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73" r:id="rId7"/>
    <p:sldId id="261" r:id="rId8"/>
    <p:sldId id="262" r:id="rId9"/>
    <p:sldId id="274" r:id="rId10"/>
    <p:sldId id="263" r:id="rId11"/>
    <p:sldId id="275" r:id="rId12"/>
    <p:sldId id="276" r:id="rId13"/>
    <p:sldId id="277" r:id="rId14"/>
    <p:sldId id="264" r:id="rId15"/>
    <p:sldId id="265" r:id="rId16"/>
    <p:sldId id="266" r:id="rId17"/>
    <p:sldId id="267" r:id="rId18"/>
    <p:sldId id="268" r:id="rId19"/>
    <p:sldId id="278" r:id="rId20"/>
    <p:sldId id="270" r:id="rId21"/>
    <p:sldId id="271"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без заголовка" id="{EF2B9839-981E-4E0A-AC12-6DE680841427}">
          <p14:sldIdLst/>
        </p14:section>
        <p14:section name="Раздел по умолчанию" id="{07879C99-68CF-418D-9170-FAFB3208B862}">
          <p14:sldIdLst>
            <p14:sldId id="256"/>
            <p14:sldId id="257"/>
            <p14:sldId id="258"/>
            <p14:sldId id="259"/>
            <p14:sldId id="260"/>
            <p14:sldId id="273"/>
            <p14:sldId id="261"/>
            <p14:sldId id="262"/>
            <p14:sldId id="274"/>
            <p14:sldId id="263"/>
            <p14:sldId id="275"/>
            <p14:sldId id="276"/>
            <p14:sldId id="277"/>
            <p14:sldId id="264"/>
            <p14:sldId id="265"/>
            <p14:sldId id="266"/>
            <p14:sldId id="267"/>
            <p14:sldId id="268"/>
            <p14:sldId id="278"/>
            <p14:sldId id="270"/>
            <p14:sldId id="27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48C5CAD-927B-4DAA-97C7-94AE60FB3C0B}" type="datetimeFigureOut">
              <a:rPr lang="ru-RU" smtClean="0"/>
              <a:pPr/>
              <a:t>03.04.2017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EE90A7-963A-4965-B91F-F37D68380D0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70C0"/>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8C5CAD-927B-4DAA-97C7-94AE60FB3C0B}" type="datetimeFigureOut">
              <a:rPr lang="ru-RU" smtClean="0"/>
              <a:pPr/>
              <a:t>03.04.2017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EE90A7-963A-4965-B91F-F37D68380D0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endParaRPr lang="ru-RU" sz="3200" dirty="0">
              <a:latin typeface="Times New Roman" panose="02020603050405020304" pitchFamily="18" charset="0"/>
              <a:cs typeface="Times New Roman" panose="02020603050405020304" pitchFamily="18" charset="0"/>
            </a:endParaRPr>
          </a:p>
        </p:txBody>
      </p:sp>
      <p:sp>
        <p:nvSpPr>
          <p:cNvPr id="9" name="Подзаголовок 8"/>
          <p:cNvSpPr>
            <a:spLocks noGrp="1"/>
          </p:cNvSpPr>
          <p:nvPr>
            <p:ph type="subTitle" idx="1"/>
          </p:nvPr>
        </p:nvSpPr>
        <p:spPr>
          <a:xfrm>
            <a:off x="2346404" y="1052736"/>
            <a:ext cx="4817884" cy="4896544"/>
          </a:xfrm>
        </p:spPr>
        <p:txBody>
          <a:bodyPr>
            <a:normAutofit/>
          </a:bodyPr>
          <a:lstStyle/>
          <a:p>
            <a:r>
              <a:rPr lang="ru-RU" b="1" dirty="0">
                <a:solidFill>
                  <a:schemeClr val="tx1"/>
                </a:solidFill>
                <a:latin typeface="Times New Roman" panose="02020603050405020304" pitchFamily="18" charset="0"/>
                <a:cs typeface="Times New Roman" panose="02020603050405020304" pitchFamily="18" charset="0"/>
              </a:rPr>
              <a:t>Як </a:t>
            </a:r>
            <a:r>
              <a:rPr lang="ru-RU" b="1" dirty="0" err="1">
                <a:solidFill>
                  <a:schemeClr val="tx1"/>
                </a:solidFill>
                <a:latin typeface="Times New Roman" panose="02020603050405020304" pitchFamily="18" charset="0"/>
                <a:cs typeface="Times New Roman" panose="02020603050405020304" pitchFamily="18" charset="0"/>
              </a:rPr>
              <a:t>радісно</a:t>
            </a:r>
            <a:r>
              <a:rPr lang="ru-RU" b="1" dirty="0">
                <a:solidFill>
                  <a:schemeClr val="tx1"/>
                </a:solidFill>
                <a:latin typeface="Times New Roman" panose="02020603050405020304" pitchFamily="18" charset="0"/>
                <a:cs typeface="Times New Roman" panose="02020603050405020304" pitchFamily="18" charset="0"/>
              </a:rPr>
              <a:t>, як </a:t>
            </a:r>
            <a:r>
              <a:rPr lang="ru-RU" b="1" dirty="0" err="1">
                <a:solidFill>
                  <a:schemeClr val="tx1"/>
                </a:solidFill>
                <a:latin typeface="Times New Roman" panose="02020603050405020304" pitchFamily="18" charset="0"/>
                <a:cs typeface="Times New Roman" panose="02020603050405020304" pitchFamily="18" charset="0"/>
              </a:rPr>
              <a:t>гості</a:t>
            </a:r>
            <a:r>
              <a:rPr lang="ru-RU" b="1" dirty="0">
                <a:solidFill>
                  <a:schemeClr val="tx1"/>
                </a:solidFill>
                <a:latin typeface="Times New Roman" panose="02020603050405020304" pitchFamily="18" charset="0"/>
                <a:cs typeface="Times New Roman" panose="02020603050405020304" pitchFamily="18" charset="0"/>
              </a:rPr>
              <a:t> в хату,</a:t>
            </a:r>
          </a:p>
          <a:p>
            <a:r>
              <a:rPr lang="ru-RU" b="1" dirty="0" err="1" smtClean="0">
                <a:solidFill>
                  <a:schemeClr val="tx1"/>
                </a:solidFill>
                <a:latin typeface="Times New Roman" panose="02020603050405020304" pitchFamily="18" charset="0"/>
                <a:cs typeface="Times New Roman" panose="02020603050405020304" pitchFamily="18" charset="0"/>
              </a:rPr>
              <a:t>Здається</a:t>
            </a:r>
            <a:r>
              <a:rPr lang="ru-RU" b="1" dirty="0">
                <a:solidFill>
                  <a:schemeClr val="tx1"/>
                </a:solidFill>
                <a:latin typeface="Times New Roman" panose="02020603050405020304" pitchFamily="18" charset="0"/>
                <a:cs typeface="Times New Roman" panose="02020603050405020304" pitchFamily="18" charset="0"/>
              </a:rPr>
              <a:t>, </a:t>
            </a:r>
            <a:r>
              <a:rPr lang="ru-RU" b="1" dirty="0" err="1">
                <a:solidFill>
                  <a:schemeClr val="tx1"/>
                </a:solidFill>
                <a:latin typeface="Times New Roman" panose="02020603050405020304" pitchFamily="18" charset="0"/>
                <a:cs typeface="Times New Roman" panose="02020603050405020304" pitchFamily="18" charset="0"/>
              </a:rPr>
              <a:t>що</a:t>
            </a:r>
            <a:r>
              <a:rPr lang="ru-RU" b="1" dirty="0">
                <a:solidFill>
                  <a:schemeClr val="tx1"/>
                </a:solidFill>
                <a:latin typeface="Times New Roman" panose="02020603050405020304" pitchFamily="18" charset="0"/>
                <a:cs typeface="Times New Roman" panose="02020603050405020304" pitchFamily="18" charset="0"/>
              </a:rPr>
              <a:t> </a:t>
            </a:r>
            <a:r>
              <a:rPr lang="ru-RU" b="1" dirty="0" err="1">
                <a:solidFill>
                  <a:schemeClr val="tx1"/>
                </a:solidFill>
                <a:latin typeface="Times New Roman" panose="02020603050405020304" pitchFamily="18" charset="0"/>
                <a:cs typeface="Times New Roman" panose="02020603050405020304" pitchFamily="18" charset="0"/>
              </a:rPr>
              <a:t>ясніє</a:t>
            </a:r>
            <a:r>
              <a:rPr lang="ru-RU" b="1" dirty="0">
                <a:solidFill>
                  <a:schemeClr val="tx1"/>
                </a:solidFill>
                <a:latin typeface="Times New Roman" panose="02020603050405020304" pitchFamily="18" charset="0"/>
                <a:cs typeface="Times New Roman" panose="02020603050405020304" pitchFamily="18" charset="0"/>
              </a:rPr>
              <a:t> </a:t>
            </a:r>
            <a:r>
              <a:rPr lang="ru-RU" b="1" dirty="0" err="1">
                <a:solidFill>
                  <a:schemeClr val="tx1"/>
                </a:solidFill>
                <a:latin typeface="Times New Roman" panose="02020603050405020304" pitchFamily="18" charset="0"/>
                <a:cs typeface="Times New Roman" panose="02020603050405020304" pitchFamily="18" charset="0"/>
              </a:rPr>
              <a:t>світ</a:t>
            </a:r>
            <a:r>
              <a:rPr lang="ru-RU" b="1" dirty="0">
                <a:solidFill>
                  <a:schemeClr val="tx1"/>
                </a:solidFill>
                <a:latin typeface="Times New Roman" panose="02020603050405020304" pitchFamily="18" charset="0"/>
                <a:cs typeface="Times New Roman" panose="02020603050405020304" pitchFamily="18" charset="0"/>
              </a:rPr>
              <a:t>.</a:t>
            </a:r>
          </a:p>
          <a:p>
            <a:r>
              <a:rPr lang="ru-RU" b="1" dirty="0" err="1">
                <a:solidFill>
                  <a:schemeClr val="tx1"/>
                </a:solidFill>
                <a:latin typeface="Times New Roman" panose="02020603050405020304" pitchFamily="18" charset="0"/>
                <a:cs typeface="Times New Roman" panose="02020603050405020304" pitchFamily="18" charset="0"/>
              </a:rPr>
              <a:t>Тоді</a:t>
            </a:r>
            <a:r>
              <a:rPr lang="ru-RU" b="1" dirty="0">
                <a:solidFill>
                  <a:schemeClr val="tx1"/>
                </a:solidFill>
                <a:latin typeface="Times New Roman" panose="02020603050405020304" pitchFamily="18" charset="0"/>
                <a:cs typeface="Times New Roman" panose="02020603050405020304" pitchFamily="18" charset="0"/>
              </a:rPr>
              <a:t> на </a:t>
            </a:r>
            <a:r>
              <a:rPr lang="ru-RU" b="1" dirty="0" err="1">
                <a:solidFill>
                  <a:schemeClr val="tx1"/>
                </a:solidFill>
                <a:latin typeface="Times New Roman" panose="02020603050405020304" pitchFamily="18" charset="0"/>
                <a:cs typeface="Times New Roman" panose="02020603050405020304" pitchFamily="18" charset="0"/>
              </a:rPr>
              <a:t>серці</a:t>
            </a:r>
            <a:r>
              <a:rPr lang="ru-RU" b="1" dirty="0">
                <a:solidFill>
                  <a:schemeClr val="tx1"/>
                </a:solidFill>
                <a:latin typeface="Times New Roman" panose="02020603050405020304" pitchFamily="18" charset="0"/>
                <a:cs typeface="Times New Roman" panose="02020603050405020304" pitchFamily="18" charset="0"/>
              </a:rPr>
              <a:t> </a:t>
            </a:r>
            <a:r>
              <a:rPr lang="ru-RU" b="1" dirty="0" err="1">
                <a:solidFill>
                  <a:schemeClr val="tx1"/>
                </a:solidFill>
                <a:latin typeface="Times New Roman" panose="02020603050405020304" pitchFamily="18" charset="0"/>
                <a:cs typeface="Times New Roman" panose="02020603050405020304" pitchFamily="18" charset="0"/>
              </a:rPr>
              <a:t>справжнє</a:t>
            </a:r>
            <a:r>
              <a:rPr lang="ru-RU" b="1" dirty="0">
                <a:solidFill>
                  <a:schemeClr val="tx1"/>
                </a:solidFill>
                <a:latin typeface="Times New Roman" panose="02020603050405020304" pitchFamily="18" charset="0"/>
                <a:cs typeface="Times New Roman" panose="02020603050405020304" pitchFamily="18" charset="0"/>
              </a:rPr>
              <a:t> свято,</a:t>
            </a:r>
          </a:p>
          <a:p>
            <a:r>
              <a:rPr lang="ru-RU" b="1" dirty="0">
                <a:solidFill>
                  <a:schemeClr val="tx1"/>
                </a:solidFill>
                <a:latin typeface="Times New Roman" panose="02020603050405020304" pitchFamily="18" charset="0"/>
                <a:cs typeface="Times New Roman" panose="02020603050405020304" pitchFamily="18" charset="0"/>
              </a:rPr>
              <a:t>Ну, а в </a:t>
            </a:r>
            <a:r>
              <a:rPr lang="ru-RU" b="1" dirty="0" err="1">
                <a:solidFill>
                  <a:schemeClr val="tx1"/>
                </a:solidFill>
                <a:latin typeface="Times New Roman" panose="02020603050405020304" pitchFamily="18" charset="0"/>
                <a:cs typeface="Times New Roman" panose="02020603050405020304" pitchFamily="18" charset="0"/>
              </a:rPr>
              <a:t>душі</a:t>
            </a:r>
            <a:r>
              <a:rPr lang="ru-RU" b="1" dirty="0">
                <a:solidFill>
                  <a:schemeClr val="tx1"/>
                </a:solidFill>
                <a:latin typeface="Times New Roman" panose="02020603050405020304" pitchFamily="18" charset="0"/>
                <a:cs typeface="Times New Roman" panose="02020603050405020304" pitchFamily="18" charset="0"/>
              </a:rPr>
              <a:t> — </a:t>
            </a:r>
            <a:r>
              <a:rPr lang="ru-RU" b="1" dirty="0" err="1">
                <a:solidFill>
                  <a:schemeClr val="tx1"/>
                </a:solidFill>
                <a:latin typeface="Times New Roman" panose="02020603050405020304" pitchFamily="18" charset="0"/>
                <a:cs typeface="Times New Roman" panose="02020603050405020304" pitchFamily="18" charset="0"/>
              </a:rPr>
              <a:t>весняний</a:t>
            </a:r>
            <a:r>
              <a:rPr lang="ru-RU" b="1" dirty="0">
                <a:solidFill>
                  <a:schemeClr val="tx1"/>
                </a:solidFill>
                <a:latin typeface="Times New Roman" panose="02020603050405020304" pitchFamily="18" charset="0"/>
                <a:cs typeface="Times New Roman" panose="02020603050405020304" pitchFamily="18" charset="0"/>
              </a:rPr>
              <a:t> </a:t>
            </a:r>
            <a:r>
              <a:rPr lang="ru-RU" b="1" dirty="0" err="1">
                <a:solidFill>
                  <a:schemeClr val="tx1"/>
                </a:solidFill>
                <a:latin typeface="Times New Roman" panose="02020603050405020304" pitchFamily="18" charset="0"/>
                <a:cs typeface="Times New Roman" panose="02020603050405020304" pitchFamily="18" charset="0"/>
              </a:rPr>
              <a:t>цвіт</a:t>
            </a:r>
            <a:r>
              <a:rPr lang="ru-RU" b="1" dirty="0">
                <a:solidFill>
                  <a:schemeClr val="tx1"/>
                </a:solidFill>
                <a:latin typeface="Times New Roman" panose="02020603050405020304" pitchFamily="18" charset="0"/>
                <a:cs typeface="Times New Roman" panose="02020603050405020304" pitchFamily="18" charset="0"/>
              </a:rPr>
              <a:t>!</a:t>
            </a:r>
          </a:p>
          <a:p>
            <a:endParaRPr lang="ru-RU" b="1" dirty="0">
              <a:latin typeface="Times New Roman" panose="02020603050405020304" pitchFamily="18" charset="0"/>
              <a:cs typeface="Times New Roman" panose="02020603050405020304" pitchFamily="18" charset="0"/>
            </a:endParaRPr>
          </a:p>
        </p:txBody>
      </p:sp>
      <p:pic>
        <p:nvPicPr>
          <p:cNvPr id="1026" name="Picture 2" descr="C:\Documents and Settings\Учитель\Рабочий стол\орнаменти\kir2.png"/>
          <p:cNvPicPr>
            <a:picLocks noChangeAspect="1" noChangeArrowheads="1"/>
          </p:cNvPicPr>
          <p:nvPr/>
        </p:nvPicPr>
        <p:blipFill>
          <a:blip r:embed="rId2" cstate="print">
            <a:clrChange>
              <a:clrFrom>
                <a:srgbClr val="FAF7F2"/>
              </a:clrFrom>
              <a:clrTo>
                <a:srgbClr val="FAF7F2">
                  <a:alpha val="0"/>
                </a:srgbClr>
              </a:clrTo>
            </a:clrChange>
          </a:blip>
          <a:srcRect b="19316"/>
          <a:stretch>
            <a:fillRect/>
          </a:stretch>
        </p:blipFill>
        <p:spPr bwMode="auto">
          <a:xfrm>
            <a:off x="6516216" y="3517027"/>
            <a:ext cx="3355845" cy="3462179"/>
          </a:xfrm>
          <a:prstGeom prst="rect">
            <a:avLst/>
          </a:prstGeom>
          <a:noFill/>
          <a:effectLst>
            <a:softEdge rad="63500"/>
          </a:effectLst>
        </p:spPr>
      </p:pic>
      <p:pic>
        <p:nvPicPr>
          <p:cNvPr id="4" name="Picture 2" descr="C:\Documents and Settings\Учитель\Рабочий стол\орнаменти\UkrainianOrnament.jpg"/>
          <p:cNvPicPr>
            <a:picLocks noChangeAspect="1" noChangeArrowheads="1"/>
          </p:cNvPicPr>
          <p:nvPr/>
        </p:nvPicPr>
        <p:blipFill>
          <a:blip r:embed="rId3" cstate="print">
            <a:clrChange>
              <a:clrFrom>
                <a:srgbClr val="FCFCFE"/>
              </a:clrFrom>
              <a:clrTo>
                <a:srgbClr val="FCFCFE">
                  <a:alpha val="0"/>
                </a:srgbClr>
              </a:clrTo>
            </a:clrChange>
          </a:blip>
          <a:srcRect/>
          <a:stretch>
            <a:fillRect/>
          </a:stretch>
        </p:blipFill>
        <p:spPr bwMode="auto">
          <a:xfrm>
            <a:off x="-34846" y="209887"/>
            <a:ext cx="2381251" cy="3571876"/>
          </a:xfrm>
          <a:prstGeom prst="rect">
            <a:avLst/>
          </a:prstGeom>
          <a:noFill/>
        </p:spPr>
      </p:pic>
      <p:pic>
        <p:nvPicPr>
          <p:cNvPr id="6" name="Picture 2" descr="C:\Documents and Settings\Учитель\Рабочий стол\орнаменти\UkrainianOrnament.jpg"/>
          <p:cNvPicPr>
            <a:picLocks noChangeAspect="1" noChangeArrowheads="1"/>
          </p:cNvPicPr>
          <p:nvPr/>
        </p:nvPicPr>
        <p:blipFill>
          <a:blip r:embed="rId3" cstate="print">
            <a:clrChange>
              <a:clrFrom>
                <a:srgbClr val="FCFCFE"/>
              </a:clrFrom>
              <a:clrTo>
                <a:srgbClr val="FCFCFE">
                  <a:alpha val="0"/>
                </a:srgbClr>
              </a:clrTo>
            </a:clrChange>
          </a:blip>
          <a:srcRect/>
          <a:stretch>
            <a:fillRect/>
          </a:stretch>
        </p:blipFill>
        <p:spPr bwMode="auto">
          <a:xfrm>
            <a:off x="0" y="3462179"/>
            <a:ext cx="2381251" cy="3571876"/>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7319736" cy="5530626"/>
          </a:xfrm>
        </p:spPr>
        <p:txBody>
          <a:bodyPr>
            <a:normAutofit/>
          </a:bodyPr>
          <a:lstStyle/>
          <a:p>
            <a:r>
              <a:rPr lang="uk-UA" sz="6000" dirty="0" smtClean="0">
                <a:latin typeface="Times New Roman" panose="02020603050405020304" pitchFamily="18" charset="0"/>
                <a:cs typeface="Times New Roman" panose="02020603050405020304" pitchFamily="18" charset="0"/>
              </a:rPr>
              <a:t>АНДРАГОГІКА</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1928802"/>
            <a:ext cx="7605488" cy="4525963"/>
          </a:xfrm>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1838056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116633"/>
            <a:ext cx="8278688" cy="3168351"/>
          </a:xfrm>
        </p:spPr>
        <p:txBody>
          <a:bodyPr>
            <a:normAutofit fontScale="90000"/>
          </a:bodyPr>
          <a:lstStyle/>
          <a:p>
            <a:r>
              <a:rPr lang="uk-UA" sz="3600" dirty="0" smtClean="0">
                <a:latin typeface="Times New Roman" panose="02020603050405020304" pitchFamily="18" charset="0"/>
                <a:cs typeface="Times New Roman" panose="02020603050405020304" pitchFamily="18" charset="0"/>
              </a:rPr>
              <a:t>-У </a:t>
            </a:r>
            <a:r>
              <a:rPr lang="uk-UA" sz="3600" dirty="0" smtClean="0">
                <a:latin typeface="Times New Roman" panose="02020603050405020304" pitchFamily="18" charset="0"/>
                <a:cs typeface="Times New Roman" panose="02020603050405020304" pitchFamily="18" charset="0"/>
              </a:rPr>
              <a:t>буквальному перекладі означає «влада </a:t>
            </a:r>
            <a:r>
              <a:rPr lang="uk-UA" sz="3600" dirty="0" smtClean="0">
                <a:latin typeface="Times New Roman" panose="02020603050405020304" pitchFamily="18" charset="0"/>
                <a:cs typeface="Times New Roman" panose="02020603050405020304" pitchFamily="18" charset="0"/>
              </a:rPr>
              <a:t>народу</a:t>
            </a:r>
            <a:r>
              <a:rPr lang="uk-UA" sz="3600" dirty="0">
                <a:latin typeface="Times New Roman" panose="02020603050405020304" pitchFamily="18" charset="0"/>
                <a:cs typeface="Times New Roman" panose="02020603050405020304" pitchFamily="18" charset="0"/>
              </a:rPr>
              <a:t>;</a:t>
            </a:r>
            <a:r>
              <a:rPr lang="uk-UA" sz="3600" dirty="0" smtClean="0">
                <a:latin typeface="Times New Roman" panose="02020603050405020304" pitchFamily="18" charset="0"/>
                <a:cs typeface="Times New Roman" panose="02020603050405020304" pitchFamily="18" charset="0"/>
              </a:rPr>
              <a:t/>
            </a:r>
            <a:br>
              <a:rPr lang="uk-UA" sz="3600" dirty="0" smtClean="0">
                <a:latin typeface="Times New Roman" panose="02020603050405020304" pitchFamily="18" charset="0"/>
                <a:cs typeface="Times New Roman" panose="02020603050405020304" pitchFamily="18" charset="0"/>
              </a:rPr>
            </a:br>
            <a:r>
              <a:rPr lang="uk-UA" sz="3600" dirty="0" smtClean="0">
                <a:latin typeface="Times New Roman" panose="02020603050405020304" pitchFamily="18" charset="0"/>
                <a:cs typeface="Times New Roman" panose="02020603050405020304" pitchFamily="18" charset="0"/>
              </a:rPr>
              <a:t> - Форма </a:t>
            </a:r>
            <a:r>
              <a:rPr lang="uk-UA" sz="3600" dirty="0" smtClean="0">
                <a:latin typeface="Times New Roman" panose="02020603050405020304" pitchFamily="18" charset="0"/>
                <a:cs typeface="Times New Roman" panose="02020603050405020304" pitchFamily="18" charset="0"/>
              </a:rPr>
              <a:t>відносин, коли кожний член колективу самостійний і має право висловлювати свої думки на всі запитання, що </a:t>
            </a:r>
            <a:r>
              <a:rPr lang="uk-UA" sz="3600" dirty="0" smtClean="0">
                <a:latin typeface="Times New Roman" panose="02020603050405020304" pitchFamily="18" charset="0"/>
                <a:cs typeface="Times New Roman" panose="02020603050405020304" pitchFamily="18" charset="0"/>
              </a:rPr>
              <a:t>виникли.</a:t>
            </a:r>
            <a:endParaRPr lang="ru-RU" sz="3600" dirty="0">
              <a:latin typeface="Times New Roman" panose="02020603050405020304" pitchFamily="18" charset="0"/>
              <a:cs typeface="Times New Roman" panose="02020603050405020304" pitchFamily="18" charset="0"/>
            </a:endParaRPr>
          </a:p>
        </p:txBody>
      </p:sp>
      <p:sp>
        <p:nvSpPr>
          <p:cNvPr id="13" name="Содержимое 12"/>
          <p:cNvSpPr>
            <a:spLocks noGrp="1"/>
          </p:cNvSpPr>
          <p:nvPr>
            <p:ph type="subTitle" idx="1"/>
          </p:nvPr>
        </p:nvSpPr>
        <p:spPr>
          <a:xfrm>
            <a:off x="1371600" y="3849127"/>
            <a:ext cx="6400800" cy="1752600"/>
          </a:xfrm>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1263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4544" y="3284984"/>
            <a:ext cx="5265768" cy="3430140"/>
          </a:xfrm>
          <a:prstGeom prst="rect">
            <a:avLst/>
          </a:prstGeom>
        </p:spPr>
      </p:pic>
    </p:spTree>
    <p:extLst>
      <p:ext uri="{BB962C8B-B14F-4D97-AF65-F5344CB8AC3E}">
        <p14:creationId xmlns:p14="http://schemas.microsoft.com/office/powerpoint/2010/main" val="256985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142960" y="476673"/>
            <a:ext cx="7605504" cy="1656183"/>
          </a:xfrm>
        </p:spPr>
        <p:txBody>
          <a:bodyPr>
            <a:normAutofit fontScale="90000"/>
          </a:bodyPr>
          <a:lstStyle/>
          <a:p>
            <a:r>
              <a:rPr lang="uk-UA" sz="3600" dirty="0" smtClean="0">
                <a:latin typeface="Times New Roman" panose="02020603050405020304" pitchFamily="18" charset="0"/>
                <a:cs typeface="Times New Roman" panose="02020603050405020304" pitchFamily="18" charset="0"/>
              </a:rPr>
              <a:t/>
            </a:r>
            <a:br>
              <a:rPr lang="uk-UA" sz="3600" dirty="0" smtClean="0">
                <a:latin typeface="Times New Roman" panose="02020603050405020304" pitchFamily="18" charset="0"/>
                <a:cs typeface="Times New Roman" panose="02020603050405020304" pitchFamily="18" charset="0"/>
              </a:rPr>
            </a:br>
            <a:r>
              <a:rPr lang="uk-UA" sz="3600" dirty="0" smtClean="0">
                <a:latin typeface="Times New Roman" panose="02020603050405020304" pitchFamily="18" charset="0"/>
                <a:cs typeface="Times New Roman" panose="02020603050405020304" pitchFamily="18" charset="0"/>
              </a:rPr>
              <a:t>- </a:t>
            </a:r>
            <a:r>
              <a:rPr lang="uk-UA" sz="3100" dirty="0" smtClean="0">
                <a:latin typeface="Times New Roman" panose="02020603050405020304" pitchFamily="18" charset="0"/>
                <a:cs typeface="Times New Roman" panose="02020603050405020304" pitchFamily="18" charset="0"/>
              </a:rPr>
              <a:t>Дуже </a:t>
            </a:r>
            <a:r>
              <a:rPr lang="uk-UA" sz="3100" dirty="0" smtClean="0">
                <a:latin typeface="Times New Roman" panose="02020603050405020304" pitchFamily="18" charset="0"/>
                <a:cs typeface="Times New Roman" panose="02020603050405020304" pitchFamily="18" charset="0"/>
              </a:rPr>
              <a:t>просто намалювати яблуко як воно є. Намалюй хоча б </a:t>
            </a:r>
            <a:r>
              <a:rPr lang="uk-UA" sz="3100" dirty="0" smtClean="0">
                <a:latin typeface="Times New Roman" panose="02020603050405020304" pitchFamily="18" charset="0"/>
                <a:cs typeface="Times New Roman" panose="02020603050405020304" pitchFamily="18" charset="0"/>
              </a:rPr>
              <a:t>черв</a:t>
            </a:r>
            <a:r>
              <a:rPr lang="uk-UA" sz="3100" dirty="0" smtClean="0">
                <a:latin typeface="Calibri" panose="020F0502020204030204" pitchFamily="34" charset="0"/>
                <a:cs typeface="Times New Roman" panose="02020603050405020304" pitchFamily="18" charset="0"/>
              </a:rPr>
              <a:t>'</a:t>
            </a:r>
            <a:r>
              <a:rPr lang="uk-UA" sz="3100" dirty="0" smtClean="0">
                <a:latin typeface="Times New Roman" panose="02020603050405020304" pitchFamily="18" charset="0"/>
                <a:cs typeface="Times New Roman" panose="02020603050405020304" pitchFamily="18" charset="0"/>
              </a:rPr>
              <a:t>яка</a:t>
            </a:r>
            <a:r>
              <a:rPr lang="uk-UA" sz="3100" dirty="0" smtClean="0">
                <a:latin typeface="Times New Roman" panose="02020603050405020304" pitchFamily="18" charset="0"/>
                <a:cs typeface="Times New Roman" panose="02020603050405020304" pitchFamily="18" charset="0"/>
              </a:rPr>
              <a:t>, понівеченого </a:t>
            </a:r>
            <a:r>
              <a:rPr lang="uk-UA" sz="3100" dirty="0" smtClean="0">
                <a:latin typeface="Times New Roman" panose="02020603050405020304" pitchFamily="18" charset="0"/>
                <a:cs typeface="Times New Roman" panose="02020603050405020304" pitchFamily="18" charset="0"/>
              </a:rPr>
              <a:t>любов</a:t>
            </a:r>
            <a:r>
              <a:rPr lang="uk-UA" sz="3100" dirty="0" smtClean="0">
                <a:latin typeface="Calibri" panose="020F0502020204030204" pitchFamily="34" charset="0"/>
                <a:cs typeface="Times New Roman" panose="02020603050405020304" pitchFamily="18" charset="0"/>
              </a:rPr>
              <a:t>'</a:t>
            </a:r>
            <a:r>
              <a:rPr lang="uk-UA" sz="3100" dirty="0" smtClean="0">
                <a:latin typeface="Times New Roman" panose="02020603050405020304" pitchFamily="18" charset="0"/>
                <a:cs typeface="Times New Roman" panose="02020603050405020304" pitchFamily="18" charset="0"/>
              </a:rPr>
              <a:t>ю </a:t>
            </a:r>
            <a:r>
              <a:rPr lang="uk-UA" sz="3100" dirty="0" smtClean="0">
                <a:latin typeface="Times New Roman" panose="02020603050405020304" pitchFamily="18" charset="0"/>
                <a:cs typeface="Times New Roman" panose="02020603050405020304" pitchFamily="18" charset="0"/>
              </a:rPr>
              <a:t>та танцюючого лангуста з кастаньєтами, а над яблуком хай порхають слони, і ти сам побачиш, що яблуко тут </a:t>
            </a:r>
            <a:r>
              <a:rPr lang="uk-UA" sz="3100" dirty="0" smtClean="0">
                <a:latin typeface="Times New Roman" panose="02020603050405020304" pitchFamily="18" charset="0"/>
                <a:cs typeface="Times New Roman" panose="02020603050405020304" pitchFamily="18" charset="0"/>
              </a:rPr>
              <a:t>зайве;</a:t>
            </a:r>
            <a:br>
              <a:rPr lang="uk-UA" sz="3100" dirty="0" smtClean="0">
                <a:latin typeface="Times New Roman" panose="02020603050405020304" pitchFamily="18" charset="0"/>
                <a:cs typeface="Times New Roman" panose="02020603050405020304" pitchFamily="18" charset="0"/>
              </a:rPr>
            </a:br>
            <a:r>
              <a:rPr lang="uk-UA" sz="3100" dirty="0" smtClean="0">
                <a:latin typeface="Times New Roman" panose="02020603050405020304" pitchFamily="18" charset="0"/>
                <a:cs typeface="Times New Roman" panose="02020603050405020304" pitchFamily="18" charset="0"/>
              </a:rPr>
              <a:t>- Більш за все на нас схожі наші…</a:t>
            </a:r>
            <a:endParaRPr lang="ru-RU" sz="3100" dirty="0">
              <a:latin typeface="Times New Roman" panose="02020603050405020304" pitchFamily="18" charset="0"/>
              <a:cs typeface="Times New Roman" panose="02020603050405020304" pitchFamily="18" charset="0"/>
            </a:endParaRPr>
          </a:p>
        </p:txBody>
      </p:sp>
      <p:sp>
        <p:nvSpPr>
          <p:cNvPr id="13" name="Содержимое 12"/>
          <p:cNvSpPr>
            <a:spLocks noGrp="1"/>
          </p:cNvSpPr>
          <p:nvPr>
            <p:ph type="subTitle" idx="1"/>
          </p:nvPr>
        </p:nvSpPr>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9348" y="3000373"/>
            <a:ext cx="6552728" cy="3720240"/>
          </a:xfrm>
          <a:prstGeom prst="rect">
            <a:avLst/>
          </a:prstGeom>
        </p:spPr>
      </p:pic>
    </p:spTree>
    <p:extLst>
      <p:ext uri="{BB962C8B-B14F-4D97-AF65-F5344CB8AC3E}">
        <p14:creationId xmlns:p14="http://schemas.microsoft.com/office/powerpoint/2010/main" val="409827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259632" y="188641"/>
            <a:ext cx="7198568" cy="1440160"/>
          </a:xfrm>
        </p:spPr>
        <p:txBody>
          <a:bodyPr>
            <a:normAutofit fontScale="90000"/>
          </a:bodyPr>
          <a:lstStyle/>
          <a:p>
            <a:r>
              <a:rPr lang="uk-UA" sz="3600" dirty="0" smtClean="0">
                <a:latin typeface="Times New Roman" panose="02020603050405020304" pitchFamily="18" charset="0"/>
                <a:cs typeface="Times New Roman" panose="02020603050405020304" pitchFamily="18" charset="0"/>
              </a:rPr>
              <a:t/>
            </a:r>
            <a:br>
              <a:rPr lang="uk-UA" sz="3600" dirty="0" smtClean="0">
                <a:latin typeface="Times New Roman" panose="02020603050405020304" pitchFamily="18" charset="0"/>
                <a:cs typeface="Times New Roman" panose="02020603050405020304" pitchFamily="18" charset="0"/>
              </a:rPr>
            </a:br>
            <a:r>
              <a:rPr lang="uk-UA" sz="3600" dirty="0">
                <a:latin typeface="Times New Roman" panose="02020603050405020304" pitchFamily="18" charset="0"/>
                <a:cs typeface="Times New Roman" panose="02020603050405020304" pitchFamily="18" charset="0"/>
              </a:rPr>
              <a:t/>
            </a:r>
            <a:br>
              <a:rPr lang="uk-UA" sz="3600" dirty="0">
                <a:latin typeface="Times New Roman" panose="02020603050405020304" pitchFamily="18" charset="0"/>
                <a:cs typeface="Times New Roman" panose="02020603050405020304" pitchFamily="18" charset="0"/>
              </a:rPr>
            </a:br>
            <a:r>
              <a:rPr lang="uk-UA" sz="3600" dirty="0" smtClean="0">
                <a:latin typeface="Times New Roman" panose="02020603050405020304" pitchFamily="18" charset="0"/>
                <a:cs typeface="Times New Roman" panose="02020603050405020304" pitchFamily="18" charset="0"/>
              </a:rPr>
              <a:t/>
            </a:r>
            <a:br>
              <a:rPr lang="uk-UA" sz="3600" dirty="0" smtClean="0">
                <a:latin typeface="Times New Roman" panose="02020603050405020304" pitchFamily="18" charset="0"/>
                <a:cs typeface="Times New Roman" panose="02020603050405020304" pitchFamily="18" charset="0"/>
              </a:rPr>
            </a:br>
            <a:r>
              <a:rPr lang="uk-UA" sz="3600" dirty="0" smtClean="0">
                <a:latin typeface="Times New Roman" panose="02020603050405020304" pitchFamily="18" charset="0"/>
                <a:cs typeface="Times New Roman" panose="02020603050405020304" pitchFamily="18" charset="0"/>
              </a:rPr>
              <a:t>- </a:t>
            </a:r>
            <a:r>
              <a:rPr lang="uk-UA" sz="3100" dirty="0" smtClean="0">
                <a:latin typeface="Times New Roman" panose="02020603050405020304" pitchFamily="18" charset="0"/>
                <a:cs typeface="Times New Roman" panose="02020603050405020304" pitchFamily="18" charset="0"/>
              </a:rPr>
              <a:t>В </a:t>
            </a:r>
            <a:r>
              <a:rPr lang="uk-UA" sz="3100" dirty="0" smtClean="0">
                <a:latin typeface="Times New Roman" panose="02020603050405020304" pitchFamily="18" charset="0"/>
                <a:cs typeface="Times New Roman" panose="02020603050405020304" pitchFamily="18" charset="0"/>
              </a:rPr>
              <a:t>цілому, люди працюють старанніше і більш інноваційніше, якщо їх не примушують, зовсім інша картина там, де їм строго вказують, що </a:t>
            </a:r>
            <a:r>
              <a:rPr lang="uk-UA" sz="3100" dirty="0" smtClean="0">
                <a:latin typeface="Times New Roman" panose="02020603050405020304" pitchFamily="18" charset="0"/>
                <a:cs typeface="Times New Roman" panose="02020603050405020304" pitchFamily="18" charset="0"/>
              </a:rPr>
              <a:t>робити</a:t>
            </a:r>
            <a:r>
              <a:rPr lang="uk-UA" sz="3100" dirty="0">
                <a:latin typeface="Times New Roman" panose="02020603050405020304" pitchFamily="18" charset="0"/>
                <a:cs typeface="Times New Roman" panose="02020603050405020304" pitchFamily="18" charset="0"/>
              </a:rPr>
              <a:t>;</a:t>
            </a:r>
            <a:r>
              <a:rPr lang="uk-UA" sz="3100" dirty="0" smtClean="0">
                <a:latin typeface="Times New Roman" panose="02020603050405020304" pitchFamily="18" charset="0"/>
                <a:cs typeface="Times New Roman" panose="02020603050405020304" pitchFamily="18" charset="0"/>
              </a:rPr>
              <a:t/>
            </a:r>
            <a:br>
              <a:rPr lang="uk-UA" sz="3100" dirty="0" smtClean="0">
                <a:latin typeface="Times New Roman" panose="02020603050405020304" pitchFamily="18" charset="0"/>
                <a:cs typeface="Times New Roman" panose="02020603050405020304" pitchFamily="18" charset="0"/>
              </a:rPr>
            </a:br>
            <a:r>
              <a:rPr lang="uk-UA" sz="3100" dirty="0" smtClean="0">
                <a:latin typeface="Times New Roman" panose="02020603050405020304" pitchFamily="18" charset="0"/>
                <a:cs typeface="Times New Roman" panose="02020603050405020304" pitchFamily="18" charset="0"/>
              </a:rPr>
              <a:t>- Все </a:t>
            </a:r>
            <a:r>
              <a:rPr lang="uk-UA" sz="3100" dirty="0" smtClean="0">
                <a:latin typeface="Times New Roman" panose="02020603050405020304" pitchFamily="18" charset="0"/>
                <a:cs typeface="Times New Roman" panose="02020603050405020304" pitchFamily="18" charset="0"/>
              </a:rPr>
              <a:t>управління в кінці кінців зводиться до стимулювання активності інших людей.</a:t>
            </a:r>
            <a:endParaRPr lang="ru-RU" sz="3100" dirty="0">
              <a:latin typeface="Times New Roman" panose="02020603050405020304" pitchFamily="18" charset="0"/>
              <a:cs typeface="Times New Roman" panose="02020603050405020304" pitchFamily="18" charset="0"/>
            </a:endParaRPr>
          </a:p>
        </p:txBody>
      </p:sp>
      <p:sp>
        <p:nvSpPr>
          <p:cNvPr id="13" name="Содержимое 12"/>
          <p:cNvSpPr>
            <a:spLocks noGrp="1"/>
          </p:cNvSpPr>
          <p:nvPr>
            <p:ph type="subTitle" idx="1"/>
          </p:nvPr>
        </p:nvSpPr>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3000373"/>
            <a:ext cx="5715000" cy="3857628"/>
          </a:xfrm>
          <a:prstGeom prst="rect">
            <a:avLst/>
          </a:prstGeom>
        </p:spPr>
      </p:pic>
    </p:spTree>
    <p:extLst>
      <p:ext uri="{BB962C8B-B14F-4D97-AF65-F5344CB8AC3E}">
        <p14:creationId xmlns:p14="http://schemas.microsoft.com/office/powerpoint/2010/main" val="2348470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6815680" cy="1143000"/>
          </a:xfrm>
        </p:spPr>
        <p:txBody>
          <a:bodyPr>
            <a:normAutofit/>
          </a:bodyPr>
          <a:lstStyle/>
          <a:p>
            <a:r>
              <a:rPr lang="uk-UA" sz="6000" dirty="0" smtClean="0">
                <a:latin typeface="Times New Roman" panose="02020603050405020304" pitchFamily="18" charset="0"/>
                <a:cs typeface="Times New Roman" panose="02020603050405020304" pitchFamily="18" charset="0"/>
              </a:rPr>
              <a:t>Зупинка</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1428736"/>
            <a:ext cx="7749504" cy="5026029"/>
          </a:xfrm>
        </p:spPr>
        <p:txBody>
          <a:bodyPr/>
          <a:lstStyle/>
          <a:p>
            <a:pPr marL="0" indent="0" algn="ctr">
              <a:buNone/>
            </a:pPr>
            <a:r>
              <a:rPr lang="uk-UA" sz="6000" dirty="0" smtClean="0">
                <a:latin typeface="Times New Roman" panose="02020603050405020304" pitchFamily="18" charset="0"/>
                <a:cs typeface="Times New Roman" panose="02020603050405020304" pitchFamily="18" charset="0"/>
              </a:rPr>
              <a:t>«Інтелектуальний експрес»</a:t>
            </a:r>
          </a:p>
          <a:p>
            <a:pPr marL="0" indent="0" algn="ctr">
              <a:buNone/>
            </a:pPr>
            <a:endParaRPr lang="uk-UA" sz="6000" dirty="0" smtClean="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pic>
        <p:nvPicPr>
          <p:cNvPr id="3" name="Рисунок 2"/>
          <p:cNvPicPr>
            <a:picLocks noChangeAspect="1"/>
          </p:cNvPicPr>
          <p:nvPr/>
        </p:nvPicPr>
        <p:blipFill>
          <a:blip r:embed="rId3"/>
          <a:stretch>
            <a:fillRect/>
          </a:stretch>
        </p:blipFill>
        <p:spPr>
          <a:xfrm>
            <a:off x="1159015" y="3789040"/>
            <a:ext cx="7749520" cy="2926084"/>
          </a:xfrm>
          <a:prstGeom prst="rect">
            <a:avLst/>
          </a:prstGeom>
        </p:spPr>
      </p:pic>
    </p:spTree>
    <p:extLst>
      <p:ext uri="{BB962C8B-B14F-4D97-AF65-F5344CB8AC3E}">
        <p14:creationId xmlns:p14="http://schemas.microsoft.com/office/powerpoint/2010/main" val="3284047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7319736" cy="1143000"/>
          </a:xfrm>
        </p:spPr>
        <p:txBody>
          <a:bodyPr>
            <a:normAutofit/>
          </a:bodyPr>
          <a:lstStyle/>
          <a:p>
            <a:r>
              <a:rPr lang="uk-UA" sz="5400" dirty="0">
                <a:latin typeface="Times New Roman" panose="02020603050405020304" pitchFamily="18" charset="0"/>
                <a:cs typeface="Times New Roman" panose="02020603050405020304" pitchFamily="18" charset="0"/>
              </a:rPr>
              <a:t>С</a:t>
            </a:r>
            <a:r>
              <a:rPr lang="uk-UA" sz="5400" dirty="0" smtClean="0">
                <a:latin typeface="Times New Roman" panose="02020603050405020304" pitchFamily="18" charset="0"/>
                <a:cs typeface="Times New Roman" panose="02020603050405020304" pitchFamily="18" charset="0"/>
              </a:rPr>
              <a:t>танція</a:t>
            </a:r>
            <a:endParaRPr lang="ru-RU" sz="54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548680"/>
            <a:ext cx="7821512" cy="5906085"/>
          </a:xfrm>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r>
              <a:rPr lang="uk-UA" sz="5400" dirty="0" smtClean="0">
                <a:latin typeface="Times New Roman" panose="02020603050405020304" pitchFamily="18" charset="0"/>
                <a:cs typeface="Times New Roman" panose="02020603050405020304" pitchFamily="18" charset="0"/>
              </a:rPr>
              <a:t>«Артисткою хочу бути - умираю»</a:t>
            </a:r>
          </a:p>
          <a:p>
            <a:pPr marL="0" indent="0" algn="ctr">
              <a:buNone/>
            </a:pPr>
            <a:r>
              <a:rPr lang="uk-UA" sz="5400" i="1" dirty="0" smtClean="0">
                <a:latin typeface="Times New Roman" panose="02020603050405020304" pitchFamily="18" charset="0"/>
                <a:cs typeface="Times New Roman" panose="02020603050405020304" pitchFamily="18" charset="0"/>
              </a:rPr>
              <a:t>Вправа</a:t>
            </a:r>
          </a:p>
          <a:p>
            <a:pPr marL="0" indent="0" algn="ctr">
              <a:buNone/>
            </a:pPr>
            <a:r>
              <a:rPr lang="uk-UA" sz="5400" dirty="0" smtClean="0">
                <a:latin typeface="Times New Roman" panose="02020603050405020304" pitchFamily="18" charset="0"/>
                <a:cs typeface="Times New Roman" panose="02020603050405020304" pitchFamily="18" charset="0"/>
              </a:rPr>
              <a:t>«Чарівний глечик: мистецтво компліменту»</a:t>
            </a:r>
          </a:p>
          <a:p>
            <a:pPr marL="0" indent="0" algn="ctr">
              <a:buNone/>
            </a:pPr>
            <a:endParaRPr lang="uk-UA" sz="5400" dirty="0" smtClean="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4038568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548680"/>
            <a:ext cx="7463752" cy="1119763"/>
          </a:xfrm>
        </p:spPr>
        <p:txBody>
          <a:bodyPr>
            <a:normAutofit/>
          </a:bodyPr>
          <a:lstStyle/>
          <a:p>
            <a:r>
              <a:rPr lang="ru-RU" sz="6000" dirty="0" smtClean="0">
                <a:latin typeface="Times New Roman" panose="02020603050405020304" pitchFamily="18" charset="0"/>
                <a:cs typeface="Times New Roman" panose="02020603050405020304" pitchFamily="18" charset="0"/>
              </a:rPr>
              <a:t>«</a:t>
            </a:r>
            <a:r>
              <a:rPr lang="uk-UA" sz="6000" dirty="0" smtClean="0">
                <a:latin typeface="Times New Roman" panose="02020603050405020304" pitchFamily="18" charset="0"/>
                <a:cs typeface="Times New Roman" panose="02020603050405020304" pitchFamily="18" charset="0"/>
              </a:rPr>
              <a:t>Бінго</a:t>
            </a:r>
            <a:r>
              <a:rPr lang="ru-RU" sz="6000" dirty="0" smtClean="0">
                <a:latin typeface="Times New Roman" panose="02020603050405020304" pitchFamily="18" charset="0"/>
                <a:cs typeface="Times New Roman" panose="02020603050405020304" pitchFamily="18" charset="0"/>
              </a:rPr>
              <a:t>»</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1928802"/>
            <a:ext cx="7461472" cy="4525963"/>
          </a:xfrm>
        </p:spPr>
        <p:txBody>
          <a:bodyPr/>
          <a:lstStyle/>
          <a:p>
            <a:pPr marL="0" indent="0" algn="ctr">
              <a:buNone/>
            </a:pPr>
            <a:r>
              <a:rPr lang="uk-UA" dirty="0" smtClean="0">
                <a:latin typeface="Times New Roman" panose="02020603050405020304" pitchFamily="18" charset="0"/>
                <a:cs typeface="Times New Roman" panose="02020603050405020304" pitchFamily="18" charset="0"/>
              </a:rPr>
              <a:t>     </a:t>
            </a:r>
          </a:p>
          <a:p>
            <a:pPr marL="0" indent="0" algn="ctr">
              <a:buNone/>
            </a:pPr>
            <a:r>
              <a:rPr lang="uk-UA" dirty="0" smtClean="0">
                <a:latin typeface="Times New Roman" panose="02020603050405020304" pitchFamily="18" charset="0"/>
                <a:cs typeface="Times New Roman" panose="02020603050405020304" pitchFamily="18" charset="0"/>
              </a:rPr>
              <a:t>      Всі люди дуже різні й неповторні</a:t>
            </a:r>
          </a:p>
          <a:p>
            <a:pPr marL="0" indent="0" algn="ctr">
              <a:buNone/>
            </a:pPr>
            <a:r>
              <a:rPr lang="uk-UA" dirty="0" smtClean="0">
                <a:latin typeface="Times New Roman" panose="02020603050405020304" pitchFamily="18" charset="0"/>
                <a:cs typeface="Times New Roman" panose="02020603050405020304" pitchFamily="18" charset="0"/>
              </a:rPr>
              <a:t>Бо у людей природа вже така.</a:t>
            </a:r>
          </a:p>
          <a:p>
            <a:pPr marL="0" indent="0" algn="ctr">
              <a:buNone/>
            </a:pPr>
            <a:r>
              <a:rPr lang="uk-UA" dirty="0" smtClean="0">
                <a:latin typeface="Times New Roman" panose="02020603050405020304" pitchFamily="18" charset="0"/>
                <a:cs typeface="Times New Roman" panose="02020603050405020304" pitchFamily="18" charset="0"/>
              </a:rPr>
              <a:t>Такі всі різні… А тому цікаві. </a:t>
            </a:r>
          </a:p>
          <a:p>
            <a:pPr marL="0" indent="0" algn="ctr">
              <a:buNone/>
            </a:pPr>
            <a:r>
              <a:rPr lang="uk-UA" dirty="0" smtClean="0">
                <a:latin typeface="Times New Roman" panose="02020603050405020304" pitchFamily="18" charset="0"/>
                <a:cs typeface="Times New Roman" panose="02020603050405020304" pitchFamily="18" charset="0"/>
              </a:rPr>
              <a:t>     І двох однакових у світі не бува,</a:t>
            </a:r>
          </a:p>
          <a:p>
            <a:pPr marL="0" indent="0" algn="ctr">
              <a:buNone/>
            </a:pPr>
            <a:r>
              <a:rPr lang="uk-UA" dirty="0" smtClean="0">
                <a:latin typeface="Times New Roman" panose="02020603050405020304" pitchFamily="18" charset="0"/>
                <a:cs typeface="Times New Roman" panose="02020603050405020304" pitchFamily="18" charset="0"/>
              </a:rPr>
              <a:t>І доля мабуть в кожного своя.</a:t>
            </a:r>
          </a:p>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15299200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7319736" cy="2725734"/>
          </a:xfrm>
        </p:spPr>
        <p:txBody>
          <a:bodyPr>
            <a:noAutofit/>
          </a:bodyPr>
          <a:lstStyle/>
          <a:p>
            <a:r>
              <a:rPr lang="uk-UA" sz="6000" dirty="0" smtClean="0">
                <a:latin typeface="Times New Roman" panose="02020603050405020304" pitchFamily="18" charset="0"/>
                <a:cs typeface="Times New Roman" panose="02020603050405020304" pitchFamily="18" charset="0"/>
              </a:rPr>
              <a:t>Діти! Ми зовсім забули про дітей</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99792" y="3212976"/>
            <a:ext cx="4752528" cy="2435732"/>
          </a:xfrm>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2115718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
            <a:ext cx="6887688" cy="1052736"/>
          </a:xfrm>
        </p:spPr>
        <p:txBody>
          <a:bodyPr>
            <a:normAutofit/>
          </a:bodyPr>
          <a:lstStyle/>
          <a:p>
            <a:r>
              <a:rPr lang="uk-UA" sz="6000" dirty="0" smtClean="0">
                <a:latin typeface="Times New Roman" panose="02020603050405020304" pitchFamily="18" charset="0"/>
                <a:cs typeface="Times New Roman" panose="02020603050405020304" pitchFamily="18" charset="0"/>
              </a:rPr>
              <a:t>Зупинка</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1052738"/>
            <a:ext cx="7605488" cy="5402028"/>
          </a:xfrm>
        </p:spPr>
        <p:txBody>
          <a:bodyPr/>
          <a:lstStyle/>
          <a:p>
            <a:pPr marL="0" indent="0" algn="ctr">
              <a:buNone/>
            </a:pPr>
            <a:r>
              <a:rPr lang="uk-UA" sz="6000" dirty="0" smtClean="0">
                <a:latin typeface="Times New Roman" panose="02020603050405020304" pitchFamily="18" charset="0"/>
                <a:cs typeface="Times New Roman" panose="02020603050405020304" pitchFamily="18" charset="0"/>
              </a:rPr>
              <a:t>«</a:t>
            </a:r>
            <a:r>
              <a:rPr lang="uk-UA" sz="6000" dirty="0" smtClean="0">
                <a:latin typeface="Times New Roman" panose="02020603050405020304" pitchFamily="18" charset="0"/>
                <a:cs typeface="Times New Roman" panose="02020603050405020304" pitchFamily="18" charset="0"/>
              </a:rPr>
              <a:t>Обережно, діти!»</a:t>
            </a: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1" y="2348880"/>
            <a:ext cx="5760640" cy="4366244"/>
          </a:xfrm>
          <a:prstGeom prst="rect">
            <a:avLst/>
          </a:prstGeom>
        </p:spPr>
      </p:pic>
    </p:spTree>
    <p:extLst>
      <p:ext uri="{BB962C8B-B14F-4D97-AF65-F5344CB8AC3E}">
        <p14:creationId xmlns:p14="http://schemas.microsoft.com/office/powerpoint/2010/main" val="2205108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43608" y="260648"/>
            <a:ext cx="7776864" cy="6192687"/>
          </a:xfrm>
        </p:spPr>
        <p:txBody>
          <a:bodyPr>
            <a:normAutofit/>
          </a:bodyPr>
          <a:lstStyle/>
          <a:p>
            <a:r>
              <a:rPr lang="uk-UA" sz="4000" b="1" dirty="0" smtClean="0">
                <a:latin typeface="Times New Roman" panose="02020603050405020304" pitchFamily="18" charset="0"/>
                <a:cs typeface="Times New Roman" panose="02020603050405020304" pitchFamily="18" charset="0"/>
              </a:rPr>
              <a:t>УМОВИ ГРИ</a:t>
            </a:r>
            <a:br>
              <a:rPr lang="uk-UA" sz="4000" b="1" dirty="0" smtClean="0">
                <a:latin typeface="Times New Roman" panose="02020603050405020304" pitchFamily="18" charset="0"/>
                <a:cs typeface="Times New Roman" panose="02020603050405020304" pitchFamily="18" charset="0"/>
              </a:rPr>
            </a:br>
            <a:r>
              <a:rPr lang="uk-UA" sz="2800" b="1" dirty="0" smtClean="0">
                <a:latin typeface="Times New Roman" panose="02020603050405020304" pitchFamily="18" charset="0"/>
                <a:cs typeface="Times New Roman" panose="02020603050405020304" pitchFamily="18" charset="0"/>
              </a:rPr>
              <a:t>«Мотивація! Міцність знань! Творчість! Фантазія! Комунікабельність! Свобода самовираження! Бажання саморозвитку та самовдосконалення! Взаємоповага! Демократичність</a:t>
            </a:r>
            <a:r>
              <a:rPr lang="uk-UA" sz="2800" dirty="0" smtClean="0">
                <a:latin typeface="Times New Roman" panose="02020603050405020304" pitchFamily="18" charset="0"/>
                <a:cs typeface="Times New Roman" panose="02020603050405020304" pitchFamily="18" charset="0"/>
              </a:rPr>
              <a:t>! </a:t>
            </a:r>
            <a:br>
              <a:rPr lang="uk-UA" sz="2800" dirty="0" smtClean="0">
                <a:latin typeface="Times New Roman" panose="02020603050405020304" pitchFamily="18" charset="0"/>
                <a:cs typeface="Times New Roman" panose="02020603050405020304" pitchFamily="18" charset="0"/>
              </a:rPr>
            </a:br>
            <a:r>
              <a:rPr lang="uk-UA" sz="2800" dirty="0" smtClean="0">
                <a:latin typeface="Times New Roman" panose="02020603050405020304" pitchFamily="18" charset="0"/>
                <a:cs typeface="Times New Roman" panose="02020603050405020304" pitchFamily="18" charset="0"/>
              </a:rPr>
              <a:t/>
            </a:r>
            <a:br>
              <a:rPr lang="uk-UA" sz="2800" dirty="0" smtClean="0">
                <a:latin typeface="Times New Roman" panose="02020603050405020304" pitchFamily="18" charset="0"/>
                <a:cs typeface="Times New Roman" panose="02020603050405020304" pitchFamily="18" charset="0"/>
              </a:rPr>
            </a:br>
            <a:r>
              <a:rPr lang="uk-UA" sz="2800" dirty="0" smtClean="0">
                <a:latin typeface="Times New Roman" panose="02020603050405020304" pitchFamily="18" charset="0"/>
                <a:cs typeface="Times New Roman" panose="02020603050405020304" pitchFamily="18" charset="0"/>
              </a:rPr>
              <a:t>Тільки за цих умов буде </a:t>
            </a:r>
            <a:r>
              <a:rPr lang="uk-UA" sz="2800" dirty="0" err="1" smtClean="0">
                <a:latin typeface="Times New Roman" panose="02020603050405020304" pitchFamily="18" charset="0"/>
                <a:cs typeface="Times New Roman" panose="02020603050405020304" pitchFamily="18" charset="0"/>
              </a:rPr>
              <a:t>повернено</a:t>
            </a:r>
            <a:r>
              <a:rPr lang="uk-UA" sz="2800" dirty="0" smtClean="0">
                <a:latin typeface="Times New Roman" panose="02020603050405020304" pitchFamily="18" charset="0"/>
                <a:cs typeface="Times New Roman" panose="02020603050405020304" pitchFamily="18" charset="0"/>
              </a:rPr>
              <a:t> базу даних на сервери компанії та проведена гра «Найрозумніший».</a:t>
            </a:r>
            <a:br>
              <a:rPr lang="uk-UA" sz="2800" dirty="0" smtClean="0">
                <a:latin typeface="Times New Roman" panose="02020603050405020304" pitchFamily="18" charset="0"/>
                <a:cs typeface="Times New Roman" panose="02020603050405020304" pitchFamily="18" charset="0"/>
              </a:rPr>
            </a:br>
            <a:r>
              <a:rPr lang="uk-UA" sz="2800" dirty="0" smtClean="0">
                <a:latin typeface="Times New Roman" panose="02020603050405020304" pitchFamily="18" charset="0"/>
                <a:cs typeface="Times New Roman" panose="02020603050405020304" pitchFamily="18" charset="0"/>
              </a:rPr>
              <a:t/>
            </a:r>
            <a:br>
              <a:rPr lang="uk-UA" sz="2800" dirty="0" smtClean="0">
                <a:latin typeface="Times New Roman" panose="02020603050405020304" pitchFamily="18" charset="0"/>
                <a:cs typeface="Times New Roman" panose="02020603050405020304" pitchFamily="18" charset="0"/>
              </a:rPr>
            </a:br>
            <a:r>
              <a:rPr lang="uk-UA" sz="2800" dirty="0">
                <a:latin typeface="Times New Roman" panose="02020603050405020304" pitchFamily="18" charset="0"/>
                <a:cs typeface="Times New Roman" panose="02020603050405020304" pitchFamily="18" charset="0"/>
              </a:rPr>
              <a:t/>
            </a:r>
            <a:br>
              <a:rPr lang="uk-UA" sz="2800" dirty="0">
                <a:latin typeface="Times New Roman" panose="02020603050405020304" pitchFamily="18" charset="0"/>
                <a:cs typeface="Times New Roman" panose="02020603050405020304" pitchFamily="18" charset="0"/>
              </a:rPr>
            </a:br>
            <a:r>
              <a:rPr lang="uk-UA" sz="2800" dirty="0" smtClean="0">
                <a:latin typeface="Times New Roman" panose="02020603050405020304" pitchFamily="18" charset="0"/>
                <a:cs typeface="Times New Roman" panose="02020603050405020304" pitchFamily="18" charset="0"/>
              </a:rPr>
              <a:t>Учні 4-х класів освітнього округу № 6. </a:t>
            </a:r>
            <a:endParaRPr lang="ru-RU" sz="2800" dirty="0">
              <a:latin typeface="Times New Roman" panose="02020603050405020304" pitchFamily="18" charset="0"/>
              <a:cs typeface="Times New Roman" panose="02020603050405020304" pitchFamily="18" charset="0"/>
            </a:endParaRPr>
          </a:p>
        </p:txBody>
      </p:sp>
      <p:sp>
        <p:nvSpPr>
          <p:cNvPr id="13" name="Содержимое 12"/>
          <p:cNvSpPr>
            <a:spLocks noGrp="1"/>
          </p:cNvSpPr>
          <p:nvPr>
            <p:ph type="subTitle" idx="1"/>
          </p:nvPr>
        </p:nvSpPr>
        <p:spPr>
          <a:xfrm>
            <a:off x="1371600" y="3886200"/>
            <a:ext cx="6400800" cy="1847056"/>
          </a:xfrm>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1542037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6887688" cy="1143000"/>
          </a:xfrm>
        </p:spPr>
        <p:txBody>
          <a:bodyPr>
            <a:normAutofit/>
          </a:bodyPr>
          <a:lstStyle/>
          <a:p>
            <a:r>
              <a:rPr lang="ru-RU" sz="5400" dirty="0">
                <a:latin typeface="Times New Roman" panose="02020603050405020304" pitchFamily="18" charset="0"/>
                <a:cs typeface="Times New Roman" panose="02020603050405020304" pitchFamily="18" charset="0"/>
              </a:rPr>
              <a:t>В</a:t>
            </a:r>
            <a:r>
              <a:rPr lang="ru-RU" sz="5400" dirty="0" smtClean="0">
                <a:latin typeface="Times New Roman" panose="02020603050405020304" pitchFamily="18" charset="0"/>
                <a:cs typeface="Times New Roman" panose="02020603050405020304" pitchFamily="18" charset="0"/>
              </a:rPr>
              <a:t>права</a:t>
            </a:r>
            <a:endParaRPr lang="ru-RU" sz="54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1928802"/>
            <a:ext cx="7461472" cy="4525963"/>
          </a:xfrm>
        </p:spPr>
        <p:txBody>
          <a:bodyPr/>
          <a:lstStyle/>
          <a:p>
            <a:pPr marL="0" indent="0" algn="ctr">
              <a:buNone/>
            </a:pPr>
            <a:r>
              <a:rPr lang="uk-UA" sz="3600" dirty="0" smtClean="0">
                <a:latin typeface="Times New Roman" panose="02020603050405020304" pitchFamily="18" charset="0"/>
                <a:cs typeface="Times New Roman" panose="02020603050405020304" pitchFamily="18" charset="0"/>
              </a:rPr>
              <a:t>«ОЧІКУВАННЯ»</a:t>
            </a:r>
          </a:p>
          <a:p>
            <a:pPr marL="0" indent="0" algn="ctr">
              <a:buNone/>
            </a:pPr>
            <a:endParaRPr lang="uk-UA" dirty="0">
              <a:latin typeface="Times New Roman" panose="02020603050405020304" pitchFamily="18" charset="0"/>
              <a:cs typeface="Times New Roman" panose="02020603050405020304" pitchFamily="18" charset="0"/>
            </a:endParaRPr>
          </a:p>
          <a:p>
            <a:pPr marL="0" indent="0" algn="ctr">
              <a:buNone/>
            </a:pPr>
            <a:r>
              <a:rPr lang="uk-UA" sz="6600" dirty="0" smtClean="0">
                <a:latin typeface="Times New Roman" panose="02020603050405020304" pitchFamily="18" charset="0"/>
                <a:cs typeface="Times New Roman" panose="02020603050405020304" pitchFamily="18" charset="0"/>
              </a:rPr>
              <a:t>«Зоряне небо»</a:t>
            </a:r>
            <a:endParaRPr lang="ru-RU" sz="6600" dirty="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7175720" cy="2002234"/>
          </a:xfrm>
        </p:spPr>
        <p:txBody>
          <a:bodyPr>
            <a:normAutofit/>
          </a:bodyPr>
          <a:lstStyle/>
          <a:p>
            <a:r>
              <a:rPr lang="uk-UA" sz="6000" dirty="0" smtClean="0">
                <a:latin typeface="Times New Roman" panose="02020603050405020304" pitchFamily="18" charset="0"/>
                <a:cs typeface="Times New Roman" panose="02020603050405020304" pitchFamily="18" charset="0"/>
              </a:rPr>
              <a:t>Вправа</a:t>
            </a:r>
            <a:br>
              <a:rPr lang="uk-UA" sz="6000" dirty="0" smtClean="0">
                <a:latin typeface="Times New Roman" panose="02020603050405020304" pitchFamily="18" charset="0"/>
                <a:cs typeface="Times New Roman" panose="02020603050405020304" pitchFamily="18" charset="0"/>
              </a:rPr>
            </a:br>
            <a:r>
              <a:rPr lang="uk-UA" sz="6000" dirty="0" smtClean="0">
                <a:latin typeface="Times New Roman" panose="02020603050405020304" pitchFamily="18" charset="0"/>
                <a:cs typeface="Times New Roman" panose="02020603050405020304" pitchFamily="18" charset="0"/>
              </a:rPr>
              <a:t>«Мікрофон»</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2636912"/>
            <a:ext cx="7749504" cy="3817853"/>
          </a:xfrm>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r>
              <a:rPr lang="uk-UA" sz="6600" dirty="0" smtClean="0">
                <a:latin typeface="Times New Roman" panose="02020603050405020304" pitchFamily="18" charset="0"/>
                <a:cs typeface="Times New Roman" panose="02020603050405020304" pitchFamily="18" charset="0"/>
              </a:rPr>
              <a:t>«Коли дорослі краще </a:t>
            </a:r>
            <a:r>
              <a:rPr lang="uk-UA" sz="6600" dirty="0" err="1" smtClean="0">
                <a:latin typeface="Times New Roman" panose="02020603050405020304" pitchFamily="18" charset="0"/>
                <a:cs typeface="Times New Roman" panose="02020603050405020304" pitchFamily="18" charset="0"/>
              </a:rPr>
              <a:t>вчаться</a:t>
            </a:r>
            <a:r>
              <a:rPr lang="uk-UA" sz="6600" dirty="0" smtClean="0">
                <a:latin typeface="Times New Roman" panose="02020603050405020304" pitchFamily="18" charset="0"/>
                <a:cs typeface="Times New Roman" panose="02020603050405020304" pitchFamily="18" charset="0"/>
              </a:rPr>
              <a:t>?»</a:t>
            </a: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373868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60" y="274638"/>
            <a:ext cx="8001040" cy="6034682"/>
          </a:xfrm>
        </p:spPr>
        <p:txBody>
          <a:bodyPr>
            <a:normAutofit/>
          </a:bodyPr>
          <a:lstStyle/>
          <a:p>
            <a:r>
              <a:rPr lang="uk-UA" sz="4800" dirty="0" smtClean="0">
                <a:latin typeface="Times New Roman" panose="02020603050405020304" pitchFamily="18" charset="0"/>
                <a:cs typeface="Times New Roman" panose="02020603050405020304" pitchFamily="18" charset="0"/>
              </a:rPr>
              <a:t/>
            </a:r>
            <a:br>
              <a:rPr lang="uk-UA" sz="4800" dirty="0" smtClean="0">
                <a:latin typeface="Times New Roman" panose="02020603050405020304" pitchFamily="18" charset="0"/>
                <a:cs typeface="Times New Roman" panose="02020603050405020304" pitchFamily="18" charset="0"/>
              </a:rPr>
            </a:br>
            <a:r>
              <a:rPr lang="uk-UA" sz="4800" dirty="0" smtClean="0">
                <a:latin typeface="Times New Roman" panose="02020603050405020304" pitchFamily="18" charset="0"/>
                <a:cs typeface="Times New Roman" panose="02020603050405020304" pitchFamily="18" charset="0"/>
              </a:rPr>
              <a:t>У кожного своя дорога</a:t>
            </a:r>
            <a:br>
              <a:rPr lang="uk-UA" sz="4800" dirty="0" smtClean="0">
                <a:latin typeface="Times New Roman" panose="02020603050405020304" pitchFamily="18" charset="0"/>
                <a:cs typeface="Times New Roman" panose="02020603050405020304" pitchFamily="18" charset="0"/>
              </a:rPr>
            </a:br>
            <a:r>
              <a:rPr lang="uk-UA" sz="4800" dirty="0" smtClean="0">
                <a:latin typeface="Times New Roman" panose="02020603050405020304" pitchFamily="18" charset="0"/>
                <a:cs typeface="Times New Roman" panose="02020603050405020304" pitchFamily="18" charset="0"/>
              </a:rPr>
              <a:t>У кожного свій дар від Бога</a:t>
            </a:r>
            <a:br>
              <a:rPr lang="uk-UA" sz="4800" dirty="0" smtClean="0">
                <a:latin typeface="Times New Roman" panose="02020603050405020304" pitchFamily="18" charset="0"/>
                <a:cs typeface="Times New Roman" panose="02020603050405020304" pitchFamily="18" charset="0"/>
              </a:rPr>
            </a:br>
            <a:r>
              <a:rPr lang="uk-UA" sz="4800" dirty="0" smtClean="0">
                <a:latin typeface="Times New Roman" panose="02020603050405020304" pitchFamily="18" charset="0"/>
                <a:cs typeface="Times New Roman" panose="02020603050405020304" pitchFamily="18" charset="0"/>
              </a:rPr>
              <a:t>Цей світ великий, загадковий,</a:t>
            </a:r>
            <a:br>
              <a:rPr lang="uk-UA" sz="4800" dirty="0" smtClean="0">
                <a:latin typeface="Times New Roman" panose="02020603050405020304" pitchFamily="18" charset="0"/>
                <a:cs typeface="Times New Roman" panose="02020603050405020304" pitchFamily="18" charset="0"/>
              </a:rPr>
            </a:br>
            <a:r>
              <a:rPr lang="uk-UA" sz="4800" dirty="0" smtClean="0">
                <a:latin typeface="Times New Roman" panose="02020603050405020304" pitchFamily="18" charset="0"/>
                <a:cs typeface="Times New Roman" panose="02020603050405020304" pitchFamily="18" charset="0"/>
              </a:rPr>
              <a:t>І в ньому ти не випадковий.</a:t>
            </a:r>
            <a:br>
              <a:rPr lang="uk-UA" sz="4800" dirty="0" smtClean="0">
                <a:latin typeface="Times New Roman" panose="02020603050405020304" pitchFamily="18" charset="0"/>
                <a:cs typeface="Times New Roman" panose="02020603050405020304" pitchFamily="18" charset="0"/>
              </a:rPr>
            </a:br>
            <a:r>
              <a:rPr lang="uk-UA" sz="5400" dirty="0" smtClean="0">
                <a:latin typeface="Times New Roman" panose="02020603050405020304" pitchFamily="18" charset="0"/>
                <a:cs typeface="Times New Roman" panose="02020603050405020304" pitchFamily="18" charset="0"/>
              </a:rPr>
              <a:t> </a:t>
            </a:r>
            <a:endParaRPr lang="ru-RU" sz="54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2636912"/>
            <a:ext cx="7749504" cy="3817853"/>
          </a:xfrm>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6600" dirty="0" smtClean="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184756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
        <p:nvSpPr>
          <p:cNvPr id="3" name="Заголовок 2"/>
          <p:cNvSpPr>
            <a:spLocks noGrp="1"/>
          </p:cNvSpPr>
          <p:nvPr>
            <p:ph type="title"/>
          </p:nvPr>
        </p:nvSpPr>
        <p:spPr>
          <a:xfrm>
            <a:off x="1763688" y="836712"/>
            <a:ext cx="6923112" cy="4752528"/>
          </a:xfrm>
        </p:spPr>
        <p:txBody>
          <a:bodyPr>
            <a:normAutofit/>
          </a:bodyPr>
          <a:lstStyle/>
          <a:p>
            <a:r>
              <a:rPr lang="uk-UA" sz="6600" dirty="0" smtClean="0">
                <a:latin typeface="Times New Roman" panose="02020603050405020304" pitchFamily="18" charset="0"/>
                <a:cs typeface="Times New Roman" panose="02020603050405020304" pitchFamily="18" charset="0"/>
              </a:rPr>
              <a:t>МАРШРУТІ ПАЗЛИ</a:t>
            </a:r>
            <a:endParaRPr lang="ru-RU" sz="6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0263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60" y="274638"/>
            <a:ext cx="7821528" cy="2725734"/>
          </a:xfrm>
        </p:spPr>
        <p:txBody>
          <a:bodyPr>
            <a:normAutofit/>
          </a:bodyPr>
          <a:lstStyle/>
          <a:p>
            <a:r>
              <a:rPr lang="uk-UA" sz="6700" dirty="0" smtClean="0">
                <a:latin typeface="Times New Roman" panose="02020603050405020304" pitchFamily="18" charset="0"/>
                <a:cs typeface="Times New Roman" panose="02020603050405020304" pitchFamily="18" charset="0"/>
              </a:rPr>
              <a:t>Станція «</a:t>
            </a:r>
            <a:r>
              <a:rPr lang="uk-UA" sz="6700" dirty="0" err="1" smtClean="0">
                <a:latin typeface="Times New Roman" panose="02020603050405020304" pitchFamily="18" charset="0"/>
                <a:cs typeface="Times New Roman" panose="02020603050405020304" pitchFamily="18" charset="0"/>
              </a:rPr>
              <a:t>Профі</a:t>
            </a:r>
            <a:r>
              <a:rPr lang="uk-UA" sz="6700" dirty="0" smtClean="0">
                <a:latin typeface="Times New Roman" panose="02020603050405020304" pitchFamily="18" charset="0"/>
                <a:cs typeface="Times New Roman" panose="02020603050405020304" pitchFamily="18" charset="0"/>
              </a:rPr>
              <a:t> - клуб»</a:t>
            </a:r>
            <a:endParaRPr lang="ru-RU" sz="67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3154314"/>
            <a:ext cx="7821512" cy="3300451"/>
          </a:xfrm>
        </p:spPr>
        <p:txBody>
          <a:bodyPr/>
          <a:lstStyle/>
          <a:p>
            <a:pPr marL="0" indent="0" algn="ctr">
              <a:buNone/>
            </a:pPr>
            <a:r>
              <a:rPr lang="uk-UA" sz="4800" dirty="0" smtClean="0">
                <a:latin typeface="Times New Roman" panose="02020603050405020304" pitchFamily="18" charset="0"/>
                <a:cs typeface="Times New Roman" panose="02020603050405020304" pitchFamily="18" charset="0"/>
              </a:rPr>
              <a:t>Вправа</a:t>
            </a:r>
          </a:p>
          <a:p>
            <a:pPr marL="0" indent="0" algn="ctr">
              <a:buNone/>
            </a:pPr>
            <a:endParaRPr lang="uk-UA" sz="3600" dirty="0" smtClean="0">
              <a:latin typeface="Times New Roman" panose="02020603050405020304" pitchFamily="18" charset="0"/>
              <a:cs typeface="Times New Roman" panose="02020603050405020304" pitchFamily="18" charset="0"/>
            </a:endParaRPr>
          </a:p>
          <a:p>
            <a:pPr marL="0" indent="0" algn="ctr">
              <a:buNone/>
            </a:pPr>
            <a:r>
              <a:rPr lang="uk-UA" sz="6600" dirty="0" smtClean="0">
                <a:latin typeface="Times New Roman" panose="02020603050405020304" pitchFamily="18" charset="0"/>
                <a:cs typeface="Times New Roman" panose="02020603050405020304" pitchFamily="18" charset="0"/>
              </a:rPr>
              <a:t>«ВІЗИТКА» </a:t>
            </a:r>
            <a:endParaRPr lang="uk-UA" sz="6600" dirty="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3890113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5786478" cy="1143000"/>
          </a:xfrm>
        </p:spPr>
        <p:txBody>
          <a:bodyPr/>
          <a:lstStyle/>
          <a:p>
            <a:r>
              <a:rPr lang="uk-UA" dirty="0" smtClean="0"/>
              <a:t>Станція</a:t>
            </a:r>
            <a:endParaRPr lang="ru-RU" dirty="0"/>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142976" y="1928802"/>
            <a:ext cx="6429420" cy="4525963"/>
          </a:xfrm>
        </p:spPr>
        <p:txBody>
          <a:bodyPr>
            <a:normAutofit/>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r>
              <a:rPr lang="uk-UA" sz="6000" dirty="0" smtClean="0">
                <a:latin typeface="Times New Roman" panose="02020603050405020304" pitchFamily="18" charset="0"/>
                <a:cs typeface="Times New Roman" panose="02020603050405020304" pitchFamily="18" charset="0"/>
              </a:rPr>
              <a:t>    «Бальзам від нудьги «КРЕАТИВ»</a:t>
            </a: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4007655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Содержимое 12"/>
          <p:cNvSpPr>
            <a:spLocks noGrp="1"/>
          </p:cNvSpPr>
          <p:nvPr>
            <p:ph idx="4294967295"/>
          </p:nvPr>
        </p:nvSpPr>
        <p:spPr>
          <a:xfrm>
            <a:off x="0" y="1928813"/>
            <a:ext cx="6429375" cy="4525962"/>
          </a:xfrm>
        </p:spPr>
        <p:txBody>
          <a:bodyPr>
            <a:normAutofit/>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r>
              <a:rPr lang="uk-UA" sz="6000" dirty="0" smtClean="0">
                <a:latin typeface="Times New Roman" panose="02020603050405020304" pitchFamily="18" charset="0"/>
                <a:cs typeface="Times New Roman" panose="02020603050405020304" pitchFamily="18" charset="0"/>
              </a:rPr>
              <a:t>    </a:t>
            </a: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764704"/>
            <a:ext cx="8128000" cy="5321300"/>
          </a:xfrm>
          <a:prstGeom prst="rect">
            <a:avLst/>
          </a:prstGeom>
        </p:spPr>
      </p:pic>
    </p:spTree>
    <p:extLst>
      <p:ext uri="{BB962C8B-B14F-4D97-AF65-F5344CB8AC3E}">
        <p14:creationId xmlns:p14="http://schemas.microsoft.com/office/powerpoint/2010/main" val="4254670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507288" cy="1143000"/>
          </a:xfrm>
        </p:spPr>
        <p:txBody>
          <a:bodyPr>
            <a:normAutofit/>
          </a:bodyPr>
          <a:lstStyle/>
          <a:p>
            <a:r>
              <a:rPr lang="uk-UA" sz="6000" dirty="0" smtClean="0">
                <a:latin typeface="Times New Roman" panose="02020603050405020304" pitchFamily="18" charset="0"/>
                <a:cs typeface="Times New Roman" panose="02020603050405020304" pitchFamily="18" charset="0"/>
              </a:rPr>
              <a:t>«Нові ідеї старих речей»</a:t>
            </a:r>
            <a:endParaRPr lang="ru-RU" sz="6000" dirty="0">
              <a:latin typeface="Times New Roman" panose="02020603050405020304" pitchFamily="18" charset="0"/>
              <a:cs typeface="Times New Roman" panose="02020603050405020304" pitchFamily="18" charset="0"/>
            </a:endParaRPr>
          </a:p>
        </p:txBody>
      </p:sp>
      <p:sp>
        <p:nvSpPr>
          <p:cNvPr id="13" name="Содержимое 12"/>
          <p:cNvSpPr>
            <a:spLocks noGrp="1"/>
          </p:cNvSpPr>
          <p:nvPr>
            <p:ph idx="1"/>
          </p:nvPr>
        </p:nvSpPr>
        <p:spPr/>
        <p:txBody>
          <a:bodyPr/>
          <a:lstStyle/>
          <a:p>
            <a:pPr marL="0" indent="0" algn="ctr">
              <a:buNone/>
            </a:pPr>
            <a:endParaRPr lang="uk-UA" dirty="0" smtClean="0">
              <a:latin typeface="Times New Roman" panose="02020603050405020304" pitchFamily="18" charset="0"/>
              <a:cs typeface="Times New Roman" panose="02020603050405020304" pitchFamily="18" charset="0"/>
            </a:endParaRP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858" y="1589102"/>
            <a:ext cx="3304085" cy="2393945"/>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1589102"/>
            <a:ext cx="3448101" cy="2393945"/>
          </a:xfrm>
          <a:prstGeom prst="rect">
            <a:avLst/>
          </a:prstGeom>
        </p:spPr>
      </p:pic>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3808" y="4293096"/>
            <a:ext cx="3240360" cy="2422027"/>
          </a:xfrm>
          <a:prstGeom prst="rect">
            <a:avLst/>
          </a:prstGeom>
        </p:spPr>
      </p:pic>
    </p:spTree>
    <p:extLst>
      <p:ext uri="{BB962C8B-B14F-4D97-AF65-F5344CB8AC3E}">
        <p14:creationId xmlns:p14="http://schemas.microsoft.com/office/powerpoint/2010/main" val="805907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7175720" cy="1143000"/>
          </a:xfrm>
        </p:spPr>
        <p:txBody>
          <a:bodyPr>
            <a:normAutofit/>
          </a:bodyPr>
          <a:lstStyle/>
          <a:p>
            <a:r>
              <a:rPr lang="uk-UA" sz="6000" dirty="0" smtClean="0">
                <a:latin typeface="Times New Roman" panose="02020603050405020304" pitchFamily="18" charset="0"/>
                <a:cs typeface="Times New Roman" panose="02020603050405020304" pitchFamily="18" charset="0"/>
              </a:rPr>
              <a:t>Станція </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sp>
        <p:nvSpPr>
          <p:cNvPr id="13" name="Содержимое 12"/>
          <p:cNvSpPr>
            <a:spLocks noGrp="1"/>
          </p:cNvSpPr>
          <p:nvPr>
            <p:ph idx="1"/>
          </p:nvPr>
        </p:nvSpPr>
        <p:spPr>
          <a:xfrm>
            <a:off x="1331640" y="1928802"/>
            <a:ext cx="7272808" cy="4525963"/>
          </a:xfrm>
        </p:spPr>
        <p:txBody>
          <a:bodyPr/>
          <a:lstStyle/>
          <a:p>
            <a:pPr marL="0" indent="0" algn="ctr">
              <a:buNone/>
            </a:pPr>
            <a:endParaRPr lang="uk-UA" sz="6000" dirty="0" smtClean="0">
              <a:latin typeface="Times New Roman" panose="02020603050405020304" pitchFamily="18" charset="0"/>
              <a:cs typeface="Times New Roman" panose="02020603050405020304" pitchFamily="18" charset="0"/>
            </a:endParaRPr>
          </a:p>
          <a:p>
            <a:pPr marL="0" indent="0" algn="ctr">
              <a:buNone/>
            </a:pPr>
            <a:r>
              <a:rPr lang="uk-UA" sz="6000" dirty="0" smtClean="0">
                <a:latin typeface="Times New Roman" panose="02020603050405020304" pitchFamily="18" charset="0"/>
                <a:cs typeface="Times New Roman" panose="02020603050405020304" pitchFamily="18" charset="0"/>
              </a:rPr>
              <a:t>«Освітній майданчик»</a:t>
            </a:r>
          </a:p>
          <a:p>
            <a:pPr marL="0" indent="0" algn="ctr">
              <a:buNone/>
            </a:pPr>
            <a:endParaRPr lang="uk-UA" sz="3600" dirty="0" smtClean="0">
              <a:latin typeface="Times New Roman" panose="02020603050405020304" pitchFamily="18" charset="0"/>
              <a:cs typeface="Times New Roman" panose="02020603050405020304" pitchFamily="18" charset="0"/>
            </a:endParaRPr>
          </a:p>
        </p:txBody>
      </p:sp>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2116995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728" y="274638"/>
            <a:ext cx="7175720" cy="1570186"/>
          </a:xfrm>
        </p:spPr>
        <p:txBody>
          <a:bodyPr>
            <a:normAutofit fontScale="90000"/>
          </a:bodyPr>
          <a:lstStyle/>
          <a:p>
            <a:r>
              <a:rPr lang="uk-UA" sz="6000" dirty="0" smtClean="0">
                <a:latin typeface="Times New Roman" panose="02020603050405020304" pitchFamily="18" charset="0"/>
                <a:cs typeface="Times New Roman" panose="02020603050405020304" pitchFamily="18" charset="0"/>
              </a:rPr>
              <a:t> Опановує творчо, інакше – навіщо?</a:t>
            </a:r>
            <a:endParaRPr lang="ru-RU" sz="6000" dirty="0">
              <a:latin typeface="Times New Roman" panose="02020603050405020304" pitchFamily="18" charset="0"/>
              <a:cs typeface="Times New Roman" panose="02020603050405020304" pitchFamily="18" charset="0"/>
            </a:endParaRPr>
          </a:p>
        </p:txBody>
      </p:sp>
      <p:pic>
        <p:nvPicPr>
          <p:cNvPr id="9"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900"/>
            <a:ext cx="1428744" cy="2143116"/>
          </a:xfrm>
          <a:prstGeom prst="rect">
            <a:avLst/>
          </a:prstGeom>
          <a:noFill/>
          <a:effectLst>
            <a:softEdge rad="317500"/>
          </a:effectLst>
        </p:spPr>
      </p:pic>
      <p:pic>
        <p:nvPicPr>
          <p:cNvPr id="10"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1428736"/>
            <a:ext cx="1428744" cy="2143116"/>
          </a:xfrm>
          <a:prstGeom prst="rect">
            <a:avLst/>
          </a:prstGeom>
          <a:noFill/>
          <a:effectLst>
            <a:softEdge rad="317500"/>
          </a:effectLst>
        </p:spPr>
      </p:pic>
      <p:pic>
        <p:nvPicPr>
          <p:cNvPr id="11"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3000372"/>
            <a:ext cx="1428744" cy="2143116"/>
          </a:xfrm>
          <a:prstGeom prst="rect">
            <a:avLst/>
          </a:prstGeom>
          <a:noFill/>
          <a:effectLst>
            <a:softEdge rad="317500"/>
          </a:effectLst>
        </p:spPr>
      </p:pic>
      <p:pic>
        <p:nvPicPr>
          <p:cNvPr id="3" name="Объект 2"/>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42960" y="1844824"/>
            <a:ext cx="7605504" cy="4870300"/>
          </a:xfrm>
        </p:spPr>
      </p:pic>
      <p:pic>
        <p:nvPicPr>
          <p:cNvPr id="14" name="Picture 2" descr="C:\Documents and Settings\Учитель\Рабочий стол\орнаменти\UkrainianOrnament.jpg"/>
          <p:cNvPicPr>
            <a:picLocks noChangeAspect="1" noChangeArrowheads="1"/>
          </p:cNvPicPr>
          <p:nvPr/>
        </p:nvPicPr>
        <p:blipFill>
          <a:blip r:embed="rId2" cstate="print">
            <a:clrChange>
              <a:clrFrom>
                <a:srgbClr val="FCFCFE"/>
              </a:clrFrom>
              <a:clrTo>
                <a:srgbClr val="FCFCFE">
                  <a:alpha val="0"/>
                </a:srgbClr>
              </a:clrTo>
            </a:clrChange>
          </a:blip>
          <a:srcRect/>
          <a:stretch>
            <a:fillRect/>
          </a:stretch>
        </p:blipFill>
        <p:spPr bwMode="auto">
          <a:xfrm>
            <a:off x="-285784" y="4572008"/>
            <a:ext cx="1428744" cy="2143116"/>
          </a:xfrm>
          <a:prstGeom prst="rect">
            <a:avLst/>
          </a:prstGeom>
          <a:noFill/>
          <a:effectLst>
            <a:softEdge rad="317500"/>
          </a:effectLst>
        </p:spPr>
      </p:pic>
    </p:spTree>
    <p:extLst>
      <p:ext uri="{BB962C8B-B14F-4D97-AF65-F5344CB8AC3E}">
        <p14:creationId xmlns:p14="http://schemas.microsoft.com/office/powerpoint/2010/main" val="2389456716"/>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7</Template>
  <TotalTime>189</TotalTime>
  <Words>173</Words>
  <Application>Microsoft Office PowerPoint</Application>
  <PresentationFormat>Экран (4:3)</PresentationFormat>
  <Paragraphs>52</Paragraphs>
  <Slides>21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21</vt:i4>
      </vt:variant>
    </vt:vector>
  </HeadingPairs>
  <TitlesOfParts>
    <vt:vector size="25" baseType="lpstr">
      <vt:lpstr>Arial</vt:lpstr>
      <vt:lpstr>Calibri</vt:lpstr>
      <vt:lpstr>Times New Roman</vt:lpstr>
      <vt:lpstr>Тема Office</vt:lpstr>
      <vt:lpstr> </vt:lpstr>
      <vt:lpstr>Вправа</vt:lpstr>
      <vt:lpstr>МАРШРУТІ ПАЗЛИ</vt:lpstr>
      <vt:lpstr>Станція «Профі - клуб»</vt:lpstr>
      <vt:lpstr>Станція</vt:lpstr>
      <vt:lpstr>Презентация PowerPoint</vt:lpstr>
      <vt:lpstr>«Нові ідеї старих речей»</vt:lpstr>
      <vt:lpstr>Станція </vt:lpstr>
      <vt:lpstr> Опановує творчо, інакше – навіщо?</vt:lpstr>
      <vt:lpstr>АНДРАГОГІКА</vt:lpstr>
      <vt:lpstr>-У буквальному перекладі означає «влада народу;  - Форма відносин, коли кожний член колективу самостійний і має право висловлювати свої думки на всі запитання, що виникли.</vt:lpstr>
      <vt:lpstr> - Дуже просто намалювати яблуко як воно є. Намалюй хоча б черв'яка, понівеченого любов'ю та танцюючого лангуста з кастаньєтами, а над яблуком хай порхають слони, і ти сам побачиш, що яблуко тут зайве; - Більш за все на нас схожі наші…</vt:lpstr>
      <vt:lpstr>   - В цілому, люди працюють старанніше і більш інноваційніше, якщо їх не примушують, зовсім інша картина там, де їм строго вказують, що робити; - Все управління в кінці кінців зводиться до стимулювання активності інших людей.</vt:lpstr>
      <vt:lpstr>Зупинка</vt:lpstr>
      <vt:lpstr>Станція</vt:lpstr>
      <vt:lpstr>«Бінго»</vt:lpstr>
      <vt:lpstr>Діти! Ми зовсім забули про дітей</vt:lpstr>
      <vt:lpstr>Зупинка</vt:lpstr>
      <vt:lpstr>УМОВИ ГРИ «Мотивація! Міцність знань! Творчість! Фантазія! Комунікабельність! Свобода самовираження! Бажання саморозвитку та самовдосконалення! Взаємоповага! Демократичність!   Тільки за цих умов буде повернено базу даних на сервери компанії та проведена гра «Найрозумніший».   Учні 4-х класів освітнього округу № 6. </vt:lpstr>
      <vt:lpstr>Вправа «Мікрофон»</vt:lpstr>
      <vt:lpstr> У кожного своя дорога У кожного свій дар від Бога Цей світ великий, загадковий, І в ньому ти не випадковий.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Заголовок</dc:title>
  <dc:creator>Катюшка</dc:creator>
  <cp:lastModifiedBy>Катюшка</cp:lastModifiedBy>
  <cp:revision>19</cp:revision>
  <dcterms:created xsi:type="dcterms:W3CDTF">2017-03-01T12:55:02Z</dcterms:created>
  <dcterms:modified xsi:type="dcterms:W3CDTF">2017-04-03T11:39:31Z</dcterms:modified>
</cp:coreProperties>
</file>