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7" r:id="rId2"/>
    <p:sldId id="256" r:id="rId3"/>
    <p:sldId id="258" r:id="rId4"/>
    <p:sldId id="273" r:id="rId5"/>
    <p:sldId id="274" r:id="rId6"/>
    <p:sldId id="261" r:id="rId7"/>
    <p:sldId id="276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8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12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5F1938-0B55-9C45-826F-5B62775E294F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1905E0-601F-6E4B-9BBE-CCB61530F17B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>
              <a:solidFill>
                <a:srgbClr val="FF0000"/>
              </a:solidFill>
              <a:latin typeface="Times New Roman"/>
              <a:cs typeface="Times New Roman"/>
            </a:rPr>
            <a:t>За способом </a:t>
          </a:r>
          <a:r>
            <a:rPr lang="ru-RU" b="1" i="0" dirty="0" err="1" smtClean="0">
              <a:solidFill>
                <a:srgbClr val="FF0000"/>
              </a:solidFill>
              <a:latin typeface="Times New Roman"/>
              <a:cs typeface="Times New Roman"/>
            </a:rPr>
            <a:t>живлення</a:t>
          </a:r>
          <a:endParaRPr lang="ru-RU" b="1" i="0" dirty="0">
            <a:solidFill>
              <a:srgbClr val="FF0000"/>
            </a:solidFill>
            <a:latin typeface="Times New Roman"/>
            <a:cs typeface="Times New Roman"/>
          </a:endParaRPr>
        </a:p>
      </dgm:t>
    </dgm:pt>
    <dgm:pt modelId="{20C2DBD4-8FE5-2540-BA4B-A0D87C55AC25}" type="parTrans" cxnId="{D81E2158-713F-E245-A6FD-9FBCB13EBB6E}">
      <dgm:prSet/>
      <dgm:spPr/>
      <dgm:t>
        <a:bodyPr/>
        <a:lstStyle/>
        <a:p>
          <a:endParaRPr lang="ru-RU"/>
        </a:p>
      </dgm:t>
    </dgm:pt>
    <dgm:pt modelId="{F9D92B58-5984-644C-84C1-65B4F8CC85E2}" type="sibTrans" cxnId="{D81E2158-713F-E245-A6FD-9FBCB13EBB6E}">
      <dgm:prSet/>
      <dgm:spPr/>
      <dgm:t>
        <a:bodyPr/>
        <a:lstStyle/>
        <a:p>
          <a:endParaRPr lang="ru-RU"/>
        </a:p>
      </dgm:t>
    </dgm:pt>
    <dgm:pt modelId="{5698D8A3-6D6B-EE47-B885-4CBB2C5A762D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i="0" dirty="0" err="1" smtClean="0">
              <a:solidFill>
                <a:srgbClr val="0000FF"/>
              </a:solidFill>
              <a:latin typeface="Times New Roman"/>
              <a:cs typeface="Times New Roman"/>
            </a:rPr>
            <a:t>Хижі</a:t>
          </a:r>
          <a:endParaRPr lang="ru-RU" b="1" i="0" dirty="0">
            <a:solidFill>
              <a:srgbClr val="0000FF"/>
            </a:solidFill>
            <a:latin typeface="Times New Roman"/>
            <a:cs typeface="Times New Roman"/>
          </a:endParaRPr>
        </a:p>
      </dgm:t>
    </dgm:pt>
    <dgm:pt modelId="{9E7B04C3-1968-AC41-8047-2472779FE080}" type="parTrans" cxnId="{5541A986-8D29-484E-A762-4FB0224E408D}">
      <dgm:prSet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3D5BF317-E218-FC4E-83EB-4EF337BF20E1}" type="sibTrans" cxnId="{5541A986-8D29-484E-A762-4FB0224E408D}">
      <dgm:prSet/>
      <dgm:spPr/>
      <dgm:t>
        <a:bodyPr/>
        <a:lstStyle/>
        <a:p>
          <a:endParaRPr lang="ru-RU"/>
        </a:p>
      </dgm:t>
    </dgm:pt>
    <dgm:pt modelId="{43F846BF-ACF3-A44E-A61B-FED49EAC8DA9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b="1" i="0" dirty="0" err="1" smtClean="0">
              <a:solidFill>
                <a:srgbClr val="0000FF"/>
              </a:solidFill>
              <a:latin typeface="Times New Roman"/>
              <a:cs typeface="Times New Roman"/>
            </a:rPr>
            <a:t>Рослиноїдні</a:t>
          </a:r>
          <a:endParaRPr lang="ru-RU" b="1" i="0" dirty="0">
            <a:solidFill>
              <a:srgbClr val="0000FF"/>
            </a:solidFill>
            <a:latin typeface="Times New Roman"/>
            <a:cs typeface="Times New Roman"/>
          </a:endParaRPr>
        </a:p>
      </dgm:t>
    </dgm:pt>
    <dgm:pt modelId="{F06D6E58-80F5-1B45-BAAE-B2E6EC30C6D1}" type="parTrans" cxnId="{D5432A99-8CC9-5047-91F9-2BC9B10906BB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B27F7775-7193-A543-8691-F3CC6D0F760C}" type="sibTrans" cxnId="{D5432A99-8CC9-5047-91F9-2BC9B10906BB}">
      <dgm:prSet/>
      <dgm:spPr/>
      <dgm:t>
        <a:bodyPr/>
        <a:lstStyle/>
        <a:p>
          <a:endParaRPr lang="ru-RU"/>
        </a:p>
      </dgm:t>
    </dgm:pt>
    <dgm:pt modelId="{D96A7C84-7918-0147-9029-7E8814A9ED3A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b="1" i="0" dirty="0" err="1" smtClean="0">
              <a:solidFill>
                <a:srgbClr val="0000FF"/>
              </a:solidFill>
              <a:latin typeface="Times New Roman"/>
              <a:cs typeface="Times New Roman"/>
            </a:rPr>
            <a:t>Всеїдні</a:t>
          </a:r>
          <a:endParaRPr lang="ru-RU" b="1" i="0" dirty="0">
            <a:solidFill>
              <a:srgbClr val="0000FF"/>
            </a:solidFill>
            <a:latin typeface="Times New Roman"/>
            <a:cs typeface="Times New Roman"/>
          </a:endParaRPr>
        </a:p>
      </dgm:t>
    </dgm:pt>
    <dgm:pt modelId="{AE2D41E1-5665-BC4A-B240-46E3F4F77B3E}" type="parTrans" cxnId="{72BFDA98-7F85-6846-95A1-0D3F0C4DD9BA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F31FB61E-85D6-2F49-B265-3B0D5D7BE496}" type="sibTrans" cxnId="{72BFDA98-7F85-6846-95A1-0D3F0C4DD9BA}">
      <dgm:prSet/>
      <dgm:spPr/>
      <dgm:t>
        <a:bodyPr/>
        <a:lstStyle/>
        <a:p>
          <a:endParaRPr lang="ru-RU"/>
        </a:p>
      </dgm:t>
    </dgm:pt>
    <dgm:pt modelId="{F303848A-AE1A-D74C-9518-206651F0C4AD}" type="pres">
      <dgm:prSet presAssocID="{525F1938-0B55-9C45-826F-5B62775E294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674E10-452E-2F44-A8D0-AD730802688D}" type="pres">
      <dgm:prSet presAssocID="{201905E0-601F-6E4B-9BBE-CCB61530F17B}" presName="centerShape" presStyleLbl="node0" presStyleIdx="0" presStyleCnt="1"/>
      <dgm:spPr/>
      <dgm:t>
        <a:bodyPr/>
        <a:lstStyle/>
        <a:p>
          <a:endParaRPr lang="ru-RU"/>
        </a:p>
      </dgm:t>
    </dgm:pt>
    <dgm:pt modelId="{1D22FD2A-1BEF-5847-904A-97E14CB45D02}" type="pres">
      <dgm:prSet presAssocID="{9E7B04C3-1968-AC41-8047-2472779FE08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12F00672-285D-A24A-9077-CD6D86CAA07B}" type="pres">
      <dgm:prSet presAssocID="{5698D8A3-6D6B-EE47-B885-4CBB2C5A762D}" presName="node" presStyleLbl="node1" presStyleIdx="0" presStyleCnt="3" custRadScaleRad="100837" custRadScaleInc="1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A804D5-9297-4D45-A29F-03058C222912}" type="pres">
      <dgm:prSet presAssocID="{F06D6E58-80F5-1B45-BAAE-B2E6EC30C6D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1106587C-CBE1-6449-A4BD-74359CC66186}" type="pres">
      <dgm:prSet presAssocID="{43F846BF-ACF3-A44E-A61B-FED49EAC8D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CA2B2-1DD3-7643-B178-82679BF4A67B}" type="pres">
      <dgm:prSet presAssocID="{AE2D41E1-5665-BC4A-B240-46E3F4F77B3E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2B0E9A7B-BF93-A344-B41B-243355F5A6D6}" type="pres">
      <dgm:prSet presAssocID="{D96A7C84-7918-0147-9029-7E8814A9ED3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1E2158-713F-E245-A6FD-9FBCB13EBB6E}" srcId="{525F1938-0B55-9C45-826F-5B62775E294F}" destId="{201905E0-601F-6E4B-9BBE-CCB61530F17B}" srcOrd="0" destOrd="0" parTransId="{20C2DBD4-8FE5-2540-BA4B-A0D87C55AC25}" sibTransId="{F9D92B58-5984-644C-84C1-65B4F8CC85E2}"/>
    <dgm:cxn modelId="{D5432A99-8CC9-5047-91F9-2BC9B10906BB}" srcId="{201905E0-601F-6E4B-9BBE-CCB61530F17B}" destId="{43F846BF-ACF3-A44E-A61B-FED49EAC8DA9}" srcOrd="1" destOrd="0" parTransId="{F06D6E58-80F5-1B45-BAAE-B2E6EC30C6D1}" sibTransId="{B27F7775-7193-A543-8691-F3CC6D0F760C}"/>
    <dgm:cxn modelId="{57F8CBA5-5879-FC45-91CB-A5A0F5DE69C7}" type="presOf" srcId="{AE2D41E1-5665-BC4A-B240-46E3F4F77B3E}" destId="{83ECA2B2-1DD3-7643-B178-82679BF4A67B}" srcOrd="0" destOrd="0" presId="urn:microsoft.com/office/officeart/2005/8/layout/radial4"/>
    <dgm:cxn modelId="{D048056D-4EB7-1441-B170-67B49147EC55}" type="presOf" srcId="{525F1938-0B55-9C45-826F-5B62775E294F}" destId="{F303848A-AE1A-D74C-9518-206651F0C4AD}" srcOrd="0" destOrd="0" presId="urn:microsoft.com/office/officeart/2005/8/layout/radial4"/>
    <dgm:cxn modelId="{7B76CC4E-3B5B-D049-8927-EACE1AB9BAC4}" type="presOf" srcId="{D96A7C84-7918-0147-9029-7E8814A9ED3A}" destId="{2B0E9A7B-BF93-A344-B41B-243355F5A6D6}" srcOrd="0" destOrd="0" presId="urn:microsoft.com/office/officeart/2005/8/layout/radial4"/>
    <dgm:cxn modelId="{5541A986-8D29-484E-A762-4FB0224E408D}" srcId="{201905E0-601F-6E4B-9BBE-CCB61530F17B}" destId="{5698D8A3-6D6B-EE47-B885-4CBB2C5A762D}" srcOrd="0" destOrd="0" parTransId="{9E7B04C3-1968-AC41-8047-2472779FE080}" sibTransId="{3D5BF317-E218-FC4E-83EB-4EF337BF20E1}"/>
    <dgm:cxn modelId="{FB4BF952-740C-1D46-AB15-C5590DB41F11}" type="presOf" srcId="{9E7B04C3-1968-AC41-8047-2472779FE080}" destId="{1D22FD2A-1BEF-5847-904A-97E14CB45D02}" srcOrd="0" destOrd="0" presId="urn:microsoft.com/office/officeart/2005/8/layout/radial4"/>
    <dgm:cxn modelId="{83B19E80-ADFB-4646-BBC0-502224B35002}" type="presOf" srcId="{5698D8A3-6D6B-EE47-B885-4CBB2C5A762D}" destId="{12F00672-285D-A24A-9077-CD6D86CAA07B}" srcOrd="0" destOrd="0" presId="urn:microsoft.com/office/officeart/2005/8/layout/radial4"/>
    <dgm:cxn modelId="{0FD74F09-2F2B-CE46-8F48-0F153668E5DA}" type="presOf" srcId="{F06D6E58-80F5-1B45-BAAE-B2E6EC30C6D1}" destId="{21A804D5-9297-4D45-A29F-03058C222912}" srcOrd="0" destOrd="0" presId="urn:microsoft.com/office/officeart/2005/8/layout/radial4"/>
    <dgm:cxn modelId="{1E87E91B-C448-E148-B239-87F8329C2BB0}" type="presOf" srcId="{201905E0-601F-6E4B-9BBE-CCB61530F17B}" destId="{4E674E10-452E-2F44-A8D0-AD730802688D}" srcOrd="0" destOrd="0" presId="urn:microsoft.com/office/officeart/2005/8/layout/radial4"/>
    <dgm:cxn modelId="{315747B7-182F-C445-851B-1AB2E370CD39}" type="presOf" srcId="{43F846BF-ACF3-A44E-A61B-FED49EAC8DA9}" destId="{1106587C-CBE1-6449-A4BD-74359CC66186}" srcOrd="0" destOrd="0" presId="urn:microsoft.com/office/officeart/2005/8/layout/radial4"/>
    <dgm:cxn modelId="{72BFDA98-7F85-6846-95A1-0D3F0C4DD9BA}" srcId="{201905E0-601F-6E4B-9BBE-CCB61530F17B}" destId="{D96A7C84-7918-0147-9029-7E8814A9ED3A}" srcOrd="2" destOrd="0" parTransId="{AE2D41E1-5665-BC4A-B240-46E3F4F77B3E}" sibTransId="{F31FB61E-85D6-2F49-B265-3B0D5D7BE496}"/>
    <dgm:cxn modelId="{43409838-0C7A-434F-A3C6-F3571672F3B8}" type="presParOf" srcId="{F303848A-AE1A-D74C-9518-206651F0C4AD}" destId="{4E674E10-452E-2F44-A8D0-AD730802688D}" srcOrd="0" destOrd="0" presId="urn:microsoft.com/office/officeart/2005/8/layout/radial4"/>
    <dgm:cxn modelId="{946F7DA8-5EF6-0B46-9323-D5C432A8ECCD}" type="presParOf" srcId="{F303848A-AE1A-D74C-9518-206651F0C4AD}" destId="{1D22FD2A-1BEF-5847-904A-97E14CB45D02}" srcOrd="1" destOrd="0" presId="urn:microsoft.com/office/officeart/2005/8/layout/radial4"/>
    <dgm:cxn modelId="{1BE161DA-7E48-554E-9EC0-17B5053B2044}" type="presParOf" srcId="{F303848A-AE1A-D74C-9518-206651F0C4AD}" destId="{12F00672-285D-A24A-9077-CD6D86CAA07B}" srcOrd="2" destOrd="0" presId="urn:microsoft.com/office/officeart/2005/8/layout/radial4"/>
    <dgm:cxn modelId="{D8C2EAA4-C2E8-FC4C-A821-C4AF5AB5B2B7}" type="presParOf" srcId="{F303848A-AE1A-D74C-9518-206651F0C4AD}" destId="{21A804D5-9297-4D45-A29F-03058C222912}" srcOrd="3" destOrd="0" presId="urn:microsoft.com/office/officeart/2005/8/layout/radial4"/>
    <dgm:cxn modelId="{413386E2-C325-D348-B477-EF6F7376D4EF}" type="presParOf" srcId="{F303848A-AE1A-D74C-9518-206651F0C4AD}" destId="{1106587C-CBE1-6449-A4BD-74359CC66186}" srcOrd="4" destOrd="0" presId="urn:microsoft.com/office/officeart/2005/8/layout/radial4"/>
    <dgm:cxn modelId="{82B650F4-C2CE-314D-9605-F546C8EAC664}" type="presParOf" srcId="{F303848A-AE1A-D74C-9518-206651F0C4AD}" destId="{83ECA2B2-1DD3-7643-B178-82679BF4A67B}" srcOrd="5" destOrd="0" presId="urn:microsoft.com/office/officeart/2005/8/layout/radial4"/>
    <dgm:cxn modelId="{CB999372-85D5-6F40-89C8-06387B2C8D1A}" type="presParOf" srcId="{F303848A-AE1A-D74C-9518-206651F0C4AD}" destId="{2B0E9A7B-BF93-A344-B41B-243355F5A6D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0E08C2-AB61-C049-9E8D-03B5C245E615}" type="doc">
      <dgm:prSet loTypeId="urn:microsoft.com/office/officeart/2005/8/layout/vList4#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0E5DF0-8290-8B4A-A271-78E0B9DC2D0F}">
      <dgm:prSet phldrT="[Текст]"/>
      <dgm:spPr/>
      <dgm:t>
        <a:bodyPr/>
        <a:lstStyle/>
        <a:p>
          <a:r>
            <a:rPr lang="ru-RU" b="1" i="0" dirty="0" err="1" smtClean="0">
              <a:solidFill>
                <a:srgbClr val="FFFF00"/>
              </a:solidFill>
              <a:latin typeface="Times New Roman"/>
              <a:cs typeface="Times New Roman"/>
            </a:rPr>
            <a:t>Перелітні</a:t>
          </a:r>
          <a:r>
            <a:rPr lang="ru-RU" b="1" i="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b="1" i="0" dirty="0" smtClean="0">
              <a:latin typeface="Times New Roman"/>
              <a:cs typeface="Times New Roman"/>
            </a:rPr>
            <a:t>– </a:t>
          </a:r>
          <a:r>
            <a:rPr lang="ru-RU" b="0" i="0" dirty="0" err="1" smtClean="0">
              <a:latin typeface="Times New Roman"/>
              <a:cs typeface="Times New Roman"/>
            </a:rPr>
            <a:t>це</a:t>
          </a:r>
          <a:r>
            <a:rPr lang="ru-RU" b="0" i="0" dirty="0" smtClean="0">
              <a:latin typeface="Times New Roman"/>
              <a:cs typeface="Times New Roman"/>
            </a:rPr>
            <a:t> птахи, </a:t>
          </a:r>
          <a:r>
            <a:rPr lang="ru-RU" b="0" i="0" dirty="0" err="1" smtClean="0">
              <a:latin typeface="Times New Roman"/>
              <a:cs typeface="Times New Roman"/>
            </a:rPr>
            <a:t>які</a:t>
          </a:r>
          <a:r>
            <a:rPr lang="ru-RU" b="0" i="0" dirty="0" smtClean="0">
              <a:latin typeface="Times New Roman"/>
              <a:cs typeface="Times New Roman"/>
            </a:rPr>
            <a:t> </a:t>
          </a:r>
          <a:r>
            <a:rPr lang="ru-RU" b="0" i="0" dirty="0" err="1" smtClean="0">
              <a:latin typeface="Times New Roman"/>
              <a:cs typeface="Times New Roman"/>
            </a:rPr>
            <a:t>збираються</a:t>
          </a:r>
          <a:r>
            <a:rPr lang="ru-RU" b="0" i="0" dirty="0" smtClean="0">
              <a:latin typeface="Times New Roman"/>
              <a:cs typeface="Times New Roman"/>
            </a:rPr>
            <a:t> у </a:t>
          </a:r>
          <a:r>
            <a:rPr lang="ru-RU" b="0" i="0" dirty="0" err="1" smtClean="0">
              <a:latin typeface="Times New Roman"/>
              <a:cs typeface="Times New Roman"/>
            </a:rPr>
            <a:t>великі</a:t>
          </a:r>
          <a:r>
            <a:rPr lang="ru-RU" b="0" i="0" dirty="0" smtClean="0">
              <a:latin typeface="Times New Roman"/>
              <a:cs typeface="Times New Roman"/>
            </a:rPr>
            <a:t> </a:t>
          </a:r>
          <a:r>
            <a:rPr lang="ru-RU" b="0" i="0" dirty="0" err="1" smtClean="0">
              <a:latin typeface="Times New Roman"/>
              <a:cs typeface="Times New Roman"/>
            </a:rPr>
            <a:t>зграї</a:t>
          </a:r>
          <a:r>
            <a:rPr lang="ru-RU" b="0" i="0" dirty="0" smtClean="0">
              <a:latin typeface="Times New Roman"/>
              <a:cs typeface="Times New Roman"/>
            </a:rPr>
            <a:t> і </a:t>
          </a:r>
          <a:r>
            <a:rPr lang="ru-RU" b="0" i="0" dirty="0" err="1" smtClean="0">
              <a:latin typeface="Times New Roman"/>
              <a:cs typeface="Times New Roman"/>
            </a:rPr>
            <a:t>відлітають</a:t>
          </a:r>
          <a:r>
            <a:rPr lang="ru-RU" b="0" i="0" dirty="0" smtClean="0">
              <a:latin typeface="Times New Roman"/>
              <a:cs typeface="Times New Roman"/>
            </a:rPr>
            <a:t> у </a:t>
          </a:r>
          <a:r>
            <a:rPr lang="ru-RU" b="0" i="0" dirty="0" err="1" smtClean="0">
              <a:latin typeface="Times New Roman"/>
              <a:cs typeface="Times New Roman"/>
            </a:rPr>
            <a:t>теплі</a:t>
          </a:r>
          <a:r>
            <a:rPr lang="ru-RU" b="0" i="0" dirty="0" smtClean="0">
              <a:latin typeface="Times New Roman"/>
              <a:cs typeface="Times New Roman"/>
            </a:rPr>
            <a:t> </a:t>
          </a:r>
          <a:r>
            <a:rPr lang="ru-RU" b="0" i="0" dirty="0" err="1" smtClean="0">
              <a:latin typeface="Times New Roman"/>
              <a:cs typeface="Times New Roman"/>
            </a:rPr>
            <a:t>краї</a:t>
          </a:r>
          <a:r>
            <a:rPr lang="ru-RU" b="0" i="0" dirty="0" smtClean="0">
              <a:latin typeface="Times New Roman"/>
              <a:cs typeface="Times New Roman"/>
            </a:rPr>
            <a:t> ( </a:t>
          </a:r>
          <a:r>
            <a:rPr lang="ru-RU" b="0" i="0" dirty="0" err="1" smtClean="0">
              <a:latin typeface="Times New Roman"/>
              <a:cs typeface="Times New Roman"/>
            </a:rPr>
            <a:t>ластівки</a:t>
          </a:r>
          <a:r>
            <a:rPr lang="ru-RU" b="0" i="0" dirty="0" smtClean="0">
              <a:latin typeface="Times New Roman"/>
              <a:cs typeface="Times New Roman"/>
            </a:rPr>
            <a:t>, </a:t>
          </a:r>
          <a:r>
            <a:rPr lang="ru-RU" b="0" i="0" dirty="0" err="1" smtClean="0">
              <a:latin typeface="Times New Roman"/>
              <a:cs typeface="Times New Roman"/>
            </a:rPr>
            <a:t>стрижі</a:t>
          </a:r>
          <a:r>
            <a:rPr lang="ru-RU" b="0" i="0" dirty="0" smtClean="0">
              <a:latin typeface="Times New Roman"/>
              <a:cs typeface="Times New Roman"/>
            </a:rPr>
            <a:t>, </a:t>
          </a:r>
          <a:r>
            <a:rPr lang="ru-RU" b="0" i="0" dirty="0" err="1" smtClean="0">
              <a:latin typeface="Times New Roman"/>
              <a:cs typeface="Times New Roman"/>
            </a:rPr>
            <a:t>солов</a:t>
          </a:r>
          <a:r>
            <a:rPr lang="en-US" b="0" i="0" dirty="0" smtClean="0">
              <a:latin typeface="Times New Roman"/>
              <a:cs typeface="Times New Roman"/>
            </a:rPr>
            <a:t>’ </a:t>
          </a:r>
          <a:r>
            <a:rPr lang="ru-RU" b="0" i="0" dirty="0" err="1" smtClean="0">
              <a:latin typeface="Times New Roman"/>
              <a:cs typeface="Times New Roman"/>
            </a:rPr>
            <a:t>ї</a:t>
          </a:r>
          <a:r>
            <a:rPr lang="ru-RU" b="0" i="0" dirty="0" smtClean="0">
              <a:latin typeface="Times New Roman"/>
              <a:cs typeface="Times New Roman"/>
            </a:rPr>
            <a:t>, </a:t>
          </a:r>
          <a:r>
            <a:rPr lang="ru-RU" b="0" i="0" dirty="0" err="1" smtClean="0">
              <a:latin typeface="Times New Roman"/>
              <a:cs typeface="Times New Roman"/>
            </a:rPr>
            <a:t>зозулі</a:t>
          </a:r>
          <a:r>
            <a:rPr lang="ru-RU" b="0" i="0" dirty="0" smtClean="0">
              <a:latin typeface="Times New Roman"/>
              <a:cs typeface="Times New Roman"/>
            </a:rPr>
            <a:t>, </a:t>
          </a:r>
          <a:r>
            <a:rPr lang="ru-RU" b="0" i="0" dirty="0" err="1" smtClean="0">
              <a:latin typeface="Times New Roman"/>
              <a:cs typeface="Times New Roman"/>
            </a:rPr>
            <a:t>дикі</a:t>
          </a:r>
          <a:r>
            <a:rPr lang="ru-RU" b="0" i="0" dirty="0" smtClean="0">
              <a:latin typeface="Times New Roman"/>
              <a:cs typeface="Times New Roman"/>
            </a:rPr>
            <a:t> качки, гуси, </a:t>
          </a:r>
          <a:r>
            <a:rPr lang="ru-RU" b="0" i="0" dirty="0" err="1" smtClean="0">
              <a:latin typeface="Times New Roman"/>
              <a:cs typeface="Times New Roman"/>
            </a:rPr>
            <a:t>лелеки</a:t>
          </a:r>
          <a:r>
            <a:rPr lang="ru-RU" b="0" i="0" dirty="0" smtClean="0">
              <a:latin typeface="Times New Roman"/>
              <a:cs typeface="Times New Roman"/>
            </a:rPr>
            <a:t>) </a:t>
          </a:r>
          <a:endParaRPr lang="ru-RU" b="0" i="0" dirty="0">
            <a:latin typeface="Times New Roman"/>
            <a:cs typeface="Times New Roman"/>
          </a:endParaRPr>
        </a:p>
      </dgm:t>
    </dgm:pt>
    <dgm:pt modelId="{80D49C89-201B-BB47-B9FD-AFB8EC84EC26}" type="parTrans" cxnId="{9815C33D-3C47-D44A-8916-9499FD4FC37A}">
      <dgm:prSet/>
      <dgm:spPr/>
      <dgm:t>
        <a:bodyPr/>
        <a:lstStyle/>
        <a:p>
          <a:endParaRPr lang="ru-RU"/>
        </a:p>
      </dgm:t>
    </dgm:pt>
    <dgm:pt modelId="{7CDCCFA6-48EF-1549-A219-864AD53483A7}" type="sibTrans" cxnId="{9815C33D-3C47-D44A-8916-9499FD4FC37A}">
      <dgm:prSet/>
      <dgm:spPr/>
      <dgm:t>
        <a:bodyPr/>
        <a:lstStyle/>
        <a:p>
          <a:endParaRPr lang="ru-RU"/>
        </a:p>
      </dgm:t>
    </dgm:pt>
    <dgm:pt modelId="{CE1D57D0-4C89-F54A-9E08-BBF839F77107}">
      <dgm:prSet phldrT="[Текст]" phldr="1"/>
      <dgm:spPr/>
      <dgm:t>
        <a:bodyPr/>
        <a:lstStyle/>
        <a:p>
          <a:endParaRPr lang="ru-RU" dirty="0"/>
        </a:p>
      </dgm:t>
    </dgm:pt>
    <dgm:pt modelId="{355A86B8-0153-CD42-9C0B-E4D0B4DDB138}" type="parTrans" cxnId="{86C86C7F-99E6-F646-8E18-B7B2D4C96FA3}">
      <dgm:prSet/>
      <dgm:spPr/>
      <dgm:t>
        <a:bodyPr/>
        <a:lstStyle/>
        <a:p>
          <a:endParaRPr lang="ru-RU"/>
        </a:p>
      </dgm:t>
    </dgm:pt>
    <dgm:pt modelId="{93672BC3-CB75-D94C-80E6-A570542218E7}" type="sibTrans" cxnId="{86C86C7F-99E6-F646-8E18-B7B2D4C96FA3}">
      <dgm:prSet/>
      <dgm:spPr/>
      <dgm:t>
        <a:bodyPr/>
        <a:lstStyle/>
        <a:p>
          <a:endParaRPr lang="ru-RU"/>
        </a:p>
      </dgm:t>
    </dgm:pt>
    <dgm:pt modelId="{C5C88CE6-94C4-C24E-A988-CA713D07100B}">
      <dgm:prSet phldrT="[Текст]" phldr="1"/>
      <dgm:spPr/>
      <dgm:t>
        <a:bodyPr/>
        <a:lstStyle/>
        <a:p>
          <a:endParaRPr lang="ru-RU" dirty="0"/>
        </a:p>
      </dgm:t>
    </dgm:pt>
    <dgm:pt modelId="{9ADA25D0-7133-FF41-BC24-4FF35F6F5839}" type="parTrans" cxnId="{A80B81FB-0D51-DB4B-B585-5D9FB922C3E5}">
      <dgm:prSet/>
      <dgm:spPr/>
      <dgm:t>
        <a:bodyPr/>
        <a:lstStyle/>
        <a:p>
          <a:endParaRPr lang="ru-RU"/>
        </a:p>
      </dgm:t>
    </dgm:pt>
    <dgm:pt modelId="{4DF0918D-661F-C947-B174-909DC993EE2E}" type="sibTrans" cxnId="{A80B81FB-0D51-DB4B-B585-5D9FB922C3E5}">
      <dgm:prSet/>
      <dgm:spPr/>
      <dgm:t>
        <a:bodyPr/>
        <a:lstStyle/>
        <a:p>
          <a:endParaRPr lang="ru-RU"/>
        </a:p>
      </dgm:t>
    </dgm:pt>
    <dgm:pt modelId="{96ECDBF8-2F46-C94B-A291-90AF086C64A4}">
      <dgm:prSet phldrT="[Текст]"/>
      <dgm:spPr/>
      <dgm:t>
        <a:bodyPr/>
        <a:lstStyle/>
        <a:p>
          <a:r>
            <a:rPr lang="ru-RU" b="1" dirty="0" err="1" smtClean="0">
              <a:solidFill>
                <a:srgbClr val="FFFF00"/>
              </a:solidFill>
              <a:latin typeface="Times New Roman"/>
              <a:cs typeface="Times New Roman"/>
            </a:rPr>
            <a:t>Осілі</a:t>
          </a:r>
          <a:r>
            <a:rPr lang="ru-RU" b="1" dirty="0" smtClean="0">
              <a:solidFill>
                <a:srgbClr val="FFFF00"/>
              </a:solidFill>
              <a:latin typeface="Times New Roman"/>
              <a:cs typeface="Times New Roman"/>
            </a:rPr>
            <a:t>, </a:t>
          </a:r>
          <a:r>
            <a:rPr lang="ru-RU" b="1" dirty="0" err="1" smtClean="0">
              <a:solidFill>
                <a:srgbClr val="FFFF00"/>
              </a:solidFill>
              <a:latin typeface="Times New Roman"/>
              <a:cs typeface="Times New Roman"/>
            </a:rPr>
            <a:t>кочові</a:t>
          </a:r>
          <a:r>
            <a:rPr lang="ru-RU" b="1" dirty="0" smtClean="0">
              <a:solidFill>
                <a:srgbClr val="FFFF00"/>
              </a:solidFill>
              <a:latin typeface="Times New Roman"/>
              <a:cs typeface="Times New Roman"/>
            </a:rPr>
            <a:t>  </a:t>
          </a:r>
          <a:r>
            <a:rPr lang="ru-RU" dirty="0" smtClean="0">
              <a:latin typeface="Times New Roman"/>
              <a:cs typeface="Times New Roman"/>
            </a:rPr>
            <a:t>– </a:t>
          </a:r>
          <a:r>
            <a:rPr lang="ru-RU" dirty="0" err="1" smtClean="0">
              <a:latin typeface="Times New Roman"/>
              <a:cs typeface="Times New Roman"/>
            </a:rPr>
            <a:t>це</a:t>
          </a:r>
          <a:r>
            <a:rPr lang="ru-RU" dirty="0" smtClean="0">
              <a:latin typeface="Times New Roman"/>
              <a:cs typeface="Times New Roman"/>
            </a:rPr>
            <a:t> птахи, </a:t>
          </a:r>
          <a:r>
            <a:rPr lang="ru-RU" dirty="0" err="1" smtClean="0">
              <a:latin typeface="Times New Roman"/>
              <a:cs typeface="Times New Roman"/>
            </a:rPr>
            <a:t>які</a:t>
          </a:r>
          <a:r>
            <a:rPr lang="ru-RU" dirty="0" smtClean="0">
              <a:latin typeface="Times New Roman"/>
              <a:cs typeface="Times New Roman"/>
            </a:rPr>
            <a:t> </a:t>
          </a:r>
          <a:r>
            <a:rPr lang="ru-RU" dirty="0" err="1" smtClean="0">
              <a:latin typeface="Times New Roman"/>
              <a:cs typeface="Times New Roman"/>
            </a:rPr>
            <a:t>знаходять</a:t>
          </a:r>
          <a:r>
            <a:rPr lang="ru-RU" dirty="0" smtClean="0">
              <a:latin typeface="Times New Roman"/>
              <a:cs typeface="Times New Roman"/>
            </a:rPr>
            <a:t> корм </a:t>
          </a:r>
          <a:r>
            <a:rPr lang="ru-RU" dirty="0" err="1" smtClean="0">
              <a:latin typeface="Times New Roman"/>
              <a:cs typeface="Times New Roman"/>
            </a:rPr>
            <a:t>узимку</a:t>
          </a:r>
          <a:r>
            <a:rPr lang="ru-RU" dirty="0" smtClean="0">
              <a:latin typeface="Times New Roman"/>
              <a:cs typeface="Times New Roman"/>
            </a:rPr>
            <a:t> і не </a:t>
          </a:r>
          <a:r>
            <a:rPr lang="ru-RU" dirty="0" err="1" smtClean="0">
              <a:latin typeface="Times New Roman"/>
              <a:cs typeface="Times New Roman"/>
            </a:rPr>
            <a:t>відлітають</a:t>
          </a:r>
          <a:r>
            <a:rPr lang="ru-RU" dirty="0" smtClean="0">
              <a:latin typeface="Times New Roman"/>
              <a:cs typeface="Times New Roman"/>
            </a:rPr>
            <a:t> у </a:t>
          </a:r>
          <a:r>
            <a:rPr lang="ru-RU" dirty="0" err="1" smtClean="0">
              <a:latin typeface="Times New Roman"/>
              <a:cs typeface="Times New Roman"/>
            </a:rPr>
            <a:t>теплі</a:t>
          </a:r>
          <a:r>
            <a:rPr lang="ru-RU" dirty="0" smtClean="0">
              <a:latin typeface="Times New Roman"/>
              <a:cs typeface="Times New Roman"/>
            </a:rPr>
            <a:t> </a:t>
          </a:r>
          <a:r>
            <a:rPr lang="ru-RU" dirty="0" err="1" smtClean="0">
              <a:latin typeface="Times New Roman"/>
              <a:cs typeface="Times New Roman"/>
            </a:rPr>
            <a:t>краї</a:t>
          </a:r>
          <a:r>
            <a:rPr lang="ru-RU" dirty="0" smtClean="0">
              <a:latin typeface="Times New Roman"/>
              <a:cs typeface="Times New Roman"/>
            </a:rPr>
            <a:t> ( </a:t>
          </a:r>
          <a:r>
            <a:rPr lang="ru-RU" dirty="0" err="1" smtClean="0">
              <a:latin typeface="Times New Roman"/>
              <a:cs typeface="Times New Roman"/>
            </a:rPr>
            <a:t>горобці</a:t>
          </a:r>
          <a:r>
            <a:rPr lang="ru-RU" dirty="0" smtClean="0">
              <a:latin typeface="Times New Roman"/>
              <a:cs typeface="Times New Roman"/>
            </a:rPr>
            <a:t>, </a:t>
          </a:r>
          <a:r>
            <a:rPr lang="ru-RU" dirty="0" err="1" smtClean="0">
              <a:latin typeface="Times New Roman"/>
              <a:cs typeface="Times New Roman"/>
            </a:rPr>
            <a:t>дятли</a:t>
          </a:r>
          <a:r>
            <a:rPr lang="ru-RU" dirty="0" smtClean="0">
              <a:latin typeface="Times New Roman"/>
              <a:cs typeface="Times New Roman"/>
            </a:rPr>
            <a:t>, голуби, </a:t>
          </a:r>
          <a:r>
            <a:rPr lang="ru-RU" dirty="0" err="1" smtClean="0">
              <a:latin typeface="Times New Roman"/>
              <a:cs typeface="Times New Roman"/>
            </a:rPr>
            <a:t>граки,сороки</a:t>
          </a:r>
          <a:r>
            <a:rPr lang="ru-RU" dirty="0" smtClean="0">
              <a:latin typeface="Times New Roman"/>
              <a:cs typeface="Times New Roman"/>
            </a:rPr>
            <a:t>,  </a:t>
          </a:r>
          <a:r>
            <a:rPr lang="ru-RU" dirty="0" err="1" smtClean="0">
              <a:latin typeface="Times New Roman"/>
              <a:cs typeface="Times New Roman"/>
            </a:rPr>
            <a:t>синиці,галки</a:t>
          </a:r>
          <a:r>
            <a:rPr lang="ru-RU" dirty="0" smtClean="0">
              <a:latin typeface="Times New Roman"/>
              <a:cs typeface="Times New Roman"/>
            </a:rPr>
            <a:t>…)</a:t>
          </a:r>
          <a:endParaRPr lang="ru-RU" dirty="0">
            <a:latin typeface="Times New Roman"/>
            <a:cs typeface="Times New Roman"/>
          </a:endParaRPr>
        </a:p>
      </dgm:t>
    </dgm:pt>
    <dgm:pt modelId="{E6DBE77C-15C0-0D4F-A882-CB9593953AE3}" type="parTrans" cxnId="{5E19E6D1-1C5D-7043-B10A-AAB2487A92C4}">
      <dgm:prSet/>
      <dgm:spPr/>
      <dgm:t>
        <a:bodyPr/>
        <a:lstStyle/>
        <a:p>
          <a:endParaRPr lang="ru-RU"/>
        </a:p>
      </dgm:t>
    </dgm:pt>
    <dgm:pt modelId="{B1C53B1C-B8AE-224B-8CD4-EDACB13A4206}" type="sibTrans" cxnId="{5E19E6D1-1C5D-7043-B10A-AAB2487A92C4}">
      <dgm:prSet/>
      <dgm:spPr/>
      <dgm:t>
        <a:bodyPr/>
        <a:lstStyle/>
        <a:p>
          <a:endParaRPr lang="ru-RU"/>
        </a:p>
      </dgm:t>
    </dgm:pt>
    <dgm:pt modelId="{99B6A1B5-4D4A-EA45-A0FC-00E84942A951}">
      <dgm:prSet phldrT="[Текст]" phldr="1"/>
      <dgm:spPr/>
      <dgm:t>
        <a:bodyPr/>
        <a:lstStyle/>
        <a:p>
          <a:endParaRPr lang="ru-RU" dirty="0"/>
        </a:p>
      </dgm:t>
    </dgm:pt>
    <dgm:pt modelId="{4F727464-9D27-6849-9E67-124A9253E4D0}" type="parTrans" cxnId="{69A328CD-979E-864E-8677-B6E455A64032}">
      <dgm:prSet/>
      <dgm:spPr/>
      <dgm:t>
        <a:bodyPr/>
        <a:lstStyle/>
        <a:p>
          <a:endParaRPr lang="ru-RU"/>
        </a:p>
      </dgm:t>
    </dgm:pt>
    <dgm:pt modelId="{20C09B77-E3D1-F440-AC15-52297CEA89CA}" type="sibTrans" cxnId="{69A328CD-979E-864E-8677-B6E455A64032}">
      <dgm:prSet/>
      <dgm:spPr/>
      <dgm:t>
        <a:bodyPr/>
        <a:lstStyle/>
        <a:p>
          <a:endParaRPr lang="ru-RU"/>
        </a:p>
      </dgm:t>
    </dgm:pt>
    <dgm:pt modelId="{9ED889C9-EB3D-6048-ACA6-774961D1F8EA}">
      <dgm:prSet phldrT="[Текст]" phldr="1"/>
      <dgm:spPr/>
      <dgm:t>
        <a:bodyPr/>
        <a:lstStyle/>
        <a:p>
          <a:endParaRPr lang="ru-RU" dirty="0"/>
        </a:p>
      </dgm:t>
    </dgm:pt>
    <dgm:pt modelId="{1C3677DD-0D53-1940-8505-C79B0937AD8C}" type="parTrans" cxnId="{ADC9C273-C349-2F4A-8B84-DAB637612A64}">
      <dgm:prSet/>
      <dgm:spPr/>
      <dgm:t>
        <a:bodyPr/>
        <a:lstStyle/>
        <a:p>
          <a:endParaRPr lang="ru-RU"/>
        </a:p>
      </dgm:t>
    </dgm:pt>
    <dgm:pt modelId="{89D20645-26F5-5C41-BE9D-84A466D6B40A}" type="sibTrans" cxnId="{ADC9C273-C349-2F4A-8B84-DAB637612A64}">
      <dgm:prSet/>
      <dgm:spPr/>
      <dgm:t>
        <a:bodyPr/>
        <a:lstStyle/>
        <a:p>
          <a:endParaRPr lang="ru-RU"/>
        </a:p>
      </dgm:t>
    </dgm:pt>
    <dgm:pt modelId="{7F4ED94B-C8E2-354A-B6EC-FB34A7F82C9D}">
      <dgm:prSet phldrT="[Текст]"/>
      <dgm:spPr/>
      <dgm:t>
        <a:bodyPr/>
        <a:lstStyle/>
        <a:p>
          <a:r>
            <a:rPr lang="ru-RU" b="1" i="0" dirty="0" err="1" smtClean="0">
              <a:solidFill>
                <a:srgbClr val="FFFF00"/>
              </a:solidFill>
              <a:latin typeface="Times New Roman"/>
              <a:cs typeface="Times New Roman"/>
            </a:rPr>
            <a:t>Зимуючі</a:t>
          </a:r>
          <a:r>
            <a:rPr lang="ru-RU" b="1" i="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b="1" i="0" dirty="0" err="1" smtClean="0">
              <a:solidFill>
                <a:srgbClr val="FFFF00"/>
              </a:solidFill>
              <a:latin typeface="Times New Roman"/>
              <a:cs typeface="Times New Roman"/>
            </a:rPr>
            <a:t>гості</a:t>
          </a:r>
          <a:r>
            <a:rPr lang="ru-RU" b="1" i="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dirty="0" smtClean="0"/>
            <a:t>– </a:t>
          </a:r>
          <a:r>
            <a:rPr lang="ru-RU" b="0" i="0" dirty="0" err="1" smtClean="0">
              <a:latin typeface="Times New Roman"/>
              <a:cs typeface="Times New Roman"/>
            </a:rPr>
            <a:t>це</a:t>
          </a:r>
          <a:r>
            <a:rPr lang="ru-RU" b="0" i="0" dirty="0" smtClean="0">
              <a:latin typeface="Times New Roman"/>
              <a:cs typeface="Times New Roman"/>
            </a:rPr>
            <a:t> птахи, </a:t>
          </a:r>
          <a:r>
            <a:rPr lang="ru-RU" b="0" i="0" dirty="0" err="1" smtClean="0">
              <a:latin typeface="Times New Roman"/>
              <a:cs typeface="Times New Roman"/>
            </a:rPr>
            <a:t>які</a:t>
          </a:r>
          <a:r>
            <a:rPr lang="ru-RU" b="0" i="0" dirty="0" smtClean="0">
              <a:latin typeface="Times New Roman"/>
              <a:cs typeface="Times New Roman"/>
            </a:rPr>
            <a:t> </a:t>
          </a:r>
          <a:r>
            <a:rPr lang="ru-RU" b="0" i="0" dirty="0" err="1" smtClean="0">
              <a:latin typeface="Times New Roman"/>
              <a:cs typeface="Times New Roman"/>
            </a:rPr>
            <a:t>прилітають</a:t>
          </a:r>
          <a:r>
            <a:rPr lang="ru-RU" b="0" i="0" dirty="0" smtClean="0">
              <a:latin typeface="Times New Roman"/>
              <a:cs typeface="Times New Roman"/>
            </a:rPr>
            <a:t> до нас </a:t>
          </a:r>
          <a:r>
            <a:rPr lang="ru-RU" b="0" i="0" dirty="0" err="1" smtClean="0">
              <a:latin typeface="Times New Roman"/>
              <a:cs typeface="Times New Roman"/>
            </a:rPr>
            <a:t>зимувати</a:t>
          </a:r>
          <a:r>
            <a:rPr lang="ru-RU" b="0" i="0" dirty="0" smtClean="0">
              <a:latin typeface="Times New Roman"/>
              <a:cs typeface="Times New Roman"/>
            </a:rPr>
            <a:t> ( </a:t>
          </a:r>
          <a:r>
            <a:rPr lang="ru-RU" b="0" i="0" dirty="0" err="1" smtClean="0">
              <a:latin typeface="Times New Roman"/>
              <a:cs typeface="Times New Roman"/>
            </a:rPr>
            <a:t>снігурі</a:t>
          </a:r>
          <a:r>
            <a:rPr lang="ru-RU" b="0" i="0" dirty="0" smtClean="0">
              <a:latin typeface="Times New Roman"/>
              <a:cs typeface="Times New Roman"/>
            </a:rPr>
            <a:t>, </a:t>
          </a:r>
          <a:r>
            <a:rPr lang="ru-RU" b="0" i="0" dirty="0" err="1" smtClean="0">
              <a:latin typeface="Times New Roman"/>
              <a:cs typeface="Times New Roman"/>
            </a:rPr>
            <a:t>шишикарі</a:t>
          </a:r>
          <a:r>
            <a:rPr lang="ru-RU" b="0" i="0" dirty="0" smtClean="0">
              <a:latin typeface="Times New Roman"/>
              <a:cs typeface="Times New Roman"/>
            </a:rPr>
            <a:t>) </a:t>
          </a:r>
          <a:endParaRPr lang="ru-RU" b="0" i="0" dirty="0">
            <a:latin typeface="Times New Roman"/>
            <a:cs typeface="Times New Roman"/>
          </a:endParaRPr>
        </a:p>
      </dgm:t>
    </dgm:pt>
    <dgm:pt modelId="{B1C4D044-DA08-7C41-9217-5A4C7B272B91}" type="parTrans" cxnId="{91F377FA-1CB8-9F41-8588-3ECE3C97440B}">
      <dgm:prSet/>
      <dgm:spPr/>
      <dgm:t>
        <a:bodyPr/>
        <a:lstStyle/>
        <a:p>
          <a:endParaRPr lang="ru-RU"/>
        </a:p>
      </dgm:t>
    </dgm:pt>
    <dgm:pt modelId="{5C72A2C6-626D-6948-A306-2F860238B414}" type="sibTrans" cxnId="{91F377FA-1CB8-9F41-8588-3ECE3C97440B}">
      <dgm:prSet/>
      <dgm:spPr/>
      <dgm:t>
        <a:bodyPr/>
        <a:lstStyle/>
        <a:p>
          <a:endParaRPr lang="ru-RU"/>
        </a:p>
      </dgm:t>
    </dgm:pt>
    <dgm:pt modelId="{91775145-962D-0D49-8FBB-35F6445E2731}">
      <dgm:prSet phldrT="[Текст]" phldr="1"/>
      <dgm:spPr/>
      <dgm:t>
        <a:bodyPr/>
        <a:lstStyle/>
        <a:p>
          <a:endParaRPr lang="ru-RU" dirty="0"/>
        </a:p>
      </dgm:t>
    </dgm:pt>
    <dgm:pt modelId="{BD860BEB-81AE-5C45-8913-A631E6646133}" type="parTrans" cxnId="{C7585635-AB38-104E-97F4-7DD171CED447}">
      <dgm:prSet/>
      <dgm:spPr/>
      <dgm:t>
        <a:bodyPr/>
        <a:lstStyle/>
        <a:p>
          <a:endParaRPr lang="ru-RU"/>
        </a:p>
      </dgm:t>
    </dgm:pt>
    <dgm:pt modelId="{3F9BBC34-9CD8-B344-A575-3438DD056739}" type="sibTrans" cxnId="{C7585635-AB38-104E-97F4-7DD171CED447}">
      <dgm:prSet/>
      <dgm:spPr/>
      <dgm:t>
        <a:bodyPr/>
        <a:lstStyle/>
        <a:p>
          <a:endParaRPr lang="ru-RU"/>
        </a:p>
      </dgm:t>
    </dgm:pt>
    <dgm:pt modelId="{4B2DF026-7DEE-0F4A-954D-D669BF70AE71}">
      <dgm:prSet phldrT="[Текст]"/>
      <dgm:spPr/>
      <dgm:t>
        <a:bodyPr/>
        <a:lstStyle/>
        <a:p>
          <a:endParaRPr lang="ru-RU" dirty="0"/>
        </a:p>
      </dgm:t>
    </dgm:pt>
    <dgm:pt modelId="{7A44F6C5-3155-8C4D-A279-438B3C847956}" type="parTrans" cxnId="{A0855569-CBFE-3147-9DCB-D27CF7CC08A2}">
      <dgm:prSet/>
      <dgm:spPr/>
      <dgm:t>
        <a:bodyPr/>
        <a:lstStyle/>
        <a:p>
          <a:endParaRPr lang="ru-RU"/>
        </a:p>
      </dgm:t>
    </dgm:pt>
    <dgm:pt modelId="{51092CB4-9D2F-824B-93D7-CEA8C808D3DD}" type="sibTrans" cxnId="{A0855569-CBFE-3147-9DCB-D27CF7CC08A2}">
      <dgm:prSet/>
      <dgm:spPr/>
      <dgm:t>
        <a:bodyPr/>
        <a:lstStyle/>
        <a:p>
          <a:endParaRPr lang="ru-RU"/>
        </a:p>
      </dgm:t>
    </dgm:pt>
    <dgm:pt modelId="{279C849B-89CD-AB41-A29E-96EE12D2D574}" type="pres">
      <dgm:prSet presAssocID="{750E08C2-AB61-C049-9E8D-03B5C245E61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F32E56-34FA-C248-A2C7-8990B50AA5BC}" type="pres">
      <dgm:prSet presAssocID="{070E5DF0-8290-8B4A-A271-78E0B9DC2D0F}" presName="comp" presStyleCnt="0"/>
      <dgm:spPr/>
    </dgm:pt>
    <dgm:pt modelId="{04A9FC8C-50B4-A346-9C77-8AB027226333}" type="pres">
      <dgm:prSet presAssocID="{070E5DF0-8290-8B4A-A271-78E0B9DC2D0F}" presName="box" presStyleLbl="node1" presStyleIdx="0" presStyleCnt="3"/>
      <dgm:spPr/>
      <dgm:t>
        <a:bodyPr/>
        <a:lstStyle/>
        <a:p>
          <a:endParaRPr lang="ru-RU"/>
        </a:p>
      </dgm:t>
    </dgm:pt>
    <dgm:pt modelId="{4F7977E6-B8F8-9A41-866B-4EFC66674BC5}" type="pres">
      <dgm:prSet presAssocID="{070E5DF0-8290-8B4A-A271-78E0B9DC2D0F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1A5C63B-3B6F-A342-AA27-6009DE2DFD3A}" type="pres">
      <dgm:prSet presAssocID="{070E5DF0-8290-8B4A-A271-78E0B9DC2D0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052B2-760A-4443-A8D5-2D3EC9CA9DC9}" type="pres">
      <dgm:prSet presAssocID="{7CDCCFA6-48EF-1549-A219-864AD53483A7}" presName="spacer" presStyleCnt="0"/>
      <dgm:spPr/>
    </dgm:pt>
    <dgm:pt modelId="{A07BFC1F-AB3F-FE4B-BFDE-0FB38A020D93}" type="pres">
      <dgm:prSet presAssocID="{96ECDBF8-2F46-C94B-A291-90AF086C64A4}" presName="comp" presStyleCnt="0"/>
      <dgm:spPr/>
    </dgm:pt>
    <dgm:pt modelId="{762F1E6A-EE94-214E-A8AD-15AFADAD5734}" type="pres">
      <dgm:prSet presAssocID="{96ECDBF8-2F46-C94B-A291-90AF086C64A4}" presName="box" presStyleLbl="node1" presStyleIdx="1" presStyleCnt="3"/>
      <dgm:spPr/>
      <dgm:t>
        <a:bodyPr/>
        <a:lstStyle/>
        <a:p>
          <a:endParaRPr lang="ru-RU"/>
        </a:p>
      </dgm:t>
    </dgm:pt>
    <dgm:pt modelId="{A7718A6C-CB11-8C45-AE71-0C8CD2843E21}" type="pres">
      <dgm:prSet presAssocID="{96ECDBF8-2F46-C94B-A291-90AF086C64A4}" presName="img" presStyleLbl="fgImgPlace1" presStyleIdx="1" presStyleCnt="3" custLinFactNeighborX="-228" custLinFactNeighborY="405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ECFAFB9-D203-444A-969A-CE39A8CA69C1}" type="pres">
      <dgm:prSet presAssocID="{96ECDBF8-2F46-C94B-A291-90AF086C64A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A1F94-EBE7-4E46-831B-B35EF035F2B7}" type="pres">
      <dgm:prSet presAssocID="{B1C53B1C-B8AE-224B-8CD4-EDACB13A4206}" presName="spacer" presStyleCnt="0"/>
      <dgm:spPr/>
    </dgm:pt>
    <dgm:pt modelId="{A33F77A2-C6B0-2D4F-9E08-F0A71B41D4AE}" type="pres">
      <dgm:prSet presAssocID="{7F4ED94B-C8E2-354A-B6EC-FB34A7F82C9D}" presName="comp" presStyleCnt="0"/>
      <dgm:spPr/>
    </dgm:pt>
    <dgm:pt modelId="{7906C462-D121-1544-B013-644E80528F8D}" type="pres">
      <dgm:prSet presAssocID="{7F4ED94B-C8E2-354A-B6EC-FB34A7F82C9D}" presName="box" presStyleLbl="node1" presStyleIdx="2" presStyleCnt="3" custLinFactNeighborX="2192" custLinFactNeighborY="3864"/>
      <dgm:spPr/>
      <dgm:t>
        <a:bodyPr/>
        <a:lstStyle/>
        <a:p>
          <a:endParaRPr lang="ru-RU"/>
        </a:p>
      </dgm:t>
    </dgm:pt>
    <dgm:pt modelId="{EEF2AB7E-7DC5-5549-902D-44CFF0F79029}" type="pres">
      <dgm:prSet presAssocID="{7F4ED94B-C8E2-354A-B6EC-FB34A7F82C9D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37FAC82-4421-114B-A4C9-7022139C3B64}" type="pres">
      <dgm:prSet presAssocID="{7F4ED94B-C8E2-354A-B6EC-FB34A7F82C9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19E6D1-1C5D-7043-B10A-AAB2487A92C4}" srcId="{750E08C2-AB61-C049-9E8D-03B5C245E615}" destId="{96ECDBF8-2F46-C94B-A291-90AF086C64A4}" srcOrd="1" destOrd="0" parTransId="{E6DBE77C-15C0-0D4F-A882-CB9593953AE3}" sibTransId="{B1C53B1C-B8AE-224B-8CD4-EDACB13A4206}"/>
    <dgm:cxn modelId="{79B5B2AB-030E-4B41-A66C-01E9E3B35326}" type="presOf" srcId="{91775145-962D-0D49-8FBB-35F6445E2731}" destId="{7906C462-D121-1544-B013-644E80528F8D}" srcOrd="0" destOrd="1" presId="urn:microsoft.com/office/officeart/2005/8/layout/vList4#1"/>
    <dgm:cxn modelId="{9815C33D-3C47-D44A-8916-9499FD4FC37A}" srcId="{750E08C2-AB61-C049-9E8D-03B5C245E615}" destId="{070E5DF0-8290-8B4A-A271-78E0B9DC2D0F}" srcOrd="0" destOrd="0" parTransId="{80D49C89-201B-BB47-B9FD-AFB8EC84EC26}" sibTransId="{7CDCCFA6-48EF-1549-A219-864AD53483A7}"/>
    <dgm:cxn modelId="{A0855569-CBFE-3147-9DCB-D27CF7CC08A2}" srcId="{7F4ED94B-C8E2-354A-B6EC-FB34A7F82C9D}" destId="{4B2DF026-7DEE-0F4A-954D-D669BF70AE71}" srcOrd="1" destOrd="0" parTransId="{7A44F6C5-3155-8C4D-A279-438B3C847956}" sibTransId="{51092CB4-9D2F-824B-93D7-CEA8C808D3DD}"/>
    <dgm:cxn modelId="{7F301461-74CA-054C-A4B9-C6AA453BF575}" type="presOf" srcId="{7F4ED94B-C8E2-354A-B6EC-FB34A7F82C9D}" destId="{7906C462-D121-1544-B013-644E80528F8D}" srcOrd="0" destOrd="0" presId="urn:microsoft.com/office/officeart/2005/8/layout/vList4#1"/>
    <dgm:cxn modelId="{ADC9C273-C349-2F4A-8B84-DAB637612A64}" srcId="{96ECDBF8-2F46-C94B-A291-90AF086C64A4}" destId="{9ED889C9-EB3D-6048-ACA6-774961D1F8EA}" srcOrd="1" destOrd="0" parTransId="{1C3677DD-0D53-1940-8505-C79B0937AD8C}" sibTransId="{89D20645-26F5-5C41-BE9D-84A466D6B40A}"/>
    <dgm:cxn modelId="{BF22DBCC-D2C0-2749-AAC3-A6C3B954A52D}" type="presOf" srcId="{96ECDBF8-2F46-C94B-A291-90AF086C64A4}" destId="{5ECFAFB9-D203-444A-969A-CE39A8CA69C1}" srcOrd="1" destOrd="0" presId="urn:microsoft.com/office/officeart/2005/8/layout/vList4#1"/>
    <dgm:cxn modelId="{7FE10D18-D27E-3244-BB71-C3CA6BAEF999}" type="presOf" srcId="{070E5DF0-8290-8B4A-A271-78E0B9DC2D0F}" destId="{21A5C63B-3B6F-A342-AA27-6009DE2DFD3A}" srcOrd="1" destOrd="0" presId="urn:microsoft.com/office/officeart/2005/8/layout/vList4#1"/>
    <dgm:cxn modelId="{7763155E-3A0D-FE4B-9962-6C24F388F337}" type="presOf" srcId="{070E5DF0-8290-8B4A-A271-78E0B9DC2D0F}" destId="{04A9FC8C-50B4-A346-9C77-8AB027226333}" srcOrd="0" destOrd="0" presId="urn:microsoft.com/office/officeart/2005/8/layout/vList4#1"/>
    <dgm:cxn modelId="{645105F4-2082-6E45-B867-C6D4B6CF2D3D}" type="presOf" srcId="{C5C88CE6-94C4-C24E-A988-CA713D07100B}" destId="{21A5C63B-3B6F-A342-AA27-6009DE2DFD3A}" srcOrd="1" destOrd="2" presId="urn:microsoft.com/office/officeart/2005/8/layout/vList4#1"/>
    <dgm:cxn modelId="{C7585635-AB38-104E-97F4-7DD171CED447}" srcId="{7F4ED94B-C8E2-354A-B6EC-FB34A7F82C9D}" destId="{91775145-962D-0D49-8FBB-35F6445E2731}" srcOrd="0" destOrd="0" parTransId="{BD860BEB-81AE-5C45-8913-A631E6646133}" sibTransId="{3F9BBC34-9CD8-B344-A575-3438DD056739}"/>
    <dgm:cxn modelId="{A132780D-9C48-6043-B444-64B404C206CE}" type="presOf" srcId="{91775145-962D-0D49-8FBB-35F6445E2731}" destId="{037FAC82-4421-114B-A4C9-7022139C3B64}" srcOrd="1" destOrd="1" presId="urn:microsoft.com/office/officeart/2005/8/layout/vList4#1"/>
    <dgm:cxn modelId="{EDDB30BE-DBD0-9341-B512-CA719A7B7B2C}" type="presOf" srcId="{4B2DF026-7DEE-0F4A-954D-D669BF70AE71}" destId="{7906C462-D121-1544-B013-644E80528F8D}" srcOrd="0" destOrd="2" presId="urn:microsoft.com/office/officeart/2005/8/layout/vList4#1"/>
    <dgm:cxn modelId="{866A2231-079E-464D-8D69-5B75BE94DF28}" type="presOf" srcId="{7F4ED94B-C8E2-354A-B6EC-FB34A7F82C9D}" destId="{037FAC82-4421-114B-A4C9-7022139C3B64}" srcOrd="1" destOrd="0" presId="urn:microsoft.com/office/officeart/2005/8/layout/vList4#1"/>
    <dgm:cxn modelId="{69A328CD-979E-864E-8677-B6E455A64032}" srcId="{96ECDBF8-2F46-C94B-A291-90AF086C64A4}" destId="{99B6A1B5-4D4A-EA45-A0FC-00E84942A951}" srcOrd="0" destOrd="0" parTransId="{4F727464-9D27-6849-9E67-124A9253E4D0}" sibTransId="{20C09B77-E3D1-F440-AC15-52297CEA89CA}"/>
    <dgm:cxn modelId="{07EE4D8E-6BA2-9D4E-836C-A906542462FC}" type="presOf" srcId="{99B6A1B5-4D4A-EA45-A0FC-00E84942A951}" destId="{762F1E6A-EE94-214E-A8AD-15AFADAD5734}" srcOrd="0" destOrd="1" presId="urn:microsoft.com/office/officeart/2005/8/layout/vList4#1"/>
    <dgm:cxn modelId="{B9CF05AB-3843-4B4C-9AD8-9741469DB5FD}" type="presOf" srcId="{C5C88CE6-94C4-C24E-A988-CA713D07100B}" destId="{04A9FC8C-50B4-A346-9C77-8AB027226333}" srcOrd="0" destOrd="2" presId="urn:microsoft.com/office/officeart/2005/8/layout/vList4#1"/>
    <dgm:cxn modelId="{86C86C7F-99E6-F646-8E18-B7B2D4C96FA3}" srcId="{070E5DF0-8290-8B4A-A271-78E0B9DC2D0F}" destId="{CE1D57D0-4C89-F54A-9E08-BBF839F77107}" srcOrd="0" destOrd="0" parTransId="{355A86B8-0153-CD42-9C0B-E4D0B4DDB138}" sibTransId="{93672BC3-CB75-D94C-80E6-A570542218E7}"/>
    <dgm:cxn modelId="{A80B81FB-0D51-DB4B-B585-5D9FB922C3E5}" srcId="{070E5DF0-8290-8B4A-A271-78E0B9DC2D0F}" destId="{C5C88CE6-94C4-C24E-A988-CA713D07100B}" srcOrd="1" destOrd="0" parTransId="{9ADA25D0-7133-FF41-BC24-4FF35F6F5839}" sibTransId="{4DF0918D-661F-C947-B174-909DC993EE2E}"/>
    <dgm:cxn modelId="{CEB1484E-7DCD-374C-804A-7354EF91CFF1}" type="presOf" srcId="{750E08C2-AB61-C049-9E8D-03B5C245E615}" destId="{279C849B-89CD-AB41-A29E-96EE12D2D574}" srcOrd="0" destOrd="0" presId="urn:microsoft.com/office/officeart/2005/8/layout/vList4#1"/>
    <dgm:cxn modelId="{9004A06E-D1DC-CB47-962D-F1F4EB20CD44}" type="presOf" srcId="{96ECDBF8-2F46-C94B-A291-90AF086C64A4}" destId="{762F1E6A-EE94-214E-A8AD-15AFADAD5734}" srcOrd="0" destOrd="0" presId="urn:microsoft.com/office/officeart/2005/8/layout/vList4#1"/>
    <dgm:cxn modelId="{5B833C8C-5257-2842-9E34-CF17AACC45FA}" type="presOf" srcId="{CE1D57D0-4C89-F54A-9E08-BBF839F77107}" destId="{21A5C63B-3B6F-A342-AA27-6009DE2DFD3A}" srcOrd="1" destOrd="1" presId="urn:microsoft.com/office/officeart/2005/8/layout/vList4#1"/>
    <dgm:cxn modelId="{F70D767F-96C3-4742-BEE6-11F86416802A}" type="presOf" srcId="{9ED889C9-EB3D-6048-ACA6-774961D1F8EA}" destId="{762F1E6A-EE94-214E-A8AD-15AFADAD5734}" srcOrd="0" destOrd="2" presId="urn:microsoft.com/office/officeart/2005/8/layout/vList4#1"/>
    <dgm:cxn modelId="{12DDD13A-4BEF-6F44-9B9D-231163DC44BB}" type="presOf" srcId="{99B6A1B5-4D4A-EA45-A0FC-00E84942A951}" destId="{5ECFAFB9-D203-444A-969A-CE39A8CA69C1}" srcOrd="1" destOrd="1" presId="urn:microsoft.com/office/officeart/2005/8/layout/vList4#1"/>
    <dgm:cxn modelId="{1E911F68-41A1-7A4E-BF57-677E7A66099E}" type="presOf" srcId="{9ED889C9-EB3D-6048-ACA6-774961D1F8EA}" destId="{5ECFAFB9-D203-444A-969A-CE39A8CA69C1}" srcOrd="1" destOrd="2" presId="urn:microsoft.com/office/officeart/2005/8/layout/vList4#1"/>
    <dgm:cxn modelId="{91F377FA-1CB8-9F41-8588-3ECE3C97440B}" srcId="{750E08C2-AB61-C049-9E8D-03B5C245E615}" destId="{7F4ED94B-C8E2-354A-B6EC-FB34A7F82C9D}" srcOrd="2" destOrd="0" parTransId="{B1C4D044-DA08-7C41-9217-5A4C7B272B91}" sibTransId="{5C72A2C6-626D-6948-A306-2F860238B414}"/>
    <dgm:cxn modelId="{FA109FE7-733F-C740-A876-E30F2FC17413}" type="presOf" srcId="{CE1D57D0-4C89-F54A-9E08-BBF839F77107}" destId="{04A9FC8C-50B4-A346-9C77-8AB027226333}" srcOrd="0" destOrd="1" presId="urn:microsoft.com/office/officeart/2005/8/layout/vList4#1"/>
    <dgm:cxn modelId="{4A5C3CAB-8A9D-FA42-BCCC-4B150DB65A62}" type="presOf" srcId="{4B2DF026-7DEE-0F4A-954D-D669BF70AE71}" destId="{037FAC82-4421-114B-A4C9-7022139C3B64}" srcOrd="1" destOrd="2" presId="urn:microsoft.com/office/officeart/2005/8/layout/vList4#1"/>
    <dgm:cxn modelId="{937D2910-467B-4D42-B179-D5DC95968083}" type="presParOf" srcId="{279C849B-89CD-AB41-A29E-96EE12D2D574}" destId="{DFF32E56-34FA-C248-A2C7-8990B50AA5BC}" srcOrd="0" destOrd="0" presId="urn:microsoft.com/office/officeart/2005/8/layout/vList4#1"/>
    <dgm:cxn modelId="{EAA31256-DA72-3F48-8188-F30F757BFB47}" type="presParOf" srcId="{DFF32E56-34FA-C248-A2C7-8990B50AA5BC}" destId="{04A9FC8C-50B4-A346-9C77-8AB027226333}" srcOrd="0" destOrd="0" presId="urn:microsoft.com/office/officeart/2005/8/layout/vList4#1"/>
    <dgm:cxn modelId="{D70C6D79-0158-BF4E-A7D0-4EB49AE20580}" type="presParOf" srcId="{DFF32E56-34FA-C248-A2C7-8990B50AA5BC}" destId="{4F7977E6-B8F8-9A41-866B-4EFC66674BC5}" srcOrd="1" destOrd="0" presId="urn:microsoft.com/office/officeart/2005/8/layout/vList4#1"/>
    <dgm:cxn modelId="{677F593B-EC2E-374A-A83B-B320DF0BBE5E}" type="presParOf" srcId="{DFF32E56-34FA-C248-A2C7-8990B50AA5BC}" destId="{21A5C63B-3B6F-A342-AA27-6009DE2DFD3A}" srcOrd="2" destOrd="0" presId="urn:microsoft.com/office/officeart/2005/8/layout/vList4#1"/>
    <dgm:cxn modelId="{011E918A-810F-1846-B038-E799DC780E59}" type="presParOf" srcId="{279C849B-89CD-AB41-A29E-96EE12D2D574}" destId="{A71052B2-760A-4443-A8D5-2D3EC9CA9DC9}" srcOrd="1" destOrd="0" presId="urn:microsoft.com/office/officeart/2005/8/layout/vList4#1"/>
    <dgm:cxn modelId="{A6F83D54-76FC-9C41-8500-D97A0A9D4FA3}" type="presParOf" srcId="{279C849B-89CD-AB41-A29E-96EE12D2D574}" destId="{A07BFC1F-AB3F-FE4B-BFDE-0FB38A020D93}" srcOrd="2" destOrd="0" presId="urn:microsoft.com/office/officeart/2005/8/layout/vList4#1"/>
    <dgm:cxn modelId="{D75882B4-E73B-F046-A95B-E717F4E376AD}" type="presParOf" srcId="{A07BFC1F-AB3F-FE4B-BFDE-0FB38A020D93}" destId="{762F1E6A-EE94-214E-A8AD-15AFADAD5734}" srcOrd="0" destOrd="0" presId="urn:microsoft.com/office/officeart/2005/8/layout/vList4#1"/>
    <dgm:cxn modelId="{C9A1985F-7173-A742-980F-A8BEF00598BA}" type="presParOf" srcId="{A07BFC1F-AB3F-FE4B-BFDE-0FB38A020D93}" destId="{A7718A6C-CB11-8C45-AE71-0C8CD2843E21}" srcOrd="1" destOrd="0" presId="urn:microsoft.com/office/officeart/2005/8/layout/vList4#1"/>
    <dgm:cxn modelId="{8D5FFEF6-E5CC-394A-B056-8DCB043B6431}" type="presParOf" srcId="{A07BFC1F-AB3F-FE4B-BFDE-0FB38A020D93}" destId="{5ECFAFB9-D203-444A-969A-CE39A8CA69C1}" srcOrd="2" destOrd="0" presId="urn:microsoft.com/office/officeart/2005/8/layout/vList4#1"/>
    <dgm:cxn modelId="{4E756393-3C12-E74D-89E7-911B206E1A2D}" type="presParOf" srcId="{279C849B-89CD-AB41-A29E-96EE12D2D574}" destId="{553A1F94-EBE7-4E46-831B-B35EF035F2B7}" srcOrd="3" destOrd="0" presId="urn:microsoft.com/office/officeart/2005/8/layout/vList4#1"/>
    <dgm:cxn modelId="{DDD840A2-6140-774F-9673-37221E4CEB11}" type="presParOf" srcId="{279C849B-89CD-AB41-A29E-96EE12D2D574}" destId="{A33F77A2-C6B0-2D4F-9E08-F0A71B41D4AE}" srcOrd="4" destOrd="0" presId="urn:microsoft.com/office/officeart/2005/8/layout/vList4#1"/>
    <dgm:cxn modelId="{20A1D3AB-F84C-0941-A31B-36D07E446822}" type="presParOf" srcId="{A33F77A2-C6B0-2D4F-9E08-F0A71B41D4AE}" destId="{7906C462-D121-1544-B013-644E80528F8D}" srcOrd="0" destOrd="0" presId="urn:microsoft.com/office/officeart/2005/8/layout/vList4#1"/>
    <dgm:cxn modelId="{B7E6358E-C09C-4949-9549-EFD9EEC9EFA8}" type="presParOf" srcId="{A33F77A2-C6B0-2D4F-9E08-F0A71B41D4AE}" destId="{EEF2AB7E-7DC5-5549-902D-44CFF0F79029}" srcOrd="1" destOrd="0" presId="urn:microsoft.com/office/officeart/2005/8/layout/vList4#1"/>
    <dgm:cxn modelId="{C3734BA2-0879-C443-ABB7-C25BC1FAE72A}" type="presParOf" srcId="{A33F77A2-C6B0-2D4F-9E08-F0A71B41D4AE}" destId="{037FAC82-4421-114B-A4C9-7022139C3B6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74E10-452E-2F44-A8D0-AD730802688D}">
      <dsp:nvSpPr>
        <dsp:cNvPr id="0" name=""/>
        <dsp:cNvSpPr/>
      </dsp:nvSpPr>
      <dsp:spPr>
        <a:xfrm>
          <a:off x="2831958" y="2288245"/>
          <a:ext cx="1919570" cy="1919570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3500000">
            <a:srgbClr val="808080">
              <a:alpha val="75000"/>
            </a:srgbClr>
          </a:innerShdw>
          <a:outerShdw blurRad="63500" dist="50800" dir="5400000" algn="br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1400000"/>
          </a:lightRig>
        </a:scene3d>
        <a:sp3d contourW="12700" prstMaterial="softmetal">
          <a:bevelT w="63500" h="25400" prst="angle"/>
          <a:contourClr>
            <a:schemeClr val="accent2"/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0" kern="1200" dirty="0" smtClean="0">
              <a:solidFill>
                <a:srgbClr val="FF0000"/>
              </a:solidFill>
              <a:latin typeface="Times New Roman"/>
              <a:cs typeface="Times New Roman"/>
            </a:rPr>
            <a:t>За способом </a:t>
          </a:r>
          <a:r>
            <a:rPr lang="ru-RU" sz="2300" b="1" i="0" kern="1200" dirty="0" err="1" smtClean="0">
              <a:solidFill>
                <a:srgbClr val="FF0000"/>
              </a:solidFill>
              <a:latin typeface="Times New Roman"/>
              <a:cs typeface="Times New Roman"/>
            </a:rPr>
            <a:t>живлення</a:t>
          </a:r>
          <a:endParaRPr lang="ru-RU" sz="2300" b="1" i="0" kern="1200" dirty="0">
            <a:solidFill>
              <a:srgbClr val="FF0000"/>
            </a:solidFill>
            <a:latin typeface="Times New Roman"/>
            <a:cs typeface="Times New Roman"/>
          </a:endParaRPr>
        </a:p>
      </dsp:txBody>
      <dsp:txXfrm>
        <a:off x="3113073" y="2569360"/>
        <a:ext cx="1357340" cy="1357340"/>
      </dsp:txXfrm>
    </dsp:sp>
    <dsp:sp modelId="{1D22FD2A-1BEF-5847-904A-97E14CB45D02}">
      <dsp:nvSpPr>
        <dsp:cNvPr id="0" name=""/>
        <dsp:cNvSpPr/>
      </dsp:nvSpPr>
      <dsp:spPr>
        <a:xfrm rot="12940392">
          <a:off x="1589559" y="1929126"/>
          <a:ext cx="1491933" cy="5470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3500000">
            <a:srgbClr val="808080">
              <a:alpha val="75000"/>
            </a:srgbClr>
          </a:innerShdw>
          <a:outerShdw blurRad="63500" dist="50800" dir="5400000" algn="br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1400000"/>
          </a:lightRig>
        </a:scene3d>
        <a:sp3d contourW="12700" prstMaterial="softmetal">
          <a:bevelT w="63500" h="25400" prst="angle"/>
          <a:contourClr>
            <a:schemeClr val="accent5"/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12F00672-285D-A24A-9077-CD6D86CAA07B}">
      <dsp:nvSpPr>
        <dsp:cNvPr id="0" name=""/>
        <dsp:cNvSpPr/>
      </dsp:nvSpPr>
      <dsp:spPr>
        <a:xfrm>
          <a:off x="817739" y="1038209"/>
          <a:ext cx="1823591" cy="14588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err="1" smtClean="0">
              <a:solidFill>
                <a:srgbClr val="0000FF"/>
              </a:solidFill>
              <a:latin typeface="Times New Roman"/>
              <a:cs typeface="Times New Roman"/>
            </a:rPr>
            <a:t>Хижі</a:t>
          </a:r>
          <a:endParaRPr lang="ru-RU" sz="2400" b="1" i="0" kern="1200" dirty="0">
            <a:solidFill>
              <a:srgbClr val="0000FF"/>
            </a:solidFill>
            <a:latin typeface="Times New Roman"/>
            <a:cs typeface="Times New Roman"/>
          </a:endParaRPr>
        </a:p>
      </dsp:txBody>
      <dsp:txXfrm>
        <a:off x="860468" y="1080938"/>
        <a:ext cx="1738133" cy="1373415"/>
      </dsp:txXfrm>
    </dsp:sp>
    <dsp:sp modelId="{21A804D5-9297-4D45-A29F-03058C222912}">
      <dsp:nvSpPr>
        <dsp:cNvPr id="0" name=""/>
        <dsp:cNvSpPr/>
      </dsp:nvSpPr>
      <dsp:spPr>
        <a:xfrm rot="16200000">
          <a:off x="3055732" y="1193022"/>
          <a:ext cx="1472021" cy="5470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3500000">
            <a:srgbClr val="808080">
              <a:alpha val="75000"/>
            </a:srgbClr>
          </a:innerShdw>
          <a:outerShdw blurRad="63500" dist="50800" dir="5400000" algn="br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1400000"/>
          </a:lightRig>
        </a:scene3d>
        <a:sp3d contourW="12700" prstMaterial="softmetal">
          <a:bevelT w="63500" h="25400" prst="angle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</dsp:sp>
    <dsp:sp modelId="{1106587C-CBE1-6449-A4BD-74359CC66186}">
      <dsp:nvSpPr>
        <dsp:cNvPr id="0" name=""/>
        <dsp:cNvSpPr/>
      </dsp:nvSpPr>
      <dsp:spPr>
        <a:xfrm>
          <a:off x="2879947" y="1114"/>
          <a:ext cx="1823591" cy="145887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err="1" smtClean="0">
              <a:solidFill>
                <a:srgbClr val="0000FF"/>
              </a:solidFill>
              <a:latin typeface="Times New Roman"/>
              <a:cs typeface="Times New Roman"/>
            </a:rPr>
            <a:t>Рослиноїдні</a:t>
          </a:r>
          <a:endParaRPr lang="ru-RU" sz="2400" b="1" i="0" kern="1200" dirty="0">
            <a:solidFill>
              <a:srgbClr val="0000FF"/>
            </a:solidFill>
            <a:latin typeface="Times New Roman"/>
            <a:cs typeface="Times New Roman"/>
          </a:endParaRPr>
        </a:p>
      </dsp:txBody>
      <dsp:txXfrm>
        <a:off x="2922676" y="43843"/>
        <a:ext cx="1738133" cy="1373415"/>
      </dsp:txXfrm>
    </dsp:sp>
    <dsp:sp modelId="{83ECA2B2-1DD3-7643-B178-82679BF4A67B}">
      <dsp:nvSpPr>
        <dsp:cNvPr id="0" name=""/>
        <dsp:cNvSpPr/>
      </dsp:nvSpPr>
      <dsp:spPr>
        <a:xfrm rot="19500000">
          <a:off x="4515026" y="1952683"/>
          <a:ext cx="1472021" cy="5470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3500000">
            <a:srgbClr val="808080">
              <a:alpha val="75000"/>
            </a:srgbClr>
          </a:innerShdw>
          <a:outerShdw blurRad="63500" dist="50800" dir="5400000" algn="br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1400000"/>
          </a:lightRig>
        </a:scene3d>
        <a:sp3d contourW="12700" prstMaterial="softmetal">
          <a:bevelT w="63500" h="25400" prst="angle"/>
          <a:contourClr>
            <a:schemeClr val="accent2"/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2B0E9A7B-BF93-A344-B41B-243355F5A6D6}">
      <dsp:nvSpPr>
        <dsp:cNvPr id="0" name=""/>
        <dsp:cNvSpPr/>
      </dsp:nvSpPr>
      <dsp:spPr>
        <a:xfrm>
          <a:off x="4942146" y="1074626"/>
          <a:ext cx="1823591" cy="1458873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err="1" smtClean="0">
              <a:solidFill>
                <a:srgbClr val="0000FF"/>
              </a:solidFill>
              <a:latin typeface="Times New Roman"/>
              <a:cs typeface="Times New Roman"/>
            </a:rPr>
            <a:t>Всеїдні</a:t>
          </a:r>
          <a:endParaRPr lang="ru-RU" sz="2400" b="1" i="0" kern="1200" dirty="0">
            <a:solidFill>
              <a:srgbClr val="0000FF"/>
            </a:solidFill>
            <a:latin typeface="Times New Roman"/>
            <a:cs typeface="Times New Roman"/>
          </a:endParaRPr>
        </a:p>
      </dsp:txBody>
      <dsp:txXfrm>
        <a:off x="4984875" y="1117355"/>
        <a:ext cx="1738133" cy="1373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A9FC8C-50B4-A346-9C77-8AB027226333}">
      <dsp:nvSpPr>
        <dsp:cNvPr id="0" name=""/>
        <dsp:cNvSpPr/>
      </dsp:nvSpPr>
      <dsp:spPr>
        <a:xfrm>
          <a:off x="0" y="0"/>
          <a:ext cx="7583487" cy="13152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err="1" smtClean="0">
              <a:solidFill>
                <a:srgbClr val="FFFF00"/>
              </a:solidFill>
              <a:latin typeface="Times New Roman"/>
              <a:cs typeface="Times New Roman"/>
            </a:rPr>
            <a:t>Перелітні</a:t>
          </a:r>
          <a:r>
            <a:rPr lang="ru-RU" sz="1700" b="1" i="0" kern="120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sz="1700" b="1" i="0" kern="1200" dirty="0" smtClean="0">
              <a:latin typeface="Times New Roman"/>
              <a:cs typeface="Times New Roman"/>
            </a:rPr>
            <a:t>– </a:t>
          </a:r>
          <a:r>
            <a:rPr lang="ru-RU" sz="1700" b="0" i="0" kern="1200" dirty="0" err="1" smtClean="0">
              <a:latin typeface="Times New Roman"/>
              <a:cs typeface="Times New Roman"/>
            </a:rPr>
            <a:t>це</a:t>
          </a:r>
          <a:r>
            <a:rPr lang="ru-RU" sz="1700" b="0" i="0" kern="1200" dirty="0" smtClean="0">
              <a:latin typeface="Times New Roman"/>
              <a:cs typeface="Times New Roman"/>
            </a:rPr>
            <a:t> птахи, </a:t>
          </a:r>
          <a:r>
            <a:rPr lang="ru-RU" sz="1700" b="0" i="0" kern="1200" dirty="0" err="1" smtClean="0">
              <a:latin typeface="Times New Roman"/>
              <a:cs typeface="Times New Roman"/>
            </a:rPr>
            <a:t>які</a:t>
          </a:r>
          <a:r>
            <a:rPr lang="ru-RU" sz="1700" b="0" i="0" kern="1200" dirty="0" smtClean="0">
              <a:latin typeface="Times New Roman"/>
              <a:cs typeface="Times New Roman"/>
            </a:rPr>
            <a:t> </a:t>
          </a:r>
          <a:r>
            <a:rPr lang="ru-RU" sz="1700" b="0" i="0" kern="1200" dirty="0" err="1" smtClean="0">
              <a:latin typeface="Times New Roman"/>
              <a:cs typeface="Times New Roman"/>
            </a:rPr>
            <a:t>збираються</a:t>
          </a:r>
          <a:r>
            <a:rPr lang="ru-RU" sz="1700" b="0" i="0" kern="1200" dirty="0" smtClean="0">
              <a:latin typeface="Times New Roman"/>
              <a:cs typeface="Times New Roman"/>
            </a:rPr>
            <a:t> у </a:t>
          </a:r>
          <a:r>
            <a:rPr lang="ru-RU" sz="1700" b="0" i="0" kern="1200" dirty="0" err="1" smtClean="0">
              <a:latin typeface="Times New Roman"/>
              <a:cs typeface="Times New Roman"/>
            </a:rPr>
            <a:t>великі</a:t>
          </a:r>
          <a:r>
            <a:rPr lang="ru-RU" sz="1700" b="0" i="0" kern="1200" dirty="0" smtClean="0">
              <a:latin typeface="Times New Roman"/>
              <a:cs typeface="Times New Roman"/>
            </a:rPr>
            <a:t> </a:t>
          </a:r>
          <a:r>
            <a:rPr lang="ru-RU" sz="1700" b="0" i="0" kern="1200" dirty="0" err="1" smtClean="0">
              <a:latin typeface="Times New Roman"/>
              <a:cs typeface="Times New Roman"/>
            </a:rPr>
            <a:t>зграї</a:t>
          </a:r>
          <a:r>
            <a:rPr lang="ru-RU" sz="1700" b="0" i="0" kern="1200" dirty="0" smtClean="0">
              <a:latin typeface="Times New Roman"/>
              <a:cs typeface="Times New Roman"/>
            </a:rPr>
            <a:t> і </a:t>
          </a:r>
          <a:r>
            <a:rPr lang="ru-RU" sz="1700" b="0" i="0" kern="1200" dirty="0" err="1" smtClean="0">
              <a:latin typeface="Times New Roman"/>
              <a:cs typeface="Times New Roman"/>
            </a:rPr>
            <a:t>відлітають</a:t>
          </a:r>
          <a:r>
            <a:rPr lang="ru-RU" sz="1700" b="0" i="0" kern="1200" dirty="0" smtClean="0">
              <a:latin typeface="Times New Roman"/>
              <a:cs typeface="Times New Roman"/>
            </a:rPr>
            <a:t> у </a:t>
          </a:r>
          <a:r>
            <a:rPr lang="ru-RU" sz="1700" b="0" i="0" kern="1200" dirty="0" err="1" smtClean="0">
              <a:latin typeface="Times New Roman"/>
              <a:cs typeface="Times New Roman"/>
            </a:rPr>
            <a:t>теплі</a:t>
          </a:r>
          <a:r>
            <a:rPr lang="ru-RU" sz="1700" b="0" i="0" kern="1200" dirty="0" smtClean="0">
              <a:latin typeface="Times New Roman"/>
              <a:cs typeface="Times New Roman"/>
            </a:rPr>
            <a:t> </a:t>
          </a:r>
          <a:r>
            <a:rPr lang="ru-RU" sz="1700" b="0" i="0" kern="1200" dirty="0" err="1" smtClean="0">
              <a:latin typeface="Times New Roman"/>
              <a:cs typeface="Times New Roman"/>
            </a:rPr>
            <a:t>краї</a:t>
          </a:r>
          <a:r>
            <a:rPr lang="ru-RU" sz="1700" b="0" i="0" kern="1200" dirty="0" smtClean="0">
              <a:latin typeface="Times New Roman"/>
              <a:cs typeface="Times New Roman"/>
            </a:rPr>
            <a:t> ( </a:t>
          </a:r>
          <a:r>
            <a:rPr lang="ru-RU" sz="1700" b="0" i="0" kern="1200" dirty="0" err="1" smtClean="0">
              <a:latin typeface="Times New Roman"/>
              <a:cs typeface="Times New Roman"/>
            </a:rPr>
            <a:t>ластівки</a:t>
          </a:r>
          <a:r>
            <a:rPr lang="ru-RU" sz="1700" b="0" i="0" kern="1200" dirty="0" smtClean="0">
              <a:latin typeface="Times New Roman"/>
              <a:cs typeface="Times New Roman"/>
            </a:rPr>
            <a:t>, </a:t>
          </a:r>
          <a:r>
            <a:rPr lang="ru-RU" sz="1700" b="0" i="0" kern="1200" dirty="0" err="1" smtClean="0">
              <a:latin typeface="Times New Roman"/>
              <a:cs typeface="Times New Roman"/>
            </a:rPr>
            <a:t>стрижі</a:t>
          </a:r>
          <a:r>
            <a:rPr lang="ru-RU" sz="1700" b="0" i="0" kern="1200" dirty="0" smtClean="0">
              <a:latin typeface="Times New Roman"/>
              <a:cs typeface="Times New Roman"/>
            </a:rPr>
            <a:t>, </a:t>
          </a:r>
          <a:r>
            <a:rPr lang="ru-RU" sz="1700" b="0" i="0" kern="1200" dirty="0" err="1" smtClean="0">
              <a:latin typeface="Times New Roman"/>
              <a:cs typeface="Times New Roman"/>
            </a:rPr>
            <a:t>солов</a:t>
          </a:r>
          <a:r>
            <a:rPr lang="en-US" sz="1700" b="0" i="0" kern="1200" dirty="0" smtClean="0">
              <a:latin typeface="Times New Roman"/>
              <a:cs typeface="Times New Roman"/>
            </a:rPr>
            <a:t>’ </a:t>
          </a:r>
          <a:r>
            <a:rPr lang="ru-RU" sz="1700" b="0" i="0" kern="1200" dirty="0" err="1" smtClean="0">
              <a:latin typeface="Times New Roman"/>
              <a:cs typeface="Times New Roman"/>
            </a:rPr>
            <a:t>ї</a:t>
          </a:r>
          <a:r>
            <a:rPr lang="ru-RU" sz="1700" b="0" i="0" kern="1200" dirty="0" smtClean="0">
              <a:latin typeface="Times New Roman"/>
              <a:cs typeface="Times New Roman"/>
            </a:rPr>
            <a:t>, </a:t>
          </a:r>
          <a:r>
            <a:rPr lang="ru-RU" sz="1700" b="0" i="0" kern="1200" dirty="0" err="1" smtClean="0">
              <a:latin typeface="Times New Roman"/>
              <a:cs typeface="Times New Roman"/>
            </a:rPr>
            <a:t>зозулі</a:t>
          </a:r>
          <a:r>
            <a:rPr lang="ru-RU" sz="1700" b="0" i="0" kern="1200" dirty="0" smtClean="0">
              <a:latin typeface="Times New Roman"/>
              <a:cs typeface="Times New Roman"/>
            </a:rPr>
            <a:t>, </a:t>
          </a:r>
          <a:r>
            <a:rPr lang="ru-RU" sz="1700" b="0" i="0" kern="1200" dirty="0" err="1" smtClean="0">
              <a:latin typeface="Times New Roman"/>
              <a:cs typeface="Times New Roman"/>
            </a:rPr>
            <a:t>дикі</a:t>
          </a:r>
          <a:r>
            <a:rPr lang="ru-RU" sz="1700" b="0" i="0" kern="1200" dirty="0" smtClean="0">
              <a:latin typeface="Times New Roman"/>
              <a:cs typeface="Times New Roman"/>
            </a:rPr>
            <a:t> качки, гуси, </a:t>
          </a:r>
          <a:r>
            <a:rPr lang="ru-RU" sz="1700" b="0" i="0" kern="1200" dirty="0" err="1" smtClean="0">
              <a:latin typeface="Times New Roman"/>
              <a:cs typeface="Times New Roman"/>
            </a:rPr>
            <a:t>лелеки</a:t>
          </a:r>
          <a:r>
            <a:rPr lang="ru-RU" sz="1700" b="0" i="0" kern="1200" dirty="0" smtClean="0">
              <a:latin typeface="Times New Roman"/>
              <a:cs typeface="Times New Roman"/>
            </a:rPr>
            <a:t>) </a:t>
          </a:r>
          <a:endParaRPr lang="ru-RU" sz="1700" b="0" i="0" kern="1200" dirty="0">
            <a:latin typeface="Times New Roman"/>
            <a:cs typeface="Times New Roman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1648226" y="0"/>
        <a:ext cx="5935260" cy="1315290"/>
      </dsp:txXfrm>
    </dsp:sp>
    <dsp:sp modelId="{4F7977E6-B8F8-9A41-866B-4EFC66674BC5}">
      <dsp:nvSpPr>
        <dsp:cNvPr id="0" name=""/>
        <dsp:cNvSpPr/>
      </dsp:nvSpPr>
      <dsp:spPr>
        <a:xfrm>
          <a:off x="131529" y="131529"/>
          <a:ext cx="1516697" cy="10522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2F1E6A-EE94-214E-A8AD-15AFADAD5734}">
      <dsp:nvSpPr>
        <dsp:cNvPr id="0" name=""/>
        <dsp:cNvSpPr/>
      </dsp:nvSpPr>
      <dsp:spPr>
        <a:xfrm>
          <a:off x="0" y="1446819"/>
          <a:ext cx="7583487" cy="13152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err="1" smtClean="0">
              <a:solidFill>
                <a:srgbClr val="FFFF00"/>
              </a:solidFill>
              <a:latin typeface="Times New Roman"/>
              <a:cs typeface="Times New Roman"/>
            </a:rPr>
            <a:t>Осілі</a:t>
          </a:r>
          <a:r>
            <a:rPr lang="ru-RU" sz="1700" b="1" kern="1200" dirty="0" smtClean="0">
              <a:solidFill>
                <a:srgbClr val="FFFF00"/>
              </a:solidFill>
              <a:latin typeface="Times New Roman"/>
              <a:cs typeface="Times New Roman"/>
            </a:rPr>
            <a:t>, </a:t>
          </a:r>
          <a:r>
            <a:rPr lang="ru-RU" sz="1700" b="1" kern="1200" dirty="0" err="1" smtClean="0">
              <a:solidFill>
                <a:srgbClr val="FFFF00"/>
              </a:solidFill>
              <a:latin typeface="Times New Roman"/>
              <a:cs typeface="Times New Roman"/>
            </a:rPr>
            <a:t>кочові</a:t>
          </a:r>
          <a:r>
            <a:rPr lang="ru-RU" sz="1700" b="1" kern="1200" dirty="0" smtClean="0">
              <a:solidFill>
                <a:srgbClr val="FFFF00"/>
              </a:solidFill>
              <a:latin typeface="Times New Roman"/>
              <a:cs typeface="Times New Roman"/>
            </a:rPr>
            <a:t>  </a:t>
          </a:r>
          <a:r>
            <a:rPr lang="ru-RU" sz="1700" kern="1200" dirty="0" smtClean="0">
              <a:latin typeface="Times New Roman"/>
              <a:cs typeface="Times New Roman"/>
            </a:rPr>
            <a:t>– </a:t>
          </a:r>
          <a:r>
            <a:rPr lang="ru-RU" sz="1700" kern="1200" dirty="0" err="1" smtClean="0">
              <a:latin typeface="Times New Roman"/>
              <a:cs typeface="Times New Roman"/>
            </a:rPr>
            <a:t>це</a:t>
          </a:r>
          <a:r>
            <a:rPr lang="ru-RU" sz="1700" kern="1200" dirty="0" smtClean="0">
              <a:latin typeface="Times New Roman"/>
              <a:cs typeface="Times New Roman"/>
            </a:rPr>
            <a:t> птахи, </a:t>
          </a:r>
          <a:r>
            <a:rPr lang="ru-RU" sz="1700" kern="1200" dirty="0" err="1" smtClean="0">
              <a:latin typeface="Times New Roman"/>
              <a:cs typeface="Times New Roman"/>
            </a:rPr>
            <a:t>які</a:t>
          </a:r>
          <a:r>
            <a:rPr lang="ru-RU" sz="1700" kern="1200" dirty="0" smtClean="0">
              <a:latin typeface="Times New Roman"/>
              <a:cs typeface="Times New Roman"/>
            </a:rPr>
            <a:t> </a:t>
          </a:r>
          <a:r>
            <a:rPr lang="ru-RU" sz="1700" kern="1200" dirty="0" err="1" smtClean="0">
              <a:latin typeface="Times New Roman"/>
              <a:cs typeface="Times New Roman"/>
            </a:rPr>
            <a:t>знаходять</a:t>
          </a:r>
          <a:r>
            <a:rPr lang="ru-RU" sz="1700" kern="1200" dirty="0" smtClean="0">
              <a:latin typeface="Times New Roman"/>
              <a:cs typeface="Times New Roman"/>
            </a:rPr>
            <a:t> корм </a:t>
          </a:r>
          <a:r>
            <a:rPr lang="ru-RU" sz="1700" kern="1200" dirty="0" err="1" smtClean="0">
              <a:latin typeface="Times New Roman"/>
              <a:cs typeface="Times New Roman"/>
            </a:rPr>
            <a:t>узимку</a:t>
          </a:r>
          <a:r>
            <a:rPr lang="ru-RU" sz="1700" kern="1200" dirty="0" smtClean="0">
              <a:latin typeface="Times New Roman"/>
              <a:cs typeface="Times New Roman"/>
            </a:rPr>
            <a:t> і не </a:t>
          </a:r>
          <a:r>
            <a:rPr lang="ru-RU" sz="1700" kern="1200" dirty="0" err="1" smtClean="0">
              <a:latin typeface="Times New Roman"/>
              <a:cs typeface="Times New Roman"/>
            </a:rPr>
            <a:t>відлітають</a:t>
          </a:r>
          <a:r>
            <a:rPr lang="ru-RU" sz="1700" kern="1200" dirty="0" smtClean="0">
              <a:latin typeface="Times New Roman"/>
              <a:cs typeface="Times New Roman"/>
            </a:rPr>
            <a:t> у </a:t>
          </a:r>
          <a:r>
            <a:rPr lang="ru-RU" sz="1700" kern="1200" dirty="0" err="1" smtClean="0">
              <a:latin typeface="Times New Roman"/>
              <a:cs typeface="Times New Roman"/>
            </a:rPr>
            <a:t>теплі</a:t>
          </a:r>
          <a:r>
            <a:rPr lang="ru-RU" sz="1700" kern="1200" dirty="0" smtClean="0">
              <a:latin typeface="Times New Roman"/>
              <a:cs typeface="Times New Roman"/>
            </a:rPr>
            <a:t> </a:t>
          </a:r>
          <a:r>
            <a:rPr lang="ru-RU" sz="1700" kern="1200" dirty="0" err="1" smtClean="0">
              <a:latin typeface="Times New Roman"/>
              <a:cs typeface="Times New Roman"/>
            </a:rPr>
            <a:t>краї</a:t>
          </a:r>
          <a:r>
            <a:rPr lang="ru-RU" sz="1700" kern="1200" dirty="0" smtClean="0">
              <a:latin typeface="Times New Roman"/>
              <a:cs typeface="Times New Roman"/>
            </a:rPr>
            <a:t> ( </a:t>
          </a:r>
          <a:r>
            <a:rPr lang="ru-RU" sz="1700" kern="1200" dirty="0" err="1" smtClean="0">
              <a:latin typeface="Times New Roman"/>
              <a:cs typeface="Times New Roman"/>
            </a:rPr>
            <a:t>горобці</a:t>
          </a:r>
          <a:r>
            <a:rPr lang="ru-RU" sz="1700" kern="1200" dirty="0" smtClean="0">
              <a:latin typeface="Times New Roman"/>
              <a:cs typeface="Times New Roman"/>
            </a:rPr>
            <a:t>, </a:t>
          </a:r>
          <a:r>
            <a:rPr lang="ru-RU" sz="1700" kern="1200" dirty="0" err="1" smtClean="0">
              <a:latin typeface="Times New Roman"/>
              <a:cs typeface="Times New Roman"/>
            </a:rPr>
            <a:t>дятли</a:t>
          </a:r>
          <a:r>
            <a:rPr lang="ru-RU" sz="1700" kern="1200" dirty="0" smtClean="0">
              <a:latin typeface="Times New Roman"/>
              <a:cs typeface="Times New Roman"/>
            </a:rPr>
            <a:t>, голуби, </a:t>
          </a:r>
          <a:r>
            <a:rPr lang="ru-RU" sz="1700" kern="1200" dirty="0" err="1" smtClean="0">
              <a:latin typeface="Times New Roman"/>
              <a:cs typeface="Times New Roman"/>
            </a:rPr>
            <a:t>граки,сороки</a:t>
          </a:r>
          <a:r>
            <a:rPr lang="ru-RU" sz="1700" kern="1200" dirty="0" smtClean="0">
              <a:latin typeface="Times New Roman"/>
              <a:cs typeface="Times New Roman"/>
            </a:rPr>
            <a:t>,  </a:t>
          </a:r>
          <a:r>
            <a:rPr lang="ru-RU" sz="1700" kern="1200" dirty="0" err="1" smtClean="0">
              <a:latin typeface="Times New Roman"/>
              <a:cs typeface="Times New Roman"/>
            </a:rPr>
            <a:t>синиці,галки</a:t>
          </a:r>
          <a:r>
            <a:rPr lang="ru-RU" sz="1700" kern="1200" dirty="0" smtClean="0">
              <a:latin typeface="Times New Roman"/>
              <a:cs typeface="Times New Roman"/>
            </a:rPr>
            <a:t>…)</a:t>
          </a:r>
          <a:endParaRPr lang="ru-RU" sz="1700" kern="1200" dirty="0">
            <a:latin typeface="Times New Roman"/>
            <a:cs typeface="Times New Roman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1648226" y="1446819"/>
        <a:ext cx="5935260" cy="1315290"/>
      </dsp:txXfrm>
    </dsp:sp>
    <dsp:sp modelId="{A7718A6C-CB11-8C45-AE71-0C8CD2843E21}">
      <dsp:nvSpPr>
        <dsp:cNvPr id="0" name=""/>
        <dsp:cNvSpPr/>
      </dsp:nvSpPr>
      <dsp:spPr>
        <a:xfrm>
          <a:off x="128070" y="1621048"/>
          <a:ext cx="1516697" cy="10522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06C462-D121-1544-B013-644E80528F8D}">
      <dsp:nvSpPr>
        <dsp:cNvPr id="0" name=""/>
        <dsp:cNvSpPr/>
      </dsp:nvSpPr>
      <dsp:spPr>
        <a:xfrm>
          <a:off x="0" y="2893639"/>
          <a:ext cx="7583487" cy="13152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err="1" smtClean="0">
              <a:solidFill>
                <a:srgbClr val="FFFF00"/>
              </a:solidFill>
              <a:latin typeface="Times New Roman"/>
              <a:cs typeface="Times New Roman"/>
            </a:rPr>
            <a:t>Зимуючі</a:t>
          </a:r>
          <a:r>
            <a:rPr lang="ru-RU" sz="1700" b="1" i="0" kern="120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sz="1700" b="1" i="0" kern="1200" dirty="0" err="1" smtClean="0">
              <a:solidFill>
                <a:srgbClr val="FFFF00"/>
              </a:solidFill>
              <a:latin typeface="Times New Roman"/>
              <a:cs typeface="Times New Roman"/>
            </a:rPr>
            <a:t>гості</a:t>
          </a:r>
          <a:r>
            <a:rPr lang="ru-RU" sz="1700" b="1" i="0" kern="1200" dirty="0" smtClean="0">
              <a:solidFill>
                <a:srgbClr val="FFFF00"/>
              </a:solidFill>
              <a:latin typeface="Times New Roman"/>
              <a:cs typeface="Times New Roman"/>
            </a:rPr>
            <a:t> </a:t>
          </a:r>
          <a:r>
            <a:rPr lang="ru-RU" sz="1700" kern="1200" dirty="0" smtClean="0"/>
            <a:t>– </a:t>
          </a:r>
          <a:r>
            <a:rPr lang="ru-RU" sz="1700" b="0" i="0" kern="1200" dirty="0" err="1" smtClean="0">
              <a:latin typeface="Times New Roman"/>
              <a:cs typeface="Times New Roman"/>
            </a:rPr>
            <a:t>це</a:t>
          </a:r>
          <a:r>
            <a:rPr lang="ru-RU" sz="1700" b="0" i="0" kern="1200" dirty="0" smtClean="0">
              <a:latin typeface="Times New Roman"/>
              <a:cs typeface="Times New Roman"/>
            </a:rPr>
            <a:t> птахи, </a:t>
          </a:r>
          <a:r>
            <a:rPr lang="ru-RU" sz="1700" b="0" i="0" kern="1200" dirty="0" err="1" smtClean="0">
              <a:latin typeface="Times New Roman"/>
              <a:cs typeface="Times New Roman"/>
            </a:rPr>
            <a:t>які</a:t>
          </a:r>
          <a:r>
            <a:rPr lang="ru-RU" sz="1700" b="0" i="0" kern="1200" dirty="0" smtClean="0">
              <a:latin typeface="Times New Roman"/>
              <a:cs typeface="Times New Roman"/>
            </a:rPr>
            <a:t> </a:t>
          </a:r>
          <a:r>
            <a:rPr lang="ru-RU" sz="1700" b="0" i="0" kern="1200" dirty="0" err="1" smtClean="0">
              <a:latin typeface="Times New Roman"/>
              <a:cs typeface="Times New Roman"/>
            </a:rPr>
            <a:t>прилітають</a:t>
          </a:r>
          <a:r>
            <a:rPr lang="ru-RU" sz="1700" b="0" i="0" kern="1200" dirty="0" smtClean="0">
              <a:latin typeface="Times New Roman"/>
              <a:cs typeface="Times New Roman"/>
            </a:rPr>
            <a:t> до нас </a:t>
          </a:r>
          <a:r>
            <a:rPr lang="ru-RU" sz="1700" b="0" i="0" kern="1200" dirty="0" err="1" smtClean="0">
              <a:latin typeface="Times New Roman"/>
              <a:cs typeface="Times New Roman"/>
            </a:rPr>
            <a:t>зимувати</a:t>
          </a:r>
          <a:r>
            <a:rPr lang="ru-RU" sz="1700" b="0" i="0" kern="1200" dirty="0" smtClean="0">
              <a:latin typeface="Times New Roman"/>
              <a:cs typeface="Times New Roman"/>
            </a:rPr>
            <a:t> ( </a:t>
          </a:r>
          <a:r>
            <a:rPr lang="ru-RU" sz="1700" b="0" i="0" kern="1200" dirty="0" err="1" smtClean="0">
              <a:latin typeface="Times New Roman"/>
              <a:cs typeface="Times New Roman"/>
            </a:rPr>
            <a:t>снігурі</a:t>
          </a:r>
          <a:r>
            <a:rPr lang="ru-RU" sz="1700" b="0" i="0" kern="1200" dirty="0" smtClean="0">
              <a:latin typeface="Times New Roman"/>
              <a:cs typeface="Times New Roman"/>
            </a:rPr>
            <a:t>, </a:t>
          </a:r>
          <a:r>
            <a:rPr lang="ru-RU" sz="1700" b="0" i="0" kern="1200" dirty="0" err="1" smtClean="0">
              <a:latin typeface="Times New Roman"/>
              <a:cs typeface="Times New Roman"/>
            </a:rPr>
            <a:t>шишикарі</a:t>
          </a:r>
          <a:r>
            <a:rPr lang="ru-RU" sz="1700" b="0" i="0" kern="1200" dirty="0" smtClean="0">
              <a:latin typeface="Times New Roman"/>
              <a:cs typeface="Times New Roman"/>
            </a:rPr>
            <a:t>) </a:t>
          </a:r>
          <a:endParaRPr lang="ru-RU" sz="1700" b="0" i="0" kern="1200" dirty="0">
            <a:latin typeface="Times New Roman"/>
            <a:cs typeface="Times New Roman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1648226" y="2893639"/>
        <a:ext cx="5935260" cy="1315290"/>
      </dsp:txXfrm>
    </dsp:sp>
    <dsp:sp modelId="{EEF2AB7E-7DC5-5549-902D-44CFF0F79029}">
      <dsp:nvSpPr>
        <dsp:cNvPr id="0" name=""/>
        <dsp:cNvSpPr/>
      </dsp:nvSpPr>
      <dsp:spPr>
        <a:xfrm>
          <a:off x="131529" y="3025168"/>
          <a:ext cx="1516697" cy="10522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136EC-661C-2145-8978-CE3171A56D05}" type="datetimeFigureOut">
              <a:rPr lang="ru-RU" smtClean="0"/>
              <a:t>13.12.17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7E05C-C620-454B-A1CA-907E736D0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20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7E05C-C620-454B-A1CA-907E736D072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1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pPr/>
              <a:t>13.12.17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9.png"/><Relationship Id="rId11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41.png"/><Relationship Id="rId10" Type="http://schemas.openxmlformats.org/officeDocument/2006/relationships/image" Target="../media/image65.png"/><Relationship Id="rId11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39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65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7" Type="http://schemas.openxmlformats.org/officeDocument/2006/relationships/image" Target="../media/image41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47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54.png"/><Relationship Id="rId8" Type="http://schemas.openxmlformats.org/officeDocument/2006/relationships/image" Target="../media/image93.png"/><Relationship Id="rId9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9.png"/><Relationship Id="rId9" Type="http://schemas.openxmlformats.org/officeDocument/2006/relationships/image" Target="../media/image12.png"/><Relationship Id="rId1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28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16.png"/><Relationship Id="rId9" Type="http://schemas.openxmlformats.org/officeDocument/2006/relationships/image" Target="../media/image12.png"/><Relationship Id="rId1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Методична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скарбничка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« </a:t>
            </a:r>
            <a:r>
              <a:rPr lang="ru-RU" sz="32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Зимуючі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птахи </a:t>
            </a:r>
            <a:r>
              <a:rPr lang="ru-RU" sz="32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рідного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краю»</a:t>
            </a:r>
            <a:endParaRPr lang="ru-RU" sz="3200" b="1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5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07" y="-9525"/>
            <a:ext cx="1838325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71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6" b="1295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  <p:pic>
        <p:nvPicPr>
          <p:cNvPr id="7" name="Рисунок 3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395" y="4180514"/>
            <a:ext cx="6360568" cy="1857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5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896" y="961313"/>
            <a:ext cx="1976220" cy="173497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543615" y="2551837"/>
            <a:ext cx="6240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Підготували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:</a:t>
            </a:r>
          </a:p>
          <a:p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вчитель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початкових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класів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Лісова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Н.П.</a:t>
            </a:r>
          </a:p>
          <a:p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вчитель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початкових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класів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 Чубарова Н.С.</a:t>
            </a:r>
          </a:p>
          <a:p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вчитель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біології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Малікова</a:t>
            </a:r>
            <a:r>
              <a:rPr lang="ru-RU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І.С.</a:t>
            </a:r>
          </a:p>
        </p:txBody>
      </p:sp>
      <p:pic>
        <p:nvPicPr>
          <p:cNvPr id="11" name="Рисунок 6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8311"/>
            <a:ext cx="2113256" cy="1705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326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Яких</a:t>
            </a:r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птахів</a:t>
            </a:r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b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не 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побачиш</a:t>
            </a:r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взимку</a:t>
            </a:r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?</a:t>
            </a:r>
            <a:endParaRPr lang="ru-RU" sz="3600" b="1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2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1" b="10751"/>
          <a:stretch>
            <a:fillRect/>
          </a:stretch>
        </p:blipFill>
        <p:spPr bwMode="auto">
          <a:xfrm>
            <a:off x="779463" y="1643465"/>
            <a:ext cx="7790869" cy="4524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1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326" y="2067788"/>
            <a:ext cx="1813533" cy="1635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13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922" y="1867976"/>
            <a:ext cx="1846410" cy="210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9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213" y="4321081"/>
            <a:ext cx="1750354" cy="1644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8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95" y="3457681"/>
            <a:ext cx="1793045" cy="2402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7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14" y="1867976"/>
            <a:ext cx="2263682" cy="253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6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335" y="3886150"/>
            <a:ext cx="1522730" cy="1379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6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642" y="4523847"/>
            <a:ext cx="1485308" cy="1340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52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3697">
            <a:off x="337047" y="229463"/>
            <a:ext cx="1838325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5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6165">
            <a:off x="330860" y="1104477"/>
            <a:ext cx="1753012" cy="15269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053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Птахи</a:t>
            </a:r>
            <a:r>
              <a:rPr lang="ru-RU" sz="6600" dirty="0" smtClean="0">
                <a:solidFill>
                  <a:srgbClr val="0000FF"/>
                </a:solidFill>
                <a:latin typeface="Arial Black"/>
                <a:cs typeface="Arial Black"/>
              </a:rPr>
              <a:t> </a:t>
            </a:r>
            <a:endParaRPr lang="ru-RU" sz="6600" dirty="0">
              <a:solidFill>
                <a:srgbClr val="0000FF"/>
              </a:solidFill>
              <a:latin typeface="Arial Black"/>
              <a:cs typeface="Arial Black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473561"/>
              </p:ext>
            </p:extLst>
          </p:nvPr>
        </p:nvGraphicFramePr>
        <p:xfrm>
          <a:off x="779463" y="1828800"/>
          <a:ext cx="7583487" cy="4208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5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4585">
            <a:off x="947125" y="380999"/>
            <a:ext cx="1529080" cy="1268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2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837" y="281822"/>
            <a:ext cx="1611607" cy="158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65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98" y="2817369"/>
            <a:ext cx="692098" cy="702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65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802" y="2510142"/>
            <a:ext cx="756135" cy="723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65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433" y="4204710"/>
            <a:ext cx="766808" cy="723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62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649" y="4204710"/>
            <a:ext cx="765782" cy="78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62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083" y="5688098"/>
            <a:ext cx="797801" cy="77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6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604" y="5398211"/>
            <a:ext cx="727072" cy="6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6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921" y="1514376"/>
            <a:ext cx="652361" cy="6288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8926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Зимуючі</a:t>
            </a:r>
            <a:r>
              <a:rPr lang="ru-RU" sz="4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птахи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міста</a:t>
            </a:r>
            <a:r>
              <a:rPr lang="ru-RU" sz="4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36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М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аріуполя</a:t>
            </a:r>
            <a:endParaRPr lang="ru-RU" sz="3600" b="1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27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3" b="13053"/>
          <a:stretch>
            <a:fillRect/>
          </a:stretch>
        </p:blipFill>
        <p:spPr bwMode="auto">
          <a:xfrm>
            <a:off x="779463" y="1590106"/>
            <a:ext cx="7694813" cy="4447624"/>
          </a:xfrm>
          <a:prstGeom prst="rect">
            <a:avLst/>
          </a:prstGeom>
          <a:noFill/>
          <a:ln w="57150" cmpd="sng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Рисунок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4193221"/>
            <a:ext cx="2091129" cy="1937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4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073" y="4439492"/>
            <a:ext cx="2574140" cy="169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3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2454526"/>
            <a:ext cx="2058008" cy="1718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37" y="2301760"/>
            <a:ext cx="1675644" cy="1068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81" y="2527761"/>
            <a:ext cx="2102462" cy="1460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436" y="5111817"/>
            <a:ext cx="1444682" cy="1018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4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322" y="2726748"/>
            <a:ext cx="1599342" cy="2248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4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965" y="1798345"/>
            <a:ext cx="2069787" cy="2907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41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4046">
            <a:off x="7775941" y="2726748"/>
            <a:ext cx="587009" cy="120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67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27" y="1184779"/>
            <a:ext cx="1941195" cy="1551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6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941" y="266796"/>
            <a:ext cx="761997" cy="65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6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4" y="4786325"/>
            <a:ext cx="761997" cy="65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6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667" y="1590106"/>
            <a:ext cx="761997" cy="65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6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9" y="5712238"/>
            <a:ext cx="761997" cy="65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6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950" y="2006869"/>
            <a:ext cx="761997" cy="650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7173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Чим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годувати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птахів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взимку</a:t>
            </a:r>
            <a:endParaRPr lang="ru-RU" sz="4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4"/>
          </p:nvPr>
        </p:nvSpPr>
        <p:spPr>
          <a:ln w="76200" cmpd="sng">
            <a:solidFill>
              <a:schemeClr val="accent2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>
                <a:latin typeface="Times New Roman"/>
                <a:cs typeface="Times New Roman"/>
              </a:rPr>
              <a:t>Б</a:t>
            </a:r>
            <a:r>
              <a:rPr lang="ru-RU" b="1" dirty="0" err="1" smtClean="0">
                <a:latin typeface="Times New Roman"/>
                <a:cs typeface="Times New Roman"/>
              </a:rPr>
              <a:t>ілий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cs typeface="Times New Roman"/>
              </a:rPr>
              <a:t>хліб</a:t>
            </a:r>
            <a:r>
              <a:rPr lang="ru-RU" b="1" dirty="0" smtClean="0">
                <a:latin typeface="Times New Roman"/>
                <a:cs typeface="Times New Roman"/>
              </a:rPr>
              <a:t>, </a:t>
            </a:r>
            <a:r>
              <a:rPr lang="ru-RU" b="1" dirty="0" err="1" smtClean="0">
                <a:latin typeface="Times New Roman"/>
                <a:cs typeface="Times New Roman"/>
              </a:rPr>
              <a:t>несолоне</a:t>
            </a:r>
            <a:r>
              <a:rPr lang="ru-RU" b="1" dirty="0" smtClean="0">
                <a:latin typeface="Times New Roman"/>
                <a:cs typeface="Times New Roman"/>
              </a:rPr>
              <a:t> сало,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насіння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cs typeface="Times New Roman"/>
              </a:rPr>
              <a:t>соняшника</a:t>
            </a:r>
            <a:r>
              <a:rPr lang="ru-RU" b="1" dirty="0" smtClean="0">
                <a:latin typeface="Times New Roman"/>
                <a:cs typeface="Times New Roman"/>
              </a:rPr>
              <a:t>,</a:t>
            </a:r>
          </a:p>
          <a:p>
            <a:r>
              <a:rPr lang="ru-RU" b="1" dirty="0" smtClean="0">
                <a:latin typeface="Times New Roman"/>
                <a:cs typeface="Times New Roman"/>
              </a:rPr>
              <a:t> просо,</a:t>
            </a:r>
          </a:p>
          <a:p>
            <a:r>
              <a:rPr lang="ru-RU" b="1" dirty="0" smtClean="0">
                <a:latin typeface="Times New Roman"/>
                <a:cs typeface="Times New Roman"/>
              </a:rPr>
              <a:t> овес, 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1879351"/>
          </a:xfrm>
          <a:ln w="76200" cmpd="sng">
            <a:solidFill>
              <a:srgbClr val="DDF53D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latin typeface="Times New Roman"/>
                <a:cs typeface="Times New Roman"/>
              </a:rPr>
              <a:t>Білий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cs typeface="Times New Roman"/>
              </a:rPr>
              <a:t>хліб</a:t>
            </a:r>
            <a:r>
              <a:rPr lang="ru-RU" b="1" dirty="0" smtClean="0">
                <a:latin typeface="Times New Roman"/>
                <a:cs typeface="Times New Roman"/>
              </a:rPr>
              <a:t>, </a:t>
            </a:r>
            <a:r>
              <a:rPr lang="ru-RU" b="1" dirty="0" err="1" smtClean="0">
                <a:latin typeface="Times New Roman"/>
                <a:cs typeface="Times New Roman"/>
              </a:rPr>
              <a:t>несолоне</a:t>
            </a:r>
            <a:r>
              <a:rPr lang="ru-RU" b="1" dirty="0" smtClean="0">
                <a:latin typeface="Times New Roman"/>
                <a:cs typeface="Times New Roman"/>
              </a:rPr>
              <a:t> сало, </a:t>
            </a:r>
          </a:p>
          <a:p>
            <a:r>
              <a:rPr lang="ru-RU" b="1" dirty="0">
                <a:latin typeface="Times New Roman"/>
                <a:cs typeface="Times New Roman"/>
              </a:rPr>
              <a:t>п</a:t>
            </a:r>
            <a:r>
              <a:rPr lang="ru-RU" b="1" dirty="0" smtClean="0">
                <a:latin typeface="Times New Roman"/>
                <a:cs typeface="Times New Roman"/>
              </a:rPr>
              <a:t>росо</a:t>
            </a:r>
          </a:p>
          <a:p>
            <a:r>
              <a:rPr lang="ru-RU" b="1" dirty="0">
                <a:latin typeface="Times New Roman"/>
                <a:cs typeface="Times New Roman"/>
              </a:rPr>
              <a:t>о</a:t>
            </a:r>
            <a:r>
              <a:rPr lang="ru-RU" b="1" dirty="0" smtClean="0">
                <a:latin typeface="Times New Roman"/>
                <a:cs typeface="Times New Roman"/>
              </a:rPr>
              <a:t>вес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пшениця</a:t>
            </a:r>
            <a:endParaRPr lang="ru-RU" b="1" dirty="0">
              <a:latin typeface="Times New Roman"/>
              <a:cs typeface="Times New Roman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ln w="76200" cmpd="sng">
            <a:solidFill>
              <a:srgbClr val="DDF53D"/>
            </a:solidFill>
          </a:ln>
        </p:spPr>
        <p:txBody>
          <a:bodyPr/>
          <a:lstStyle/>
          <a:p>
            <a:r>
              <a:rPr lang="ru-RU" b="1" dirty="0" err="1" smtClean="0">
                <a:latin typeface="Times New Roman"/>
                <a:cs typeface="Times New Roman"/>
              </a:rPr>
              <a:t>Жолуді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</a:p>
          <a:p>
            <a:r>
              <a:rPr lang="ru-RU" b="1" dirty="0" smtClean="0">
                <a:latin typeface="Times New Roman"/>
                <a:cs typeface="Times New Roman"/>
              </a:rPr>
              <a:t>шишки 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горіхи</a:t>
            </a:r>
            <a:endParaRPr lang="ru-RU" b="1" dirty="0">
              <a:latin typeface="Times New Roman"/>
              <a:cs typeface="Times New Roman"/>
            </a:endParaRPr>
          </a:p>
        </p:txBody>
      </p:sp>
      <p:pic>
        <p:nvPicPr>
          <p:cNvPr id="12" name="Содержимое 11"/>
          <p:cNvPicPr>
            <a:picLocks noGrp="1" noChangeAspect="1"/>
          </p:cNvPicPr>
          <p:nvPr>
            <p:ph sz="half" idx="13"/>
          </p:nvPr>
        </p:nvPicPr>
        <p:blipFill>
          <a:blip r:embed="rId3" cstate="print"/>
          <a:srcRect l="25" r="25"/>
          <a:stretch>
            <a:fillRect/>
          </a:stretch>
        </p:blipFill>
        <p:spPr>
          <a:xfrm>
            <a:off x="2177270" y="2646619"/>
            <a:ext cx="2068933" cy="1163775"/>
          </a:xfrm>
        </p:spPr>
      </p:pic>
      <p:pic>
        <p:nvPicPr>
          <p:cNvPr id="10" name="Рисунок 15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70" y="4322101"/>
            <a:ext cx="2185083" cy="1442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7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604" y="1995637"/>
            <a:ext cx="1895178" cy="167712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4710953" y="3982792"/>
            <a:ext cx="3657600" cy="1877437"/>
          </a:xfrm>
          <a:prstGeom prst="rect">
            <a:avLst/>
          </a:prstGeom>
          <a:noFill/>
          <a:ln w="76200" cmpd="sng">
            <a:solidFill>
              <a:srgbClr val="DDF53D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lang="ru-RU" sz="20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Білий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хліб</a:t>
            </a:r>
            <a:endParaRPr lang="ru-RU" sz="2000" b="1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285750" indent="-285750">
              <a:buFontTx/>
              <a:buChar char="•"/>
            </a:pPr>
            <a:r>
              <a:rPr lang="ru-RU" sz="20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ж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олуді</a:t>
            </a:r>
            <a:endParaRPr lang="ru-RU" sz="2000" b="1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285750" indent="-285750">
              <a:buFontTx/>
              <a:buChar char="•"/>
            </a:pPr>
            <a:r>
              <a:rPr lang="ru-RU" sz="2000" b="1" dirty="0">
                <a:solidFill>
                  <a:schemeClr val="bg1"/>
                </a:solidFill>
                <a:latin typeface="Times New Roman"/>
                <a:cs typeface="Times New Roman"/>
              </a:rPr>
              <a:t>ш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ишки</a:t>
            </a:r>
          </a:p>
          <a:p>
            <a:pPr marL="285750" indent="-285750">
              <a:buFontTx/>
              <a:buChar char="•"/>
            </a:pPr>
            <a:r>
              <a:rPr lang="ru-RU" sz="20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горіхи</a:t>
            </a:r>
            <a:endParaRPr lang="ru-RU" sz="2000" b="1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285750" indent="-285750">
              <a:buFontTx/>
              <a:buChar char="•"/>
            </a:pPr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7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558" y="4073429"/>
            <a:ext cx="1584833" cy="1690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62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198" y="1645756"/>
            <a:ext cx="833755" cy="89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62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944" y="5540982"/>
            <a:ext cx="833755" cy="89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62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5" y="3624166"/>
            <a:ext cx="833755" cy="89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5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4134">
            <a:off x="7345179" y="167292"/>
            <a:ext cx="1459205" cy="1478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4325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Чим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годувати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птахів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взимку</a:t>
            </a:r>
            <a:endParaRPr lang="ru-RU" sz="4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4"/>
          </p:nvPr>
        </p:nvSpPr>
        <p:spPr>
          <a:ln w="76200" cmpd="sng">
            <a:solidFill>
              <a:srgbClr val="DDF53D"/>
            </a:solidFill>
          </a:ln>
        </p:spPr>
        <p:txBody>
          <a:bodyPr/>
          <a:lstStyle/>
          <a:p>
            <a:r>
              <a:rPr lang="ru-RU" b="1" dirty="0" err="1" smtClean="0">
                <a:latin typeface="Times New Roman"/>
                <a:cs typeface="Times New Roman"/>
              </a:rPr>
              <a:t>Насіння</a:t>
            </a:r>
            <a:r>
              <a:rPr lang="ru-RU" b="1" dirty="0" smtClean="0">
                <a:latin typeface="Times New Roman"/>
                <a:cs typeface="Times New Roman"/>
              </a:rPr>
              <a:t> клена,</a:t>
            </a:r>
          </a:p>
          <a:p>
            <a:r>
              <a:rPr lang="ru-RU" b="1" dirty="0" err="1">
                <a:latin typeface="Times New Roman"/>
                <a:cs typeface="Times New Roman"/>
              </a:rPr>
              <a:t>з</a:t>
            </a:r>
            <a:r>
              <a:rPr lang="ru-RU" b="1" dirty="0" err="1" smtClean="0">
                <a:latin typeface="Times New Roman"/>
                <a:cs typeface="Times New Roman"/>
              </a:rPr>
              <a:t>ернові</a:t>
            </a:r>
            <a:r>
              <a:rPr lang="ru-RU" b="1" dirty="0" smtClean="0">
                <a:latin typeface="Times New Roman"/>
                <a:cs typeface="Times New Roman"/>
              </a:rPr>
              <a:t> трави,</a:t>
            </a:r>
          </a:p>
          <a:p>
            <a:r>
              <a:rPr lang="ru-RU" b="1" dirty="0" err="1">
                <a:latin typeface="Times New Roman"/>
                <a:cs typeface="Times New Roman"/>
              </a:rPr>
              <a:t>я</a:t>
            </a:r>
            <a:r>
              <a:rPr lang="ru-RU" b="1" dirty="0" err="1" smtClean="0">
                <a:latin typeface="Times New Roman"/>
                <a:cs typeface="Times New Roman"/>
              </a:rPr>
              <a:t>годи</a:t>
            </a:r>
            <a:endParaRPr lang="ru-RU" b="1" dirty="0" smtClean="0">
              <a:latin typeface="Times New Roman"/>
              <a:cs typeface="Times New Roman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5"/>
          </p:nvPr>
        </p:nvSpPr>
        <p:spPr>
          <a:ln w="76200" cmpd="sng">
            <a:solidFill>
              <a:srgbClr val="DDF53D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err="1" smtClean="0">
                <a:latin typeface="Times New Roman"/>
                <a:cs typeface="Times New Roman"/>
              </a:rPr>
              <a:t>репейнік</a:t>
            </a:r>
            <a:r>
              <a:rPr lang="ru-RU" b="1" dirty="0" smtClean="0">
                <a:latin typeface="Times New Roman"/>
                <a:cs typeface="Times New Roman"/>
              </a:rPr>
              <a:t>,</a:t>
            </a:r>
          </a:p>
          <a:p>
            <a:r>
              <a:rPr lang="ru-RU" b="1" dirty="0">
                <a:latin typeface="Times New Roman"/>
                <a:cs typeface="Times New Roman"/>
              </a:rPr>
              <a:t>п</a:t>
            </a:r>
            <a:r>
              <a:rPr lang="ru-RU" b="1" dirty="0" smtClean="0">
                <a:latin typeface="Times New Roman"/>
                <a:cs typeface="Times New Roman"/>
              </a:rPr>
              <a:t>росо,</a:t>
            </a:r>
          </a:p>
          <a:p>
            <a:r>
              <a:rPr lang="ru-RU" b="1" dirty="0">
                <a:latin typeface="Times New Roman"/>
                <a:cs typeface="Times New Roman"/>
              </a:rPr>
              <a:t>о</a:t>
            </a:r>
            <a:r>
              <a:rPr lang="ru-RU" b="1" dirty="0" smtClean="0">
                <a:latin typeface="Times New Roman"/>
                <a:cs typeface="Times New Roman"/>
              </a:rPr>
              <a:t>вес,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пшениця</a:t>
            </a:r>
            <a:endParaRPr lang="ru-RU" b="1" dirty="0">
              <a:latin typeface="Times New Roman"/>
              <a:cs typeface="Times New Roman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ln w="76200" cmpd="sng">
            <a:solidFill>
              <a:srgbClr val="DDF53D"/>
            </a:solidFill>
          </a:ln>
        </p:spPr>
        <p:txBody>
          <a:bodyPr/>
          <a:lstStyle/>
          <a:p>
            <a:r>
              <a:rPr lang="ru-RU" b="1" dirty="0" err="1" smtClean="0">
                <a:latin typeface="Times New Roman"/>
                <a:cs typeface="Times New Roman"/>
              </a:rPr>
              <a:t>Насіння</a:t>
            </a:r>
            <a:r>
              <a:rPr lang="ru-RU" b="1" dirty="0" smtClean="0">
                <a:latin typeface="Times New Roman"/>
                <a:cs typeface="Times New Roman"/>
              </a:rPr>
              <a:t> кавуна,</a:t>
            </a:r>
          </a:p>
          <a:p>
            <a:r>
              <a:rPr lang="ru-RU" b="1" dirty="0" err="1">
                <a:latin typeface="Times New Roman"/>
                <a:cs typeface="Times New Roman"/>
              </a:rPr>
              <a:t>с</a:t>
            </a:r>
            <a:r>
              <a:rPr lang="ru-RU" b="1" dirty="0" err="1" smtClean="0">
                <a:latin typeface="Times New Roman"/>
                <a:cs typeface="Times New Roman"/>
              </a:rPr>
              <a:t>оняшник</a:t>
            </a:r>
            <a:r>
              <a:rPr lang="ru-RU" b="1" dirty="0" smtClean="0">
                <a:latin typeface="Times New Roman"/>
                <a:cs typeface="Times New Roman"/>
              </a:rPr>
              <a:t>,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ягоди</a:t>
            </a:r>
            <a:endParaRPr lang="ru-RU" b="1" dirty="0">
              <a:latin typeface="Times New Roman"/>
              <a:cs typeface="Times New Roman"/>
            </a:endParaRPr>
          </a:p>
        </p:txBody>
      </p:sp>
      <p:pic>
        <p:nvPicPr>
          <p:cNvPr id="7" name="Рисунок 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5" y="1942278"/>
            <a:ext cx="1259520" cy="1841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8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830" y="2150980"/>
            <a:ext cx="1494204" cy="163279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одержимое 9"/>
          <p:cNvSpPr>
            <a:spLocks noGrp="1"/>
          </p:cNvSpPr>
          <p:nvPr>
            <p:ph sz="half" idx="13"/>
          </p:nvPr>
        </p:nvSpPr>
        <p:spPr>
          <a:ln w="76200" cmpd="sng">
            <a:solidFill>
              <a:srgbClr val="DDF53D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err="1" smtClean="0">
                <a:latin typeface="Times New Roman"/>
                <a:cs typeface="Times New Roman"/>
              </a:rPr>
              <a:t>Насіння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cs typeface="Times New Roman"/>
              </a:rPr>
              <a:t>соняшника</a:t>
            </a:r>
            <a:r>
              <a:rPr lang="ru-RU" b="1" dirty="0" smtClean="0">
                <a:latin typeface="Times New Roman"/>
                <a:cs typeface="Times New Roman"/>
              </a:rPr>
              <a:t>,</a:t>
            </a:r>
          </a:p>
          <a:p>
            <a:r>
              <a:rPr lang="ru-RU" b="1" dirty="0">
                <a:latin typeface="Times New Roman"/>
                <a:cs typeface="Times New Roman"/>
              </a:rPr>
              <a:t>п</a:t>
            </a:r>
            <a:r>
              <a:rPr lang="ru-RU" b="1" dirty="0" smtClean="0">
                <a:latin typeface="Times New Roman"/>
                <a:cs typeface="Times New Roman"/>
              </a:rPr>
              <a:t>росо,</a:t>
            </a:r>
          </a:p>
          <a:p>
            <a:r>
              <a:rPr lang="ru-RU" b="1" dirty="0">
                <a:latin typeface="Times New Roman"/>
                <a:cs typeface="Times New Roman"/>
              </a:rPr>
              <a:t>о</a:t>
            </a:r>
            <a:r>
              <a:rPr lang="ru-RU" b="1" dirty="0" smtClean="0">
                <a:latin typeface="Times New Roman"/>
                <a:cs typeface="Times New Roman"/>
              </a:rPr>
              <a:t>вес,</a:t>
            </a:r>
          </a:p>
          <a:p>
            <a:r>
              <a:rPr lang="ru-RU" b="1" dirty="0" err="1" smtClean="0">
                <a:latin typeface="Times New Roman"/>
                <a:cs typeface="Times New Roman"/>
              </a:rPr>
              <a:t>пшениця</a:t>
            </a:r>
            <a:endParaRPr lang="ru-RU" b="1" dirty="0">
              <a:latin typeface="Times New Roman"/>
              <a:cs typeface="Times New Roman"/>
            </a:endParaRPr>
          </a:p>
        </p:txBody>
      </p:sp>
      <p:pic>
        <p:nvPicPr>
          <p:cNvPr id="12" name="Рисунок 8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672" y="4215382"/>
            <a:ext cx="2006503" cy="1654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8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805" y="4430286"/>
            <a:ext cx="2196957" cy="1263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7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531" y="480232"/>
            <a:ext cx="1693005" cy="1218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3649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Гра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«Опиши птаха»</a:t>
            </a:r>
            <a:endParaRPr lang="ru-RU" sz="4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14" name="Рисунок 69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 bwMode="auto">
          <a:prstGeom prst="rect">
            <a:avLst/>
          </a:prstGeom>
          <a:noFill/>
          <a:ln w="57150" cmpd="sng">
            <a:solidFill>
              <a:srgbClr val="1287CA"/>
            </a:solidFill>
          </a:ln>
        </p:spPr>
      </p:pic>
      <p:pic>
        <p:nvPicPr>
          <p:cNvPr id="18" name="Рисунок 69"/>
          <p:cNvPicPr>
            <a:picLocks noGrp="1"/>
          </p:cNvPicPr>
          <p:nvPr>
            <p:ph sz="half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 bwMode="auto">
          <a:prstGeom prst="rect">
            <a:avLst/>
          </a:prstGeom>
          <a:noFill/>
          <a:ln w="57150" cmpd="sng">
            <a:solidFill>
              <a:schemeClr val="bg2">
                <a:lumMod val="75000"/>
              </a:schemeClr>
            </a:solidFill>
          </a:ln>
        </p:spPr>
      </p:pic>
      <p:pic>
        <p:nvPicPr>
          <p:cNvPr id="19" name="Рисунок 69"/>
          <p:cNvPicPr>
            <a:picLocks noGrp="1"/>
          </p:cNvPicPr>
          <p:nvPr>
            <p:ph sz="half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 bwMode="auto">
          <a:xfrm>
            <a:off x="779463" y="4083870"/>
            <a:ext cx="3657600" cy="1965346"/>
          </a:xfrm>
          <a:prstGeom prst="rect">
            <a:avLst/>
          </a:prstGeom>
          <a:noFill/>
          <a:ln w="57150" cmpd="sng">
            <a:solidFill>
              <a:srgbClr val="1287CA"/>
            </a:solidFill>
          </a:ln>
        </p:spPr>
      </p:pic>
      <p:pic>
        <p:nvPicPr>
          <p:cNvPr id="20" name="Рисунок 69"/>
          <p:cNvPicPr>
            <a:picLocks noGrp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 bwMode="auto">
          <a:prstGeom prst="rect">
            <a:avLst/>
          </a:prstGeom>
          <a:noFill/>
          <a:ln w="57150" cmpd="sng">
            <a:solidFill>
              <a:srgbClr val="1287CA"/>
            </a:solidFill>
          </a:ln>
        </p:spPr>
      </p:pic>
      <p:pic>
        <p:nvPicPr>
          <p:cNvPr id="27" name="Рисунок 7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953" y="1828801"/>
            <a:ext cx="3651997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Изображение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953" y="3991816"/>
            <a:ext cx="3651997" cy="2057400"/>
          </a:xfrm>
          <a:prstGeom prst="rect">
            <a:avLst/>
          </a:prstGeom>
        </p:spPr>
      </p:pic>
      <p:pic>
        <p:nvPicPr>
          <p:cNvPr id="30" name="Изображение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097" y="1828801"/>
            <a:ext cx="3501057" cy="2017190"/>
          </a:xfrm>
          <a:prstGeom prst="rect">
            <a:avLst/>
          </a:prstGeom>
        </p:spPr>
      </p:pic>
      <p:pic>
        <p:nvPicPr>
          <p:cNvPr id="32" name="Изображение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463" y="3991816"/>
            <a:ext cx="3657600" cy="2057399"/>
          </a:xfrm>
          <a:prstGeom prst="rect">
            <a:avLst/>
          </a:prstGeom>
        </p:spPr>
      </p:pic>
      <p:pic>
        <p:nvPicPr>
          <p:cNvPr id="34" name="Рисунок 6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54" y="1300798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Рисунок 6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947" y="152870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6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94" y="1997392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6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921" y="5428386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6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151" y="3358198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56" y="113592"/>
            <a:ext cx="2835910" cy="2095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513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Гра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«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Відгадай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хто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це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?»</a:t>
            </a:r>
            <a:endParaRPr lang="ru-RU" sz="4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4" b="5604"/>
          <a:stretch>
            <a:fillRect/>
          </a:stretch>
        </p:blipFill>
        <p:spPr bwMode="auto">
          <a:xfrm>
            <a:off x="779463" y="1425389"/>
            <a:ext cx="7737505" cy="476428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796298" y="2551837"/>
            <a:ext cx="4061701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err="1">
                <a:solidFill>
                  <a:srgbClr val="0000FF"/>
                </a:solidFill>
              </a:rPr>
              <a:t>Цвірінь</a:t>
            </a:r>
            <a:r>
              <a:rPr lang="ru-RU" b="1" dirty="0">
                <a:solidFill>
                  <a:srgbClr val="0000FF"/>
                </a:solidFill>
              </a:rPr>
              <a:t> – </a:t>
            </a:r>
            <a:r>
              <a:rPr lang="ru-RU" b="1" dirty="0" err="1">
                <a:solidFill>
                  <a:srgbClr val="0000FF"/>
                </a:solidFill>
              </a:rPr>
              <a:t>цвірінь</a:t>
            </a:r>
            <a:r>
              <a:rPr lang="ru-RU" b="1" dirty="0">
                <a:solidFill>
                  <a:srgbClr val="0000FF"/>
                </a:solidFill>
              </a:rPr>
              <a:t> - … </a:t>
            </a: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Кар – кар -…</a:t>
            </a:r>
          </a:p>
          <a:p>
            <a:pPr lvl="0"/>
            <a:r>
              <a:rPr lang="ru-RU" b="1" dirty="0" err="1">
                <a:solidFill>
                  <a:srgbClr val="0000FF"/>
                </a:solidFill>
              </a:rPr>
              <a:t>Тьох</a:t>
            </a:r>
            <a:r>
              <a:rPr lang="ru-RU" b="1" dirty="0">
                <a:solidFill>
                  <a:srgbClr val="0000FF"/>
                </a:solidFill>
              </a:rPr>
              <a:t> – </a:t>
            </a:r>
            <a:r>
              <a:rPr lang="ru-RU" b="1" dirty="0" err="1">
                <a:solidFill>
                  <a:srgbClr val="0000FF"/>
                </a:solidFill>
              </a:rPr>
              <a:t>тьох</a:t>
            </a:r>
            <a:r>
              <a:rPr lang="ru-RU" b="1" dirty="0">
                <a:solidFill>
                  <a:srgbClr val="0000FF"/>
                </a:solidFill>
              </a:rPr>
              <a:t>- …</a:t>
            </a: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Тук – тук- …</a:t>
            </a:r>
          </a:p>
          <a:p>
            <a:pPr lvl="0"/>
            <a:r>
              <a:rPr lang="ru-RU" b="1" dirty="0" err="1">
                <a:solidFill>
                  <a:srgbClr val="0000FF"/>
                </a:solidFill>
              </a:rPr>
              <a:t>Ціть</a:t>
            </a:r>
            <a:r>
              <a:rPr lang="ru-RU" b="1" dirty="0">
                <a:solidFill>
                  <a:srgbClr val="0000FF"/>
                </a:solidFill>
              </a:rPr>
              <a:t> –</a:t>
            </a:r>
            <a:r>
              <a:rPr lang="ru-RU" b="1" dirty="0" err="1">
                <a:solidFill>
                  <a:srgbClr val="0000FF"/>
                </a:solidFill>
              </a:rPr>
              <a:t>ціть</a:t>
            </a:r>
            <a:r>
              <a:rPr lang="ru-RU" b="1" dirty="0">
                <a:solidFill>
                  <a:srgbClr val="0000FF"/>
                </a:solidFill>
              </a:rPr>
              <a:t> -…</a:t>
            </a: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Ку –ку- …</a:t>
            </a:r>
          </a:p>
        </p:txBody>
      </p:sp>
      <p:pic>
        <p:nvPicPr>
          <p:cNvPr id="12" name="Рисунок 13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344" y="2156460"/>
            <a:ext cx="1609998" cy="1333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0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091" y="3489696"/>
            <a:ext cx="1712473" cy="1531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6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23429"/>
            <a:ext cx="1671642" cy="1459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196" y="2028398"/>
            <a:ext cx="1067289" cy="1461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33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845" y="4428821"/>
            <a:ext cx="1539482" cy="1643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99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327" y="4428821"/>
            <a:ext cx="1912893" cy="1475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7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960" y="381000"/>
            <a:ext cx="2002519" cy="13675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5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  <a:ln w="57150" cmpd="sng">
            <a:solidFill>
              <a:srgbClr val="1287CA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5400" b="1" dirty="0" err="1" smtClean="0">
                <a:solidFill>
                  <a:srgbClr val="FF6600"/>
                </a:solidFill>
                <a:latin typeface="Times New Roman"/>
                <a:cs typeface="Times New Roman"/>
              </a:rPr>
              <a:t>Види</a:t>
            </a:r>
            <a:r>
              <a:rPr lang="ru-RU" sz="5400" b="1" dirty="0" smtClean="0"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lang="ru-RU" sz="5400" b="1" dirty="0" err="1" smtClean="0">
                <a:solidFill>
                  <a:srgbClr val="FF6600"/>
                </a:solidFill>
                <a:latin typeface="Times New Roman"/>
                <a:cs typeface="Times New Roman"/>
              </a:rPr>
              <a:t>птахів</a:t>
            </a:r>
            <a:endParaRPr lang="ru-RU" sz="5400" b="1" dirty="0">
              <a:solidFill>
                <a:srgbClr val="FF66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8685926"/>
              </p:ext>
            </p:extLst>
          </p:nvPr>
        </p:nvGraphicFramePr>
        <p:xfrm>
          <a:off x="779463" y="1828800"/>
          <a:ext cx="7583487" cy="4208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777" y="4048724"/>
            <a:ext cx="2424321" cy="1989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5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606" y="1333983"/>
            <a:ext cx="2540147" cy="1650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4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9" y="1255054"/>
            <a:ext cx="2552860" cy="2128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2145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sz="54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Гра</a:t>
            </a:r>
            <a:r>
              <a:rPr lang="ru-RU" sz="5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« 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Розсипанка</a:t>
            </a:r>
            <a:r>
              <a:rPr lang="ru-RU" sz="5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»</a:t>
            </a:r>
            <a:endParaRPr lang="ru-RU" sz="54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               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Складіть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назви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птахів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. Одну букву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можна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 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використовувати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декілька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.</a:t>
            </a:r>
          </a:p>
          <a:p>
            <a:endParaRPr lang="ru-RU" dirty="0"/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 Р Й К Л О В І П А Т Е Н Ч </a:t>
            </a:r>
          </a:p>
          <a:p>
            <a:pPr algn="ctr"/>
            <a:endParaRPr lang="ru-RU" sz="3200" dirty="0">
              <a:solidFill>
                <a:srgbClr val="FFFF00"/>
              </a:solidFill>
              <a:latin typeface="Arial Black"/>
              <a:cs typeface="Arial Black"/>
            </a:endParaRPr>
          </a:p>
          <a:p>
            <a:pPr marL="0" indent="0" algn="ctr">
              <a:buNone/>
            </a:pPr>
            <a:r>
              <a:rPr lang="ru-RU" sz="3200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latin typeface="Arial Black"/>
                <a:cs typeface="Arial Black"/>
              </a:rPr>
              <a:t>             </a:t>
            </a:r>
            <a:endParaRPr lang="ru-RU" sz="3200" dirty="0">
              <a:solidFill>
                <a:srgbClr val="FFFF00"/>
              </a:solidFill>
              <a:latin typeface="Arial Black"/>
              <a:cs typeface="Arial Black"/>
            </a:endParaRPr>
          </a:p>
        </p:txBody>
      </p:sp>
      <p:pic>
        <p:nvPicPr>
          <p:cNvPr id="9" name="Рисунок 3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" y="1465498"/>
            <a:ext cx="2678896" cy="2198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4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06" y="4439491"/>
            <a:ext cx="7246894" cy="1707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5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913" y="155152"/>
            <a:ext cx="1706755" cy="167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5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9497">
            <a:off x="7417228" y="719101"/>
            <a:ext cx="1528882" cy="1561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5387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Гра “ Розсипанка”</a:t>
            </a:r>
            <a:endParaRPr lang="ru-RU" sz="4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49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3" b="13003"/>
          <a:stretch>
            <a:fillRect/>
          </a:stretch>
        </p:blipFill>
        <p:spPr bwMode="auto">
          <a:xfrm>
            <a:off x="875519" y="1828800"/>
            <a:ext cx="7583487" cy="42089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84691" y="2690336"/>
            <a:ext cx="68519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Складіть назви птахів.</a:t>
            </a:r>
            <a:endParaRPr lang="ru-RU" sz="2400" b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r>
              <a:rPr lang="uk-UA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Одну букву можна використовувати </a:t>
            </a:r>
            <a:endParaRPr lang="ru-RU" sz="2400" b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r>
              <a:rPr lang="uk-UA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декілька разів.</a:t>
            </a:r>
            <a:endParaRPr lang="ru-RU" sz="2400" b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sz="3600" b="1" dirty="0">
                <a:solidFill>
                  <a:srgbClr val="FFFF00"/>
                </a:solidFill>
                <a:latin typeface="Times New Roman"/>
                <a:cs typeface="Times New Roman"/>
              </a:rPr>
              <a:t>Е С О Н У Г Ц Р В К А Б Ь Л И</a:t>
            </a:r>
            <a:r>
              <a:rPr lang="ru-RU" sz="36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</a:p>
        </p:txBody>
      </p:sp>
      <p:pic>
        <p:nvPicPr>
          <p:cNvPr id="6" name="Рисунок 2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670" y="380999"/>
            <a:ext cx="3223536" cy="2761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3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38" y="4721661"/>
            <a:ext cx="1424305" cy="1674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10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  <a:ln w="38100" cmpd="sng">
            <a:solidFill>
              <a:srgbClr val="37AAED"/>
            </a:solidFill>
          </a:ln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Хто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зайвий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  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Чому</a:t>
            </a:r>
            <a:r>
              <a:rPr lang="ru-RU" sz="4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?</a:t>
            </a:r>
            <a:endParaRPr lang="ru-RU" sz="4800" b="1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47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52" b="22252"/>
          <a:stretch>
            <a:fillRect/>
          </a:stretch>
        </p:blipFill>
        <p:spPr bwMode="auto">
          <a:prstGeom prst="rect">
            <a:avLst/>
          </a:prstGeom>
          <a:noFill/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5" name="Рисунок 9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204" y="3501976"/>
            <a:ext cx="1401445" cy="239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14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259" y="2096375"/>
            <a:ext cx="152273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14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985" y="4485816"/>
            <a:ext cx="1766570" cy="1322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4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268" y="2192562"/>
            <a:ext cx="1476375" cy="1684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39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16" y="3877217"/>
            <a:ext cx="1950085" cy="1796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5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801">
            <a:off x="7087362" y="178235"/>
            <a:ext cx="1504316" cy="145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53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669">
            <a:off x="7554142" y="836175"/>
            <a:ext cx="1187568" cy="126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8" y="888365"/>
            <a:ext cx="905510" cy="9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49" y="1626157"/>
            <a:ext cx="905510" cy="9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845" y="2566592"/>
            <a:ext cx="905510" cy="9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94" y="5425708"/>
            <a:ext cx="905510" cy="9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195" y="2403846"/>
            <a:ext cx="905510" cy="9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5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749" y="1488745"/>
            <a:ext cx="905510" cy="940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2497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rgbClr val="88CDF4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54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Встанови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відносність</a:t>
            </a:r>
            <a:endParaRPr lang="ru-RU" sz="44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2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8" b="12848"/>
          <a:stretch>
            <a:fillRect/>
          </a:stretch>
        </p:blipFill>
        <p:spPr bwMode="auto">
          <a:xfrm>
            <a:off x="642937" y="1711410"/>
            <a:ext cx="7869434" cy="472371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305908" y="2828836"/>
            <a:ext cx="222264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008000"/>
                </a:solidFill>
                <a:latin typeface="Times New Roman"/>
                <a:cs typeface="Times New Roman"/>
              </a:rPr>
              <a:t>Дикі</a:t>
            </a:r>
            <a:endParaRPr lang="ru-RU" sz="3200" b="1" dirty="0">
              <a:solidFill>
                <a:srgbClr val="00800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Arial Black"/>
                <a:cs typeface="Arial Black"/>
              </a:rPr>
              <a:t> 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Arial Black"/>
                <a:cs typeface="Arial Black"/>
              </a:rPr>
              <a:t> </a:t>
            </a:r>
          </a:p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Свійські</a:t>
            </a:r>
            <a:endParaRPr lang="ru-RU" sz="32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11" name="Рисунок 14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801" y="2828836"/>
            <a:ext cx="1766570" cy="1322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62" y="4800750"/>
            <a:ext cx="1857375" cy="1236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4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601" y="4227345"/>
            <a:ext cx="1570990" cy="1810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4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981" y="1568761"/>
            <a:ext cx="195961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4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806" y="3302847"/>
            <a:ext cx="1748155" cy="1164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74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13" y="1711410"/>
            <a:ext cx="1254125" cy="18903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Прямая со стрелкой 16"/>
          <p:cNvCxnSpPr/>
          <p:nvPr/>
        </p:nvCxnSpPr>
        <p:spPr>
          <a:xfrm rot="10800000">
            <a:off x="3305909" y="2363372"/>
            <a:ext cx="928467" cy="4654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355213" y="3601804"/>
            <a:ext cx="1457132" cy="11989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120640" y="3302847"/>
            <a:ext cx="1913206" cy="5517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26745" y="4890939"/>
            <a:ext cx="1053856" cy="3000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4726745" y="3168961"/>
            <a:ext cx="1350498" cy="1058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 flipV="1">
            <a:off x="2355213" y="3601804"/>
            <a:ext cx="1457133" cy="2527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259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  <a:ln w="38100" cmpd="sng">
            <a:solidFill>
              <a:srgbClr val="3366FF"/>
            </a:solidFill>
          </a:ln>
        </p:spPr>
        <p:txBody>
          <a:bodyPr/>
          <a:lstStyle/>
          <a:p>
            <a:r>
              <a:rPr lang="ru-RU" dirty="0" smtClean="0"/>
              <a:t/>
            </a:r>
            <a:r>
              <a:rPr lang="ru-RU" sz="5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lang="en-US" sz="5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’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ясоїдні</a:t>
            </a:r>
            <a:endParaRPr lang="ru-RU" sz="54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7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3" b="13003"/>
          <a:stretch>
            <a:fillRect/>
          </a:stretch>
        </p:blipFill>
        <p:spPr bwMode="auto">
          <a:prstGeom prst="rect">
            <a:avLst/>
          </a:prstGeom>
          <a:noFill/>
          <a:ln w="57150" cmpd="sng">
            <a:solidFill>
              <a:srgbClr val="3366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387475" y="2262433"/>
            <a:ext cx="667055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uk-UA" dirty="0" smtClean="0"/>
              <a:t>     </a:t>
            </a:r>
            <a:r>
              <a:rPr lang="uk-UA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Комахоїдні  </a:t>
            </a:r>
            <a:r>
              <a:rPr lang="uk-UA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                              Хижі</a:t>
            </a:r>
            <a:endParaRPr lang="ru-RU" sz="1600" b="1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r>
              <a:rPr lang="uk-UA" sz="1600" b="1" dirty="0">
                <a:solidFill>
                  <a:srgbClr val="008000"/>
                </a:solidFill>
                <a:latin typeface="Times New Roman"/>
                <a:cs typeface="Times New Roman"/>
              </a:rPr>
              <a:t>(живляться комахами)     </a:t>
            </a:r>
            <a:r>
              <a:rPr lang="uk-UA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                  </a:t>
            </a:r>
            <a:r>
              <a:rPr lang="uk-UA"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(живляться іншими тваринами)</a:t>
            </a:r>
            <a:endParaRPr lang="ru-RU" sz="16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Рисунок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0432">
            <a:off x="2553237" y="3247576"/>
            <a:ext cx="1945640" cy="2673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3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847" y="4337217"/>
            <a:ext cx="1576726" cy="1195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2877986"/>
            <a:ext cx="2279650" cy="1459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603" y="2905123"/>
            <a:ext cx="1186372" cy="831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6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" y="4219950"/>
            <a:ext cx="1555115" cy="2259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4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548" y="3016603"/>
            <a:ext cx="1572671" cy="1320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53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386">
            <a:off x="6003512" y="266700"/>
            <a:ext cx="2537460" cy="21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65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95" y="2905123"/>
            <a:ext cx="661717" cy="525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65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232" y="1441062"/>
            <a:ext cx="1056005" cy="105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65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70" y="2515853"/>
            <a:ext cx="1056005" cy="1056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233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939556" y="429719"/>
            <a:ext cx="7716159" cy="1044388"/>
          </a:xfr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6000" b="1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Рослиноїдні</a:t>
            </a:r>
            <a:endParaRPr lang="ru-RU" sz="6000" b="1" dirty="0">
              <a:solidFill>
                <a:srgbClr val="008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66576" y="3244334"/>
            <a:ext cx="3364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</a:rPr>
              <a:t>(кормом для них </a:t>
            </a:r>
            <a:r>
              <a:rPr lang="ru-RU" b="1" dirty="0" err="1">
                <a:solidFill>
                  <a:srgbClr val="008000"/>
                </a:solidFill>
              </a:rPr>
              <a:t>є</a:t>
            </a:r>
            <a:r>
              <a:rPr lang="ru-RU" b="1" dirty="0">
                <a:solidFill>
                  <a:srgbClr val="008000"/>
                </a:solidFill>
              </a:rPr>
              <a:t> </a:t>
            </a:r>
            <a:r>
              <a:rPr lang="ru-RU" b="1" dirty="0" err="1">
                <a:solidFill>
                  <a:srgbClr val="008000"/>
                </a:solidFill>
              </a:rPr>
              <a:t>рослини</a:t>
            </a:r>
            <a:r>
              <a:rPr lang="ru-RU" b="1" dirty="0">
                <a:solidFill>
                  <a:srgbClr val="008000"/>
                </a:solidFill>
              </a:rPr>
              <a:t>)</a:t>
            </a:r>
          </a:p>
        </p:txBody>
      </p:sp>
      <p:pic>
        <p:nvPicPr>
          <p:cNvPr id="12" name="Рисунок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" b="5616"/>
          <a:stretch>
            <a:fillRect/>
          </a:stretch>
        </p:blipFill>
        <p:spPr bwMode="auto">
          <a:xfrm>
            <a:off x="779463" y="1828799"/>
            <a:ext cx="7876252" cy="438221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2966576" y="3244334"/>
            <a:ext cx="3364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(кормом для них </a:t>
            </a:r>
            <a:r>
              <a:rPr lang="ru-RU" b="1" dirty="0" err="1">
                <a:solidFill>
                  <a:srgbClr val="0000FF"/>
                </a:solidFill>
              </a:rPr>
              <a:t>є</a:t>
            </a:r>
            <a:r>
              <a:rPr lang="ru-RU" b="1" dirty="0">
                <a:solidFill>
                  <a:srgbClr val="0000FF"/>
                </a:solidFill>
              </a:rPr>
              <a:t> </a:t>
            </a:r>
            <a:r>
              <a:rPr lang="ru-RU" b="1" dirty="0" err="1">
                <a:solidFill>
                  <a:srgbClr val="0000FF"/>
                </a:solidFill>
              </a:rPr>
              <a:t>рослини</a:t>
            </a:r>
            <a:r>
              <a:rPr lang="ru-RU" b="1" dirty="0">
                <a:solidFill>
                  <a:srgbClr val="0000FF"/>
                </a:solidFill>
              </a:rPr>
              <a:t>)</a:t>
            </a:r>
          </a:p>
        </p:txBody>
      </p:sp>
      <p:pic>
        <p:nvPicPr>
          <p:cNvPr id="16" name="Рисунок 8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15" y="4072556"/>
            <a:ext cx="3223213" cy="2309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5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957" y="3799180"/>
            <a:ext cx="1632953" cy="1478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5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324" y="1931606"/>
            <a:ext cx="2145251" cy="186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5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900" y="243035"/>
            <a:ext cx="1585350" cy="1688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3310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971899" y="381000"/>
            <a:ext cx="7583487" cy="104438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6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Всеїдні</a:t>
            </a:r>
            <a:r>
              <a:rPr lang="ru-RU" sz="5400" dirty="0" smtClean="0">
                <a:solidFill>
                  <a:srgbClr val="FF6600"/>
                </a:solidFill>
                <a:latin typeface="Arial Black"/>
                <a:cs typeface="Arial Black"/>
              </a:rPr>
              <a:t> </a:t>
            </a:r>
            <a:endParaRPr lang="ru-RU" sz="5400" dirty="0">
              <a:solidFill>
                <a:srgbClr val="FF6600"/>
              </a:solidFill>
              <a:latin typeface="Arial Black"/>
              <a:cs typeface="Arial Black"/>
            </a:endParaRPr>
          </a:p>
        </p:txBody>
      </p:sp>
      <p:pic>
        <p:nvPicPr>
          <p:cNvPr id="4" name="Рисунок 19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6" b="15316"/>
          <a:stretch>
            <a:fillRect/>
          </a:stretch>
        </p:blipFill>
        <p:spPr bwMode="auto">
          <a:xfrm>
            <a:off x="779463" y="1924847"/>
            <a:ext cx="7583487" cy="4208930"/>
          </a:xfrm>
          <a:prstGeom prst="rect">
            <a:avLst/>
          </a:prstGeom>
          <a:noFill/>
          <a:ln w="57150" cmpd="sng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540472" y="3244334"/>
            <a:ext cx="4139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6600"/>
                </a:solidFill>
                <a:latin typeface="Arial Black"/>
                <a:cs typeface="Arial Black"/>
              </a:rPr>
              <a:t>(</a:t>
            </a:r>
            <a:r>
              <a:rPr lang="ru-RU" b="1" dirty="0" err="1">
                <a:solidFill>
                  <a:srgbClr val="FF6600"/>
                </a:solidFill>
                <a:latin typeface="Times New Roman"/>
                <a:cs typeface="Times New Roman"/>
              </a:rPr>
              <a:t>живляться</a:t>
            </a:r>
            <a:r>
              <a:rPr lang="ru-RU" b="1" dirty="0"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lang="ru-RU" b="1" dirty="0" err="1">
                <a:solidFill>
                  <a:srgbClr val="FF6600"/>
                </a:solidFill>
                <a:latin typeface="Times New Roman"/>
                <a:cs typeface="Times New Roman"/>
              </a:rPr>
              <a:t>рослинами</a:t>
            </a:r>
            <a:r>
              <a:rPr lang="ru-RU" b="1" dirty="0">
                <a:solidFill>
                  <a:srgbClr val="FF6600"/>
                </a:solidFill>
                <a:latin typeface="Times New Roman"/>
                <a:cs typeface="Times New Roman"/>
              </a:rPr>
              <a:t> і </a:t>
            </a:r>
            <a:r>
              <a:rPr lang="ru-RU" b="1" dirty="0" err="1">
                <a:solidFill>
                  <a:srgbClr val="FF6600"/>
                </a:solidFill>
                <a:latin typeface="Times New Roman"/>
                <a:cs typeface="Times New Roman"/>
              </a:rPr>
              <a:t>тваринами</a:t>
            </a:r>
            <a:r>
              <a:rPr lang="ru-RU" b="1" dirty="0">
                <a:solidFill>
                  <a:srgbClr val="FF6600"/>
                </a:solidFill>
                <a:latin typeface="Times New Roman"/>
                <a:cs typeface="Times New Roman"/>
              </a:rPr>
              <a:t>)</a:t>
            </a:r>
          </a:p>
        </p:txBody>
      </p:sp>
      <p:pic>
        <p:nvPicPr>
          <p:cNvPr id="6" name="Рисунок 1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763" y="3703133"/>
            <a:ext cx="2348035" cy="2430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8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578" y="3805129"/>
            <a:ext cx="3383307" cy="2328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6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99" y="2222103"/>
            <a:ext cx="2137062" cy="2335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7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799" y="1019498"/>
            <a:ext cx="2694940" cy="2002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7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365" y="70647"/>
            <a:ext cx="2267585" cy="1854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6295818"/>
      </p:ext>
    </p:extLst>
  </p:cSld>
  <p:clrMapOvr>
    <a:masterClrMapping/>
  </p:clrMapOvr>
</p:sld>
</file>

<file path=ppt/theme/theme1.xml><?xml version="1.0" encoding="utf-8"?>
<a:theme xmlns:a="http://schemas.openxmlformats.org/drawingml/2006/main" name="Революция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Революция.thmx</Template>
  <TotalTime>623</TotalTime>
  <Words>324</Words>
  <Application>Microsoft Macintosh PowerPoint</Application>
  <PresentationFormat>Экран (4:3)</PresentationFormat>
  <Paragraphs>84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Революция</vt:lpstr>
      <vt:lpstr>Методична скарбничка « Зимуючі птахи рідного краю»</vt:lpstr>
      <vt:lpstr>Види птахів</vt:lpstr>
      <vt:lpstr>Гра « Розсипанка»</vt:lpstr>
      <vt:lpstr>Гра “ Розсипанка”</vt:lpstr>
      <vt:lpstr>   Хто зайвий?  Чому?</vt:lpstr>
      <vt:lpstr>Встанови відносність</vt:lpstr>
      <vt:lpstr>_x0016_М’ясоїдні</vt:lpstr>
      <vt:lpstr>Рослиноїдні</vt:lpstr>
      <vt:lpstr>Всеїдні </vt:lpstr>
      <vt:lpstr>Яких птахів  не побачиш взимку?</vt:lpstr>
      <vt:lpstr>Птахи </vt:lpstr>
      <vt:lpstr>Зимуючі птахи міста Маріуполя</vt:lpstr>
      <vt:lpstr>Чим годувати птахів взимку</vt:lpstr>
      <vt:lpstr>Чим годувати птахів взимку</vt:lpstr>
      <vt:lpstr>            Гра «Опиши птаха»</vt:lpstr>
      <vt:lpstr>Гра « Відгадай, хто це?»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Живлення птахів</dc:title>
  <dc:creator>Tekton 18</dc:creator>
  <cp:lastModifiedBy>Tekton 18</cp:lastModifiedBy>
  <cp:revision>49</cp:revision>
  <dcterms:created xsi:type="dcterms:W3CDTF">2017-10-29T07:33:19Z</dcterms:created>
  <dcterms:modified xsi:type="dcterms:W3CDTF">2017-12-13T22:31:53Z</dcterms:modified>
</cp:coreProperties>
</file>