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7"/>
  </p:notesMasterIdLst>
  <p:sldIdLst>
    <p:sldId id="267" r:id="rId2"/>
    <p:sldId id="274" r:id="rId3"/>
    <p:sldId id="275" r:id="rId4"/>
    <p:sldId id="276" r:id="rId5"/>
    <p:sldId id="279" r:id="rId6"/>
    <p:sldId id="280" r:id="rId7"/>
    <p:sldId id="281" r:id="rId8"/>
    <p:sldId id="282" r:id="rId9"/>
    <p:sldId id="346" r:id="rId10"/>
    <p:sldId id="344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91" r:id="rId20"/>
    <p:sldId id="292" r:id="rId21"/>
    <p:sldId id="269" r:id="rId22"/>
    <p:sldId id="256" r:id="rId23"/>
    <p:sldId id="263" r:id="rId24"/>
    <p:sldId id="257" r:id="rId25"/>
    <p:sldId id="258" r:id="rId26"/>
    <p:sldId id="259" r:id="rId27"/>
    <p:sldId id="260" r:id="rId28"/>
    <p:sldId id="261" r:id="rId29"/>
    <p:sldId id="262" r:id="rId30"/>
    <p:sldId id="264" r:id="rId31"/>
    <p:sldId id="265" r:id="rId32"/>
    <p:sldId id="266" r:id="rId33"/>
    <p:sldId id="277" r:id="rId34"/>
    <p:sldId id="345" r:id="rId35"/>
    <p:sldId id="347" r:id="rId36"/>
    <p:sldId id="348" r:id="rId37"/>
    <p:sldId id="349" r:id="rId38"/>
    <p:sldId id="350" r:id="rId39"/>
    <p:sldId id="351" r:id="rId40"/>
    <p:sldId id="352" r:id="rId41"/>
    <p:sldId id="353" r:id="rId42"/>
    <p:sldId id="354" r:id="rId43"/>
    <p:sldId id="355" r:id="rId44"/>
    <p:sldId id="357" r:id="rId45"/>
    <p:sldId id="356" r:id="rId46"/>
    <p:sldId id="358" r:id="rId47"/>
    <p:sldId id="359" r:id="rId48"/>
    <p:sldId id="360" r:id="rId49"/>
    <p:sldId id="362" r:id="rId50"/>
    <p:sldId id="363" r:id="rId51"/>
    <p:sldId id="364" r:id="rId52"/>
    <p:sldId id="367" r:id="rId53"/>
    <p:sldId id="368" r:id="rId54"/>
    <p:sldId id="365" r:id="rId55"/>
    <p:sldId id="366" r:id="rId5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575F9F-CC2D-483A-8E20-D49F294A3911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CF74DE2-94FC-4927-86DD-6ACDD12DBD46}">
      <dgm:prSet phldrT="[Текст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>
        <a:noFill/>
      </dgm:spPr>
      <dgm:t>
        <a:bodyPr/>
        <a:lstStyle/>
        <a:p>
          <a:pPr algn="ctr">
            <a:lnSpc>
              <a:spcPct val="100000"/>
            </a:lnSpc>
          </a:pPr>
          <a:endParaRPr lang="uk-UA" sz="1600" i="1" dirty="0" smtClean="0">
            <a:solidFill>
              <a:srgbClr val="000066"/>
            </a:solidFill>
          </a:endParaRPr>
        </a:p>
        <a:p>
          <a:pPr algn="ctr">
            <a:lnSpc>
              <a:spcPct val="100000"/>
            </a:lnSpc>
          </a:pPr>
          <a:r>
            <a:rPr lang="uk-UA" sz="1600" i="1" dirty="0" smtClean="0">
              <a:solidFill>
                <a:srgbClr val="000066"/>
              </a:solidFill>
            </a:rPr>
            <a:t>            </a:t>
          </a:r>
        </a:p>
        <a:p>
          <a:pPr marL="180000" algn="ctr">
            <a:lnSpc>
              <a:spcPct val="100000"/>
            </a:lnSpc>
          </a:pPr>
          <a:r>
            <a:rPr lang="uk-UA" sz="1600" i="1" dirty="0" smtClean="0">
              <a:solidFill>
                <a:srgbClr val="000066"/>
              </a:solidFill>
            </a:rPr>
            <a:t>               </a:t>
          </a:r>
          <a:r>
            <a:rPr lang="uk-UA" sz="1600" i="1" dirty="0" smtClean="0">
              <a:solidFill>
                <a:schemeClr val="bg1"/>
              </a:solidFill>
            </a:rPr>
            <a:t>Підняті питання в  цьому    проекті   є надзвичайно   </a:t>
          </a:r>
          <a:r>
            <a:rPr lang="uk-UA" sz="1600" b="1" i="1" dirty="0" smtClean="0">
              <a:solidFill>
                <a:schemeClr val="bg1"/>
              </a:solidFill>
            </a:rPr>
            <a:t>актуальними.</a:t>
          </a:r>
          <a:endParaRPr lang="uk-UA" sz="1800" b="1" i="1" dirty="0" smtClean="0">
            <a:solidFill>
              <a:schemeClr val="bg1"/>
            </a:solidFill>
          </a:endParaRPr>
        </a:p>
        <a:p>
          <a:pPr algn="just">
            <a:lnSpc>
              <a:spcPct val="90000"/>
            </a:lnSpc>
          </a:pPr>
          <a:endParaRPr lang="uk-UA" sz="2000" i="1" dirty="0" smtClean="0">
            <a:solidFill>
              <a:schemeClr val="bg1"/>
            </a:solidFill>
          </a:endParaRPr>
        </a:p>
        <a:p>
          <a:pPr algn="just">
            <a:lnSpc>
              <a:spcPct val="90000"/>
            </a:lnSpc>
          </a:pPr>
          <a:r>
            <a:rPr lang="uk-UA" sz="2000" i="1" dirty="0" smtClean="0">
              <a:solidFill>
                <a:schemeClr val="bg1"/>
              </a:solidFill>
            </a:rPr>
            <a:t>.</a:t>
          </a:r>
          <a:endParaRPr lang="ru-RU" sz="1600" i="1" dirty="0">
            <a:solidFill>
              <a:schemeClr val="bg1"/>
            </a:solidFill>
          </a:endParaRPr>
        </a:p>
      </dgm:t>
    </dgm:pt>
    <dgm:pt modelId="{0D2627FC-6D92-4FF2-AA8A-1A28CACA40E0}" type="parTrans" cxnId="{DC32CCAA-5D47-4DDD-98FB-F1C6B02E674A}">
      <dgm:prSet/>
      <dgm:spPr/>
      <dgm:t>
        <a:bodyPr/>
        <a:lstStyle/>
        <a:p>
          <a:endParaRPr lang="ru-RU"/>
        </a:p>
      </dgm:t>
    </dgm:pt>
    <dgm:pt modelId="{D688B332-CDAF-4DE1-8F72-BD08B8E06DF1}" type="sibTrans" cxnId="{DC32CCAA-5D47-4DDD-98FB-F1C6B02E674A}">
      <dgm:prSet/>
      <dgm:spPr/>
      <dgm:t>
        <a:bodyPr/>
        <a:lstStyle/>
        <a:p>
          <a:endParaRPr lang="ru-RU"/>
        </a:p>
      </dgm:t>
    </dgm:pt>
    <dgm:pt modelId="{61061530-191D-4F1C-B6F7-D56BD284AB47}">
      <dgm:prSet phldrT="[Текст]" custT="1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>
        <a:noFill/>
      </dgm:spPr>
      <dgm:t>
        <a:bodyPr/>
        <a:lstStyle/>
        <a:p>
          <a:r>
            <a:rPr lang="uk-UA" sz="1400" i="1" dirty="0" smtClean="0">
              <a:solidFill>
                <a:srgbClr val="660066"/>
              </a:solidFill>
            </a:rPr>
            <a:t> </a:t>
          </a:r>
          <a:r>
            <a:rPr lang="uk-UA" sz="1600" b="1" i="1" dirty="0" smtClean="0">
              <a:solidFill>
                <a:schemeClr val="bg1"/>
              </a:solidFill>
            </a:rPr>
            <a:t>Теоретичне значення  </a:t>
          </a:r>
          <a:r>
            <a:rPr lang="uk-UA" sz="1400" i="1" dirty="0" smtClean="0">
              <a:solidFill>
                <a:schemeClr val="bg1"/>
              </a:solidFill>
            </a:rPr>
            <a:t> проекту  полягає в тому, що він реферує все відоме про моделювання, структуру, методи, які застосовуються на уроках української мови в межах проблемного навчання.</a:t>
          </a:r>
          <a:endParaRPr lang="ru-RU" sz="1400" i="1" dirty="0">
            <a:solidFill>
              <a:schemeClr val="bg1"/>
            </a:solidFill>
          </a:endParaRPr>
        </a:p>
      </dgm:t>
    </dgm:pt>
    <dgm:pt modelId="{25A92D71-7F44-4C29-B45F-A8933FAFC592}" type="parTrans" cxnId="{D93E1EE1-1554-49EA-9C83-9DF76EB42616}">
      <dgm:prSet/>
      <dgm:spPr/>
      <dgm:t>
        <a:bodyPr/>
        <a:lstStyle/>
        <a:p>
          <a:endParaRPr lang="ru-RU"/>
        </a:p>
      </dgm:t>
    </dgm:pt>
    <dgm:pt modelId="{EAFD2261-CD30-4A1D-BDA5-5BDB7958F51F}" type="sibTrans" cxnId="{D93E1EE1-1554-49EA-9C83-9DF76EB42616}">
      <dgm:prSet/>
      <dgm:spPr/>
      <dgm:t>
        <a:bodyPr/>
        <a:lstStyle/>
        <a:p>
          <a:endParaRPr lang="ru-RU"/>
        </a:p>
      </dgm:t>
    </dgm:pt>
    <dgm:pt modelId="{43591DF5-8C93-42BA-BDFC-C2AACE5F00C1}">
      <dgm:prSet phldrT="[Текст]"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>
        <a:noFill/>
      </dgm:spPr>
      <dgm:t>
        <a:bodyPr/>
        <a:lstStyle/>
        <a:p>
          <a:r>
            <a:rPr lang="uk-UA" sz="1500" dirty="0" smtClean="0"/>
            <a:t> </a:t>
          </a:r>
          <a:r>
            <a:rPr lang="uk-UA" sz="1600" b="1" i="1" dirty="0" smtClean="0">
              <a:solidFill>
                <a:schemeClr val="bg1"/>
              </a:solidFill>
            </a:rPr>
            <a:t>Практичне значення: </a:t>
          </a:r>
          <a:r>
            <a:rPr lang="uk-UA" sz="1400" i="1" dirty="0" smtClean="0">
              <a:solidFill>
                <a:schemeClr val="bg1"/>
              </a:solidFill>
            </a:rPr>
            <a:t>матеріали роботи можуть бути використані вчителями на уроках української мови, а також на заняттях-факультативах і засіданнях гуртка.</a:t>
          </a:r>
          <a:endParaRPr lang="ru-RU" sz="1500" i="1" dirty="0">
            <a:solidFill>
              <a:schemeClr val="bg1"/>
            </a:solidFill>
          </a:endParaRPr>
        </a:p>
      </dgm:t>
    </dgm:pt>
    <dgm:pt modelId="{E804604F-33F5-43C0-BCD9-DD3E3BF74355}" type="parTrans" cxnId="{3CE1679B-BE5E-49C1-B7AF-E7348A73577E}">
      <dgm:prSet/>
      <dgm:spPr/>
      <dgm:t>
        <a:bodyPr/>
        <a:lstStyle/>
        <a:p>
          <a:endParaRPr lang="ru-RU"/>
        </a:p>
      </dgm:t>
    </dgm:pt>
    <dgm:pt modelId="{12B68496-1C23-485A-9F62-7F9E0429226D}" type="sibTrans" cxnId="{3CE1679B-BE5E-49C1-B7AF-E7348A73577E}">
      <dgm:prSet/>
      <dgm:spPr/>
      <dgm:t>
        <a:bodyPr/>
        <a:lstStyle/>
        <a:p>
          <a:endParaRPr lang="ru-RU"/>
        </a:p>
      </dgm:t>
    </dgm:pt>
    <dgm:pt modelId="{4F4703D1-A92B-4180-BA65-791C27291716}">
      <dgm:prSet custT="1"/>
      <dgm:spPr>
        <a:noFill/>
      </dgm:spPr>
      <dgm:t>
        <a:bodyPr/>
        <a:lstStyle/>
        <a:p>
          <a:r>
            <a:rPr lang="uk-UA" sz="1400" b="1" i="1" dirty="0" smtClean="0">
              <a:solidFill>
                <a:schemeClr val="bg1"/>
              </a:solidFill>
            </a:rPr>
            <a:t>Мета проекту: </a:t>
          </a:r>
          <a:r>
            <a:rPr lang="uk-UA" sz="1400" b="0" i="1" dirty="0" smtClean="0">
              <a:solidFill>
                <a:schemeClr val="bg1"/>
              </a:solidFill>
            </a:rPr>
            <a:t>проілюструвати матеріали, які забезпечують проблемний підхід у навчанні</a:t>
          </a:r>
          <a:endParaRPr lang="ru-RU" sz="1400" b="0" i="1" dirty="0">
            <a:solidFill>
              <a:schemeClr val="bg1"/>
            </a:solidFill>
          </a:endParaRPr>
        </a:p>
      </dgm:t>
    </dgm:pt>
    <dgm:pt modelId="{C0DABC3B-F958-40E7-971E-D11F0177321C}" type="parTrans" cxnId="{1A4E70CE-3CFE-4B8C-B951-57DC656C29E5}">
      <dgm:prSet/>
      <dgm:spPr/>
      <dgm:t>
        <a:bodyPr/>
        <a:lstStyle/>
        <a:p>
          <a:endParaRPr lang="ru-RU"/>
        </a:p>
      </dgm:t>
    </dgm:pt>
    <dgm:pt modelId="{4794861F-C594-49F1-B9CD-97320637C73F}" type="sibTrans" cxnId="{1A4E70CE-3CFE-4B8C-B951-57DC656C29E5}">
      <dgm:prSet/>
      <dgm:spPr/>
      <dgm:t>
        <a:bodyPr/>
        <a:lstStyle/>
        <a:p>
          <a:endParaRPr lang="ru-RU"/>
        </a:p>
      </dgm:t>
    </dgm:pt>
    <dgm:pt modelId="{FCFC763D-4D32-4B6C-B1EB-4F1D2A322683}" type="pres">
      <dgm:prSet presAssocID="{21575F9F-CC2D-483A-8E20-D49F294A3911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7F268C4-23A7-40FE-A3A9-565FF28B1F73}" type="pres">
      <dgm:prSet presAssocID="{21575F9F-CC2D-483A-8E20-D49F294A3911}" presName="dummyMaxCanvas" presStyleCnt="0">
        <dgm:presLayoutVars/>
      </dgm:prSet>
      <dgm:spPr/>
    </dgm:pt>
    <dgm:pt modelId="{0B5A874C-721D-4341-9748-EA5E921BD996}" type="pres">
      <dgm:prSet presAssocID="{21575F9F-CC2D-483A-8E20-D49F294A3911}" presName="FourNodes_1" presStyleLbl="node1" presStyleIdx="0" presStyleCnt="4" custScaleY="818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9F3B44-95FC-4B99-B0FC-3250935BF373}" type="pres">
      <dgm:prSet presAssocID="{21575F9F-CC2D-483A-8E20-D49F294A3911}" presName="FourNodes_2" presStyleLbl="node1" presStyleIdx="1" presStyleCnt="4" custLinFactY="16667" custLinFactNeighborX="5866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0B0008-EA3E-4C39-8067-0479C2FB6A7A}" type="pres">
      <dgm:prSet presAssocID="{21575F9F-CC2D-483A-8E20-D49F294A3911}" presName="FourNodes_3" presStyleLbl="node1" presStyleIdx="2" presStyleCnt="4" custScaleY="93940" custLinFactY="16667" custLinFactNeighborX="5527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70A4A3-CC63-4797-91F5-C3E4EF31A56B}" type="pres">
      <dgm:prSet presAssocID="{21575F9F-CC2D-483A-8E20-D49F294A3911}" presName="FourNodes_4" presStyleLbl="node1" presStyleIdx="3" presStyleCnt="4" custLinFactY="-100000" custLinFactNeighborX="-17089" custLinFactNeighborY="-1409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D56810-9E57-4C80-9548-BF94B4E1EF9B}" type="pres">
      <dgm:prSet presAssocID="{21575F9F-CC2D-483A-8E20-D49F294A3911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79D73D-B951-4CCE-8144-18524DA618DD}" type="pres">
      <dgm:prSet presAssocID="{21575F9F-CC2D-483A-8E20-D49F294A3911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573F67-60D2-49AC-9594-C9B55BBC07BF}" type="pres">
      <dgm:prSet presAssocID="{21575F9F-CC2D-483A-8E20-D49F294A3911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987B3C-41E7-41AA-ADC7-9B8762E9B17F}" type="pres">
      <dgm:prSet presAssocID="{21575F9F-CC2D-483A-8E20-D49F294A3911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F205B0-0911-42ED-A3C7-20C3C1FD5733}" type="pres">
      <dgm:prSet presAssocID="{21575F9F-CC2D-483A-8E20-D49F294A3911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C23D65-C4F9-4274-831B-4E5E9EF5C3E6}" type="pres">
      <dgm:prSet presAssocID="{21575F9F-CC2D-483A-8E20-D49F294A3911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A38915-EC37-4292-9736-DC9FE11388F9}" type="pres">
      <dgm:prSet presAssocID="{21575F9F-CC2D-483A-8E20-D49F294A3911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35B0E88-1991-4D16-837D-26DAF1E85C98}" type="presOf" srcId="{4F4703D1-A92B-4180-BA65-791C27291716}" destId="{BEA38915-EC37-4292-9736-DC9FE11388F9}" srcOrd="1" destOrd="0" presId="urn:microsoft.com/office/officeart/2005/8/layout/vProcess5"/>
    <dgm:cxn modelId="{3CE1679B-BE5E-49C1-B7AF-E7348A73577E}" srcId="{21575F9F-CC2D-483A-8E20-D49F294A3911}" destId="{43591DF5-8C93-42BA-BDFC-C2AACE5F00C1}" srcOrd="2" destOrd="0" parTransId="{E804604F-33F5-43C0-BCD9-DD3E3BF74355}" sibTransId="{12B68496-1C23-485A-9F62-7F9E0429226D}"/>
    <dgm:cxn modelId="{156AF193-DEF4-47A7-BB38-76DC95FC5987}" type="presOf" srcId="{43591DF5-8C93-42BA-BDFC-C2AACE5F00C1}" destId="{1A0B0008-EA3E-4C39-8067-0479C2FB6A7A}" srcOrd="0" destOrd="0" presId="urn:microsoft.com/office/officeart/2005/8/layout/vProcess5"/>
    <dgm:cxn modelId="{D2402FBE-E2AE-415B-A324-8F8519A2E343}" type="presOf" srcId="{D688B332-CDAF-4DE1-8F72-BD08B8E06DF1}" destId="{09D56810-9E57-4C80-9548-BF94B4E1EF9B}" srcOrd="0" destOrd="0" presId="urn:microsoft.com/office/officeart/2005/8/layout/vProcess5"/>
    <dgm:cxn modelId="{41679773-65EB-4615-8817-0DAD9AAE7B54}" type="presOf" srcId="{0CF74DE2-94FC-4927-86DD-6ACDD12DBD46}" destId="{18987B3C-41E7-41AA-ADC7-9B8762E9B17F}" srcOrd="1" destOrd="0" presId="urn:microsoft.com/office/officeart/2005/8/layout/vProcess5"/>
    <dgm:cxn modelId="{E94C5D10-9012-42F5-8A20-6151E3382E2B}" type="presOf" srcId="{61061530-191D-4F1C-B6F7-D56BD284AB47}" destId="{C79F3B44-95FC-4B99-B0FC-3250935BF373}" srcOrd="0" destOrd="0" presId="urn:microsoft.com/office/officeart/2005/8/layout/vProcess5"/>
    <dgm:cxn modelId="{2EEEE1D5-8A03-4513-92BF-DF2BD3B6DFB1}" type="presOf" srcId="{21575F9F-CC2D-483A-8E20-D49F294A3911}" destId="{FCFC763D-4D32-4B6C-B1EB-4F1D2A322683}" srcOrd="0" destOrd="0" presId="urn:microsoft.com/office/officeart/2005/8/layout/vProcess5"/>
    <dgm:cxn modelId="{F2CAC589-4C4D-4626-A5CC-2F041E801642}" type="presOf" srcId="{0CF74DE2-94FC-4927-86DD-6ACDD12DBD46}" destId="{0B5A874C-721D-4341-9748-EA5E921BD996}" srcOrd="0" destOrd="0" presId="urn:microsoft.com/office/officeart/2005/8/layout/vProcess5"/>
    <dgm:cxn modelId="{97BB4382-5BB7-466C-9EFA-6A71394D1676}" type="presOf" srcId="{12B68496-1C23-485A-9F62-7F9E0429226D}" destId="{F9573F67-60D2-49AC-9594-C9B55BBC07BF}" srcOrd="0" destOrd="0" presId="urn:microsoft.com/office/officeart/2005/8/layout/vProcess5"/>
    <dgm:cxn modelId="{567BBEEB-8776-4A3F-963F-9CCC29DA7423}" type="presOf" srcId="{43591DF5-8C93-42BA-BDFC-C2AACE5F00C1}" destId="{39C23D65-C4F9-4274-831B-4E5E9EF5C3E6}" srcOrd="1" destOrd="0" presId="urn:microsoft.com/office/officeart/2005/8/layout/vProcess5"/>
    <dgm:cxn modelId="{8B069D8F-514E-436D-A0B7-6E856670ADC0}" type="presOf" srcId="{61061530-191D-4F1C-B6F7-D56BD284AB47}" destId="{2AF205B0-0911-42ED-A3C7-20C3C1FD5733}" srcOrd="1" destOrd="0" presId="urn:microsoft.com/office/officeart/2005/8/layout/vProcess5"/>
    <dgm:cxn modelId="{D93E1EE1-1554-49EA-9C83-9DF76EB42616}" srcId="{21575F9F-CC2D-483A-8E20-D49F294A3911}" destId="{61061530-191D-4F1C-B6F7-D56BD284AB47}" srcOrd="1" destOrd="0" parTransId="{25A92D71-7F44-4C29-B45F-A8933FAFC592}" sibTransId="{EAFD2261-CD30-4A1D-BDA5-5BDB7958F51F}"/>
    <dgm:cxn modelId="{DC32CCAA-5D47-4DDD-98FB-F1C6B02E674A}" srcId="{21575F9F-CC2D-483A-8E20-D49F294A3911}" destId="{0CF74DE2-94FC-4927-86DD-6ACDD12DBD46}" srcOrd="0" destOrd="0" parTransId="{0D2627FC-6D92-4FF2-AA8A-1A28CACA40E0}" sibTransId="{D688B332-CDAF-4DE1-8F72-BD08B8E06DF1}"/>
    <dgm:cxn modelId="{1A4E70CE-3CFE-4B8C-B951-57DC656C29E5}" srcId="{21575F9F-CC2D-483A-8E20-D49F294A3911}" destId="{4F4703D1-A92B-4180-BA65-791C27291716}" srcOrd="3" destOrd="0" parTransId="{C0DABC3B-F958-40E7-971E-D11F0177321C}" sibTransId="{4794861F-C594-49F1-B9CD-97320637C73F}"/>
    <dgm:cxn modelId="{47616F63-3FFF-4EBF-B713-253F10E2A19D}" type="presOf" srcId="{EAFD2261-CD30-4A1D-BDA5-5BDB7958F51F}" destId="{1179D73D-B951-4CCE-8144-18524DA618DD}" srcOrd="0" destOrd="0" presId="urn:microsoft.com/office/officeart/2005/8/layout/vProcess5"/>
    <dgm:cxn modelId="{1E0A5157-095B-473A-A121-76A8C714BD08}" type="presOf" srcId="{4F4703D1-A92B-4180-BA65-791C27291716}" destId="{E470A4A3-CC63-4797-91F5-C3E4EF31A56B}" srcOrd="0" destOrd="0" presId="urn:microsoft.com/office/officeart/2005/8/layout/vProcess5"/>
    <dgm:cxn modelId="{3135E31D-5F67-4C54-BB14-B53CC1D23C6B}" type="presParOf" srcId="{FCFC763D-4D32-4B6C-B1EB-4F1D2A322683}" destId="{A7F268C4-23A7-40FE-A3A9-565FF28B1F73}" srcOrd="0" destOrd="0" presId="urn:microsoft.com/office/officeart/2005/8/layout/vProcess5"/>
    <dgm:cxn modelId="{FBB178DE-CD66-4DCF-ABEE-A076AC6B877C}" type="presParOf" srcId="{FCFC763D-4D32-4B6C-B1EB-4F1D2A322683}" destId="{0B5A874C-721D-4341-9748-EA5E921BD996}" srcOrd="1" destOrd="0" presId="urn:microsoft.com/office/officeart/2005/8/layout/vProcess5"/>
    <dgm:cxn modelId="{1FCF1461-56B1-4651-9C54-C0293D829DA7}" type="presParOf" srcId="{FCFC763D-4D32-4B6C-B1EB-4F1D2A322683}" destId="{C79F3B44-95FC-4B99-B0FC-3250935BF373}" srcOrd="2" destOrd="0" presId="urn:microsoft.com/office/officeart/2005/8/layout/vProcess5"/>
    <dgm:cxn modelId="{E4751F91-90A6-4522-921A-D9068D9F71F5}" type="presParOf" srcId="{FCFC763D-4D32-4B6C-B1EB-4F1D2A322683}" destId="{1A0B0008-EA3E-4C39-8067-0479C2FB6A7A}" srcOrd="3" destOrd="0" presId="urn:microsoft.com/office/officeart/2005/8/layout/vProcess5"/>
    <dgm:cxn modelId="{CC4B97F1-4825-46FD-A106-364AF0EC1134}" type="presParOf" srcId="{FCFC763D-4D32-4B6C-B1EB-4F1D2A322683}" destId="{E470A4A3-CC63-4797-91F5-C3E4EF31A56B}" srcOrd="4" destOrd="0" presId="urn:microsoft.com/office/officeart/2005/8/layout/vProcess5"/>
    <dgm:cxn modelId="{D04ECEDA-1890-4D56-AEC2-2EF45B0D1F17}" type="presParOf" srcId="{FCFC763D-4D32-4B6C-B1EB-4F1D2A322683}" destId="{09D56810-9E57-4C80-9548-BF94B4E1EF9B}" srcOrd="5" destOrd="0" presId="urn:microsoft.com/office/officeart/2005/8/layout/vProcess5"/>
    <dgm:cxn modelId="{F5DFD1D5-9B93-4E40-B544-3D037821AEA5}" type="presParOf" srcId="{FCFC763D-4D32-4B6C-B1EB-4F1D2A322683}" destId="{1179D73D-B951-4CCE-8144-18524DA618DD}" srcOrd="6" destOrd="0" presId="urn:microsoft.com/office/officeart/2005/8/layout/vProcess5"/>
    <dgm:cxn modelId="{C015517A-3977-40EC-90E1-AF69249E08AF}" type="presParOf" srcId="{FCFC763D-4D32-4B6C-B1EB-4F1D2A322683}" destId="{F9573F67-60D2-49AC-9594-C9B55BBC07BF}" srcOrd="7" destOrd="0" presId="urn:microsoft.com/office/officeart/2005/8/layout/vProcess5"/>
    <dgm:cxn modelId="{D0E4C5E5-40F9-49DA-B1FB-1129B0EA3CA1}" type="presParOf" srcId="{FCFC763D-4D32-4B6C-B1EB-4F1D2A322683}" destId="{18987B3C-41E7-41AA-ADC7-9B8762E9B17F}" srcOrd="8" destOrd="0" presId="urn:microsoft.com/office/officeart/2005/8/layout/vProcess5"/>
    <dgm:cxn modelId="{A811071F-C9C4-40FC-A184-4423C5E9576C}" type="presParOf" srcId="{FCFC763D-4D32-4B6C-B1EB-4F1D2A322683}" destId="{2AF205B0-0911-42ED-A3C7-20C3C1FD5733}" srcOrd="9" destOrd="0" presId="urn:microsoft.com/office/officeart/2005/8/layout/vProcess5"/>
    <dgm:cxn modelId="{EE27B0B6-3A2A-46B9-9DCC-2BE718419BCD}" type="presParOf" srcId="{FCFC763D-4D32-4B6C-B1EB-4F1D2A322683}" destId="{39C23D65-C4F9-4274-831B-4E5E9EF5C3E6}" srcOrd="10" destOrd="0" presId="urn:microsoft.com/office/officeart/2005/8/layout/vProcess5"/>
    <dgm:cxn modelId="{A5407AC9-295B-49FC-95F4-64D9ED1A4707}" type="presParOf" srcId="{FCFC763D-4D32-4B6C-B1EB-4F1D2A322683}" destId="{BEA38915-EC37-4292-9736-DC9FE11388F9}" srcOrd="11" destOrd="0" presId="urn:microsoft.com/office/officeart/2005/8/layout/vProcess5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DBA3B52-EB61-4D90-8DEF-D4466370419F}" type="doc">
      <dgm:prSet loTypeId="urn:microsoft.com/office/officeart/2005/8/layout/default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2831509C-78EC-4712-BF5E-307B8A5B20E7}">
      <dgm:prSet phldrT="[Текст]" custT="1"/>
      <dgm:spPr>
        <a:noFill/>
      </dgm:spPr>
      <dgm:t>
        <a:bodyPr/>
        <a:lstStyle/>
        <a:p>
          <a:r>
            <a:rPr lang="ru-RU" sz="1800" dirty="0" smtClean="0"/>
            <a:t> </a:t>
          </a:r>
          <a:r>
            <a:rPr lang="ru-RU" sz="1600" dirty="0" smtClean="0">
              <a:solidFill>
                <a:schemeClr val="accent2">
                  <a:lumMod val="50000"/>
                </a:schemeClr>
              </a:solidFill>
            </a:rPr>
            <a:t>ЗНАННЯ, УМІННЯ, НАВИЧКИ УЧНІВ</a:t>
          </a:r>
          <a:endParaRPr lang="ru-RU" sz="1800" dirty="0">
            <a:solidFill>
              <a:schemeClr val="accent2">
                <a:lumMod val="50000"/>
              </a:schemeClr>
            </a:solidFill>
          </a:endParaRPr>
        </a:p>
      </dgm:t>
    </dgm:pt>
    <dgm:pt modelId="{E64DB733-98AC-4A4E-A69C-B75B7B77507E}" type="parTrans" cxnId="{64B7C727-81DB-468C-9F79-7F17010F3E10}">
      <dgm:prSet/>
      <dgm:spPr/>
      <dgm:t>
        <a:bodyPr/>
        <a:lstStyle/>
        <a:p>
          <a:endParaRPr lang="ru-RU"/>
        </a:p>
      </dgm:t>
    </dgm:pt>
    <dgm:pt modelId="{0F76F960-5FEA-4849-B931-14B8C856794E}" type="sibTrans" cxnId="{64B7C727-81DB-468C-9F79-7F17010F3E10}">
      <dgm:prSet/>
      <dgm:spPr/>
      <dgm:t>
        <a:bodyPr/>
        <a:lstStyle/>
        <a:p>
          <a:endParaRPr lang="ru-RU"/>
        </a:p>
      </dgm:t>
    </dgm:pt>
    <dgm:pt modelId="{55DD9066-FE1C-4FCF-852C-0821D2087500}">
      <dgm:prSet phldrT="[Текст]" custT="1"/>
      <dgm:spPr>
        <a:noFill/>
      </dgm:spPr>
      <dgm:t>
        <a:bodyPr/>
        <a:lstStyle/>
        <a:p>
          <a:r>
            <a:rPr lang="ru-RU" sz="1600" dirty="0" smtClean="0">
              <a:solidFill>
                <a:schemeClr val="accent4">
                  <a:lumMod val="50000"/>
                </a:schemeClr>
              </a:solidFill>
            </a:rPr>
            <a:t> ЖИТТЄВИЙ ДОСВІД ШКОЛЯРІВ</a:t>
          </a:r>
          <a:endParaRPr lang="ru-RU" sz="1600" dirty="0">
            <a:solidFill>
              <a:schemeClr val="accent4">
                <a:lumMod val="50000"/>
              </a:schemeClr>
            </a:solidFill>
          </a:endParaRPr>
        </a:p>
      </dgm:t>
    </dgm:pt>
    <dgm:pt modelId="{DB07BE6A-6105-490E-9654-E45A3584CB01}" type="parTrans" cxnId="{63BE5AAD-9AC0-4E8C-90E5-FCE3DCB675AB}">
      <dgm:prSet/>
      <dgm:spPr/>
      <dgm:t>
        <a:bodyPr/>
        <a:lstStyle/>
        <a:p>
          <a:endParaRPr lang="ru-RU"/>
        </a:p>
      </dgm:t>
    </dgm:pt>
    <dgm:pt modelId="{03108E94-B782-43B9-86D1-95C0F2C78CA4}" type="sibTrans" cxnId="{63BE5AAD-9AC0-4E8C-90E5-FCE3DCB675AB}">
      <dgm:prSet/>
      <dgm:spPr/>
      <dgm:t>
        <a:bodyPr/>
        <a:lstStyle/>
        <a:p>
          <a:endParaRPr lang="ru-RU"/>
        </a:p>
      </dgm:t>
    </dgm:pt>
    <dgm:pt modelId="{E01F8B0B-1CD0-4B13-844A-ECAD586F7ED4}">
      <dgm:prSet phldrT="[Текст]" custT="1"/>
      <dgm:spPr>
        <a:noFill/>
      </dgm:spPr>
      <dgm:t>
        <a:bodyPr/>
        <a:lstStyle/>
        <a:p>
          <a:r>
            <a:rPr lang="ru-RU" sz="2000" dirty="0" smtClean="0"/>
            <a:t> </a:t>
          </a:r>
          <a:r>
            <a:rPr lang="ru-RU" sz="1800" dirty="0" smtClean="0">
              <a:solidFill>
                <a:srgbClr val="002060"/>
              </a:solidFill>
            </a:rPr>
            <a:t>АКТУАЛЬНІСТЬ</a:t>
          </a:r>
          <a:endParaRPr lang="ru-RU" sz="2000" dirty="0">
            <a:solidFill>
              <a:srgbClr val="002060"/>
            </a:solidFill>
          </a:endParaRPr>
        </a:p>
      </dgm:t>
    </dgm:pt>
    <dgm:pt modelId="{BB4B16FF-3A34-4319-918C-26393C6A196D}" type="parTrans" cxnId="{F1DFEF2C-48D1-4E0B-9B40-26E76C881B7D}">
      <dgm:prSet/>
      <dgm:spPr/>
      <dgm:t>
        <a:bodyPr/>
        <a:lstStyle/>
        <a:p>
          <a:endParaRPr lang="ru-RU"/>
        </a:p>
      </dgm:t>
    </dgm:pt>
    <dgm:pt modelId="{6FAF5BE0-ABC4-45AD-BC4A-245F7DF0DE76}" type="sibTrans" cxnId="{F1DFEF2C-48D1-4E0B-9B40-26E76C881B7D}">
      <dgm:prSet/>
      <dgm:spPr/>
      <dgm:t>
        <a:bodyPr/>
        <a:lstStyle/>
        <a:p>
          <a:endParaRPr lang="ru-RU"/>
        </a:p>
      </dgm:t>
    </dgm:pt>
    <dgm:pt modelId="{C91BB919-0DC7-4B01-AE93-D97CE7754677}">
      <dgm:prSet phldrT="[Текст]"/>
      <dgm:spPr>
        <a:noFill/>
      </dgm:spPr>
      <dgm:t>
        <a:bodyPr/>
        <a:lstStyle/>
        <a:p>
          <a:r>
            <a:rPr lang="ru-RU" dirty="0" smtClean="0">
              <a:solidFill>
                <a:srgbClr val="660066"/>
              </a:solidFill>
            </a:rPr>
            <a:t> ХАРАКТЕР НАВЧАЛЬНОГО МАТЕРІАЛУ</a:t>
          </a:r>
          <a:endParaRPr lang="ru-RU" dirty="0">
            <a:solidFill>
              <a:srgbClr val="660066"/>
            </a:solidFill>
          </a:endParaRPr>
        </a:p>
      </dgm:t>
    </dgm:pt>
    <dgm:pt modelId="{13796470-AB59-47BE-8FE3-944D197F3C88}" type="parTrans" cxnId="{F8D0AFF5-1389-40C5-9662-A58B198979FB}">
      <dgm:prSet/>
      <dgm:spPr/>
      <dgm:t>
        <a:bodyPr/>
        <a:lstStyle/>
        <a:p>
          <a:endParaRPr lang="ru-RU"/>
        </a:p>
      </dgm:t>
    </dgm:pt>
    <dgm:pt modelId="{5DE3DBE3-9DAA-433F-919B-CA6405358D9A}" type="sibTrans" cxnId="{F8D0AFF5-1389-40C5-9662-A58B198979FB}">
      <dgm:prSet/>
      <dgm:spPr/>
      <dgm:t>
        <a:bodyPr/>
        <a:lstStyle/>
        <a:p>
          <a:endParaRPr lang="ru-RU"/>
        </a:p>
      </dgm:t>
    </dgm:pt>
    <dgm:pt modelId="{7144B653-8EC6-47E4-AD31-66AB8CE5FC9E}">
      <dgm:prSet phldrT="[Текст]" custT="1"/>
      <dgm:spPr>
        <a:noFill/>
      </dgm:spPr>
      <dgm:t>
        <a:bodyPr/>
        <a:lstStyle/>
        <a:p>
          <a:r>
            <a:rPr lang="ru-RU" sz="1500" dirty="0" smtClean="0"/>
            <a:t> </a:t>
          </a:r>
          <a:r>
            <a:rPr lang="uk-UA" sz="2400" b="1" dirty="0" smtClean="0">
              <a:solidFill>
                <a:srgbClr val="660033"/>
              </a:solidFill>
            </a:rPr>
            <a:t>ПРОБЛЕМНА СИТУАЦІЯ</a:t>
          </a:r>
          <a:endParaRPr lang="ru-RU" sz="1500" b="1" dirty="0">
            <a:solidFill>
              <a:srgbClr val="660033"/>
            </a:solidFill>
          </a:endParaRPr>
        </a:p>
      </dgm:t>
    </dgm:pt>
    <dgm:pt modelId="{7907B6FB-FCC8-4E7B-82C6-4C103D21B117}" type="parTrans" cxnId="{838C22E1-6280-49A5-88C1-ED8D0D977377}">
      <dgm:prSet/>
      <dgm:spPr/>
      <dgm:t>
        <a:bodyPr/>
        <a:lstStyle/>
        <a:p>
          <a:endParaRPr lang="ru-RU"/>
        </a:p>
      </dgm:t>
    </dgm:pt>
    <dgm:pt modelId="{9237A7F1-D726-420E-B314-01A56A495981}" type="sibTrans" cxnId="{838C22E1-6280-49A5-88C1-ED8D0D977377}">
      <dgm:prSet/>
      <dgm:spPr/>
      <dgm:t>
        <a:bodyPr/>
        <a:lstStyle/>
        <a:p>
          <a:endParaRPr lang="ru-RU"/>
        </a:p>
      </dgm:t>
    </dgm:pt>
    <dgm:pt modelId="{9BD9DED7-2236-458D-BF48-C3D606D8907E}" type="pres">
      <dgm:prSet presAssocID="{3DBA3B52-EB61-4D90-8DEF-D4466370419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F96D5E-13D3-4409-9963-BEFC5714DB50}" type="pres">
      <dgm:prSet presAssocID="{2831509C-78EC-4712-BF5E-307B8A5B20E7}" presName="node" presStyleLbl="node1" presStyleIdx="0" presStyleCnt="5" custScaleX="38822" custScaleY="12099" custLinFactNeighborX="-320" custLinFactNeighborY="-5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EEF45C-F7C9-4A8C-A880-225A3EE7EBF2}" type="pres">
      <dgm:prSet presAssocID="{0F76F960-5FEA-4849-B931-14B8C856794E}" presName="sibTrans" presStyleCnt="0"/>
      <dgm:spPr/>
    </dgm:pt>
    <dgm:pt modelId="{EB42C2E3-4979-4A9F-8B7F-277AA4F75557}" type="pres">
      <dgm:prSet presAssocID="{55DD9066-FE1C-4FCF-852C-0821D2087500}" presName="node" presStyleLbl="node1" presStyleIdx="1" presStyleCnt="5" custScaleX="38070" custScaleY="11707" custLinFactNeighborX="1609" custLinFactNeighborY="-1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10F7E9-1957-4772-A5A5-43506936C0B8}" type="pres">
      <dgm:prSet presAssocID="{03108E94-B782-43B9-86D1-95C0F2C78CA4}" presName="sibTrans" presStyleCnt="0"/>
      <dgm:spPr/>
    </dgm:pt>
    <dgm:pt modelId="{6A8DE79E-3B99-4190-AB62-EE4F374BCCD6}" type="pres">
      <dgm:prSet presAssocID="{E01F8B0B-1CD0-4B13-844A-ECAD586F7ED4}" presName="node" presStyleLbl="node1" presStyleIdx="2" presStyleCnt="5" custScaleX="31998" custScaleY="14162" custLinFactNeighborX="4000" custLinFactNeighborY="-48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01BBCA-8F3B-4E52-A477-81C237DB2ABA}" type="pres">
      <dgm:prSet presAssocID="{6FAF5BE0-ABC4-45AD-BC4A-245F7DF0DE76}" presName="sibTrans" presStyleCnt="0"/>
      <dgm:spPr/>
    </dgm:pt>
    <dgm:pt modelId="{0C5DD6FB-83E8-41C7-AE9E-21C16C046A9C}" type="pres">
      <dgm:prSet presAssocID="{C91BB919-0DC7-4B01-AE93-D97CE7754677}" presName="node" presStyleLbl="node1" presStyleIdx="3" presStyleCnt="5" custScaleX="34376" custScaleY="14530" custLinFactNeighborX="39059" custLinFactNeighborY="-43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7D9F0F-9445-46B1-9D46-D16F29925E47}" type="pres">
      <dgm:prSet presAssocID="{5DE3DBE3-9DAA-433F-919B-CA6405358D9A}" presName="sibTrans" presStyleCnt="0"/>
      <dgm:spPr/>
    </dgm:pt>
    <dgm:pt modelId="{B5F25A7C-A4DA-4345-AD3C-6D7D4A69ECE2}" type="pres">
      <dgm:prSet presAssocID="{7144B653-8EC6-47E4-AD31-66AB8CE5FC9E}" presName="node" presStyleLbl="node1" presStyleIdx="4" presStyleCnt="5" custScaleX="32233" custScaleY="22352" custLinFactNeighborX="-43914" custLinFactNeighborY="-45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D0AFF5-1389-40C5-9662-A58B198979FB}" srcId="{3DBA3B52-EB61-4D90-8DEF-D4466370419F}" destId="{C91BB919-0DC7-4B01-AE93-D97CE7754677}" srcOrd="3" destOrd="0" parTransId="{13796470-AB59-47BE-8FE3-944D197F3C88}" sibTransId="{5DE3DBE3-9DAA-433F-919B-CA6405358D9A}"/>
    <dgm:cxn modelId="{51977750-8338-4623-9F13-22BDD3D0721F}" type="presOf" srcId="{E01F8B0B-1CD0-4B13-844A-ECAD586F7ED4}" destId="{6A8DE79E-3B99-4190-AB62-EE4F374BCCD6}" srcOrd="0" destOrd="0" presId="urn:microsoft.com/office/officeart/2005/8/layout/default"/>
    <dgm:cxn modelId="{FCDC4718-FEC5-4F2B-8CBF-F2474B4C6089}" type="presOf" srcId="{3DBA3B52-EB61-4D90-8DEF-D4466370419F}" destId="{9BD9DED7-2236-458D-BF48-C3D606D8907E}" srcOrd="0" destOrd="0" presId="urn:microsoft.com/office/officeart/2005/8/layout/default"/>
    <dgm:cxn modelId="{F1DFEF2C-48D1-4E0B-9B40-26E76C881B7D}" srcId="{3DBA3B52-EB61-4D90-8DEF-D4466370419F}" destId="{E01F8B0B-1CD0-4B13-844A-ECAD586F7ED4}" srcOrd="2" destOrd="0" parTransId="{BB4B16FF-3A34-4319-918C-26393C6A196D}" sibTransId="{6FAF5BE0-ABC4-45AD-BC4A-245F7DF0DE76}"/>
    <dgm:cxn modelId="{08112C39-1AD6-4950-A9B6-030FE8C615C5}" type="presOf" srcId="{7144B653-8EC6-47E4-AD31-66AB8CE5FC9E}" destId="{B5F25A7C-A4DA-4345-AD3C-6D7D4A69ECE2}" srcOrd="0" destOrd="0" presId="urn:microsoft.com/office/officeart/2005/8/layout/default"/>
    <dgm:cxn modelId="{3CF4CDC9-7C68-4678-B706-D44A7BA63EA2}" type="presOf" srcId="{2831509C-78EC-4712-BF5E-307B8A5B20E7}" destId="{F5F96D5E-13D3-4409-9963-BEFC5714DB50}" srcOrd="0" destOrd="0" presId="urn:microsoft.com/office/officeart/2005/8/layout/default"/>
    <dgm:cxn modelId="{64B7C727-81DB-468C-9F79-7F17010F3E10}" srcId="{3DBA3B52-EB61-4D90-8DEF-D4466370419F}" destId="{2831509C-78EC-4712-BF5E-307B8A5B20E7}" srcOrd="0" destOrd="0" parTransId="{E64DB733-98AC-4A4E-A69C-B75B7B77507E}" sibTransId="{0F76F960-5FEA-4849-B931-14B8C856794E}"/>
    <dgm:cxn modelId="{838C22E1-6280-49A5-88C1-ED8D0D977377}" srcId="{3DBA3B52-EB61-4D90-8DEF-D4466370419F}" destId="{7144B653-8EC6-47E4-AD31-66AB8CE5FC9E}" srcOrd="4" destOrd="0" parTransId="{7907B6FB-FCC8-4E7B-82C6-4C103D21B117}" sibTransId="{9237A7F1-D726-420E-B314-01A56A495981}"/>
    <dgm:cxn modelId="{63BE5AAD-9AC0-4E8C-90E5-FCE3DCB675AB}" srcId="{3DBA3B52-EB61-4D90-8DEF-D4466370419F}" destId="{55DD9066-FE1C-4FCF-852C-0821D2087500}" srcOrd="1" destOrd="0" parTransId="{DB07BE6A-6105-490E-9654-E45A3584CB01}" sibTransId="{03108E94-B782-43B9-86D1-95C0F2C78CA4}"/>
    <dgm:cxn modelId="{1A79BA6C-15BF-434E-ADF6-84217DE3D9A7}" type="presOf" srcId="{C91BB919-0DC7-4B01-AE93-D97CE7754677}" destId="{0C5DD6FB-83E8-41C7-AE9E-21C16C046A9C}" srcOrd="0" destOrd="0" presId="urn:microsoft.com/office/officeart/2005/8/layout/default"/>
    <dgm:cxn modelId="{498F4927-3184-4606-9C1B-9756DB9ABE4E}" type="presOf" srcId="{55DD9066-FE1C-4FCF-852C-0821D2087500}" destId="{EB42C2E3-4979-4A9F-8B7F-277AA4F75557}" srcOrd="0" destOrd="0" presId="urn:microsoft.com/office/officeart/2005/8/layout/default"/>
    <dgm:cxn modelId="{8C0908BE-65BD-4D59-AD54-AF8DAF2864D2}" type="presParOf" srcId="{9BD9DED7-2236-458D-BF48-C3D606D8907E}" destId="{F5F96D5E-13D3-4409-9963-BEFC5714DB50}" srcOrd="0" destOrd="0" presId="urn:microsoft.com/office/officeart/2005/8/layout/default"/>
    <dgm:cxn modelId="{92887D59-3521-44B7-9005-D07A32407032}" type="presParOf" srcId="{9BD9DED7-2236-458D-BF48-C3D606D8907E}" destId="{5AEEF45C-F7C9-4A8C-A880-225A3EE7EBF2}" srcOrd="1" destOrd="0" presId="urn:microsoft.com/office/officeart/2005/8/layout/default"/>
    <dgm:cxn modelId="{F9F84F30-180C-4826-BD62-F7412F8B9889}" type="presParOf" srcId="{9BD9DED7-2236-458D-BF48-C3D606D8907E}" destId="{EB42C2E3-4979-4A9F-8B7F-277AA4F75557}" srcOrd="2" destOrd="0" presId="urn:microsoft.com/office/officeart/2005/8/layout/default"/>
    <dgm:cxn modelId="{0F697289-2D59-41E6-9A49-D4AAB754E922}" type="presParOf" srcId="{9BD9DED7-2236-458D-BF48-C3D606D8907E}" destId="{4410F7E9-1957-4772-A5A5-43506936C0B8}" srcOrd="3" destOrd="0" presId="urn:microsoft.com/office/officeart/2005/8/layout/default"/>
    <dgm:cxn modelId="{53CB0BBC-B694-4B02-BF9D-5F4165F17CA4}" type="presParOf" srcId="{9BD9DED7-2236-458D-BF48-C3D606D8907E}" destId="{6A8DE79E-3B99-4190-AB62-EE4F374BCCD6}" srcOrd="4" destOrd="0" presId="urn:microsoft.com/office/officeart/2005/8/layout/default"/>
    <dgm:cxn modelId="{4863773F-A247-4EFA-AC7F-00F03A0F1B7E}" type="presParOf" srcId="{9BD9DED7-2236-458D-BF48-C3D606D8907E}" destId="{3F01BBCA-8F3B-4E52-A477-81C237DB2ABA}" srcOrd="5" destOrd="0" presId="urn:microsoft.com/office/officeart/2005/8/layout/default"/>
    <dgm:cxn modelId="{CB0B1191-F1F2-44AC-9A85-432E91F598D5}" type="presParOf" srcId="{9BD9DED7-2236-458D-BF48-C3D606D8907E}" destId="{0C5DD6FB-83E8-41C7-AE9E-21C16C046A9C}" srcOrd="6" destOrd="0" presId="urn:microsoft.com/office/officeart/2005/8/layout/default"/>
    <dgm:cxn modelId="{F4BAA415-8DAC-4AC7-8319-52E277F088BE}" type="presParOf" srcId="{9BD9DED7-2236-458D-BF48-C3D606D8907E}" destId="{AD7D9F0F-9445-46B1-9D46-D16F29925E47}" srcOrd="7" destOrd="0" presId="urn:microsoft.com/office/officeart/2005/8/layout/default"/>
    <dgm:cxn modelId="{BC73AA90-92C0-4C42-AEB2-F92350FD08F1}" type="presParOf" srcId="{9BD9DED7-2236-458D-BF48-C3D606D8907E}" destId="{B5F25A7C-A4DA-4345-AD3C-6D7D4A69ECE2}" srcOrd="8" destOrd="0" presId="urn:microsoft.com/office/officeart/2005/8/layout/default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6629ACD-3B99-4553-83D7-E216CD8D95EB}" type="doc">
      <dgm:prSet loTypeId="urn:microsoft.com/office/officeart/2005/8/layout/process4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B1CE9C1-53E5-45DA-A0FC-BEDB324B552C}" type="pres">
      <dgm:prSet presAssocID="{76629ACD-3B99-4553-83D7-E216CD8D95E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608D803B-6B1F-4906-84F5-07CA7B277222}" type="presOf" srcId="{76629ACD-3B99-4553-83D7-E216CD8D95EB}" destId="{8B1CE9C1-53E5-45DA-A0FC-BEDB324B552C}" srcOrd="0" destOrd="0" presId="urn:microsoft.com/office/officeart/2005/8/layout/process4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2FBE055-C5EF-4FA8-A1BE-887797C6AE9F}" type="doc">
      <dgm:prSet loTypeId="urn:microsoft.com/office/officeart/2005/8/layout/vProcess5" loCatId="process" qsTypeId="urn:microsoft.com/office/officeart/2005/8/quickstyle/3d9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E12C0A7B-310C-4089-8FFE-D987E61FDAD7}">
      <dgm:prSet phldrT="[Текст]" custT="1"/>
      <dgm:spPr>
        <a:noFill/>
      </dgm:spPr>
      <dgm:t>
        <a:bodyPr/>
        <a:lstStyle/>
        <a:p>
          <a:r>
            <a:rPr lang="ru-RU" sz="2200" dirty="0" smtClean="0">
              <a:solidFill>
                <a:srgbClr val="003618"/>
              </a:solidFill>
            </a:rPr>
            <a:t> </a:t>
          </a:r>
          <a:r>
            <a:rPr lang="ru-RU" sz="2000" dirty="0" smtClean="0">
              <a:solidFill>
                <a:srgbClr val="003618"/>
              </a:solidFill>
            </a:rPr>
            <a:t>ПОЯСНЕННЯ ТА ІНСТРУКТАЖ ВЧИТЕЛЯ</a:t>
          </a:r>
          <a:endParaRPr lang="ru-RU" sz="2200" dirty="0">
            <a:solidFill>
              <a:srgbClr val="003618"/>
            </a:solidFill>
          </a:endParaRPr>
        </a:p>
      </dgm:t>
    </dgm:pt>
    <dgm:pt modelId="{3A2C6D44-8040-4D87-8C00-27F171261FDA}" type="parTrans" cxnId="{4BFCC4AE-CF22-4AD7-ACF6-017EBE00F49B}">
      <dgm:prSet/>
      <dgm:spPr/>
      <dgm:t>
        <a:bodyPr/>
        <a:lstStyle/>
        <a:p>
          <a:endParaRPr lang="ru-RU"/>
        </a:p>
      </dgm:t>
    </dgm:pt>
    <dgm:pt modelId="{6D4CF888-16AE-4D82-B9D5-E8FF40366261}" type="sibTrans" cxnId="{4BFCC4AE-CF22-4AD7-ACF6-017EBE00F49B}">
      <dgm:prSet/>
      <dgm:spPr/>
      <dgm:t>
        <a:bodyPr/>
        <a:lstStyle/>
        <a:p>
          <a:endParaRPr lang="ru-RU" dirty="0"/>
        </a:p>
      </dgm:t>
    </dgm:pt>
    <dgm:pt modelId="{582086B0-79AF-4874-A95A-8C2AAC939A67}">
      <dgm:prSet phldrT="[Текст]" custT="1"/>
      <dgm:spPr>
        <a:noFill/>
      </dgm:spPr>
      <dgm:t>
        <a:bodyPr/>
        <a:lstStyle/>
        <a:p>
          <a:r>
            <a:rPr lang="ru-RU" sz="2200" dirty="0" smtClean="0">
              <a:solidFill>
                <a:srgbClr val="0000CC"/>
              </a:solidFill>
            </a:rPr>
            <a:t> </a:t>
          </a:r>
          <a:r>
            <a:rPr lang="ru-RU" sz="2000" dirty="0" smtClean="0">
              <a:solidFill>
                <a:srgbClr val="0000CC"/>
              </a:solidFill>
            </a:rPr>
            <a:t>ОРГАНІЗАЦІЯ САМОСТІЙНОЇ РОБОТИ УЧНІВ</a:t>
          </a:r>
          <a:endParaRPr lang="ru-RU" sz="2200" dirty="0">
            <a:solidFill>
              <a:srgbClr val="0000CC"/>
            </a:solidFill>
          </a:endParaRPr>
        </a:p>
      </dgm:t>
    </dgm:pt>
    <dgm:pt modelId="{C171BDC7-927C-4BA2-A78B-C456C26F0EF8}" type="parTrans" cxnId="{C31735F6-C4C7-4599-AD18-0B5C498E8DDE}">
      <dgm:prSet/>
      <dgm:spPr/>
      <dgm:t>
        <a:bodyPr/>
        <a:lstStyle/>
        <a:p>
          <a:endParaRPr lang="ru-RU"/>
        </a:p>
      </dgm:t>
    </dgm:pt>
    <dgm:pt modelId="{018DE236-E783-460C-A46F-E883668E35C9}" type="sibTrans" cxnId="{C31735F6-C4C7-4599-AD18-0B5C498E8DDE}">
      <dgm:prSet/>
      <dgm:spPr/>
      <dgm:t>
        <a:bodyPr/>
        <a:lstStyle/>
        <a:p>
          <a:endParaRPr lang="ru-RU" dirty="0"/>
        </a:p>
      </dgm:t>
    </dgm:pt>
    <dgm:pt modelId="{89A97DD3-F2C6-4EDE-A133-59A513181A7C}">
      <dgm:prSet phldrT="[Текст]" custT="1"/>
      <dgm:spPr>
        <a:noFill/>
      </dgm:spPr>
      <dgm:t>
        <a:bodyPr/>
        <a:lstStyle/>
        <a:p>
          <a:r>
            <a:rPr lang="ru-RU" sz="2200" dirty="0" smtClean="0"/>
            <a:t> </a:t>
          </a:r>
          <a:r>
            <a:rPr lang="ru-RU" sz="2000" dirty="0" smtClean="0">
              <a:solidFill>
                <a:srgbClr val="000066"/>
              </a:solidFill>
            </a:rPr>
            <a:t>КОЛЕКТИВНЕ ОБГОВОРЕННЯ ТА АНАЛІЗ ОДЕРЖАНИХ РЕЗУЛЬТАТІВ</a:t>
          </a:r>
          <a:endParaRPr lang="ru-RU" sz="2200" dirty="0">
            <a:solidFill>
              <a:srgbClr val="000066"/>
            </a:solidFill>
          </a:endParaRPr>
        </a:p>
      </dgm:t>
    </dgm:pt>
    <dgm:pt modelId="{F2982A5F-8A59-4FCD-ACD7-08C2C7A5D7C1}" type="parTrans" cxnId="{990261E4-4044-4DDA-B8A1-B326DB0A59BC}">
      <dgm:prSet/>
      <dgm:spPr/>
      <dgm:t>
        <a:bodyPr/>
        <a:lstStyle/>
        <a:p>
          <a:endParaRPr lang="ru-RU"/>
        </a:p>
      </dgm:t>
    </dgm:pt>
    <dgm:pt modelId="{7587A5F8-B6DC-49E4-B67C-8F40B597D32E}" type="sibTrans" cxnId="{990261E4-4044-4DDA-B8A1-B326DB0A59BC}">
      <dgm:prSet/>
      <dgm:spPr/>
      <dgm:t>
        <a:bodyPr/>
        <a:lstStyle/>
        <a:p>
          <a:endParaRPr lang="ru-RU" dirty="0"/>
        </a:p>
      </dgm:t>
    </dgm:pt>
    <dgm:pt modelId="{2FF3D30E-20EC-4BFB-85CB-A317E14E97E2}">
      <dgm:prSet custT="1"/>
      <dgm:spPr>
        <a:noFill/>
      </dgm:spPr>
      <dgm:t>
        <a:bodyPr/>
        <a:lstStyle/>
        <a:p>
          <a:r>
            <a:rPr lang="uk-UA" sz="2400" dirty="0" smtClean="0">
              <a:solidFill>
                <a:srgbClr val="800080"/>
              </a:solidFill>
            </a:rPr>
            <a:t>ПІДСУМКОВЕ  СЛОВО  ВЧИТЕЛЯ</a:t>
          </a:r>
          <a:endParaRPr lang="ru-RU" sz="2400" dirty="0">
            <a:solidFill>
              <a:srgbClr val="800080"/>
            </a:solidFill>
          </a:endParaRPr>
        </a:p>
      </dgm:t>
    </dgm:pt>
    <dgm:pt modelId="{2CFB5AD9-27E4-4D21-87D3-21806B8F0ADD}" type="parTrans" cxnId="{09EFC27C-556B-4EEB-8450-F6DB992B6A28}">
      <dgm:prSet/>
      <dgm:spPr/>
      <dgm:t>
        <a:bodyPr/>
        <a:lstStyle/>
        <a:p>
          <a:endParaRPr lang="ru-RU"/>
        </a:p>
      </dgm:t>
    </dgm:pt>
    <dgm:pt modelId="{96AD7D23-71C4-4E7C-A237-129E99813E91}" type="sibTrans" cxnId="{09EFC27C-556B-4EEB-8450-F6DB992B6A28}">
      <dgm:prSet/>
      <dgm:spPr/>
      <dgm:t>
        <a:bodyPr/>
        <a:lstStyle/>
        <a:p>
          <a:endParaRPr lang="ru-RU"/>
        </a:p>
      </dgm:t>
    </dgm:pt>
    <dgm:pt modelId="{590531E2-086A-4707-8970-C7D6ED10655B}" type="pres">
      <dgm:prSet presAssocID="{02FBE055-C5EF-4FA8-A1BE-887797C6AE9F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EB62A3C-AEFC-471C-8704-D7EAA1285E16}" type="pres">
      <dgm:prSet presAssocID="{02FBE055-C5EF-4FA8-A1BE-887797C6AE9F}" presName="dummyMaxCanvas" presStyleCnt="0">
        <dgm:presLayoutVars/>
      </dgm:prSet>
      <dgm:spPr/>
    </dgm:pt>
    <dgm:pt modelId="{3984570E-D869-468D-9392-198F4F4EF96B}" type="pres">
      <dgm:prSet presAssocID="{02FBE055-C5EF-4FA8-A1BE-887797C6AE9F}" presName="FourNodes_1" presStyleLbl="node1" presStyleIdx="0" presStyleCnt="4" custLinFactNeighborX="-1214" custLinFactNeighborY="-89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7FB7E3-4AA7-42F7-9723-689231FC0962}" type="pres">
      <dgm:prSet presAssocID="{02FBE055-C5EF-4FA8-A1BE-887797C6AE9F}" presName="FourNodes_2" presStyleLbl="node1" presStyleIdx="1" presStyleCnt="4" custLinFactNeighborX="1000" custLinFactNeighborY="-171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8B1AF4-805C-45A5-AF38-A9DAD68A7F17}" type="pres">
      <dgm:prSet presAssocID="{02FBE055-C5EF-4FA8-A1BE-887797C6AE9F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4DF111-A0B0-42E5-A935-CC425E3E4C1F}" type="pres">
      <dgm:prSet presAssocID="{02FBE055-C5EF-4FA8-A1BE-887797C6AE9F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5542B5-ABE3-4045-A82A-7223BDA06955}" type="pres">
      <dgm:prSet presAssocID="{02FBE055-C5EF-4FA8-A1BE-887797C6AE9F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6CE140-3D2A-4B0D-A20D-2F94DEE2A312}" type="pres">
      <dgm:prSet presAssocID="{02FBE055-C5EF-4FA8-A1BE-887797C6AE9F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D01D1B-9086-4926-8806-2DC8FDEF2AF6}" type="pres">
      <dgm:prSet presAssocID="{02FBE055-C5EF-4FA8-A1BE-887797C6AE9F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40ABB7-C49A-4797-BC12-9222BF95F9B6}" type="pres">
      <dgm:prSet presAssocID="{02FBE055-C5EF-4FA8-A1BE-887797C6AE9F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84C65C-4EB3-4BFC-BA87-4B909E9DD411}" type="pres">
      <dgm:prSet presAssocID="{02FBE055-C5EF-4FA8-A1BE-887797C6AE9F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FD99B7-1063-48A0-89D1-A98EB66F2C8D}" type="pres">
      <dgm:prSet presAssocID="{02FBE055-C5EF-4FA8-A1BE-887797C6AE9F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8E47BA-78AB-498E-8A9B-653992724A2C}" type="pres">
      <dgm:prSet presAssocID="{02FBE055-C5EF-4FA8-A1BE-887797C6AE9F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84D252E-1768-49BC-91AE-CDC86BE8977B}" type="presOf" srcId="{7587A5F8-B6DC-49E4-B67C-8F40B597D32E}" destId="{08D01D1B-9086-4926-8806-2DC8FDEF2AF6}" srcOrd="0" destOrd="0" presId="urn:microsoft.com/office/officeart/2005/8/layout/vProcess5"/>
    <dgm:cxn modelId="{67C11A22-7827-44B6-A6AE-4BE8D21BE18F}" type="presOf" srcId="{E12C0A7B-310C-4089-8FFE-D987E61FDAD7}" destId="{7E40ABB7-C49A-4797-BC12-9222BF95F9B6}" srcOrd="1" destOrd="0" presId="urn:microsoft.com/office/officeart/2005/8/layout/vProcess5"/>
    <dgm:cxn modelId="{C31735F6-C4C7-4599-AD18-0B5C498E8DDE}" srcId="{02FBE055-C5EF-4FA8-A1BE-887797C6AE9F}" destId="{582086B0-79AF-4874-A95A-8C2AAC939A67}" srcOrd="1" destOrd="0" parTransId="{C171BDC7-927C-4BA2-A78B-C456C26F0EF8}" sibTransId="{018DE236-E783-460C-A46F-E883668E35C9}"/>
    <dgm:cxn modelId="{F5B86D82-7670-4880-93B8-C58FBCE86993}" type="presOf" srcId="{02FBE055-C5EF-4FA8-A1BE-887797C6AE9F}" destId="{590531E2-086A-4707-8970-C7D6ED10655B}" srcOrd="0" destOrd="0" presId="urn:microsoft.com/office/officeart/2005/8/layout/vProcess5"/>
    <dgm:cxn modelId="{D9BD6CD4-12AA-4791-A4C8-521C7459B6FE}" type="presOf" srcId="{2FF3D30E-20EC-4BFB-85CB-A317E14E97E2}" destId="{DB4DF111-A0B0-42E5-A935-CC425E3E4C1F}" srcOrd="0" destOrd="0" presId="urn:microsoft.com/office/officeart/2005/8/layout/vProcess5"/>
    <dgm:cxn modelId="{4CEAA117-8920-4C44-8858-DC011D7485C7}" type="presOf" srcId="{582086B0-79AF-4874-A95A-8C2AAC939A67}" destId="{0B84C65C-4EB3-4BFC-BA87-4B909E9DD411}" srcOrd="1" destOrd="0" presId="urn:microsoft.com/office/officeart/2005/8/layout/vProcess5"/>
    <dgm:cxn modelId="{7F270C95-22E2-4FC3-BB7B-B8A20693F6AF}" type="presOf" srcId="{89A97DD3-F2C6-4EDE-A133-59A513181A7C}" destId="{308B1AF4-805C-45A5-AF38-A9DAD68A7F17}" srcOrd="0" destOrd="0" presId="urn:microsoft.com/office/officeart/2005/8/layout/vProcess5"/>
    <dgm:cxn modelId="{CCBA4414-2721-4C63-9339-CD87C8D19C23}" type="presOf" srcId="{018DE236-E783-460C-A46F-E883668E35C9}" destId="{236CE140-3D2A-4B0D-A20D-2F94DEE2A312}" srcOrd="0" destOrd="0" presId="urn:microsoft.com/office/officeart/2005/8/layout/vProcess5"/>
    <dgm:cxn modelId="{D156EC97-4E41-4E0C-B742-242E446F35EA}" type="presOf" srcId="{582086B0-79AF-4874-A95A-8C2AAC939A67}" destId="{487FB7E3-4AA7-42F7-9723-689231FC0962}" srcOrd="0" destOrd="0" presId="urn:microsoft.com/office/officeart/2005/8/layout/vProcess5"/>
    <dgm:cxn modelId="{DC9340E5-6774-42F6-BA05-44672BD4727E}" type="presOf" srcId="{6D4CF888-16AE-4D82-B9D5-E8FF40366261}" destId="{575542B5-ABE3-4045-A82A-7223BDA06955}" srcOrd="0" destOrd="0" presId="urn:microsoft.com/office/officeart/2005/8/layout/vProcess5"/>
    <dgm:cxn modelId="{44B296DB-442F-4476-9146-04956568911C}" type="presOf" srcId="{2FF3D30E-20EC-4BFB-85CB-A317E14E97E2}" destId="{038E47BA-78AB-498E-8A9B-653992724A2C}" srcOrd="1" destOrd="0" presId="urn:microsoft.com/office/officeart/2005/8/layout/vProcess5"/>
    <dgm:cxn modelId="{09EFC27C-556B-4EEB-8450-F6DB992B6A28}" srcId="{02FBE055-C5EF-4FA8-A1BE-887797C6AE9F}" destId="{2FF3D30E-20EC-4BFB-85CB-A317E14E97E2}" srcOrd="3" destOrd="0" parTransId="{2CFB5AD9-27E4-4D21-87D3-21806B8F0ADD}" sibTransId="{96AD7D23-71C4-4E7C-A237-129E99813E91}"/>
    <dgm:cxn modelId="{990261E4-4044-4DDA-B8A1-B326DB0A59BC}" srcId="{02FBE055-C5EF-4FA8-A1BE-887797C6AE9F}" destId="{89A97DD3-F2C6-4EDE-A133-59A513181A7C}" srcOrd="2" destOrd="0" parTransId="{F2982A5F-8A59-4FCD-ACD7-08C2C7A5D7C1}" sibTransId="{7587A5F8-B6DC-49E4-B67C-8F40B597D32E}"/>
    <dgm:cxn modelId="{2ECBC91F-E774-454C-9574-6C5D1507B32C}" type="presOf" srcId="{89A97DD3-F2C6-4EDE-A133-59A513181A7C}" destId="{82FD99B7-1063-48A0-89D1-A98EB66F2C8D}" srcOrd="1" destOrd="0" presId="urn:microsoft.com/office/officeart/2005/8/layout/vProcess5"/>
    <dgm:cxn modelId="{40C115A7-EA9B-4426-AA0B-7DADA02C3906}" type="presOf" srcId="{E12C0A7B-310C-4089-8FFE-D987E61FDAD7}" destId="{3984570E-D869-468D-9392-198F4F4EF96B}" srcOrd="0" destOrd="0" presId="urn:microsoft.com/office/officeart/2005/8/layout/vProcess5"/>
    <dgm:cxn modelId="{4BFCC4AE-CF22-4AD7-ACF6-017EBE00F49B}" srcId="{02FBE055-C5EF-4FA8-A1BE-887797C6AE9F}" destId="{E12C0A7B-310C-4089-8FFE-D987E61FDAD7}" srcOrd="0" destOrd="0" parTransId="{3A2C6D44-8040-4D87-8C00-27F171261FDA}" sibTransId="{6D4CF888-16AE-4D82-B9D5-E8FF40366261}"/>
    <dgm:cxn modelId="{80503BE1-2688-4CAE-BE33-2EE6A12AE710}" type="presParOf" srcId="{590531E2-086A-4707-8970-C7D6ED10655B}" destId="{6EB62A3C-AEFC-471C-8704-D7EAA1285E16}" srcOrd="0" destOrd="0" presId="urn:microsoft.com/office/officeart/2005/8/layout/vProcess5"/>
    <dgm:cxn modelId="{634B27F0-82A7-457B-8199-0FA1D75BD8F1}" type="presParOf" srcId="{590531E2-086A-4707-8970-C7D6ED10655B}" destId="{3984570E-D869-468D-9392-198F4F4EF96B}" srcOrd="1" destOrd="0" presId="urn:microsoft.com/office/officeart/2005/8/layout/vProcess5"/>
    <dgm:cxn modelId="{B9C4F011-F1DB-4F18-B5FE-E2A7A1A4C30E}" type="presParOf" srcId="{590531E2-086A-4707-8970-C7D6ED10655B}" destId="{487FB7E3-4AA7-42F7-9723-689231FC0962}" srcOrd="2" destOrd="0" presId="urn:microsoft.com/office/officeart/2005/8/layout/vProcess5"/>
    <dgm:cxn modelId="{18ADF3CD-7E23-4C00-9C91-142068B72EB0}" type="presParOf" srcId="{590531E2-086A-4707-8970-C7D6ED10655B}" destId="{308B1AF4-805C-45A5-AF38-A9DAD68A7F17}" srcOrd="3" destOrd="0" presId="urn:microsoft.com/office/officeart/2005/8/layout/vProcess5"/>
    <dgm:cxn modelId="{A62FA906-C604-42E3-A145-6B834948D408}" type="presParOf" srcId="{590531E2-086A-4707-8970-C7D6ED10655B}" destId="{DB4DF111-A0B0-42E5-A935-CC425E3E4C1F}" srcOrd="4" destOrd="0" presId="urn:microsoft.com/office/officeart/2005/8/layout/vProcess5"/>
    <dgm:cxn modelId="{E7BB3D1E-E714-4FEE-89FF-FCE0C667A802}" type="presParOf" srcId="{590531E2-086A-4707-8970-C7D6ED10655B}" destId="{575542B5-ABE3-4045-A82A-7223BDA06955}" srcOrd="5" destOrd="0" presId="urn:microsoft.com/office/officeart/2005/8/layout/vProcess5"/>
    <dgm:cxn modelId="{E33D7722-58DA-42BE-B0C2-E62ABCFEA691}" type="presParOf" srcId="{590531E2-086A-4707-8970-C7D6ED10655B}" destId="{236CE140-3D2A-4B0D-A20D-2F94DEE2A312}" srcOrd="6" destOrd="0" presId="urn:microsoft.com/office/officeart/2005/8/layout/vProcess5"/>
    <dgm:cxn modelId="{5E609E3C-C38A-4CF2-8404-DA48370F71EC}" type="presParOf" srcId="{590531E2-086A-4707-8970-C7D6ED10655B}" destId="{08D01D1B-9086-4926-8806-2DC8FDEF2AF6}" srcOrd="7" destOrd="0" presId="urn:microsoft.com/office/officeart/2005/8/layout/vProcess5"/>
    <dgm:cxn modelId="{D3407636-0C95-4DFA-BAF5-FCBCCA2B1353}" type="presParOf" srcId="{590531E2-086A-4707-8970-C7D6ED10655B}" destId="{7E40ABB7-C49A-4797-BC12-9222BF95F9B6}" srcOrd="8" destOrd="0" presId="urn:microsoft.com/office/officeart/2005/8/layout/vProcess5"/>
    <dgm:cxn modelId="{FD360E05-6399-44FD-8DE5-A1107F7A933F}" type="presParOf" srcId="{590531E2-086A-4707-8970-C7D6ED10655B}" destId="{0B84C65C-4EB3-4BFC-BA87-4B909E9DD411}" srcOrd="9" destOrd="0" presId="urn:microsoft.com/office/officeart/2005/8/layout/vProcess5"/>
    <dgm:cxn modelId="{A5913A61-AC22-4ADF-AF63-B01E3A9298D5}" type="presParOf" srcId="{590531E2-086A-4707-8970-C7D6ED10655B}" destId="{82FD99B7-1063-48A0-89D1-A98EB66F2C8D}" srcOrd="10" destOrd="0" presId="urn:microsoft.com/office/officeart/2005/8/layout/vProcess5"/>
    <dgm:cxn modelId="{0EA94ED1-348A-4E8A-A09D-FDC6E2E5E0B5}" type="presParOf" srcId="{590531E2-086A-4707-8970-C7D6ED10655B}" destId="{038E47BA-78AB-498E-8A9B-653992724A2C}" srcOrd="11" destOrd="0" presId="urn:microsoft.com/office/officeart/2005/8/layout/vProcess5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88F089A-EC49-4A59-9D78-CE7AB5BE1671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93EFDBE-7E24-41C4-91AC-9398B63E2C5E}">
      <dgm:prSet phldrT="[Текст]" custT="1"/>
      <dgm:spPr>
        <a:solidFill>
          <a:srgbClr val="002060"/>
        </a:solidFill>
      </dgm:spPr>
      <dgm:t>
        <a:bodyPr/>
        <a:lstStyle/>
        <a:p>
          <a:pPr algn="ctr"/>
          <a:r>
            <a:rPr lang="uk-UA" sz="1200" dirty="0" smtClean="0"/>
            <a:t> </a:t>
          </a:r>
          <a:r>
            <a:rPr lang="uk-UA" sz="1400" b="1" dirty="0" smtClean="0">
              <a:solidFill>
                <a:srgbClr val="FFFF00"/>
              </a:solidFill>
            </a:rPr>
            <a:t>предметні</a:t>
          </a:r>
          <a:endParaRPr lang="ru-RU" sz="1200" b="1" dirty="0">
            <a:solidFill>
              <a:srgbClr val="FFFF00"/>
            </a:solidFill>
          </a:endParaRPr>
        </a:p>
      </dgm:t>
    </dgm:pt>
    <dgm:pt modelId="{B954197D-4F3D-4E0B-906D-BA9F821BBFEF}" type="parTrans" cxnId="{E81EADC1-CFDD-4330-8344-282B7780A769}">
      <dgm:prSet/>
      <dgm:spPr/>
      <dgm:t>
        <a:bodyPr/>
        <a:lstStyle/>
        <a:p>
          <a:endParaRPr lang="ru-RU"/>
        </a:p>
      </dgm:t>
    </dgm:pt>
    <dgm:pt modelId="{68B72ACA-C7C2-45DA-804C-171A19598AB3}" type="sibTrans" cxnId="{E81EADC1-CFDD-4330-8344-282B7780A769}">
      <dgm:prSet/>
      <dgm:spPr/>
      <dgm:t>
        <a:bodyPr/>
        <a:lstStyle/>
        <a:p>
          <a:endParaRPr lang="ru-RU"/>
        </a:p>
      </dgm:t>
    </dgm:pt>
    <dgm:pt modelId="{D99E3A71-9B56-4792-9B76-DB102C7F5DE6}">
      <dgm:prSet phldrT="[Текст]" custT="1"/>
      <dgm:spPr>
        <a:solidFill>
          <a:srgbClr val="C00000"/>
        </a:solidFill>
      </dgm:spPr>
      <dgm:t>
        <a:bodyPr/>
        <a:lstStyle/>
        <a:p>
          <a:pPr algn="ctr"/>
          <a:r>
            <a:rPr lang="uk-UA" sz="1400" dirty="0" smtClean="0"/>
            <a:t> </a:t>
          </a:r>
          <a:r>
            <a:rPr lang="uk-UA" sz="1400" b="1" dirty="0" err="1" smtClean="0">
              <a:solidFill>
                <a:srgbClr val="FFFF00"/>
              </a:solidFill>
            </a:rPr>
            <a:t>міжпредметні</a:t>
          </a:r>
          <a:endParaRPr lang="ru-RU" sz="1400" b="1" dirty="0">
            <a:solidFill>
              <a:srgbClr val="FFFF00"/>
            </a:solidFill>
          </a:endParaRPr>
        </a:p>
      </dgm:t>
    </dgm:pt>
    <dgm:pt modelId="{D8071841-B8CC-4D76-B810-D6ADFF39F9C6}" type="parTrans" cxnId="{BD86F7BA-F609-4A65-AD29-C58CA80FD432}">
      <dgm:prSet/>
      <dgm:spPr/>
      <dgm:t>
        <a:bodyPr/>
        <a:lstStyle/>
        <a:p>
          <a:endParaRPr lang="ru-RU"/>
        </a:p>
      </dgm:t>
    </dgm:pt>
    <dgm:pt modelId="{865A163C-0695-4CF2-80EF-383654D7D20B}" type="sibTrans" cxnId="{BD86F7BA-F609-4A65-AD29-C58CA80FD432}">
      <dgm:prSet/>
      <dgm:spPr/>
      <dgm:t>
        <a:bodyPr/>
        <a:lstStyle/>
        <a:p>
          <a:endParaRPr lang="ru-RU"/>
        </a:p>
      </dgm:t>
    </dgm:pt>
    <dgm:pt modelId="{98604D75-0BDF-49BD-84B1-7BE0C0E12EDF}">
      <dgm:prSet phldrT="[Текст]" custT="1"/>
      <dgm:spPr>
        <a:solidFill>
          <a:schemeClr val="accent2">
            <a:lumMod val="50000"/>
          </a:schemeClr>
        </a:solidFill>
      </dgm:spPr>
      <dgm:t>
        <a:bodyPr/>
        <a:lstStyle/>
        <a:p>
          <a:pPr algn="ctr"/>
          <a:r>
            <a:rPr lang="uk-UA" sz="1400" b="1" dirty="0" smtClean="0"/>
            <a:t> </a:t>
          </a:r>
          <a:r>
            <a:rPr lang="uk-UA" sz="1400" b="1" dirty="0" smtClean="0">
              <a:solidFill>
                <a:srgbClr val="FFFF00"/>
              </a:solidFill>
            </a:rPr>
            <a:t>урочні</a:t>
          </a:r>
          <a:endParaRPr lang="ru-RU" sz="1400" b="1" dirty="0">
            <a:solidFill>
              <a:srgbClr val="FFFF00"/>
            </a:solidFill>
          </a:endParaRPr>
        </a:p>
      </dgm:t>
    </dgm:pt>
    <dgm:pt modelId="{F5FE84EC-D9A2-4E1F-BBA5-183A120A49A1}" type="parTrans" cxnId="{D92962D7-CFC3-4980-AF66-167EE58B106F}">
      <dgm:prSet/>
      <dgm:spPr/>
      <dgm:t>
        <a:bodyPr/>
        <a:lstStyle/>
        <a:p>
          <a:endParaRPr lang="ru-RU"/>
        </a:p>
      </dgm:t>
    </dgm:pt>
    <dgm:pt modelId="{AC675789-C057-4979-9551-6BC670463639}" type="sibTrans" cxnId="{D92962D7-CFC3-4980-AF66-167EE58B106F}">
      <dgm:prSet/>
      <dgm:spPr/>
      <dgm:t>
        <a:bodyPr/>
        <a:lstStyle/>
        <a:p>
          <a:endParaRPr lang="ru-RU"/>
        </a:p>
      </dgm:t>
    </dgm:pt>
    <dgm:pt modelId="{31987480-2648-44A6-8844-2DD2AB155A3F}">
      <dgm:prSet custT="1"/>
      <dgm:spPr>
        <a:solidFill>
          <a:schemeClr val="accent6">
            <a:lumMod val="50000"/>
          </a:schemeClr>
        </a:solidFill>
      </dgm:spPr>
      <dgm:t>
        <a:bodyPr/>
        <a:lstStyle/>
        <a:p>
          <a:pPr algn="ctr"/>
          <a:r>
            <a:rPr lang="uk-UA" sz="1400" b="1" dirty="0" smtClean="0">
              <a:solidFill>
                <a:srgbClr val="FFFF00"/>
              </a:solidFill>
            </a:rPr>
            <a:t>позаурочні</a:t>
          </a:r>
          <a:endParaRPr lang="ru-RU" sz="1200" b="1" dirty="0">
            <a:solidFill>
              <a:srgbClr val="FFFF00"/>
            </a:solidFill>
          </a:endParaRPr>
        </a:p>
      </dgm:t>
    </dgm:pt>
    <dgm:pt modelId="{8425D46C-1486-4F0C-A2CE-ACC79B1D7F10}" type="parTrans" cxnId="{9E2082BE-2F25-4375-9B73-80955096FC5B}">
      <dgm:prSet/>
      <dgm:spPr/>
      <dgm:t>
        <a:bodyPr/>
        <a:lstStyle/>
        <a:p>
          <a:endParaRPr lang="ru-RU"/>
        </a:p>
      </dgm:t>
    </dgm:pt>
    <dgm:pt modelId="{F41E26DB-21A4-41B2-866E-133D3DD8A654}" type="sibTrans" cxnId="{9E2082BE-2F25-4375-9B73-80955096FC5B}">
      <dgm:prSet/>
      <dgm:spPr/>
      <dgm:t>
        <a:bodyPr/>
        <a:lstStyle/>
        <a:p>
          <a:endParaRPr lang="ru-RU"/>
        </a:p>
      </dgm:t>
    </dgm:pt>
    <dgm:pt modelId="{1028488F-12F5-4D29-9E66-16F9BF1FE8CD}" type="pres">
      <dgm:prSet presAssocID="{688F089A-EC49-4A59-9D78-CE7AB5BE167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B3F81B5-9843-4936-AB2F-6F2396B96B60}" type="pres">
      <dgm:prSet presAssocID="{593EFDBE-7E24-41C4-91AC-9398B63E2C5E}" presName="parentLin" presStyleCnt="0"/>
      <dgm:spPr/>
    </dgm:pt>
    <dgm:pt modelId="{18A22062-866F-46D4-90A4-55F4C463DB73}" type="pres">
      <dgm:prSet presAssocID="{593EFDBE-7E24-41C4-91AC-9398B63E2C5E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460BD3CE-1931-4614-A973-E72ACC283960}" type="pres">
      <dgm:prSet presAssocID="{593EFDBE-7E24-41C4-91AC-9398B63E2C5E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026420-8327-4370-9E1A-BE8ECE7ACCDC}" type="pres">
      <dgm:prSet presAssocID="{593EFDBE-7E24-41C4-91AC-9398B63E2C5E}" presName="negativeSpace" presStyleCnt="0"/>
      <dgm:spPr/>
    </dgm:pt>
    <dgm:pt modelId="{5003631A-7709-4867-9B3C-3EC9D64CEDA9}" type="pres">
      <dgm:prSet presAssocID="{593EFDBE-7E24-41C4-91AC-9398B63E2C5E}" presName="childText" presStyleLbl="conFgAcc1" presStyleIdx="0" presStyleCnt="4">
        <dgm:presLayoutVars>
          <dgm:bulletEnabled val="1"/>
        </dgm:presLayoutVars>
      </dgm:prSet>
      <dgm:spPr/>
    </dgm:pt>
    <dgm:pt modelId="{2126B40E-B775-42A1-AC35-753162C8A557}" type="pres">
      <dgm:prSet presAssocID="{68B72ACA-C7C2-45DA-804C-171A19598AB3}" presName="spaceBetweenRectangles" presStyleCnt="0"/>
      <dgm:spPr/>
    </dgm:pt>
    <dgm:pt modelId="{0D8DE4D1-6CE8-464F-BBEC-0764C309C6A3}" type="pres">
      <dgm:prSet presAssocID="{D99E3A71-9B56-4792-9B76-DB102C7F5DE6}" presName="parentLin" presStyleCnt="0"/>
      <dgm:spPr/>
    </dgm:pt>
    <dgm:pt modelId="{B19394D9-4292-4A18-B246-DB16A32694E5}" type="pres">
      <dgm:prSet presAssocID="{D99E3A71-9B56-4792-9B76-DB102C7F5DE6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2DA62379-2F6C-42D2-B482-52CF178AA9D1}" type="pres">
      <dgm:prSet presAssocID="{D99E3A71-9B56-4792-9B76-DB102C7F5DE6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1C10C3-BCFA-422B-9339-E9CAE8D16BA3}" type="pres">
      <dgm:prSet presAssocID="{D99E3A71-9B56-4792-9B76-DB102C7F5DE6}" presName="negativeSpace" presStyleCnt="0"/>
      <dgm:spPr/>
    </dgm:pt>
    <dgm:pt modelId="{FB4BF62E-A602-40F9-854F-386B72126372}" type="pres">
      <dgm:prSet presAssocID="{D99E3A71-9B56-4792-9B76-DB102C7F5DE6}" presName="childText" presStyleLbl="conFgAcc1" presStyleIdx="1" presStyleCnt="4">
        <dgm:presLayoutVars>
          <dgm:bulletEnabled val="1"/>
        </dgm:presLayoutVars>
      </dgm:prSet>
      <dgm:spPr/>
    </dgm:pt>
    <dgm:pt modelId="{8F7A02BB-FEE5-403D-8AD9-1F7342EBD198}" type="pres">
      <dgm:prSet presAssocID="{865A163C-0695-4CF2-80EF-383654D7D20B}" presName="spaceBetweenRectangles" presStyleCnt="0"/>
      <dgm:spPr/>
    </dgm:pt>
    <dgm:pt modelId="{4A766CBC-EB0B-4136-A916-8E44F12B79CA}" type="pres">
      <dgm:prSet presAssocID="{98604D75-0BDF-49BD-84B1-7BE0C0E12EDF}" presName="parentLin" presStyleCnt="0"/>
      <dgm:spPr/>
    </dgm:pt>
    <dgm:pt modelId="{E166493A-95FE-4600-A3CF-9F9A898EE347}" type="pres">
      <dgm:prSet presAssocID="{98604D75-0BDF-49BD-84B1-7BE0C0E12EDF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39D46A16-EBE5-4343-96F6-C4A5E5C72586}" type="pres">
      <dgm:prSet presAssocID="{98604D75-0BDF-49BD-84B1-7BE0C0E12EDF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CCE806-F29B-4195-96E1-52EAD1BBC269}" type="pres">
      <dgm:prSet presAssocID="{98604D75-0BDF-49BD-84B1-7BE0C0E12EDF}" presName="negativeSpace" presStyleCnt="0"/>
      <dgm:spPr/>
    </dgm:pt>
    <dgm:pt modelId="{E7F1CCDC-FE08-4687-BDFA-50029A271315}" type="pres">
      <dgm:prSet presAssocID="{98604D75-0BDF-49BD-84B1-7BE0C0E12EDF}" presName="childText" presStyleLbl="conFgAcc1" presStyleIdx="2" presStyleCnt="4">
        <dgm:presLayoutVars>
          <dgm:bulletEnabled val="1"/>
        </dgm:presLayoutVars>
      </dgm:prSet>
      <dgm:spPr/>
    </dgm:pt>
    <dgm:pt modelId="{6907C3E2-D4A3-4F81-B239-4917F8F24FEC}" type="pres">
      <dgm:prSet presAssocID="{AC675789-C057-4979-9551-6BC670463639}" presName="spaceBetweenRectangles" presStyleCnt="0"/>
      <dgm:spPr/>
    </dgm:pt>
    <dgm:pt modelId="{20964947-E010-445A-95F8-B4619183297F}" type="pres">
      <dgm:prSet presAssocID="{31987480-2648-44A6-8844-2DD2AB155A3F}" presName="parentLin" presStyleCnt="0"/>
      <dgm:spPr/>
    </dgm:pt>
    <dgm:pt modelId="{093B4FB8-057E-4DB0-B780-2C08912E2D6B}" type="pres">
      <dgm:prSet presAssocID="{31987480-2648-44A6-8844-2DD2AB155A3F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BDFE291B-D5A4-4196-9B19-B46247827387}" type="pres">
      <dgm:prSet presAssocID="{31987480-2648-44A6-8844-2DD2AB155A3F}" presName="parentText" presStyleLbl="node1" presStyleIdx="3" presStyleCnt="4" custLinFactNeighborX="2564" custLinFactNeighborY="-792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08828D-75D9-4B8E-8EB5-EE31F50A614E}" type="pres">
      <dgm:prSet presAssocID="{31987480-2648-44A6-8844-2DD2AB155A3F}" presName="negativeSpace" presStyleCnt="0"/>
      <dgm:spPr/>
    </dgm:pt>
    <dgm:pt modelId="{E7D8FD07-8DF6-44DD-B780-12D890DCD20E}" type="pres">
      <dgm:prSet presAssocID="{31987480-2648-44A6-8844-2DD2AB155A3F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00506065-CAAF-47F3-A32B-67484F341DD1}" type="presOf" srcId="{98604D75-0BDF-49BD-84B1-7BE0C0E12EDF}" destId="{E166493A-95FE-4600-A3CF-9F9A898EE347}" srcOrd="0" destOrd="0" presId="urn:microsoft.com/office/officeart/2005/8/layout/list1"/>
    <dgm:cxn modelId="{1BB1FD54-4A77-4D6B-AEB1-F84FBD3F8F06}" type="presOf" srcId="{688F089A-EC49-4A59-9D78-CE7AB5BE1671}" destId="{1028488F-12F5-4D29-9E66-16F9BF1FE8CD}" srcOrd="0" destOrd="0" presId="urn:microsoft.com/office/officeart/2005/8/layout/list1"/>
    <dgm:cxn modelId="{9E2082BE-2F25-4375-9B73-80955096FC5B}" srcId="{688F089A-EC49-4A59-9D78-CE7AB5BE1671}" destId="{31987480-2648-44A6-8844-2DD2AB155A3F}" srcOrd="3" destOrd="0" parTransId="{8425D46C-1486-4F0C-A2CE-ACC79B1D7F10}" sibTransId="{F41E26DB-21A4-41B2-866E-133D3DD8A654}"/>
    <dgm:cxn modelId="{D079A3F6-4AD6-49A3-827F-AD08B0322387}" type="presOf" srcId="{98604D75-0BDF-49BD-84B1-7BE0C0E12EDF}" destId="{39D46A16-EBE5-4343-96F6-C4A5E5C72586}" srcOrd="1" destOrd="0" presId="urn:microsoft.com/office/officeart/2005/8/layout/list1"/>
    <dgm:cxn modelId="{37A7064E-27D5-4B32-88AE-B377621651FF}" type="presOf" srcId="{31987480-2648-44A6-8844-2DD2AB155A3F}" destId="{BDFE291B-D5A4-4196-9B19-B46247827387}" srcOrd="1" destOrd="0" presId="urn:microsoft.com/office/officeart/2005/8/layout/list1"/>
    <dgm:cxn modelId="{3CE4B3A4-CE74-468D-8DD1-63C01FDBF6F6}" type="presOf" srcId="{593EFDBE-7E24-41C4-91AC-9398B63E2C5E}" destId="{18A22062-866F-46D4-90A4-55F4C463DB73}" srcOrd="0" destOrd="0" presId="urn:microsoft.com/office/officeart/2005/8/layout/list1"/>
    <dgm:cxn modelId="{2DD76289-38D1-41EB-A0EF-A9F1F785017D}" type="presOf" srcId="{593EFDBE-7E24-41C4-91AC-9398B63E2C5E}" destId="{460BD3CE-1931-4614-A973-E72ACC283960}" srcOrd="1" destOrd="0" presId="urn:microsoft.com/office/officeart/2005/8/layout/list1"/>
    <dgm:cxn modelId="{BD86F7BA-F609-4A65-AD29-C58CA80FD432}" srcId="{688F089A-EC49-4A59-9D78-CE7AB5BE1671}" destId="{D99E3A71-9B56-4792-9B76-DB102C7F5DE6}" srcOrd="1" destOrd="0" parTransId="{D8071841-B8CC-4D76-B810-D6ADFF39F9C6}" sibTransId="{865A163C-0695-4CF2-80EF-383654D7D20B}"/>
    <dgm:cxn modelId="{A2750074-36B0-4CAF-91B1-F350D17E1C61}" type="presOf" srcId="{D99E3A71-9B56-4792-9B76-DB102C7F5DE6}" destId="{2DA62379-2F6C-42D2-B482-52CF178AA9D1}" srcOrd="1" destOrd="0" presId="urn:microsoft.com/office/officeart/2005/8/layout/list1"/>
    <dgm:cxn modelId="{F49DD321-8415-4F02-8F88-3998343DA461}" type="presOf" srcId="{31987480-2648-44A6-8844-2DD2AB155A3F}" destId="{093B4FB8-057E-4DB0-B780-2C08912E2D6B}" srcOrd="0" destOrd="0" presId="urn:microsoft.com/office/officeart/2005/8/layout/list1"/>
    <dgm:cxn modelId="{258D4563-576B-4334-B1F1-E3F2EAC97A8E}" type="presOf" srcId="{D99E3A71-9B56-4792-9B76-DB102C7F5DE6}" destId="{B19394D9-4292-4A18-B246-DB16A32694E5}" srcOrd="0" destOrd="0" presId="urn:microsoft.com/office/officeart/2005/8/layout/list1"/>
    <dgm:cxn modelId="{E81EADC1-CFDD-4330-8344-282B7780A769}" srcId="{688F089A-EC49-4A59-9D78-CE7AB5BE1671}" destId="{593EFDBE-7E24-41C4-91AC-9398B63E2C5E}" srcOrd="0" destOrd="0" parTransId="{B954197D-4F3D-4E0B-906D-BA9F821BBFEF}" sibTransId="{68B72ACA-C7C2-45DA-804C-171A19598AB3}"/>
    <dgm:cxn modelId="{D92962D7-CFC3-4980-AF66-167EE58B106F}" srcId="{688F089A-EC49-4A59-9D78-CE7AB5BE1671}" destId="{98604D75-0BDF-49BD-84B1-7BE0C0E12EDF}" srcOrd="2" destOrd="0" parTransId="{F5FE84EC-D9A2-4E1F-BBA5-183A120A49A1}" sibTransId="{AC675789-C057-4979-9551-6BC670463639}"/>
    <dgm:cxn modelId="{FF7A5F94-BC11-4450-AD55-CF6492026D3C}" type="presParOf" srcId="{1028488F-12F5-4D29-9E66-16F9BF1FE8CD}" destId="{6B3F81B5-9843-4936-AB2F-6F2396B96B60}" srcOrd="0" destOrd="0" presId="urn:microsoft.com/office/officeart/2005/8/layout/list1"/>
    <dgm:cxn modelId="{FF286394-A490-4A2D-9D47-86A2DEA4FB50}" type="presParOf" srcId="{6B3F81B5-9843-4936-AB2F-6F2396B96B60}" destId="{18A22062-866F-46D4-90A4-55F4C463DB73}" srcOrd="0" destOrd="0" presId="urn:microsoft.com/office/officeart/2005/8/layout/list1"/>
    <dgm:cxn modelId="{033EC822-939E-4A44-8DB1-AFCC9DD16AEB}" type="presParOf" srcId="{6B3F81B5-9843-4936-AB2F-6F2396B96B60}" destId="{460BD3CE-1931-4614-A973-E72ACC283960}" srcOrd="1" destOrd="0" presId="urn:microsoft.com/office/officeart/2005/8/layout/list1"/>
    <dgm:cxn modelId="{E33FF91C-DDBA-4118-BF77-96B70B120C78}" type="presParOf" srcId="{1028488F-12F5-4D29-9E66-16F9BF1FE8CD}" destId="{09026420-8327-4370-9E1A-BE8ECE7ACCDC}" srcOrd="1" destOrd="0" presId="urn:microsoft.com/office/officeart/2005/8/layout/list1"/>
    <dgm:cxn modelId="{27090B31-34C2-4C39-AEBD-867F9E6CDA1E}" type="presParOf" srcId="{1028488F-12F5-4D29-9E66-16F9BF1FE8CD}" destId="{5003631A-7709-4867-9B3C-3EC9D64CEDA9}" srcOrd="2" destOrd="0" presId="urn:microsoft.com/office/officeart/2005/8/layout/list1"/>
    <dgm:cxn modelId="{52937288-44FE-42E2-BEA7-31C53143FA46}" type="presParOf" srcId="{1028488F-12F5-4D29-9E66-16F9BF1FE8CD}" destId="{2126B40E-B775-42A1-AC35-753162C8A557}" srcOrd="3" destOrd="0" presId="urn:microsoft.com/office/officeart/2005/8/layout/list1"/>
    <dgm:cxn modelId="{2506468B-8022-4F1D-9DC5-24A18ABBBB3D}" type="presParOf" srcId="{1028488F-12F5-4D29-9E66-16F9BF1FE8CD}" destId="{0D8DE4D1-6CE8-464F-BBEC-0764C309C6A3}" srcOrd="4" destOrd="0" presId="urn:microsoft.com/office/officeart/2005/8/layout/list1"/>
    <dgm:cxn modelId="{3B4F556F-7418-4FF1-BDE2-12E9CBABE404}" type="presParOf" srcId="{0D8DE4D1-6CE8-464F-BBEC-0764C309C6A3}" destId="{B19394D9-4292-4A18-B246-DB16A32694E5}" srcOrd="0" destOrd="0" presId="urn:microsoft.com/office/officeart/2005/8/layout/list1"/>
    <dgm:cxn modelId="{C9DAD3C1-CF7C-4FBE-93D3-67AA4F52736C}" type="presParOf" srcId="{0D8DE4D1-6CE8-464F-BBEC-0764C309C6A3}" destId="{2DA62379-2F6C-42D2-B482-52CF178AA9D1}" srcOrd="1" destOrd="0" presId="urn:microsoft.com/office/officeart/2005/8/layout/list1"/>
    <dgm:cxn modelId="{8F8C0B27-B3D9-41EE-8D4F-B6F48AFC723F}" type="presParOf" srcId="{1028488F-12F5-4D29-9E66-16F9BF1FE8CD}" destId="{001C10C3-BCFA-422B-9339-E9CAE8D16BA3}" srcOrd="5" destOrd="0" presId="urn:microsoft.com/office/officeart/2005/8/layout/list1"/>
    <dgm:cxn modelId="{EDB10D3F-7AD7-40F7-8CC4-903A86087FA0}" type="presParOf" srcId="{1028488F-12F5-4D29-9E66-16F9BF1FE8CD}" destId="{FB4BF62E-A602-40F9-854F-386B72126372}" srcOrd="6" destOrd="0" presId="urn:microsoft.com/office/officeart/2005/8/layout/list1"/>
    <dgm:cxn modelId="{0F84586A-B017-44DD-81B1-4CB0B6AC2F70}" type="presParOf" srcId="{1028488F-12F5-4D29-9E66-16F9BF1FE8CD}" destId="{8F7A02BB-FEE5-403D-8AD9-1F7342EBD198}" srcOrd="7" destOrd="0" presId="urn:microsoft.com/office/officeart/2005/8/layout/list1"/>
    <dgm:cxn modelId="{7FCAFACF-335C-4DE9-A5E8-B408EFD0ECB4}" type="presParOf" srcId="{1028488F-12F5-4D29-9E66-16F9BF1FE8CD}" destId="{4A766CBC-EB0B-4136-A916-8E44F12B79CA}" srcOrd="8" destOrd="0" presId="urn:microsoft.com/office/officeart/2005/8/layout/list1"/>
    <dgm:cxn modelId="{68607DF2-0149-4D5D-87E7-4893B573A9E4}" type="presParOf" srcId="{4A766CBC-EB0B-4136-A916-8E44F12B79CA}" destId="{E166493A-95FE-4600-A3CF-9F9A898EE347}" srcOrd="0" destOrd="0" presId="urn:microsoft.com/office/officeart/2005/8/layout/list1"/>
    <dgm:cxn modelId="{B4280CDC-687C-40A6-B193-75E908CD03FD}" type="presParOf" srcId="{4A766CBC-EB0B-4136-A916-8E44F12B79CA}" destId="{39D46A16-EBE5-4343-96F6-C4A5E5C72586}" srcOrd="1" destOrd="0" presId="urn:microsoft.com/office/officeart/2005/8/layout/list1"/>
    <dgm:cxn modelId="{3D4011AA-2722-48CE-AE87-DD9F16188E0C}" type="presParOf" srcId="{1028488F-12F5-4D29-9E66-16F9BF1FE8CD}" destId="{D9CCE806-F29B-4195-96E1-52EAD1BBC269}" srcOrd="9" destOrd="0" presId="urn:microsoft.com/office/officeart/2005/8/layout/list1"/>
    <dgm:cxn modelId="{0A824A8F-A4D8-44A7-BE94-8A18B8653AC5}" type="presParOf" srcId="{1028488F-12F5-4D29-9E66-16F9BF1FE8CD}" destId="{E7F1CCDC-FE08-4687-BDFA-50029A271315}" srcOrd="10" destOrd="0" presId="urn:microsoft.com/office/officeart/2005/8/layout/list1"/>
    <dgm:cxn modelId="{58FFC86D-D2F6-42C2-BCE0-22F8EB36D064}" type="presParOf" srcId="{1028488F-12F5-4D29-9E66-16F9BF1FE8CD}" destId="{6907C3E2-D4A3-4F81-B239-4917F8F24FEC}" srcOrd="11" destOrd="0" presId="urn:microsoft.com/office/officeart/2005/8/layout/list1"/>
    <dgm:cxn modelId="{F8CA5BD9-1C19-4ED8-948D-58946F248A52}" type="presParOf" srcId="{1028488F-12F5-4D29-9E66-16F9BF1FE8CD}" destId="{20964947-E010-445A-95F8-B4619183297F}" srcOrd="12" destOrd="0" presId="urn:microsoft.com/office/officeart/2005/8/layout/list1"/>
    <dgm:cxn modelId="{5933B6A1-F66E-450D-80E2-06717B7F39C1}" type="presParOf" srcId="{20964947-E010-445A-95F8-B4619183297F}" destId="{093B4FB8-057E-4DB0-B780-2C08912E2D6B}" srcOrd="0" destOrd="0" presId="urn:microsoft.com/office/officeart/2005/8/layout/list1"/>
    <dgm:cxn modelId="{534473A5-8241-47EC-A48E-307072FB4B20}" type="presParOf" srcId="{20964947-E010-445A-95F8-B4619183297F}" destId="{BDFE291B-D5A4-4196-9B19-B46247827387}" srcOrd="1" destOrd="0" presId="urn:microsoft.com/office/officeart/2005/8/layout/list1"/>
    <dgm:cxn modelId="{1C31027B-1A47-4A36-B016-34253DB8C0DA}" type="presParOf" srcId="{1028488F-12F5-4D29-9E66-16F9BF1FE8CD}" destId="{AA08828D-75D9-4B8E-8EB5-EE31F50A614E}" srcOrd="13" destOrd="0" presId="urn:microsoft.com/office/officeart/2005/8/layout/list1"/>
    <dgm:cxn modelId="{994D897A-188B-4D46-8087-13EC98E47645}" type="presParOf" srcId="{1028488F-12F5-4D29-9E66-16F9BF1FE8CD}" destId="{E7D8FD07-8DF6-44DD-B780-12D890DCD20E}" srcOrd="14" destOrd="0" presId="urn:microsoft.com/office/officeart/2005/8/layout/list1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DDD2387-1A38-4B13-A622-54024EFA4E2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13C93E-9845-4F9A-BDFC-E2D73F4D8CC4}">
      <dgm:prSet phldrT="[Текст]" custT="1"/>
      <dgm:spPr>
        <a:solidFill>
          <a:srgbClr val="FF0066"/>
        </a:solidFill>
      </dgm:spPr>
      <dgm:t>
        <a:bodyPr/>
        <a:lstStyle/>
        <a:p>
          <a:pPr algn="ctr"/>
          <a:r>
            <a:rPr lang="uk-UA" sz="1600" b="1" dirty="0" smtClean="0"/>
            <a:t> фронтальна</a:t>
          </a:r>
          <a:endParaRPr lang="ru-RU" sz="1600" b="1" dirty="0"/>
        </a:p>
      </dgm:t>
    </dgm:pt>
    <dgm:pt modelId="{70DC46D3-A2E4-464A-9E91-B5040E811C89}" type="parTrans" cxnId="{6986BB9C-CAB3-4503-AEB9-D36F52899202}">
      <dgm:prSet/>
      <dgm:spPr/>
      <dgm:t>
        <a:bodyPr/>
        <a:lstStyle/>
        <a:p>
          <a:endParaRPr lang="ru-RU"/>
        </a:p>
      </dgm:t>
    </dgm:pt>
    <dgm:pt modelId="{ABF6A761-68BF-4509-A756-4B51848497AC}" type="sibTrans" cxnId="{6986BB9C-CAB3-4503-AEB9-D36F52899202}">
      <dgm:prSet/>
      <dgm:spPr/>
      <dgm:t>
        <a:bodyPr/>
        <a:lstStyle/>
        <a:p>
          <a:endParaRPr lang="ru-RU"/>
        </a:p>
      </dgm:t>
    </dgm:pt>
    <dgm:pt modelId="{4C18FEC4-B2EE-4BFC-895D-8CA904C42CE4}">
      <dgm:prSet phldrT="[Текст]" custT="1"/>
      <dgm:spPr>
        <a:solidFill>
          <a:srgbClr val="660033"/>
        </a:solidFill>
      </dgm:spPr>
      <dgm:t>
        <a:bodyPr/>
        <a:lstStyle/>
        <a:p>
          <a:pPr algn="ctr"/>
          <a:r>
            <a:rPr lang="uk-UA" sz="2000" dirty="0" smtClean="0"/>
            <a:t> </a:t>
          </a:r>
          <a:r>
            <a:rPr lang="uk-UA" sz="1600" b="1" dirty="0" smtClean="0">
              <a:solidFill>
                <a:srgbClr val="FFFF00"/>
              </a:solidFill>
            </a:rPr>
            <a:t>групова</a:t>
          </a:r>
          <a:endParaRPr lang="ru-RU" sz="2000" b="1" dirty="0">
            <a:solidFill>
              <a:srgbClr val="FFFF00"/>
            </a:solidFill>
          </a:endParaRPr>
        </a:p>
      </dgm:t>
    </dgm:pt>
    <dgm:pt modelId="{F7B5E9CD-CC4B-435E-95FD-C87FE90240EA}" type="parTrans" cxnId="{C5AEE8C9-5EED-43E7-AF0E-326136782DB8}">
      <dgm:prSet/>
      <dgm:spPr/>
      <dgm:t>
        <a:bodyPr/>
        <a:lstStyle/>
        <a:p>
          <a:endParaRPr lang="ru-RU"/>
        </a:p>
      </dgm:t>
    </dgm:pt>
    <dgm:pt modelId="{B59E03DC-CEE4-46F1-A0AC-8992CBF7EDCE}" type="sibTrans" cxnId="{C5AEE8C9-5EED-43E7-AF0E-326136782DB8}">
      <dgm:prSet/>
      <dgm:spPr/>
      <dgm:t>
        <a:bodyPr/>
        <a:lstStyle/>
        <a:p>
          <a:endParaRPr lang="ru-RU"/>
        </a:p>
      </dgm:t>
    </dgm:pt>
    <dgm:pt modelId="{1EC12585-0F33-49FF-BA2D-9DBC1E4C1883}">
      <dgm:prSet phldrT="[Текст]" custT="1"/>
      <dgm:spPr>
        <a:solidFill>
          <a:srgbClr val="105021"/>
        </a:solidFill>
      </dgm:spPr>
      <dgm:t>
        <a:bodyPr/>
        <a:lstStyle/>
        <a:p>
          <a:r>
            <a:rPr lang="uk-UA" sz="1600" b="1" dirty="0" smtClean="0"/>
            <a:t> </a:t>
          </a:r>
          <a:r>
            <a:rPr lang="uk-UA" sz="1600" b="1" dirty="0" smtClean="0">
              <a:solidFill>
                <a:srgbClr val="FFFF00"/>
              </a:solidFill>
            </a:rPr>
            <a:t>індивідуальна</a:t>
          </a:r>
          <a:endParaRPr lang="ru-RU" sz="1600" b="1" dirty="0">
            <a:solidFill>
              <a:srgbClr val="FFFF00"/>
            </a:solidFill>
          </a:endParaRPr>
        </a:p>
      </dgm:t>
    </dgm:pt>
    <dgm:pt modelId="{3842A2C8-F7F4-4CE9-A4FC-1B4BEEC5A38D}" type="parTrans" cxnId="{103B6BA1-F476-41A7-AC6F-F0B5A67B8C23}">
      <dgm:prSet/>
      <dgm:spPr/>
      <dgm:t>
        <a:bodyPr/>
        <a:lstStyle/>
        <a:p>
          <a:endParaRPr lang="ru-RU"/>
        </a:p>
      </dgm:t>
    </dgm:pt>
    <dgm:pt modelId="{2BED0EC3-C8A2-4202-B1D5-B0B5D0C0E456}" type="sibTrans" cxnId="{103B6BA1-F476-41A7-AC6F-F0B5A67B8C23}">
      <dgm:prSet/>
      <dgm:spPr/>
      <dgm:t>
        <a:bodyPr/>
        <a:lstStyle/>
        <a:p>
          <a:endParaRPr lang="ru-RU"/>
        </a:p>
      </dgm:t>
    </dgm:pt>
    <dgm:pt modelId="{E8FD652F-2EC5-47AC-BDC4-DCC790D653E7}" type="pres">
      <dgm:prSet presAssocID="{6DDD2387-1A38-4B13-A622-54024EFA4E2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142533-A0B8-43B5-A652-FC9AA0B781C3}" type="pres">
      <dgm:prSet presAssocID="{CD13C93E-9845-4F9A-BDFC-E2D73F4D8CC4}" presName="parentLin" presStyleCnt="0"/>
      <dgm:spPr/>
    </dgm:pt>
    <dgm:pt modelId="{17D38A6B-8CB2-4C3B-A3DF-3AED00AB3AD9}" type="pres">
      <dgm:prSet presAssocID="{CD13C93E-9845-4F9A-BDFC-E2D73F4D8CC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6315A58-AC52-429B-9252-44CB7765F325}" type="pres">
      <dgm:prSet presAssocID="{CD13C93E-9845-4F9A-BDFC-E2D73F4D8CC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476A17-5618-472E-AEFA-85D2A96288EC}" type="pres">
      <dgm:prSet presAssocID="{CD13C93E-9845-4F9A-BDFC-E2D73F4D8CC4}" presName="negativeSpace" presStyleCnt="0"/>
      <dgm:spPr/>
    </dgm:pt>
    <dgm:pt modelId="{4390514D-8213-4A74-A48F-7F35C6538306}" type="pres">
      <dgm:prSet presAssocID="{CD13C93E-9845-4F9A-BDFC-E2D73F4D8CC4}" presName="childText" presStyleLbl="conFgAcc1" presStyleIdx="0" presStyleCnt="3">
        <dgm:presLayoutVars>
          <dgm:bulletEnabled val="1"/>
        </dgm:presLayoutVars>
      </dgm:prSet>
      <dgm:spPr/>
    </dgm:pt>
    <dgm:pt modelId="{2E289B95-F7F9-44E2-A735-01E710208639}" type="pres">
      <dgm:prSet presAssocID="{ABF6A761-68BF-4509-A756-4B51848497AC}" presName="spaceBetweenRectangles" presStyleCnt="0"/>
      <dgm:spPr/>
    </dgm:pt>
    <dgm:pt modelId="{71A62057-DCE0-4F60-91E8-68C67A90913A}" type="pres">
      <dgm:prSet presAssocID="{4C18FEC4-B2EE-4BFC-895D-8CA904C42CE4}" presName="parentLin" presStyleCnt="0"/>
      <dgm:spPr/>
    </dgm:pt>
    <dgm:pt modelId="{9911430D-F5B5-425D-BC83-2608FD3C9CE5}" type="pres">
      <dgm:prSet presAssocID="{4C18FEC4-B2EE-4BFC-895D-8CA904C42CE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8167C866-3BF6-49D3-9581-E79D1F8C2390}" type="pres">
      <dgm:prSet presAssocID="{4C18FEC4-B2EE-4BFC-895D-8CA904C42CE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C0996E-DFA4-42CE-8445-E1248C9893E5}" type="pres">
      <dgm:prSet presAssocID="{4C18FEC4-B2EE-4BFC-895D-8CA904C42CE4}" presName="negativeSpace" presStyleCnt="0"/>
      <dgm:spPr/>
    </dgm:pt>
    <dgm:pt modelId="{89021BD6-2687-49A1-9EEB-58BC37A3F627}" type="pres">
      <dgm:prSet presAssocID="{4C18FEC4-B2EE-4BFC-895D-8CA904C42CE4}" presName="childText" presStyleLbl="conFgAcc1" presStyleIdx="1" presStyleCnt="3">
        <dgm:presLayoutVars>
          <dgm:bulletEnabled val="1"/>
        </dgm:presLayoutVars>
      </dgm:prSet>
      <dgm:spPr/>
    </dgm:pt>
    <dgm:pt modelId="{DDC44F78-9B1E-4F51-920F-872B55943FE2}" type="pres">
      <dgm:prSet presAssocID="{B59E03DC-CEE4-46F1-A0AC-8992CBF7EDCE}" presName="spaceBetweenRectangles" presStyleCnt="0"/>
      <dgm:spPr/>
    </dgm:pt>
    <dgm:pt modelId="{ECB8E308-EB4C-4D38-80B6-7E8D327BA19B}" type="pres">
      <dgm:prSet presAssocID="{1EC12585-0F33-49FF-BA2D-9DBC1E4C1883}" presName="parentLin" presStyleCnt="0"/>
      <dgm:spPr/>
    </dgm:pt>
    <dgm:pt modelId="{25D5DA3F-C5C3-4BEF-B4EF-E6D6A055308F}" type="pres">
      <dgm:prSet presAssocID="{1EC12585-0F33-49FF-BA2D-9DBC1E4C1883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8537FCF1-C058-436B-844D-D8DA8DE65A20}" type="pres">
      <dgm:prSet presAssocID="{1EC12585-0F33-49FF-BA2D-9DBC1E4C1883}" presName="parentText" presStyleLbl="node1" presStyleIdx="2" presStyleCnt="3" custScaleX="13571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53D526-237B-427B-9856-F457184FD510}" type="pres">
      <dgm:prSet presAssocID="{1EC12585-0F33-49FF-BA2D-9DBC1E4C1883}" presName="negativeSpace" presStyleCnt="0"/>
      <dgm:spPr/>
    </dgm:pt>
    <dgm:pt modelId="{96189F79-AE4B-4F27-9D00-1DE2EA933F27}" type="pres">
      <dgm:prSet presAssocID="{1EC12585-0F33-49FF-BA2D-9DBC1E4C1883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D5BAF4AB-F443-4E9F-9885-9F028B77CC36}" type="presOf" srcId="{CD13C93E-9845-4F9A-BDFC-E2D73F4D8CC4}" destId="{17D38A6B-8CB2-4C3B-A3DF-3AED00AB3AD9}" srcOrd="0" destOrd="0" presId="urn:microsoft.com/office/officeart/2005/8/layout/list1"/>
    <dgm:cxn modelId="{A5D66C84-B871-4E9F-8FE7-37CF7318BBEF}" type="presOf" srcId="{CD13C93E-9845-4F9A-BDFC-E2D73F4D8CC4}" destId="{46315A58-AC52-429B-9252-44CB7765F325}" srcOrd="1" destOrd="0" presId="urn:microsoft.com/office/officeart/2005/8/layout/list1"/>
    <dgm:cxn modelId="{C5AEE8C9-5EED-43E7-AF0E-326136782DB8}" srcId="{6DDD2387-1A38-4B13-A622-54024EFA4E27}" destId="{4C18FEC4-B2EE-4BFC-895D-8CA904C42CE4}" srcOrd="1" destOrd="0" parTransId="{F7B5E9CD-CC4B-435E-95FD-C87FE90240EA}" sibTransId="{B59E03DC-CEE4-46F1-A0AC-8992CBF7EDCE}"/>
    <dgm:cxn modelId="{84F2ADBE-52D7-45FF-ACC1-1B25E98FDFC1}" type="presOf" srcId="{4C18FEC4-B2EE-4BFC-895D-8CA904C42CE4}" destId="{9911430D-F5B5-425D-BC83-2608FD3C9CE5}" srcOrd="0" destOrd="0" presId="urn:microsoft.com/office/officeart/2005/8/layout/list1"/>
    <dgm:cxn modelId="{F7CEB96F-6244-41CF-B46E-10EAE85D741E}" type="presOf" srcId="{4C18FEC4-B2EE-4BFC-895D-8CA904C42CE4}" destId="{8167C866-3BF6-49D3-9581-E79D1F8C2390}" srcOrd="1" destOrd="0" presId="urn:microsoft.com/office/officeart/2005/8/layout/list1"/>
    <dgm:cxn modelId="{5C0DFE7B-46EB-4BCF-8AF5-965CD12FA542}" type="presOf" srcId="{1EC12585-0F33-49FF-BA2D-9DBC1E4C1883}" destId="{25D5DA3F-C5C3-4BEF-B4EF-E6D6A055308F}" srcOrd="0" destOrd="0" presId="urn:microsoft.com/office/officeart/2005/8/layout/list1"/>
    <dgm:cxn modelId="{103B6BA1-F476-41A7-AC6F-F0B5A67B8C23}" srcId="{6DDD2387-1A38-4B13-A622-54024EFA4E27}" destId="{1EC12585-0F33-49FF-BA2D-9DBC1E4C1883}" srcOrd="2" destOrd="0" parTransId="{3842A2C8-F7F4-4CE9-A4FC-1B4BEEC5A38D}" sibTransId="{2BED0EC3-C8A2-4202-B1D5-B0B5D0C0E456}"/>
    <dgm:cxn modelId="{DAEE6B58-9803-4D47-81F1-8C67D096FF4E}" type="presOf" srcId="{6DDD2387-1A38-4B13-A622-54024EFA4E27}" destId="{E8FD652F-2EC5-47AC-BDC4-DCC790D653E7}" srcOrd="0" destOrd="0" presId="urn:microsoft.com/office/officeart/2005/8/layout/list1"/>
    <dgm:cxn modelId="{F9DEF3A0-3728-4183-BDEA-D2B668E3D389}" type="presOf" srcId="{1EC12585-0F33-49FF-BA2D-9DBC1E4C1883}" destId="{8537FCF1-C058-436B-844D-D8DA8DE65A20}" srcOrd="1" destOrd="0" presId="urn:microsoft.com/office/officeart/2005/8/layout/list1"/>
    <dgm:cxn modelId="{6986BB9C-CAB3-4503-AEB9-D36F52899202}" srcId="{6DDD2387-1A38-4B13-A622-54024EFA4E27}" destId="{CD13C93E-9845-4F9A-BDFC-E2D73F4D8CC4}" srcOrd="0" destOrd="0" parTransId="{70DC46D3-A2E4-464A-9E91-B5040E811C89}" sibTransId="{ABF6A761-68BF-4509-A756-4B51848497AC}"/>
    <dgm:cxn modelId="{ED30ED58-F934-4628-AC23-8C3E2295CCC9}" type="presParOf" srcId="{E8FD652F-2EC5-47AC-BDC4-DCC790D653E7}" destId="{0B142533-A0B8-43B5-A652-FC9AA0B781C3}" srcOrd="0" destOrd="0" presId="urn:microsoft.com/office/officeart/2005/8/layout/list1"/>
    <dgm:cxn modelId="{A8BA831F-FEBA-4891-A1CA-D7738B7ABB11}" type="presParOf" srcId="{0B142533-A0B8-43B5-A652-FC9AA0B781C3}" destId="{17D38A6B-8CB2-4C3B-A3DF-3AED00AB3AD9}" srcOrd="0" destOrd="0" presId="urn:microsoft.com/office/officeart/2005/8/layout/list1"/>
    <dgm:cxn modelId="{685C0006-6009-4089-9547-3C50C02EE709}" type="presParOf" srcId="{0B142533-A0B8-43B5-A652-FC9AA0B781C3}" destId="{46315A58-AC52-429B-9252-44CB7765F325}" srcOrd="1" destOrd="0" presId="urn:microsoft.com/office/officeart/2005/8/layout/list1"/>
    <dgm:cxn modelId="{7AC46B8F-B01A-41FB-AC64-DA731FE0AB93}" type="presParOf" srcId="{E8FD652F-2EC5-47AC-BDC4-DCC790D653E7}" destId="{0C476A17-5618-472E-AEFA-85D2A96288EC}" srcOrd="1" destOrd="0" presId="urn:microsoft.com/office/officeart/2005/8/layout/list1"/>
    <dgm:cxn modelId="{0212E19C-D434-408F-92C9-5D75823D4006}" type="presParOf" srcId="{E8FD652F-2EC5-47AC-BDC4-DCC790D653E7}" destId="{4390514D-8213-4A74-A48F-7F35C6538306}" srcOrd="2" destOrd="0" presId="urn:microsoft.com/office/officeart/2005/8/layout/list1"/>
    <dgm:cxn modelId="{67CF7C6D-3BED-443D-92AC-D22EF89E06AC}" type="presParOf" srcId="{E8FD652F-2EC5-47AC-BDC4-DCC790D653E7}" destId="{2E289B95-F7F9-44E2-A735-01E710208639}" srcOrd="3" destOrd="0" presId="urn:microsoft.com/office/officeart/2005/8/layout/list1"/>
    <dgm:cxn modelId="{9C1EB61E-AA84-4C91-96E6-8262F92D2C16}" type="presParOf" srcId="{E8FD652F-2EC5-47AC-BDC4-DCC790D653E7}" destId="{71A62057-DCE0-4F60-91E8-68C67A90913A}" srcOrd="4" destOrd="0" presId="urn:microsoft.com/office/officeart/2005/8/layout/list1"/>
    <dgm:cxn modelId="{9C276213-08FE-4DCA-A715-843B376C4CD1}" type="presParOf" srcId="{71A62057-DCE0-4F60-91E8-68C67A90913A}" destId="{9911430D-F5B5-425D-BC83-2608FD3C9CE5}" srcOrd="0" destOrd="0" presId="urn:microsoft.com/office/officeart/2005/8/layout/list1"/>
    <dgm:cxn modelId="{198B93A1-0CE0-4C7B-9B7D-80806BAD6EFD}" type="presParOf" srcId="{71A62057-DCE0-4F60-91E8-68C67A90913A}" destId="{8167C866-3BF6-49D3-9581-E79D1F8C2390}" srcOrd="1" destOrd="0" presId="urn:microsoft.com/office/officeart/2005/8/layout/list1"/>
    <dgm:cxn modelId="{9F7165BA-EAA0-44C7-B841-806DE7DECC20}" type="presParOf" srcId="{E8FD652F-2EC5-47AC-BDC4-DCC790D653E7}" destId="{4AC0996E-DFA4-42CE-8445-E1248C9893E5}" srcOrd="5" destOrd="0" presId="urn:microsoft.com/office/officeart/2005/8/layout/list1"/>
    <dgm:cxn modelId="{E76D286B-5233-4B6D-89E1-82EFC8B5D4B4}" type="presParOf" srcId="{E8FD652F-2EC5-47AC-BDC4-DCC790D653E7}" destId="{89021BD6-2687-49A1-9EEB-58BC37A3F627}" srcOrd="6" destOrd="0" presId="urn:microsoft.com/office/officeart/2005/8/layout/list1"/>
    <dgm:cxn modelId="{43165687-42FA-4273-BA96-B63D969C6742}" type="presParOf" srcId="{E8FD652F-2EC5-47AC-BDC4-DCC790D653E7}" destId="{DDC44F78-9B1E-4F51-920F-872B55943FE2}" srcOrd="7" destOrd="0" presId="urn:microsoft.com/office/officeart/2005/8/layout/list1"/>
    <dgm:cxn modelId="{024FD297-E066-4CE3-B71B-2155544833D6}" type="presParOf" srcId="{E8FD652F-2EC5-47AC-BDC4-DCC790D653E7}" destId="{ECB8E308-EB4C-4D38-80B6-7E8D327BA19B}" srcOrd="8" destOrd="0" presId="urn:microsoft.com/office/officeart/2005/8/layout/list1"/>
    <dgm:cxn modelId="{9065ACE5-F097-4D5A-958F-8C1D5025F8BB}" type="presParOf" srcId="{ECB8E308-EB4C-4D38-80B6-7E8D327BA19B}" destId="{25D5DA3F-C5C3-4BEF-B4EF-E6D6A055308F}" srcOrd="0" destOrd="0" presId="urn:microsoft.com/office/officeart/2005/8/layout/list1"/>
    <dgm:cxn modelId="{3C34F226-7565-4263-BF5C-98AA1E80D940}" type="presParOf" srcId="{ECB8E308-EB4C-4D38-80B6-7E8D327BA19B}" destId="{8537FCF1-C058-436B-844D-D8DA8DE65A20}" srcOrd="1" destOrd="0" presId="urn:microsoft.com/office/officeart/2005/8/layout/list1"/>
    <dgm:cxn modelId="{8985C317-70B3-4804-A098-40AC0E1AE7A3}" type="presParOf" srcId="{E8FD652F-2EC5-47AC-BDC4-DCC790D653E7}" destId="{4E53D526-237B-427B-9856-F457184FD510}" srcOrd="9" destOrd="0" presId="urn:microsoft.com/office/officeart/2005/8/layout/list1"/>
    <dgm:cxn modelId="{CC7BE7AD-B23C-48FE-BC8C-B7E251499AA4}" type="presParOf" srcId="{E8FD652F-2EC5-47AC-BDC4-DCC790D653E7}" destId="{96189F79-AE4B-4F27-9D00-1DE2EA933F27}" srcOrd="10" destOrd="0" presId="urn:microsoft.com/office/officeart/2005/8/layout/list1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47DDCE1-1220-4D15-84A1-B6D5B4D94C0A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0BC7964-297D-4390-8AA9-EFD63E11F172}">
      <dgm:prSet phldrT="[Текст]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uk-UA" b="1" dirty="0" smtClean="0"/>
            <a:t> </a:t>
          </a:r>
          <a:r>
            <a:rPr lang="uk-UA" b="1" dirty="0" smtClean="0">
              <a:solidFill>
                <a:srgbClr val="FFFF00"/>
              </a:solidFill>
            </a:rPr>
            <a:t>основні</a:t>
          </a:r>
          <a:endParaRPr lang="ru-RU" b="1" dirty="0">
            <a:solidFill>
              <a:srgbClr val="FFFF00"/>
            </a:solidFill>
          </a:endParaRPr>
        </a:p>
      </dgm:t>
    </dgm:pt>
    <dgm:pt modelId="{D2F8BC90-DE6F-4593-A36B-376E60ABE988}" type="parTrans" cxnId="{82580C0C-81FC-4ADF-B2C0-AF8F66D5223B}">
      <dgm:prSet/>
      <dgm:spPr/>
      <dgm:t>
        <a:bodyPr/>
        <a:lstStyle/>
        <a:p>
          <a:endParaRPr lang="ru-RU"/>
        </a:p>
      </dgm:t>
    </dgm:pt>
    <dgm:pt modelId="{094BC9EF-FCD0-4754-9479-B419BFE324AA}" type="sibTrans" cxnId="{82580C0C-81FC-4ADF-B2C0-AF8F66D5223B}">
      <dgm:prSet/>
      <dgm:spPr/>
      <dgm:t>
        <a:bodyPr/>
        <a:lstStyle/>
        <a:p>
          <a:endParaRPr lang="ru-RU"/>
        </a:p>
      </dgm:t>
    </dgm:pt>
    <dgm:pt modelId="{332AEA44-C78E-43A1-A122-6372741F6A7D}">
      <dgm:prSet phldrT="[Текст]"/>
      <dgm:spPr/>
      <dgm:t>
        <a:bodyPr/>
        <a:lstStyle/>
        <a:p>
          <a:r>
            <a:rPr lang="uk-UA" dirty="0" smtClean="0"/>
            <a:t> </a:t>
          </a:r>
          <a:endParaRPr lang="ru-RU" dirty="0"/>
        </a:p>
      </dgm:t>
    </dgm:pt>
    <dgm:pt modelId="{4C6A5BC6-053C-400A-BE12-6CB9D0BE3EA9}" type="parTrans" cxnId="{644C7640-B03D-45B2-82C8-358F718EB971}">
      <dgm:prSet/>
      <dgm:spPr/>
      <dgm:t>
        <a:bodyPr/>
        <a:lstStyle/>
        <a:p>
          <a:endParaRPr lang="ru-RU"/>
        </a:p>
      </dgm:t>
    </dgm:pt>
    <dgm:pt modelId="{B7D056F8-D034-41F1-9026-C4CBD8C26B31}" type="sibTrans" cxnId="{644C7640-B03D-45B2-82C8-358F718EB971}">
      <dgm:prSet/>
      <dgm:spPr/>
      <dgm:t>
        <a:bodyPr/>
        <a:lstStyle/>
        <a:p>
          <a:endParaRPr lang="ru-RU"/>
        </a:p>
      </dgm:t>
    </dgm:pt>
    <dgm:pt modelId="{CCD9600F-BF71-4675-9BFF-DE7C81DB7329}">
      <dgm:prSet phldrT="[Текст]"/>
      <dgm:spPr/>
      <dgm:t>
        <a:bodyPr/>
        <a:lstStyle/>
        <a:p>
          <a:r>
            <a:rPr lang="uk-UA" dirty="0" smtClean="0">
              <a:solidFill>
                <a:srgbClr val="FFFF00"/>
              </a:solidFill>
            </a:rPr>
            <a:t> </a:t>
          </a:r>
          <a:endParaRPr lang="ru-RU" dirty="0">
            <a:solidFill>
              <a:srgbClr val="FFFF00"/>
            </a:solidFill>
          </a:endParaRPr>
        </a:p>
      </dgm:t>
    </dgm:pt>
    <dgm:pt modelId="{28A544D2-1CAA-4F4D-B955-8E63CFD910D1}" type="parTrans" cxnId="{62342F4F-53D1-4BBB-8AE8-DF0C40A58F19}">
      <dgm:prSet/>
      <dgm:spPr/>
      <dgm:t>
        <a:bodyPr/>
        <a:lstStyle/>
        <a:p>
          <a:endParaRPr lang="ru-RU"/>
        </a:p>
      </dgm:t>
    </dgm:pt>
    <dgm:pt modelId="{3B5699B7-C235-4953-B9C8-A9438627607A}" type="sibTrans" cxnId="{62342F4F-53D1-4BBB-8AE8-DF0C40A58F19}">
      <dgm:prSet/>
      <dgm:spPr/>
      <dgm:t>
        <a:bodyPr/>
        <a:lstStyle/>
        <a:p>
          <a:endParaRPr lang="ru-RU"/>
        </a:p>
      </dgm:t>
    </dgm:pt>
    <dgm:pt modelId="{CE4A2869-9707-47D6-BBB0-8B1AD521EB77}">
      <dgm:prSet phldrT="[Текст]"/>
      <dgm:spPr>
        <a:solidFill>
          <a:srgbClr val="FF0000"/>
        </a:solidFill>
      </dgm:spPr>
      <dgm:t>
        <a:bodyPr/>
        <a:lstStyle/>
        <a:p>
          <a:r>
            <a:rPr lang="uk-UA" b="1" dirty="0" smtClean="0"/>
            <a:t> допоміжні</a:t>
          </a:r>
          <a:endParaRPr lang="ru-RU" b="1" dirty="0"/>
        </a:p>
      </dgm:t>
    </dgm:pt>
    <dgm:pt modelId="{33769ACB-1A5F-4C85-A136-2B77F3E7531D}" type="parTrans" cxnId="{671711E7-9805-4683-B579-CBBF3C3BD5C8}">
      <dgm:prSet/>
      <dgm:spPr/>
      <dgm:t>
        <a:bodyPr/>
        <a:lstStyle/>
        <a:p>
          <a:endParaRPr lang="ru-RU"/>
        </a:p>
      </dgm:t>
    </dgm:pt>
    <dgm:pt modelId="{0140F525-B791-4672-BB26-FE13F609AFA7}" type="sibTrans" cxnId="{671711E7-9805-4683-B579-CBBF3C3BD5C8}">
      <dgm:prSet/>
      <dgm:spPr/>
      <dgm:t>
        <a:bodyPr/>
        <a:lstStyle/>
        <a:p>
          <a:endParaRPr lang="ru-RU"/>
        </a:p>
      </dgm:t>
    </dgm:pt>
    <dgm:pt modelId="{32DED2B3-DB1C-4FDD-8510-C5201802F970}">
      <dgm:prSet phldrT="[Текст]"/>
      <dgm:spPr/>
      <dgm:t>
        <a:bodyPr/>
        <a:lstStyle/>
        <a:p>
          <a:r>
            <a:rPr lang="uk-UA" dirty="0" smtClean="0"/>
            <a:t> </a:t>
          </a:r>
          <a:endParaRPr lang="ru-RU" dirty="0"/>
        </a:p>
      </dgm:t>
    </dgm:pt>
    <dgm:pt modelId="{44465CCF-3881-40CC-BC1F-232757E6722A}" type="parTrans" cxnId="{003067E0-447E-4E93-B142-D04FDC5CEC5E}">
      <dgm:prSet/>
      <dgm:spPr/>
      <dgm:t>
        <a:bodyPr/>
        <a:lstStyle/>
        <a:p>
          <a:endParaRPr lang="ru-RU"/>
        </a:p>
      </dgm:t>
    </dgm:pt>
    <dgm:pt modelId="{5A8D4A22-3BFA-413E-9E9A-62829A546785}" type="sibTrans" cxnId="{003067E0-447E-4E93-B142-D04FDC5CEC5E}">
      <dgm:prSet/>
      <dgm:spPr/>
      <dgm:t>
        <a:bodyPr/>
        <a:lstStyle/>
        <a:p>
          <a:endParaRPr lang="ru-RU"/>
        </a:p>
      </dgm:t>
    </dgm:pt>
    <dgm:pt modelId="{C84567C3-248D-4F47-AE1D-6FACFFCA8657}">
      <dgm:prSet phldrT="[Текст]"/>
      <dgm:spPr/>
      <dgm:t>
        <a:bodyPr/>
        <a:lstStyle/>
        <a:p>
          <a:r>
            <a:rPr lang="uk-UA" dirty="0" smtClean="0"/>
            <a:t> </a:t>
          </a:r>
          <a:endParaRPr lang="ru-RU" dirty="0"/>
        </a:p>
      </dgm:t>
    </dgm:pt>
    <dgm:pt modelId="{57857F68-6C06-47D1-87DB-A3591F4A7CFE}" type="parTrans" cxnId="{FF1E4DFF-6038-4C80-88BC-01663326CB3E}">
      <dgm:prSet/>
      <dgm:spPr/>
      <dgm:t>
        <a:bodyPr/>
        <a:lstStyle/>
        <a:p>
          <a:endParaRPr lang="ru-RU"/>
        </a:p>
      </dgm:t>
    </dgm:pt>
    <dgm:pt modelId="{889A6C88-1C15-41F5-A310-2F8E296B4C9C}" type="sibTrans" cxnId="{FF1E4DFF-6038-4C80-88BC-01663326CB3E}">
      <dgm:prSet/>
      <dgm:spPr/>
      <dgm:t>
        <a:bodyPr/>
        <a:lstStyle/>
        <a:p>
          <a:endParaRPr lang="ru-RU"/>
        </a:p>
      </dgm:t>
    </dgm:pt>
    <dgm:pt modelId="{8C405D51-C67E-4C28-9BC0-FA52F5AB640A}" type="pres">
      <dgm:prSet presAssocID="{147DDCE1-1220-4D15-84A1-B6D5B4D94C0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579D81A-B0D0-48E4-A817-2C8320428DBE}" type="pres">
      <dgm:prSet presAssocID="{CE4A2869-9707-47D6-BBB0-8B1AD521EB77}" presName="boxAndChildren" presStyleCnt="0"/>
      <dgm:spPr/>
    </dgm:pt>
    <dgm:pt modelId="{3B751534-9995-4091-A709-3357C8F96C54}" type="pres">
      <dgm:prSet presAssocID="{CE4A2869-9707-47D6-BBB0-8B1AD521EB77}" presName="parentTextBox" presStyleLbl="node1" presStyleIdx="0" presStyleCnt="2"/>
      <dgm:spPr/>
      <dgm:t>
        <a:bodyPr/>
        <a:lstStyle/>
        <a:p>
          <a:endParaRPr lang="ru-RU"/>
        </a:p>
      </dgm:t>
    </dgm:pt>
    <dgm:pt modelId="{912255B2-CEC8-414A-BA9B-30833119C973}" type="pres">
      <dgm:prSet presAssocID="{CE4A2869-9707-47D6-BBB0-8B1AD521EB77}" presName="entireBox" presStyleLbl="node1" presStyleIdx="0" presStyleCnt="2"/>
      <dgm:spPr/>
      <dgm:t>
        <a:bodyPr/>
        <a:lstStyle/>
        <a:p>
          <a:endParaRPr lang="ru-RU"/>
        </a:p>
      </dgm:t>
    </dgm:pt>
    <dgm:pt modelId="{7FB0FB49-2362-4ED4-A531-37E9FD7ACAF2}" type="pres">
      <dgm:prSet presAssocID="{CE4A2869-9707-47D6-BBB0-8B1AD521EB77}" presName="descendantBox" presStyleCnt="0"/>
      <dgm:spPr/>
    </dgm:pt>
    <dgm:pt modelId="{2012B3B7-97F6-40E1-9462-3559A00C21B5}" type="pres">
      <dgm:prSet presAssocID="{32DED2B3-DB1C-4FDD-8510-C5201802F970}" presName="childTextBox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0EF884-0B1F-45E1-9C6D-54BED2C53BA1}" type="pres">
      <dgm:prSet presAssocID="{C84567C3-248D-4F47-AE1D-6FACFFCA8657}" presName="childTextBox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97F1C0-FAE6-4457-885B-5E3979268DF4}" type="pres">
      <dgm:prSet presAssocID="{094BC9EF-FCD0-4754-9479-B419BFE324AA}" presName="sp" presStyleCnt="0"/>
      <dgm:spPr/>
    </dgm:pt>
    <dgm:pt modelId="{109A99EF-299D-4659-819B-E33DDEB9122B}" type="pres">
      <dgm:prSet presAssocID="{F0BC7964-297D-4390-8AA9-EFD63E11F172}" presName="arrowAndChildren" presStyleCnt="0"/>
      <dgm:spPr/>
    </dgm:pt>
    <dgm:pt modelId="{123F8D29-1BA8-4FDF-94ED-B479D8FE9212}" type="pres">
      <dgm:prSet presAssocID="{F0BC7964-297D-4390-8AA9-EFD63E11F172}" presName="parentTextArrow" presStyleLbl="node1" presStyleIdx="0" presStyleCnt="2"/>
      <dgm:spPr/>
      <dgm:t>
        <a:bodyPr/>
        <a:lstStyle/>
        <a:p>
          <a:endParaRPr lang="ru-RU"/>
        </a:p>
      </dgm:t>
    </dgm:pt>
    <dgm:pt modelId="{706C759B-E557-43B5-B8B2-A38DDD707DD3}" type="pres">
      <dgm:prSet presAssocID="{F0BC7964-297D-4390-8AA9-EFD63E11F172}" presName="arrow" presStyleLbl="node1" presStyleIdx="1" presStyleCnt="2" custLinFactNeighborX="-4000" custLinFactNeighborY="-74"/>
      <dgm:spPr/>
      <dgm:t>
        <a:bodyPr/>
        <a:lstStyle/>
        <a:p>
          <a:endParaRPr lang="ru-RU"/>
        </a:p>
      </dgm:t>
    </dgm:pt>
    <dgm:pt modelId="{921CDAC9-69ED-4058-A383-D0834C31CFA3}" type="pres">
      <dgm:prSet presAssocID="{F0BC7964-297D-4390-8AA9-EFD63E11F172}" presName="descendantArrow" presStyleCnt="0"/>
      <dgm:spPr/>
    </dgm:pt>
    <dgm:pt modelId="{66A0C478-37A6-4571-A6D7-0B5E03B71BC8}" type="pres">
      <dgm:prSet presAssocID="{332AEA44-C78E-43A1-A122-6372741F6A7D}" presName="childTextArrow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918A0E-DD57-414B-BBF7-DAACDFE3F650}" type="pres">
      <dgm:prSet presAssocID="{CCD9600F-BF71-4675-9BFF-DE7C81DB7329}" presName="childTextArrow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923BB0F-8C0E-4DC4-92B5-AFEBD18E8DF6}" type="presOf" srcId="{CCD9600F-BF71-4675-9BFF-DE7C81DB7329}" destId="{D4918A0E-DD57-414B-BBF7-DAACDFE3F650}" srcOrd="0" destOrd="0" presId="urn:microsoft.com/office/officeart/2005/8/layout/process4"/>
    <dgm:cxn modelId="{FE9F9299-819F-4C27-897F-A65C4978B691}" type="presOf" srcId="{F0BC7964-297D-4390-8AA9-EFD63E11F172}" destId="{706C759B-E557-43B5-B8B2-A38DDD707DD3}" srcOrd="1" destOrd="0" presId="urn:microsoft.com/office/officeart/2005/8/layout/process4"/>
    <dgm:cxn modelId="{82580C0C-81FC-4ADF-B2C0-AF8F66D5223B}" srcId="{147DDCE1-1220-4D15-84A1-B6D5B4D94C0A}" destId="{F0BC7964-297D-4390-8AA9-EFD63E11F172}" srcOrd="0" destOrd="0" parTransId="{D2F8BC90-DE6F-4593-A36B-376E60ABE988}" sibTransId="{094BC9EF-FCD0-4754-9479-B419BFE324AA}"/>
    <dgm:cxn modelId="{671711E7-9805-4683-B579-CBBF3C3BD5C8}" srcId="{147DDCE1-1220-4D15-84A1-B6D5B4D94C0A}" destId="{CE4A2869-9707-47D6-BBB0-8B1AD521EB77}" srcOrd="1" destOrd="0" parTransId="{33769ACB-1A5F-4C85-A136-2B77F3E7531D}" sibTransId="{0140F525-B791-4672-BB26-FE13F609AFA7}"/>
    <dgm:cxn modelId="{FF1E4DFF-6038-4C80-88BC-01663326CB3E}" srcId="{CE4A2869-9707-47D6-BBB0-8B1AD521EB77}" destId="{C84567C3-248D-4F47-AE1D-6FACFFCA8657}" srcOrd="1" destOrd="0" parTransId="{57857F68-6C06-47D1-87DB-A3591F4A7CFE}" sibTransId="{889A6C88-1C15-41F5-A310-2F8E296B4C9C}"/>
    <dgm:cxn modelId="{644C7640-B03D-45B2-82C8-358F718EB971}" srcId="{F0BC7964-297D-4390-8AA9-EFD63E11F172}" destId="{332AEA44-C78E-43A1-A122-6372741F6A7D}" srcOrd="0" destOrd="0" parTransId="{4C6A5BC6-053C-400A-BE12-6CB9D0BE3EA9}" sibTransId="{B7D056F8-D034-41F1-9026-C4CBD8C26B31}"/>
    <dgm:cxn modelId="{C5753E33-2B97-4B80-A1F7-AA0A539C0A5F}" type="presOf" srcId="{F0BC7964-297D-4390-8AA9-EFD63E11F172}" destId="{123F8D29-1BA8-4FDF-94ED-B479D8FE9212}" srcOrd="0" destOrd="0" presId="urn:microsoft.com/office/officeart/2005/8/layout/process4"/>
    <dgm:cxn modelId="{C8934A7E-B396-40F1-9434-28B73D0DAA6A}" type="presOf" srcId="{CE4A2869-9707-47D6-BBB0-8B1AD521EB77}" destId="{3B751534-9995-4091-A709-3357C8F96C54}" srcOrd="0" destOrd="0" presId="urn:microsoft.com/office/officeart/2005/8/layout/process4"/>
    <dgm:cxn modelId="{55111649-852A-4659-BCAD-FCFAAF18B1F3}" type="presOf" srcId="{CE4A2869-9707-47D6-BBB0-8B1AD521EB77}" destId="{912255B2-CEC8-414A-BA9B-30833119C973}" srcOrd="1" destOrd="0" presId="urn:microsoft.com/office/officeart/2005/8/layout/process4"/>
    <dgm:cxn modelId="{A22FBC50-9499-4226-80E0-A2649F60C521}" type="presOf" srcId="{C84567C3-248D-4F47-AE1D-6FACFFCA8657}" destId="{630EF884-0B1F-45E1-9C6D-54BED2C53BA1}" srcOrd="0" destOrd="0" presId="urn:microsoft.com/office/officeart/2005/8/layout/process4"/>
    <dgm:cxn modelId="{58E1B81E-DD7A-464F-BF32-20A33106CDF8}" type="presOf" srcId="{332AEA44-C78E-43A1-A122-6372741F6A7D}" destId="{66A0C478-37A6-4571-A6D7-0B5E03B71BC8}" srcOrd="0" destOrd="0" presId="urn:microsoft.com/office/officeart/2005/8/layout/process4"/>
    <dgm:cxn modelId="{836C761E-0E63-4BE8-81B4-D5C2DC6E33A4}" type="presOf" srcId="{32DED2B3-DB1C-4FDD-8510-C5201802F970}" destId="{2012B3B7-97F6-40E1-9462-3559A00C21B5}" srcOrd="0" destOrd="0" presId="urn:microsoft.com/office/officeart/2005/8/layout/process4"/>
    <dgm:cxn modelId="{62342F4F-53D1-4BBB-8AE8-DF0C40A58F19}" srcId="{F0BC7964-297D-4390-8AA9-EFD63E11F172}" destId="{CCD9600F-BF71-4675-9BFF-DE7C81DB7329}" srcOrd="1" destOrd="0" parTransId="{28A544D2-1CAA-4F4D-B955-8E63CFD910D1}" sibTransId="{3B5699B7-C235-4953-B9C8-A9438627607A}"/>
    <dgm:cxn modelId="{9790C7C1-BF64-43CB-82CD-A9152745D9CC}" type="presOf" srcId="{147DDCE1-1220-4D15-84A1-B6D5B4D94C0A}" destId="{8C405D51-C67E-4C28-9BC0-FA52F5AB640A}" srcOrd="0" destOrd="0" presId="urn:microsoft.com/office/officeart/2005/8/layout/process4"/>
    <dgm:cxn modelId="{003067E0-447E-4E93-B142-D04FDC5CEC5E}" srcId="{CE4A2869-9707-47D6-BBB0-8B1AD521EB77}" destId="{32DED2B3-DB1C-4FDD-8510-C5201802F970}" srcOrd="0" destOrd="0" parTransId="{44465CCF-3881-40CC-BC1F-232757E6722A}" sibTransId="{5A8D4A22-3BFA-413E-9E9A-62829A546785}"/>
    <dgm:cxn modelId="{D4BD0796-41E3-4930-BB80-892EB240F50F}" type="presParOf" srcId="{8C405D51-C67E-4C28-9BC0-FA52F5AB640A}" destId="{2579D81A-B0D0-48E4-A817-2C8320428DBE}" srcOrd="0" destOrd="0" presId="urn:microsoft.com/office/officeart/2005/8/layout/process4"/>
    <dgm:cxn modelId="{E86F869E-6E18-4EC8-922F-FFF0F843BB2E}" type="presParOf" srcId="{2579D81A-B0D0-48E4-A817-2C8320428DBE}" destId="{3B751534-9995-4091-A709-3357C8F96C54}" srcOrd="0" destOrd="0" presId="urn:microsoft.com/office/officeart/2005/8/layout/process4"/>
    <dgm:cxn modelId="{9B6BAF45-47D5-4458-9950-4C30055C39B7}" type="presParOf" srcId="{2579D81A-B0D0-48E4-A817-2C8320428DBE}" destId="{912255B2-CEC8-414A-BA9B-30833119C973}" srcOrd="1" destOrd="0" presId="urn:microsoft.com/office/officeart/2005/8/layout/process4"/>
    <dgm:cxn modelId="{9A0C4BAE-F327-40C5-B52C-C108081F73AB}" type="presParOf" srcId="{2579D81A-B0D0-48E4-A817-2C8320428DBE}" destId="{7FB0FB49-2362-4ED4-A531-37E9FD7ACAF2}" srcOrd="2" destOrd="0" presId="urn:microsoft.com/office/officeart/2005/8/layout/process4"/>
    <dgm:cxn modelId="{A135C32F-FD7F-45AB-898F-5973094FCC34}" type="presParOf" srcId="{7FB0FB49-2362-4ED4-A531-37E9FD7ACAF2}" destId="{2012B3B7-97F6-40E1-9462-3559A00C21B5}" srcOrd="0" destOrd="0" presId="urn:microsoft.com/office/officeart/2005/8/layout/process4"/>
    <dgm:cxn modelId="{FD208819-5103-4F10-8314-83463C97751C}" type="presParOf" srcId="{7FB0FB49-2362-4ED4-A531-37E9FD7ACAF2}" destId="{630EF884-0B1F-45E1-9C6D-54BED2C53BA1}" srcOrd="1" destOrd="0" presId="urn:microsoft.com/office/officeart/2005/8/layout/process4"/>
    <dgm:cxn modelId="{A0367BA2-28CF-4F3E-BCAA-4ED87EA57EC1}" type="presParOf" srcId="{8C405D51-C67E-4C28-9BC0-FA52F5AB640A}" destId="{3897F1C0-FAE6-4457-885B-5E3979268DF4}" srcOrd="1" destOrd="0" presId="urn:microsoft.com/office/officeart/2005/8/layout/process4"/>
    <dgm:cxn modelId="{D37812FB-C7AD-4ECC-AAD8-D21E664A42F4}" type="presParOf" srcId="{8C405D51-C67E-4C28-9BC0-FA52F5AB640A}" destId="{109A99EF-299D-4659-819B-E33DDEB9122B}" srcOrd="2" destOrd="0" presId="urn:microsoft.com/office/officeart/2005/8/layout/process4"/>
    <dgm:cxn modelId="{F5A5E0AF-E8D1-4CF0-BEA2-82E792B3AF81}" type="presParOf" srcId="{109A99EF-299D-4659-819B-E33DDEB9122B}" destId="{123F8D29-1BA8-4FDF-94ED-B479D8FE9212}" srcOrd="0" destOrd="0" presId="urn:microsoft.com/office/officeart/2005/8/layout/process4"/>
    <dgm:cxn modelId="{E11C3ED3-C73A-4AA2-8935-988EAA59D16A}" type="presParOf" srcId="{109A99EF-299D-4659-819B-E33DDEB9122B}" destId="{706C759B-E557-43B5-B8B2-A38DDD707DD3}" srcOrd="1" destOrd="0" presId="urn:microsoft.com/office/officeart/2005/8/layout/process4"/>
    <dgm:cxn modelId="{1391E8D6-C4CB-4445-BA3A-4E27F74CB30B}" type="presParOf" srcId="{109A99EF-299D-4659-819B-E33DDEB9122B}" destId="{921CDAC9-69ED-4058-A383-D0834C31CFA3}" srcOrd="2" destOrd="0" presId="urn:microsoft.com/office/officeart/2005/8/layout/process4"/>
    <dgm:cxn modelId="{BB94DB15-A534-4355-B335-ED325576DA92}" type="presParOf" srcId="{921CDAC9-69ED-4058-A383-D0834C31CFA3}" destId="{66A0C478-37A6-4571-A6D7-0B5E03B71BC8}" srcOrd="0" destOrd="0" presId="urn:microsoft.com/office/officeart/2005/8/layout/process4"/>
    <dgm:cxn modelId="{CBBD7D74-6E09-4045-A013-1649EC715FAE}" type="presParOf" srcId="{921CDAC9-69ED-4058-A383-D0834C31CFA3}" destId="{D4918A0E-DD57-414B-BBF7-DAACDFE3F650}" srcOrd="1" destOrd="0" presId="urn:microsoft.com/office/officeart/2005/8/layout/process4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19107BD-F7FE-4CDE-83FB-D360F75CDFE3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B6FC1E7E-7919-4E3F-8FAC-DABA614A0E0D}">
      <dgm:prSet phldrT="[Текст]" custT="1"/>
      <dgm:spPr>
        <a:solidFill>
          <a:srgbClr val="FF66CC"/>
        </a:solidFill>
      </dgm:spPr>
      <dgm:t>
        <a:bodyPr/>
        <a:lstStyle/>
        <a:p>
          <a:r>
            <a:rPr lang="uk-UA" sz="2400" b="1" dirty="0" smtClean="0"/>
            <a:t> </a:t>
          </a:r>
          <a:r>
            <a:rPr lang="uk-UA" sz="1600" b="1" dirty="0" smtClean="0">
              <a:solidFill>
                <a:srgbClr val="C00000"/>
              </a:solidFill>
            </a:rPr>
            <a:t>Дії суб’єкта учіння  (учня)</a:t>
          </a:r>
          <a:endParaRPr lang="ru-RU" sz="2400" b="1" dirty="0">
            <a:solidFill>
              <a:srgbClr val="C00000"/>
            </a:solidFill>
          </a:endParaRPr>
        </a:p>
      </dgm:t>
    </dgm:pt>
    <dgm:pt modelId="{41FB10E6-E62D-46E0-88C8-741AD1BB834A}" type="parTrans" cxnId="{B5E7CEB9-983A-489B-B1E0-0943A6E594AF}">
      <dgm:prSet/>
      <dgm:spPr/>
      <dgm:t>
        <a:bodyPr/>
        <a:lstStyle/>
        <a:p>
          <a:endParaRPr lang="ru-RU"/>
        </a:p>
      </dgm:t>
    </dgm:pt>
    <dgm:pt modelId="{E81FC340-9F83-4B9E-8BD3-73CA47DA78F6}" type="sibTrans" cxnId="{B5E7CEB9-983A-489B-B1E0-0943A6E594AF}">
      <dgm:prSet/>
      <dgm:spPr/>
      <dgm:t>
        <a:bodyPr/>
        <a:lstStyle/>
        <a:p>
          <a:endParaRPr lang="ru-RU"/>
        </a:p>
      </dgm:t>
    </dgm:pt>
    <dgm:pt modelId="{4BE18E6E-6BEC-44CD-851F-077487C3A31A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uk-UA" sz="1600" dirty="0" smtClean="0">
              <a:solidFill>
                <a:schemeClr val="bg1"/>
              </a:solidFill>
            </a:rPr>
            <a:t> </a:t>
          </a:r>
          <a:r>
            <a:rPr lang="uk-UA" sz="1600" i="1" dirty="0" smtClean="0">
              <a:solidFill>
                <a:schemeClr val="bg1"/>
              </a:solidFill>
            </a:rPr>
            <a:t>Усвідомлення суперечностей у навчальному матеріалі, який вивчається</a:t>
          </a:r>
          <a:endParaRPr lang="ru-RU" sz="1600" i="1" dirty="0">
            <a:solidFill>
              <a:schemeClr val="bg1"/>
            </a:solidFill>
          </a:endParaRPr>
        </a:p>
      </dgm:t>
    </dgm:pt>
    <dgm:pt modelId="{7AE74EB6-75B5-4907-B312-A9DC52832CCB}" type="parTrans" cxnId="{C2D6DC0B-9452-4BAF-80FD-15052184C8F1}">
      <dgm:prSet/>
      <dgm:spPr/>
      <dgm:t>
        <a:bodyPr/>
        <a:lstStyle/>
        <a:p>
          <a:endParaRPr lang="ru-RU"/>
        </a:p>
      </dgm:t>
    </dgm:pt>
    <dgm:pt modelId="{BC34F6D4-C106-45D8-A315-CACB882C98CF}" type="sibTrans" cxnId="{C2D6DC0B-9452-4BAF-80FD-15052184C8F1}">
      <dgm:prSet/>
      <dgm:spPr/>
      <dgm:t>
        <a:bodyPr/>
        <a:lstStyle/>
        <a:p>
          <a:endParaRPr lang="ru-RU"/>
        </a:p>
      </dgm:t>
    </dgm:pt>
    <dgm:pt modelId="{24A296E9-9949-4603-A13D-6F0F53AF011B}">
      <dgm:prSet phldrT="[Текст]" custT="1"/>
      <dgm:spPr>
        <a:solidFill>
          <a:srgbClr val="66FF33"/>
        </a:solidFill>
      </dgm:spPr>
      <dgm:t>
        <a:bodyPr/>
        <a:lstStyle/>
        <a:p>
          <a:r>
            <a:rPr lang="uk-UA" sz="1800" dirty="0" smtClean="0">
              <a:solidFill>
                <a:schemeClr val="bg1"/>
              </a:solidFill>
            </a:rPr>
            <a:t> </a:t>
          </a:r>
          <a:r>
            <a:rPr lang="uk-UA" sz="1600" i="1" dirty="0" smtClean="0">
              <a:solidFill>
                <a:schemeClr val="bg1"/>
              </a:solidFill>
            </a:rPr>
            <a:t>Формулювання навчальної проблеми</a:t>
          </a:r>
          <a:endParaRPr lang="ru-RU" sz="1800" i="1" dirty="0">
            <a:solidFill>
              <a:schemeClr val="bg1"/>
            </a:solidFill>
          </a:endParaRPr>
        </a:p>
      </dgm:t>
    </dgm:pt>
    <dgm:pt modelId="{4DABAC2D-0D52-4637-9ABE-F43F9BF5AFA8}" type="parTrans" cxnId="{7F356575-DB3F-48D2-ADDF-B9AFB3672C3C}">
      <dgm:prSet/>
      <dgm:spPr/>
      <dgm:t>
        <a:bodyPr/>
        <a:lstStyle/>
        <a:p>
          <a:endParaRPr lang="ru-RU"/>
        </a:p>
      </dgm:t>
    </dgm:pt>
    <dgm:pt modelId="{0EECAF6F-EC95-4965-B541-70CEAF227437}" type="sibTrans" cxnId="{7F356575-DB3F-48D2-ADDF-B9AFB3672C3C}">
      <dgm:prSet/>
      <dgm:spPr/>
      <dgm:t>
        <a:bodyPr/>
        <a:lstStyle/>
        <a:p>
          <a:endParaRPr lang="ru-RU"/>
        </a:p>
      </dgm:t>
    </dgm:pt>
    <dgm:pt modelId="{3C4F0CB5-F5E4-40CC-B269-865A06593911}">
      <dgm:prSet custT="1"/>
      <dgm:spPr>
        <a:solidFill>
          <a:srgbClr val="4BCFE9"/>
        </a:solidFill>
      </dgm:spPr>
      <dgm:t>
        <a:bodyPr/>
        <a:lstStyle/>
        <a:p>
          <a:r>
            <a:rPr lang="uk-UA" sz="1400" i="1" dirty="0" smtClean="0">
              <a:solidFill>
                <a:schemeClr val="bg1"/>
              </a:solidFill>
            </a:rPr>
            <a:t>Висування гіпотези, яка пояснює досліджувану навчальну проблему</a:t>
          </a:r>
          <a:endParaRPr lang="ru-RU" sz="1400" i="1" dirty="0">
            <a:solidFill>
              <a:schemeClr val="bg1"/>
            </a:solidFill>
          </a:endParaRPr>
        </a:p>
      </dgm:t>
    </dgm:pt>
    <dgm:pt modelId="{57FDCF12-08E4-4CFD-8C1B-32D1781033B9}" type="parTrans" cxnId="{4B5B1D7F-7F2E-4619-B7AD-D0D895CB76D2}">
      <dgm:prSet/>
      <dgm:spPr/>
      <dgm:t>
        <a:bodyPr/>
        <a:lstStyle/>
        <a:p>
          <a:endParaRPr lang="ru-RU"/>
        </a:p>
      </dgm:t>
    </dgm:pt>
    <dgm:pt modelId="{704772A7-CE72-47C3-92A1-B0E7B52353D1}" type="sibTrans" cxnId="{4B5B1D7F-7F2E-4619-B7AD-D0D895CB76D2}">
      <dgm:prSet/>
      <dgm:spPr/>
      <dgm:t>
        <a:bodyPr/>
        <a:lstStyle/>
        <a:p>
          <a:endParaRPr lang="ru-RU"/>
        </a:p>
      </dgm:t>
    </dgm:pt>
    <dgm:pt modelId="{82C35EB0-C9F9-410C-96D3-79BE5DE1DF28}">
      <dgm:prSet custT="1"/>
      <dgm:spPr>
        <a:solidFill>
          <a:srgbClr val="7030A0"/>
        </a:solidFill>
      </dgm:spPr>
      <dgm:t>
        <a:bodyPr/>
        <a:lstStyle/>
        <a:p>
          <a:r>
            <a:rPr lang="uk-UA" sz="1400" i="1" dirty="0" smtClean="0">
              <a:solidFill>
                <a:srgbClr val="FFFF00"/>
              </a:solidFill>
            </a:rPr>
            <a:t>Перевірка гіпотези шляхом експерименту, вирішення завдань, наукового пошуку тощо</a:t>
          </a:r>
          <a:endParaRPr lang="ru-RU" sz="1400" i="1" dirty="0">
            <a:solidFill>
              <a:srgbClr val="FFFF00"/>
            </a:solidFill>
          </a:endParaRPr>
        </a:p>
      </dgm:t>
    </dgm:pt>
    <dgm:pt modelId="{145DC138-8E0B-46DA-AE6D-229146AD3E78}" type="parTrans" cxnId="{8DDA63E6-844E-4D32-8E7A-BC555C7C00F6}">
      <dgm:prSet/>
      <dgm:spPr/>
      <dgm:t>
        <a:bodyPr/>
        <a:lstStyle/>
        <a:p>
          <a:endParaRPr lang="ru-RU"/>
        </a:p>
      </dgm:t>
    </dgm:pt>
    <dgm:pt modelId="{F9B0B786-0F8D-4B65-B967-05C64037E3A7}" type="sibTrans" cxnId="{8DDA63E6-844E-4D32-8E7A-BC555C7C00F6}">
      <dgm:prSet/>
      <dgm:spPr/>
      <dgm:t>
        <a:bodyPr/>
        <a:lstStyle/>
        <a:p>
          <a:endParaRPr lang="ru-RU"/>
        </a:p>
      </dgm:t>
    </dgm:pt>
    <dgm:pt modelId="{3FEEBDD1-2532-4E5D-8884-800B0D35D990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uk-UA" sz="1400" i="1" dirty="0" smtClean="0">
              <a:solidFill>
                <a:srgbClr val="FFFF00"/>
              </a:solidFill>
            </a:rPr>
            <a:t>Аналіз отриманих результатів, формування висновків, використання їх у практичній діяльності</a:t>
          </a:r>
          <a:endParaRPr lang="ru-RU" sz="1400" i="1" dirty="0">
            <a:solidFill>
              <a:srgbClr val="FFFF00"/>
            </a:solidFill>
          </a:endParaRPr>
        </a:p>
      </dgm:t>
    </dgm:pt>
    <dgm:pt modelId="{7A755F81-E16C-4986-A991-D981F0E0EC0A}" type="parTrans" cxnId="{4DB9A8DF-F95F-45B9-9DFD-A2C5C06DD731}">
      <dgm:prSet/>
      <dgm:spPr/>
      <dgm:t>
        <a:bodyPr/>
        <a:lstStyle/>
        <a:p>
          <a:endParaRPr lang="ru-RU"/>
        </a:p>
      </dgm:t>
    </dgm:pt>
    <dgm:pt modelId="{F9FE66D7-2BE7-4031-B07D-518DAE03D992}" type="sibTrans" cxnId="{4DB9A8DF-F95F-45B9-9DFD-A2C5C06DD731}">
      <dgm:prSet/>
      <dgm:spPr/>
      <dgm:t>
        <a:bodyPr/>
        <a:lstStyle/>
        <a:p>
          <a:endParaRPr lang="ru-RU"/>
        </a:p>
      </dgm:t>
    </dgm:pt>
    <dgm:pt modelId="{BBE4775C-14B6-40E3-BD78-B540D36B67AF}" type="pres">
      <dgm:prSet presAssocID="{719107BD-F7FE-4CDE-83FB-D360F75CDFE3}" presName="linearFlow" presStyleCnt="0">
        <dgm:presLayoutVars>
          <dgm:resizeHandles val="exact"/>
        </dgm:presLayoutVars>
      </dgm:prSet>
      <dgm:spPr/>
    </dgm:pt>
    <dgm:pt modelId="{6363356E-35E0-41B0-B40F-A4B0B62451D1}" type="pres">
      <dgm:prSet presAssocID="{B6FC1E7E-7919-4E3F-8FAC-DABA614A0E0D}" presName="node" presStyleLbl="node1" presStyleIdx="0" presStyleCnt="6" custScaleX="198788" custScaleY="67403" custLinFactNeighborX="0" custLinFactNeighborY="180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DBBF74-B3C7-4976-9E1D-E8D5BD3C0201}" type="pres">
      <dgm:prSet presAssocID="{E81FC340-9F83-4B9E-8BD3-73CA47DA78F6}" presName="sibTrans" presStyleLbl="sibTrans2D1" presStyleIdx="0" presStyleCnt="5" custScaleX="74015" custLinFactNeighborX="-6195" custLinFactNeighborY="0"/>
      <dgm:spPr/>
      <dgm:t>
        <a:bodyPr/>
        <a:lstStyle/>
        <a:p>
          <a:endParaRPr lang="ru-RU"/>
        </a:p>
      </dgm:t>
    </dgm:pt>
    <dgm:pt modelId="{53967050-4F34-4C1B-9C13-4AF5BF7B9BBE}" type="pres">
      <dgm:prSet presAssocID="{E81FC340-9F83-4B9E-8BD3-73CA47DA78F6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025AA4D5-CA0E-4BB1-923A-3ED5B55F5A78}" type="pres">
      <dgm:prSet presAssocID="{4BE18E6E-6BEC-44CD-851F-077487C3A31A}" presName="node" presStyleLbl="node1" presStyleIdx="1" presStyleCnt="6" custScaleX="252515" custScaleY="843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38E49C-6F58-4837-85D1-236FBBD2BC3A}" type="pres">
      <dgm:prSet presAssocID="{BC34F6D4-C106-45D8-A315-CACB882C98CF}" presName="sibTrans" presStyleLbl="sibTrans2D1" presStyleIdx="1" presStyleCnt="5"/>
      <dgm:spPr/>
      <dgm:t>
        <a:bodyPr/>
        <a:lstStyle/>
        <a:p>
          <a:endParaRPr lang="ru-RU"/>
        </a:p>
      </dgm:t>
    </dgm:pt>
    <dgm:pt modelId="{5D21336F-40C5-4A92-8BEC-B452E2AF9714}" type="pres">
      <dgm:prSet presAssocID="{BC34F6D4-C106-45D8-A315-CACB882C98CF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F61C6A54-D551-4C6B-B6F9-60FC24B5286D}" type="pres">
      <dgm:prSet presAssocID="{24A296E9-9949-4603-A13D-6F0F53AF011B}" presName="node" presStyleLbl="node1" presStyleIdx="2" presStyleCnt="6" custScaleX="252515" custScaleY="88148" custLinFactNeighborY="-88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E7549C-B315-48F7-B87F-9535483C5A1D}" type="pres">
      <dgm:prSet presAssocID="{0EECAF6F-EC95-4965-B541-70CEAF227437}" presName="sibTrans" presStyleLbl="sibTrans2D1" presStyleIdx="2" presStyleCnt="5"/>
      <dgm:spPr/>
      <dgm:t>
        <a:bodyPr/>
        <a:lstStyle/>
        <a:p>
          <a:endParaRPr lang="ru-RU"/>
        </a:p>
      </dgm:t>
    </dgm:pt>
    <dgm:pt modelId="{048C1827-9BB8-464D-B865-E470A29FED2D}" type="pres">
      <dgm:prSet presAssocID="{0EECAF6F-EC95-4965-B541-70CEAF227437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BDFFBC2F-F077-4447-BE34-2B20C23EBEB0}" type="pres">
      <dgm:prSet presAssocID="{3C4F0CB5-F5E4-40CC-B269-865A06593911}" presName="node" presStyleLbl="node1" presStyleIdx="3" presStyleCnt="6" custScaleX="252515" custScaleY="80461" custLinFactNeighborY="-70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EB02C7-0556-4689-9D45-120D53EAE0A1}" type="pres">
      <dgm:prSet presAssocID="{704772A7-CE72-47C3-92A1-B0E7B52353D1}" presName="sibTrans" presStyleLbl="sibTrans2D1" presStyleIdx="3" presStyleCnt="5"/>
      <dgm:spPr/>
      <dgm:t>
        <a:bodyPr/>
        <a:lstStyle/>
        <a:p>
          <a:endParaRPr lang="ru-RU"/>
        </a:p>
      </dgm:t>
    </dgm:pt>
    <dgm:pt modelId="{6D966ACD-B571-4A96-9AF1-35AB5944518F}" type="pres">
      <dgm:prSet presAssocID="{704772A7-CE72-47C3-92A1-B0E7B52353D1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6E375662-BD13-4A0F-B842-FFBED5E91D5E}" type="pres">
      <dgm:prSet presAssocID="{82C35EB0-C9F9-410C-96D3-79BE5DE1DF28}" presName="node" presStyleLbl="node1" presStyleIdx="4" presStyleCnt="6" custScaleX="252515" custScaleY="80259" custLinFactNeighborY="-98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121E58-D9AC-4BC3-B50E-22ACE82D704F}" type="pres">
      <dgm:prSet presAssocID="{F9B0B786-0F8D-4B65-B967-05C64037E3A7}" presName="sibTrans" presStyleLbl="sibTrans2D1" presStyleIdx="4" presStyleCnt="5"/>
      <dgm:spPr/>
      <dgm:t>
        <a:bodyPr/>
        <a:lstStyle/>
        <a:p>
          <a:endParaRPr lang="ru-RU"/>
        </a:p>
      </dgm:t>
    </dgm:pt>
    <dgm:pt modelId="{AB62BD09-9074-44FC-899F-E1CD3F16C668}" type="pres">
      <dgm:prSet presAssocID="{F9B0B786-0F8D-4B65-B967-05C64037E3A7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F5931B65-7FC0-499E-9319-E16394DA9D57}" type="pres">
      <dgm:prSet presAssocID="{3FEEBDD1-2532-4E5D-8884-800B0D35D990}" presName="node" presStyleLbl="node1" presStyleIdx="5" presStyleCnt="6" custScaleX="252515" custScaleY="82349" custLinFactNeighborY="-320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03E7EB-7BE6-4151-817D-699856B54B03}" type="presOf" srcId="{F9B0B786-0F8D-4B65-B967-05C64037E3A7}" destId="{AB62BD09-9074-44FC-899F-E1CD3F16C668}" srcOrd="1" destOrd="0" presId="urn:microsoft.com/office/officeart/2005/8/layout/process2"/>
    <dgm:cxn modelId="{491723AD-1850-4D2A-BA3C-32C65E569C95}" type="presOf" srcId="{4BE18E6E-6BEC-44CD-851F-077487C3A31A}" destId="{025AA4D5-CA0E-4BB1-923A-3ED5B55F5A78}" srcOrd="0" destOrd="0" presId="urn:microsoft.com/office/officeart/2005/8/layout/process2"/>
    <dgm:cxn modelId="{8DDA63E6-844E-4D32-8E7A-BC555C7C00F6}" srcId="{719107BD-F7FE-4CDE-83FB-D360F75CDFE3}" destId="{82C35EB0-C9F9-410C-96D3-79BE5DE1DF28}" srcOrd="4" destOrd="0" parTransId="{145DC138-8E0B-46DA-AE6D-229146AD3E78}" sibTransId="{F9B0B786-0F8D-4B65-B967-05C64037E3A7}"/>
    <dgm:cxn modelId="{1A2CD5F8-1DBC-4D31-8ED9-22636EC0D634}" type="presOf" srcId="{3FEEBDD1-2532-4E5D-8884-800B0D35D990}" destId="{F5931B65-7FC0-499E-9319-E16394DA9D57}" srcOrd="0" destOrd="0" presId="urn:microsoft.com/office/officeart/2005/8/layout/process2"/>
    <dgm:cxn modelId="{F1505C61-B5BC-4D49-B3AA-831CF30FFC98}" type="presOf" srcId="{0EECAF6F-EC95-4965-B541-70CEAF227437}" destId="{048C1827-9BB8-464D-B865-E470A29FED2D}" srcOrd="1" destOrd="0" presId="urn:microsoft.com/office/officeart/2005/8/layout/process2"/>
    <dgm:cxn modelId="{A5008B0F-2B33-4C50-A981-553E33152870}" type="presOf" srcId="{82C35EB0-C9F9-410C-96D3-79BE5DE1DF28}" destId="{6E375662-BD13-4A0F-B842-FFBED5E91D5E}" srcOrd="0" destOrd="0" presId="urn:microsoft.com/office/officeart/2005/8/layout/process2"/>
    <dgm:cxn modelId="{C173FF9E-F811-4634-BC3A-900FD5FFA2BE}" type="presOf" srcId="{3C4F0CB5-F5E4-40CC-B269-865A06593911}" destId="{BDFFBC2F-F077-4447-BE34-2B20C23EBEB0}" srcOrd="0" destOrd="0" presId="urn:microsoft.com/office/officeart/2005/8/layout/process2"/>
    <dgm:cxn modelId="{3E3867E7-61C3-4713-9C2B-081395AC96E3}" type="presOf" srcId="{24A296E9-9949-4603-A13D-6F0F53AF011B}" destId="{F61C6A54-D551-4C6B-B6F9-60FC24B5286D}" srcOrd="0" destOrd="0" presId="urn:microsoft.com/office/officeart/2005/8/layout/process2"/>
    <dgm:cxn modelId="{44152630-F705-4B60-A428-D09F43BBCFBF}" type="presOf" srcId="{0EECAF6F-EC95-4965-B541-70CEAF227437}" destId="{22E7549C-B315-48F7-B87F-9535483C5A1D}" srcOrd="0" destOrd="0" presId="urn:microsoft.com/office/officeart/2005/8/layout/process2"/>
    <dgm:cxn modelId="{4B5B1D7F-7F2E-4619-B7AD-D0D895CB76D2}" srcId="{719107BD-F7FE-4CDE-83FB-D360F75CDFE3}" destId="{3C4F0CB5-F5E4-40CC-B269-865A06593911}" srcOrd="3" destOrd="0" parTransId="{57FDCF12-08E4-4CFD-8C1B-32D1781033B9}" sibTransId="{704772A7-CE72-47C3-92A1-B0E7B52353D1}"/>
    <dgm:cxn modelId="{B5E7CEB9-983A-489B-B1E0-0943A6E594AF}" srcId="{719107BD-F7FE-4CDE-83FB-D360F75CDFE3}" destId="{B6FC1E7E-7919-4E3F-8FAC-DABA614A0E0D}" srcOrd="0" destOrd="0" parTransId="{41FB10E6-E62D-46E0-88C8-741AD1BB834A}" sibTransId="{E81FC340-9F83-4B9E-8BD3-73CA47DA78F6}"/>
    <dgm:cxn modelId="{F243C235-7A86-4446-8C0F-DFC885D3D89D}" type="presOf" srcId="{704772A7-CE72-47C3-92A1-B0E7B52353D1}" destId="{6D966ACD-B571-4A96-9AF1-35AB5944518F}" srcOrd="1" destOrd="0" presId="urn:microsoft.com/office/officeart/2005/8/layout/process2"/>
    <dgm:cxn modelId="{D3D7630D-7494-4ECC-967D-6805EF2161A1}" type="presOf" srcId="{704772A7-CE72-47C3-92A1-B0E7B52353D1}" destId="{9BEB02C7-0556-4689-9D45-120D53EAE0A1}" srcOrd="0" destOrd="0" presId="urn:microsoft.com/office/officeart/2005/8/layout/process2"/>
    <dgm:cxn modelId="{F2DD4FB0-9174-4200-9314-A02FB96D28D4}" type="presOf" srcId="{BC34F6D4-C106-45D8-A315-CACB882C98CF}" destId="{2338E49C-6F58-4837-85D1-236FBBD2BC3A}" srcOrd="0" destOrd="0" presId="urn:microsoft.com/office/officeart/2005/8/layout/process2"/>
    <dgm:cxn modelId="{4DB9A8DF-F95F-45B9-9DFD-A2C5C06DD731}" srcId="{719107BD-F7FE-4CDE-83FB-D360F75CDFE3}" destId="{3FEEBDD1-2532-4E5D-8884-800B0D35D990}" srcOrd="5" destOrd="0" parTransId="{7A755F81-E16C-4986-A991-D981F0E0EC0A}" sibTransId="{F9FE66D7-2BE7-4031-B07D-518DAE03D992}"/>
    <dgm:cxn modelId="{C2D6DC0B-9452-4BAF-80FD-15052184C8F1}" srcId="{719107BD-F7FE-4CDE-83FB-D360F75CDFE3}" destId="{4BE18E6E-6BEC-44CD-851F-077487C3A31A}" srcOrd="1" destOrd="0" parTransId="{7AE74EB6-75B5-4907-B312-A9DC52832CCB}" sibTransId="{BC34F6D4-C106-45D8-A315-CACB882C98CF}"/>
    <dgm:cxn modelId="{FEC930B5-A3CB-40CF-9A57-AEFBE55E8B56}" type="presOf" srcId="{BC34F6D4-C106-45D8-A315-CACB882C98CF}" destId="{5D21336F-40C5-4A92-8BEC-B452E2AF9714}" srcOrd="1" destOrd="0" presId="urn:microsoft.com/office/officeart/2005/8/layout/process2"/>
    <dgm:cxn modelId="{BE2B552A-CB2B-4D40-8CDF-38F386F9BC1F}" type="presOf" srcId="{E81FC340-9F83-4B9E-8BD3-73CA47DA78F6}" destId="{53967050-4F34-4C1B-9C13-4AF5BF7B9BBE}" srcOrd="1" destOrd="0" presId="urn:microsoft.com/office/officeart/2005/8/layout/process2"/>
    <dgm:cxn modelId="{83F2022E-F380-40FB-8219-874EDC1CA9D7}" type="presOf" srcId="{719107BD-F7FE-4CDE-83FB-D360F75CDFE3}" destId="{BBE4775C-14B6-40E3-BD78-B540D36B67AF}" srcOrd="0" destOrd="0" presId="urn:microsoft.com/office/officeart/2005/8/layout/process2"/>
    <dgm:cxn modelId="{663E6C53-E63E-4C99-A43A-B5AD04B3D534}" type="presOf" srcId="{B6FC1E7E-7919-4E3F-8FAC-DABA614A0E0D}" destId="{6363356E-35E0-41B0-B40F-A4B0B62451D1}" srcOrd="0" destOrd="0" presId="urn:microsoft.com/office/officeart/2005/8/layout/process2"/>
    <dgm:cxn modelId="{7F356575-DB3F-48D2-ADDF-B9AFB3672C3C}" srcId="{719107BD-F7FE-4CDE-83FB-D360F75CDFE3}" destId="{24A296E9-9949-4603-A13D-6F0F53AF011B}" srcOrd="2" destOrd="0" parTransId="{4DABAC2D-0D52-4637-9ABE-F43F9BF5AFA8}" sibTransId="{0EECAF6F-EC95-4965-B541-70CEAF227437}"/>
    <dgm:cxn modelId="{B5A797F6-63EC-4B25-8D9B-E480892EBCA1}" type="presOf" srcId="{E81FC340-9F83-4B9E-8BD3-73CA47DA78F6}" destId="{2EDBBF74-B3C7-4976-9E1D-E8D5BD3C0201}" srcOrd="0" destOrd="0" presId="urn:microsoft.com/office/officeart/2005/8/layout/process2"/>
    <dgm:cxn modelId="{97AB59E7-6FEC-4A33-80E9-8EA0FA08C374}" type="presOf" srcId="{F9B0B786-0F8D-4B65-B967-05C64037E3A7}" destId="{1F121E58-D9AC-4BC3-B50E-22ACE82D704F}" srcOrd="0" destOrd="0" presId="urn:microsoft.com/office/officeart/2005/8/layout/process2"/>
    <dgm:cxn modelId="{C9E9E0D4-68F6-4C29-96D7-AEC1862E0FB8}" type="presParOf" srcId="{BBE4775C-14B6-40E3-BD78-B540D36B67AF}" destId="{6363356E-35E0-41B0-B40F-A4B0B62451D1}" srcOrd="0" destOrd="0" presId="urn:microsoft.com/office/officeart/2005/8/layout/process2"/>
    <dgm:cxn modelId="{7E4BC0BF-8888-4DB4-88DC-5358090ED774}" type="presParOf" srcId="{BBE4775C-14B6-40E3-BD78-B540D36B67AF}" destId="{2EDBBF74-B3C7-4976-9E1D-E8D5BD3C0201}" srcOrd="1" destOrd="0" presId="urn:microsoft.com/office/officeart/2005/8/layout/process2"/>
    <dgm:cxn modelId="{BBBB0592-685C-4E97-86CA-6F4BACEF8C1E}" type="presParOf" srcId="{2EDBBF74-B3C7-4976-9E1D-E8D5BD3C0201}" destId="{53967050-4F34-4C1B-9C13-4AF5BF7B9BBE}" srcOrd="0" destOrd="0" presId="urn:microsoft.com/office/officeart/2005/8/layout/process2"/>
    <dgm:cxn modelId="{96216242-96CD-4854-8B6A-E727B7CA6454}" type="presParOf" srcId="{BBE4775C-14B6-40E3-BD78-B540D36B67AF}" destId="{025AA4D5-CA0E-4BB1-923A-3ED5B55F5A78}" srcOrd="2" destOrd="0" presId="urn:microsoft.com/office/officeart/2005/8/layout/process2"/>
    <dgm:cxn modelId="{57F85D69-4D28-49A4-8D09-C57F0AEB8834}" type="presParOf" srcId="{BBE4775C-14B6-40E3-BD78-B540D36B67AF}" destId="{2338E49C-6F58-4837-85D1-236FBBD2BC3A}" srcOrd="3" destOrd="0" presId="urn:microsoft.com/office/officeart/2005/8/layout/process2"/>
    <dgm:cxn modelId="{34F783B1-7DA1-4D6C-BBCA-144862B13B78}" type="presParOf" srcId="{2338E49C-6F58-4837-85D1-236FBBD2BC3A}" destId="{5D21336F-40C5-4A92-8BEC-B452E2AF9714}" srcOrd="0" destOrd="0" presId="urn:microsoft.com/office/officeart/2005/8/layout/process2"/>
    <dgm:cxn modelId="{ACD72318-A9C8-4B89-B0EE-491F79EF4556}" type="presParOf" srcId="{BBE4775C-14B6-40E3-BD78-B540D36B67AF}" destId="{F61C6A54-D551-4C6B-B6F9-60FC24B5286D}" srcOrd="4" destOrd="0" presId="urn:microsoft.com/office/officeart/2005/8/layout/process2"/>
    <dgm:cxn modelId="{FF54DB8B-D30F-49B4-AFF4-963F0931FCDC}" type="presParOf" srcId="{BBE4775C-14B6-40E3-BD78-B540D36B67AF}" destId="{22E7549C-B315-48F7-B87F-9535483C5A1D}" srcOrd="5" destOrd="0" presId="urn:microsoft.com/office/officeart/2005/8/layout/process2"/>
    <dgm:cxn modelId="{C2C8C43A-30CB-4BA7-B388-7DE4620FA673}" type="presParOf" srcId="{22E7549C-B315-48F7-B87F-9535483C5A1D}" destId="{048C1827-9BB8-464D-B865-E470A29FED2D}" srcOrd="0" destOrd="0" presId="urn:microsoft.com/office/officeart/2005/8/layout/process2"/>
    <dgm:cxn modelId="{ABA193BC-664B-4DEB-B85B-69F6D57B98B0}" type="presParOf" srcId="{BBE4775C-14B6-40E3-BD78-B540D36B67AF}" destId="{BDFFBC2F-F077-4447-BE34-2B20C23EBEB0}" srcOrd="6" destOrd="0" presId="urn:microsoft.com/office/officeart/2005/8/layout/process2"/>
    <dgm:cxn modelId="{E40EE767-215D-41D5-9495-EC8B6FEE0892}" type="presParOf" srcId="{BBE4775C-14B6-40E3-BD78-B540D36B67AF}" destId="{9BEB02C7-0556-4689-9D45-120D53EAE0A1}" srcOrd="7" destOrd="0" presId="urn:microsoft.com/office/officeart/2005/8/layout/process2"/>
    <dgm:cxn modelId="{FC158FBC-3F66-4A1F-A1BA-CF91AB833DB0}" type="presParOf" srcId="{9BEB02C7-0556-4689-9D45-120D53EAE0A1}" destId="{6D966ACD-B571-4A96-9AF1-35AB5944518F}" srcOrd="0" destOrd="0" presId="urn:microsoft.com/office/officeart/2005/8/layout/process2"/>
    <dgm:cxn modelId="{768971CD-BB8F-4A6D-ACD4-E02290CB698D}" type="presParOf" srcId="{BBE4775C-14B6-40E3-BD78-B540D36B67AF}" destId="{6E375662-BD13-4A0F-B842-FFBED5E91D5E}" srcOrd="8" destOrd="0" presId="urn:microsoft.com/office/officeart/2005/8/layout/process2"/>
    <dgm:cxn modelId="{E62B483B-02D4-4B12-8AE6-E9F0964A18C1}" type="presParOf" srcId="{BBE4775C-14B6-40E3-BD78-B540D36B67AF}" destId="{1F121E58-D9AC-4BC3-B50E-22ACE82D704F}" srcOrd="9" destOrd="0" presId="urn:microsoft.com/office/officeart/2005/8/layout/process2"/>
    <dgm:cxn modelId="{76412CB6-6416-4E06-8669-C4FD36A31A06}" type="presParOf" srcId="{1F121E58-D9AC-4BC3-B50E-22ACE82D704F}" destId="{AB62BD09-9074-44FC-899F-E1CD3F16C668}" srcOrd="0" destOrd="0" presId="urn:microsoft.com/office/officeart/2005/8/layout/process2"/>
    <dgm:cxn modelId="{82F41D11-8013-4D73-9AE5-6801784285C9}" type="presParOf" srcId="{BBE4775C-14B6-40E3-BD78-B540D36B67AF}" destId="{F5931B65-7FC0-499E-9319-E16394DA9D57}" srcOrd="10" destOrd="0" presId="urn:microsoft.com/office/officeart/2005/8/layout/process2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F6E0F31-6BF9-4F28-A22D-B815B92CA024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22DE4DB6-3122-4D38-AC12-3B271CA09504}">
      <dgm:prSet phldrT="[Текст]" custT="1"/>
      <dgm:spPr>
        <a:solidFill>
          <a:srgbClr val="FF66CC"/>
        </a:solidFill>
      </dgm:spPr>
      <dgm:t>
        <a:bodyPr/>
        <a:lstStyle/>
        <a:p>
          <a:r>
            <a:rPr lang="uk-UA" sz="1600" b="1" dirty="0" smtClean="0">
              <a:solidFill>
                <a:schemeClr val="bg1"/>
              </a:solidFill>
            </a:rPr>
            <a:t> </a:t>
          </a:r>
          <a:r>
            <a:rPr lang="uk-UA" sz="1400" b="1" dirty="0" smtClean="0">
              <a:solidFill>
                <a:srgbClr val="C00000"/>
              </a:solidFill>
            </a:rPr>
            <a:t>Дії суб’єкта викладання (педагога</a:t>
          </a:r>
          <a:r>
            <a:rPr lang="uk-UA" sz="1600" b="1" dirty="0" smtClean="0">
              <a:solidFill>
                <a:srgbClr val="C00000"/>
              </a:solidFill>
            </a:rPr>
            <a:t>)</a:t>
          </a:r>
          <a:endParaRPr lang="ru-RU" sz="1800" b="1" dirty="0">
            <a:solidFill>
              <a:srgbClr val="C00000"/>
            </a:solidFill>
          </a:endParaRPr>
        </a:p>
      </dgm:t>
    </dgm:pt>
    <dgm:pt modelId="{CDC7CF2C-E9DF-44FA-A5A9-518449DEFFB9}" type="parTrans" cxnId="{62EFF787-4756-4EE5-A23F-602A70109E5E}">
      <dgm:prSet/>
      <dgm:spPr/>
      <dgm:t>
        <a:bodyPr/>
        <a:lstStyle/>
        <a:p>
          <a:endParaRPr lang="ru-RU"/>
        </a:p>
      </dgm:t>
    </dgm:pt>
    <dgm:pt modelId="{6E9A1E37-EEDA-42AB-AE4C-9291CBC1F019}" type="sibTrans" cxnId="{62EFF787-4756-4EE5-A23F-602A70109E5E}">
      <dgm:prSet/>
      <dgm:spPr/>
      <dgm:t>
        <a:bodyPr/>
        <a:lstStyle/>
        <a:p>
          <a:endParaRPr lang="ru-RU"/>
        </a:p>
      </dgm:t>
    </dgm:pt>
    <dgm:pt modelId="{A46243BB-7724-4541-8DD7-F58466B99A85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uk-UA" sz="1600" dirty="0" smtClean="0"/>
            <a:t> </a:t>
          </a:r>
          <a:r>
            <a:rPr lang="uk-UA" sz="1600" i="1" dirty="0" smtClean="0">
              <a:solidFill>
                <a:schemeClr val="bg1"/>
              </a:solidFill>
            </a:rPr>
            <a:t>Створення проблемної ситуації</a:t>
          </a:r>
          <a:endParaRPr lang="ru-RU" sz="1600" i="1" dirty="0">
            <a:solidFill>
              <a:schemeClr val="bg1"/>
            </a:solidFill>
          </a:endParaRPr>
        </a:p>
      </dgm:t>
    </dgm:pt>
    <dgm:pt modelId="{D227623B-7996-49B9-BAC9-F5BE76B8C829}" type="parTrans" cxnId="{EEFD8ABA-1C07-4795-9A0E-F4AAA56CEAFE}">
      <dgm:prSet/>
      <dgm:spPr/>
      <dgm:t>
        <a:bodyPr/>
        <a:lstStyle/>
        <a:p>
          <a:endParaRPr lang="ru-RU"/>
        </a:p>
      </dgm:t>
    </dgm:pt>
    <dgm:pt modelId="{BE42B653-0547-4315-A036-3FF1000D20EB}" type="sibTrans" cxnId="{EEFD8ABA-1C07-4795-9A0E-F4AAA56CEAFE}">
      <dgm:prSet/>
      <dgm:spPr/>
      <dgm:t>
        <a:bodyPr/>
        <a:lstStyle/>
        <a:p>
          <a:endParaRPr lang="ru-RU"/>
        </a:p>
      </dgm:t>
    </dgm:pt>
    <dgm:pt modelId="{0934FB89-7568-46DD-B3DE-B7A78DC39831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uk-UA" sz="1400" dirty="0" smtClean="0">
              <a:solidFill>
                <a:schemeClr val="bg1"/>
              </a:solidFill>
            </a:rPr>
            <a:t> </a:t>
          </a:r>
          <a:r>
            <a:rPr lang="uk-UA" sz="1400" i="1" dirty="0" smtClean="0">
              <a:solidFill>
                <a:schemeClr val="bg1"/>
              </a:solidFill>
            </a:rPr>
            <a:t>Організація обміркування проблеми та її формулювання</a:t>
          </a:r>
          <a:endParaRPr lang="ru-RU" sz="1400" i="1" dirty="0">
            <a:solidFill>
              <a:schemeClr val="bg1"/>
            </a:solidFill>
          </a:endParaRPr>
        </a:p>
      </dgm:t>
    </dgm:pt>
    <dgm:pt modelId="{17B31C5C-5A09-4D73-B67A-FD7CF0484D7A}" type="parTrans" cxnId="{1A36077D-BAED-4BB8-BC43-854DD022B8DB}">
      <dgm:prSet/>
      <dgm:spPr/>
      <dgm:t>
        <a:bodyPr/>
        <a:lstStyle/>
        <a:p>
          <a:endParaRPr lang="ru-RU"/>
        </a:p>
      </dgm:t>
    </dgm:pt>
    <dgm:pt modelId="{586DF460-4EC9-4BD9-A80D-64EB4136D3BC}" type="sibTrans" cxnId="{1A36077D-BAED-4BB8-BC43-854DD022B8DB}">
      <dgm:prSet/>
      <dgm:spPr/>
      <dgm:t>
        <a:bodyPr/>
        <a:lstStyle/>
        <a:p>
          <a:endParaRPr lang="ru-RU"/>
        </a:p>
      </dgm:t>
    </dgm:pt>
    <dgm:pt modelId="{35D00D1F-6969-4CE2-AB9B-4C195A16D26D}">
      <dgm:prSet custT="1"/>
      <dgm:spPr>
        <a:solidFill>
          <a:srgbClr val="00B0F0"/>
        </a:solidFill>
      </dgm:spPr>
      <dgm:t>
        <a:bodyPr/>
        <a:lstStyle/>
        <a:p>
          <a:r>
            <a:rPr lang="uk-UA" sz="1400" i="1" dirty="0" smtClean="0">
              <a:solidFill>
                <a:schemeClr val="bg1"/>
              </a:solidFill>
            </a:rPr>
            <a:t>Організація пошуку  формулювання гіпотези</a:t>
          </a:r>
          <a:endParaRPr lang="ru-RU" sz="1400" i="1" dirty="0">
            <a:solidFill>
              <a:schemeClr val="bg1"/>
            </a:solidFill>
          </a:endParaRPr>
        </a:p>
      </dgm:t>
    </dgm:pt>
    <dgm:pt modelId="{378A4CEA-9EFB-45DA-8CE8-D578780FDBF2}" type="parTrans" cxnId="{AAB980D9-30DA-4EC5-800C-D4EDB3C85551}">
      <dgm:prSet/>
      <dgm:spPr/>
      <dgm:t>
        <a:bodyPr/>
        <a:lstStyle/>
        <a:p>
          <a:endParaRPr lang="ru-RU"/>
        </a:p>
      </dgm:t>
    </dgm:pt>
    <dgm:pt modelId="{A0D3B320-ADDA-4B1C-AFD5-DD8443CFEB48}" type="sibTrans" cxnId="{AAB980D9-30DA-4EC5-800C-D4EDB3C85551}">
      <dgm:prSet/>
      <dgm:spPr/>
      <dgm:t>
        <a:bodyPr/>
        <a:lstStyle/>
        <a:p>
          <a:endParaRPr lang="ru-RU"/>
        </a:p>
      </dgm:t>
    </dgm:pt>
    <dgm:pt modelId="{AC1985A2-6A61-4C5E-B550-9293C378BB01}">
      <dgm:prSet custT="1"/>
      <dgm:spPr>
        <a:solidFill>
          <a:srgbClr val="7030A0"/>
        </a:solidFill>
      </dgm:spPr>
      <dgm:t>
        <a:bodyPr/>
        <a:lstStyle/>
        <a:p>
          <a:r>
            <a:rPr lang="uk-UA" sz="1400" i="1" dirty="0" smtClean="0">
              <a:solidFill>
                <a:srgbClr val="FFFF00"/>
              </a:solidFill>
            </a:rPr>
            <a:t>Організація верифікації (перевірки) гіпотези</a:t>
          </a:r>
          <a:endParaRPr lang="ru-RU" sz="1400" i="1" dirty="0">
            <a:solidFill>
              <a:srgbClr val="FFFF00"/>
            </a:solidFill>
          </a:endParaRPr>
        </a:p>
      </dgm:t>
    </dgm:pt>
    <dgm:pt modelId="{C196AA0E-03EC-4944-8F87-A9C0BFFA811D}" type="parTrans" cxnId="{EA29D3D8-6DDB-44F7-89BB-E2D949F78A03}">
      <dgm:prSet/>
      <dgm:spPr/>
      <dgm:t>
        <a:bodyPr/>
        <a:lstStyle/>
        <a:p>
          <a:endParaRPr lang="ru-RU"/>
        </a:p>
      </dgm:t>
    </dgm:pt>
    <dgm:pt modelId="{0656B326-53A5-46EC-9E33-6BD8B8253433}" type="sibTrans" cxnId="{EA29D3D8-6DDB-44F7-89BB-E2D949F78A03}">
      <dgm:prSet/>
      <dgm:spPr/>
      <dgm:t>
        <a:bodyPr/>
        <a:lstStyle/>
        <a:p>
          <a:endParaRPr lang="ru-RU"/>
        </a:p>
      </dgm:t>
    </dgm:pt>
    <dgm:pt modelId="{7A1D09D8-5D0F-4274-AD63-E6C63172FBEF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uk-UA" sz="1400" i="1" dirty="0" smtClean="0">
              <a:solidFill>
                <a:srgbClr val="FFFF00"/>
              </a:solidFill>
            </a:rPr>
            <a:t>Організація узагальнення результатів попередніх дій і використання здобутих знань на практиці </a:t>
          </a:r>
          <a:endParaRPr lang="ru-RU" sz="1400" i="1" dirty="0">
            <a:solidFill>
              <a:srgbClr val="FFFF00"/>
            </a:solidFill>
          </a:endParaRPr>
        </a:p>
      </dgm:t>
    </dgm:pt>
    <dgm:pt modelId="{B18ADCA2-7BD8-44CE-8662-13F3E98659EB}" type="parTrans" cxnId="{A2AF9A05-6BFB-4FCB-B901-B0D180827295}">
      <dgm:prSet/>
      <dgm:spPr/>
      <dgm:t>
        <a:bodyPr/>
        <a:lstStyle/>
        <a:p>
          <a:endParaRPr lang="ru-RU"/>
        </a:p>
      </dgm:t>
    </dgm:pt>
    <dgm:pt modelId="{628458D8-155B-4300-A7EC-D1369F2157EB}" type="sibTrans" cxnId="{A2AF9A05-6BFB-4FCB-B901-B0D180827295}">
      <dgm:prSet/>
      <dgm:spPr/>
      <dgm:t>
        <a:bodyPr/>
        <a:lstStyle/>
        <a:p>
          <a:endParaRPr lang="ru-RU"/>
        </a:p>
      </dgm:t>
    </dgm:pt>
    <dgm:pt modelId="{3ABC3294-005A-4D89-AE05-1E887C1B738B}" type="pres">
      <dgm:prSet presAssocID="{BF6E0F31-6BF9-4F28-A22D-B815B92CA024}" presName="linearFlow" presStyleCnt="0">
        <dgm:presLayoutVars>
          <dgm:resizeHandles val="exact"/>
        </dgm:presLayoutVars>
      </dgm:prSet>
      <dgm:spPr/>
    </dgm:pt>
    <dgm:pt modelId="{7E131080-D4A0-457A-B78A-3601566545A0}" type="pres">
      <dgm:prSet presAssocID="{22DE4DB6-3122-4D38-AC12-3B271CA09504}" presName="node" presStyleLbl="node1" presStyleIdx="0" presStyleCnt="6" custScaleX="229911" custScaleY="74314" custLinFactNeighborX="0" custLinFactNeighborY="211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87EF70-F9AF-493E-84E7-3581C0FE1AF4}" type="pres">
      <dgm:prSet presAssocID="{6E9A1E37-EEDA-42AB-AE4C-9291CBC1F019}" presName="sibTrans" presStyleLbl="sibTrans2D1" presStyleIdx="0" presStyleCnt="5" custLinFactNeighborX="-433" custLinFactNeighborY="196"/>
      <dgm:spPr/>
      <dgm:t>
        <a:bodyPr/>
        <a:lstStyle/>
        <a:p>
          <a:endParaRPr lang="ru-RU"/>
        </a:p>
      </dgm:t>
    </dgm:pt>
    <dgm:pt modelId="{066D5AB3-DCC4-4700-A2D2-E6FE5CF7616E}" type="pres">
      <dgm:prSet presAssocID="{6E9A1E37-EEDA-42AB-AE4C-9291CBC1F019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D468B708-AB48-4C74-B1DC-DC092EBDACAC}" type="pres">
      <dgm:prSet presAssocID="{A46243BB-7724-4541-8DD7-F58466B99A85}" presName="node" presStyleLbl="node1" presStyleIdx="1" presStyleCnt="6" custScaleX="293776" custLinFactNeighborY="-23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EEB9A0-463C-45E9-9FDC-24AD2B8380E8}" type="pres">
      <dgm:prSet presAssocID="{BE42B653-0547-4315-A036-3FF1000D20EB}" presName="sibTrans" presStyleLbl="sibTrans2D1" presStyleIdx="1" presStyleCnt="5"/>
      <dgm:spPr/>
      <dgm:t>
        <a:bodyPr/>
        <a:lstStyle/>
        <a:p>
          <a:endParaRPr lang="ru-RU"/>
        </a:p>
      </dgm:t>
    </dgm:pt>
    <dgm:pt modelId="{1C921350-ADB4-492A-8551-65EC04ED4F29}" type="pres">
      <dgm:prSet presAssocID="{BE42B653-0547-4315-A036-3FF1000D20EB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EF51BBF4-2834-4552-8A3E-1D87AD8FFB9E}" type="pres">
      <dgm:prSet presAssocID="{0934FB89-7568-46DD-B3DE-B7A78DC39831}" presName="node" presStyleLbl="node1" presStyleIdx="2" presStyleCnt="6" custScaleX="2937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582FB6-5EDC-4C73-9B61-40C09B732654}" type="pres">
      <dgm:prSet presAssocID="{586DF460-4EC9-4BD9-A80D-64EB4136D3BC}" presName="sibTrans" presStyleLbl="sibTrans2D1" presStyleIdx="2" presStyleCnt="5"/>
      <dgm:spPr/>
      <dgm:t>
        <a:bodyPr/>
        <a:lstStyle/>
        <a:p>
          <a:endParaRPr lang="ru-RU"/>
        </a:p>
      </dgm:t>
    </dgm:pt>
    <dgm:pt modelId="{73EB7AC6-34A3-4E50-97B3-47038005CEBC}" type="pres">
      <dgm:prSet presAssocID="{586DF460-4EC9-4BD9-A80D-64EB4136D3BC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1E1E628B-01B7-4308-B02D-81F76F27960A}" type="pres">
      <dgm:prSet presAssocID="{35D00D1F-6969-4CE2-AB9B-4C195A16D26D}" presName="node" presStyleLbl="node1" presStyleIdx="3" presStyleCnt="6" custScaleX="2937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ED5490-16BD-4FD2-9C26-338E40DFD324}" type="pres">
      <dgm:prSet presAssocID="{A0D3B320-ADDA-4B1C-AFD5-DD8443CFEB48}" presName="sibTrans" presStyleLbl="sibTrans2D1" presStyleIdx="3" presStyleCnt="5"/>
      <dgm:spPr/>
      <dgm:t>
        <a:bodyPr/>
        <a:lstStyle/>
        <a:p>
          <a:endParaRPr lang="ru-RU"/>
        </a:p>
      </dgm:t>
    </dgm:pt>
    <dgm:pt modelId="{2E14FFDD-ADC9-4C95-9C60-688DB55F62AC}" type="pres">
      <dgm:prSet presAssocID="{A0D3B320-ADDA-4B1C-AFD5-DD8443CFEB48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716E98A8-1404-4A81-8084-103BBF0C99EE}" type="pres">
      <dgm:prSet presAssocID="{AC1985A2-6A61-4C5E-B550-9293C378BB01}" presName="node" presStyleLbl="node1" presStyleIdx="4" presStyleCnt="6" custScaleX="293776" custLinFactNeighborX="6120" custLinFactNeighborY="227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5078BF-B237-4A86-B4E6-3108038EE716}" type="pres">
      <dgm:prSet presAssocID="{0656B326-53A5-46EC-9E33-6BD8B8253433}" presName="sibTrans" presStyleLbl="sibTrans2D1" presStyleIdx="4" presStyleCnt="5"/>
      <dgm:spPr/>
      <dgm:t>
        <a:bodyPr/>
        <a:lstStyle/>
        <a:p>
          <a:endParaRPr lang="ru-RU"/>
        </a:p>
      </dgm:t>
    </dgm:pt>
    <dgm:pt modelId="{46F9A38C-CF48-46F6-BC0E-A0FF9AE0BE8B}" type="pres">
      <dgm:prSet presAssocID="{0656B326-53A5-46EC-9E33-6BD8B8253433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16B61BFC-3E0C-484E-A33F-C7A058134EFE}" type="pres">
      <dgm:prSet presAssocID="{7A1D09D8-5D0F-4274-AD63-E6C63172FBEF}" presName="node" presStyleLbl="node1" presStyleIdx="5" presStyleCnt="6" custScaleX="293776" custLinFactNeighborY="-224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5AC881-5CEF-41EB-B7EA-AACB4E1000C6}" type="presOf" srcId="{A0D3B320-ADDA-4B1C-AFD5-DD8443CFEB48}" destId="{3BED5490-16BD-4FD2-9C26-338E40DFD324}" srcOrd="0" destOrd="0" presId="urn:microsoft.com/office/officeart/2005/8/layout/process2"/>
    <dgm:cxn modelId="{EA29D3D8-6DDB-44F7-89BB-E2D949F78A03}" srcId="{BF6E0F31-6BF9-4F28-A22D-B815B92CA024}" destId="{AC1985A2-6A61-4C5E-B550-9293C378BB01}" srcOrd="4" destOrd="0" parTransId="{C196AA0E-03EC-4944-8F87-A9C0BFFA811D}" sibTransId="{0656B326-53A5-46EC-9E33-6BD8B8253433}"/>
    <dgm:cxn modelId="{AAB980D9-30DA-4EC5-800C-D4EDB3C85551}" srcId="{BF6E0F31-6BF9-4F28-A22D-B815B92CA024}" destId="{35D00D1F-6969-4CE2-AB9B-4C195A16D26D}" srcOrd="3" destOrd="0" parTransId="{378A4CEA-9EFB-45DA-8CE8-D578780FDBF2}" sibTransId="{A0D3B320-ADDA-4B1C-AFD5-DD8443CFEB48}"/>
    <dgm:cxn modelId="{EEFD8ABA-1C07-4795-9A0E-F4AAA56CEAFE}" srcId="{BF6E0F31-6BF9-4F28-A22D-B815B92CA024}" destId="{A46243BB-7724-4541-8DD7-F58466B99A85}" srcOrd="1" destOrd="0" parTransId="{D227623B-7996-49B9-BAC9-F5BE76B8C829}" sibTransId="{BE42B653-0547-4315-A036-3FF1000D20EB}"/>
    <dgm:cxn modelId="{F2FB10BD-CD17-47B0-A0C8-8262A8C88B56}" type="presOf" srcId="{6E9A1E37-EEDA-42AB-AE4C-9291CBC1F019}" destId="{066D5AB3-DCC4-4700-A2D2-E6FE5CF7616E}" srcOrd="1" destOrd="0" presId="urn:microsoft.com/office/officeart/2005/8/layout/process2"/>
    <dgm:cxn modelId="{1FA33E11-8075-48C0-A341-EA83DDA2B62F}" type="presOf" srcId="{BE42B653-0547-4315-A036-3FF1000D20EB}" destId="{28EEB9A0-463C-45E9-9FDC-24AD2B8380E8}" srcOrd="0" destOrd="0" presId="urn:microsoft.com/office/officeart/2005/8/layout/process2"/>
    <dgm:cxn modelId="{0A760FF1-788E-4F27-9B14-8FE3C6EDCFAE}" type="presOf" srcId="{0934FB89-7568-46DD-B3DE-B7A78DC39831}" destId="{EF51BBF4-2834-4552-8A3E-1D87AD8FFB9E}" srcOrd="0" destOrd="0" presId="urn:microsoft.com/office/officeart/2005/8/layout/process2"/>
    <dgm:cxn modelId="{CF8B2EDA-8A9E-480B-8D11-B404546CB3EB}" type="presOf" srcId="{7A1D09D8-5D0F-4274-AD63-E6C63172FBEF}" destId="{16B61BFC-3E0C-484E-A33F-C7A058134EFE}" srcOrd="0" destOrd="0" presId="urn:microsoft.com/office/officeart/2005/8/layout/process2"/>
    <dgm:cxn modelId="{D42C861D-0482-4DE3-8587-54366E9CD3B6}" type="presOf" srcId="{586DF460-4EC9-4BD9-A80D-64EB4136D3BC}" destId="{73EB7AC6-34A3-4E50-97B3-47038005CEBC}" srcOrd="1" destOrd="0" presId="urn:microsoft.com/office/officeart/2005/8/layout/process2"/>
    <dgm:cxn modelId="{B4A2C1A5-04F0-4CDB-8D51-D6B89EE9BBDC}" type="presOf" srcId="{0656B326-53A5-46EC-9E33-6BD8B8253433}" destId="{46F9A38C-CF48-46F6-BC0E-A0FF9AE0BE8B}" srcOrd="1" destOrd="0" presId="urn:microsoft.com/office/officeart/2005/8/layout/process2"/>
    <dgm:cxn modelId="{1A36077D-BAED-4BB8-BC43-854DD022B8DB}" srcId="{BF6E0F31-6BF9-4F28-A22D-B815B92CA024}" destId="{0934FB89-7568-46DD-B3DE-B7A78DC39831}" srcOrd="2" destOrd="0" parTransId="{17B31C5C-5A09-4D73-B67A-FD7CF0484D7A}" sibTransId="{586DF460-4EC9-4BD9-A80D-64EB4136D3BC}"/>
    <dgm:cxn modelId="{860B9DAD-6BDB-447D-8D81-F68E39E7B8E0}" type="presOf" srcId="{BF6E0F31-6BF9-4F28-A22D-B815B92CA024}" destId="{3ABC3294-005A-4D89-AE05-1E887C1B738B}" srcOrd="0" destOrd="0" presId="urn:microsoft.com/office/officeart/2005/8/layout/process2"/>
    <dgm:cxn modelId="{62EFF787-4756-4EE5-A23F-602A70109E5E}" srcId="{BF6E0F31-6BF9-4F28-A22D-B815B92CA024}" destId="{22DE4DB6-3122-4D38-AC12-3B271CA09504}" srcOrd="0" destOrd="0" parTransId="{CDC7CF2C-E9DF-44FA-A5A9-518449DEFFB9}" sibTransId="{6E9A1E37-EEDA-42AB-AE4C-9291CBC1F019}"/>
    <dgm:cxn modelId="{A2AF9A05-6BFB-4FCB-B901-B0D180827295}" srcId="{BF6E0F31-6BF9-4F28-A22D-B815B92CA024}" destId="{7A1D09D8-5D0F-4274-AD63-E6C63172FBEF}" srcOrd="5" destOrd="0" parTransId="{B18ADCA2-7BD8-44CE-8662-13F3E98659EB}" sibTransId="{628458D8-155B-4300-A7EC-D1369F2157EB}"/>
    <dgm:cxn modelId="{71D074D1-CAA4-4C2E-8F53-BC07F3C8836F}" type="presOf" srcId="{A46243BB-7724-4541-8DD7-F58466B99A85}" destId="{D468B708-AB48-4C74-B1DC-DC092EBDACAC}" srcOrd="0" destOrd="0" presId="urn:microsoft.com/office/officeart/2005/8/layout/process2"/>
    <dgm:cxn modelId="{E74261A5-C75F-4B93-8C7F-25CFAB4E1559}" type="presOf" srcId="{A0D3B320-ADDA-4B1C-AFD5-DD8443CFEB48}" destId="{2E14FFDD-ADC9-4C95-9C60-688DB55F62AC}" srcOrd="1" destOrd="0" presId="urn:microsoft.com/office/officeart/2005/8/layout/process2"/>
    <dgm:cxn modelId="{4B0CCE2B-3786-4DC6-B0E8-0E9C053BB07B}" type="presOf" srcId="{BE42B653-0547-4315-A036-3FF1000D20EB}" destId="{1C921350-ADB4-492A-8551-65EC04ED4F29}" srcOrd="1" destOrd="0" presId="urn:microsoft.com/office/officeart/2005/8/layout/process2"/>
    <dgm:cxn modelId="{3E2CE5B7-7E31-406F-9A93-036129C7A758}" type="presOf" srcId="{35D00D1F-6969-4CE2-AB9B-4C195A16D26D}" destId="{1E1E628B-01B7-4308-B02D-81F76F27960A}" srcOrd="0" destOrd="0" presId="urn:microsoft.com/office/officeart/2005/8/layout/process2"/>
    <dgm:cxn modelId="{6C91DF1D-1F9D-4384-8441-3A1CE4F84E04}" type="presOf" srcId="{AC1985A2-6A61-4C5E-B550-9293C378BB01}" destId="{716E98A8-1404-4A81-8084-103BBF0C99EE}" srcOrd="0" destOrd="0" presId="urn:microsoft.com/office/officeart/2005/8/layout/process2"/>
    <dgm:cxn modelId="{10583395-562E-4E5E-A924-AF02D16F7A06}" type="presOf" srcId="{6E9A1E37-EEDA-42AB-AE4C-9291CBC1F019}" destId="{6C87EF70-F9AF-493E-84E7-3581C0FE1AF4}" srcOrd="0" destOrd="0" presId="urn:microsoft.com/office/officeart/2005/8/layout/process2"/>
    <dgm:cxn modelId="{DAF68FA4-60C4-4BAA-9827-192F3C17A971}" type="presOf" srcId="{22DE4DB6-3122-4D38-AC12-3B271CA09504}" destId="{7E131080-D4A0-457A-B78A-3601566545A0}" srcOrd="0" destOrd="0" presId="urn:microsoft.com/office/officeart/2005/8/layout/process2"/>
    <dgm:cxn modelId="{81DD89FD-5879-4076-AC7F-6B19B55147D2}" type="presOf" srcId="{586DF460-4EC9-4BD9-A80D-64EB4136D3BC}" destId="{29582FB6-5EDC-4C73-9B61-40C09B732654}" srcOrd="0" destOrd="0" presId="urn:microsoft.com/office/officeart/2005/8/layout/process2"/>
    <dgm:cxn modelId="{A95D7306-EB18-4B33-BDD3-AF0D94B67AFA}" type="presOf" srcId="{0656B326-53A5-46EC-9E33-6BD8B8253433}" destId="{AC5078BF-B237-4A86-B4E6-3108038EE716}" srcOrd="0" destOrd="0" presId="urn:microsoft.com/office/officeart/2005/8/layout/process2"/>
    <dgm:cxn modelId="{88E17147-D45E-4460-8113-C72C18A6CB2F}" type="presParOf" srcId="{3ABC3294-005A-4D89-AE05-1E887C1B738B}" destId="{7E131080-D4A0-457A-B78A-3601566545A0}" srcOrd="0" destOrd="0" presId="urn:microsoft.com/office/officeart/2005/8/layout/process2"/>
    <dgm:cxn modelId="{2128A782-040C-4120-BCBC-E1E700ED58D8}" type="presParOf" srcId="{3ABC3294-005A-4D89-AE05-1E887C1B738B}" destId="{6C87EF70-F9AF-493E-84E7-3581C0FE1AF4}" srcOrd="1" destOrd="0" presId="urn:microsoft.com/office/officeart/2005/8/layout/process2"/>
    <dgm:cxn modelId="{F4D90958-E185-4D67-ACA1-4AB86D9191E0}" type="presParOf" srcId="{6C87EF70-F9AF-493E-84E7-3581C0FE1AF4}" destId="{066D5AB3-DCC4-4700-A2D2-E6FE5CF7616E}" srcOrd="0" destOrd="0" presId="urn:microsoft.com/office/officeart/2005/8/layout/process2"/>
    <dgm:cxn modelId="{2A3AE73A-58C2-4106-9C33-4EE547EF9EB8}" type="presParOf" srcId="{3ABC3294-005A-4D89-AE05-1E887C1B738B}" destId="{D468B708-AB48-4C74-B1DC-DC092EBDACAC}" srcOrd="2" destOrd="0" presId="urn:microsoft.com/office/officeart/2005/8/layout/process2"/>
    <dgm:cxn modelId="{90A34AA3-D9D1-453F-B883-89922591DA95}" type="presParOf" srcId="{3ABC3294-005A-4D89-AE05-1E887C1B738B}" destId="{28EEB9A0-463C-45E9-9FDC-24AD2B8380E8}" srcOrd="3" destOrd="0" presId="urn:microsoft.com/office/officeart/2005/8/layout/process2"/>
    <dgm:cxn modelId="{EDDE7B30-E474-4DA5-8A95-A2FC55B638F8}" type="presParOf" srcId="{28EEB9A0-463C-45E9-9FDC-24AD2B8380E8}" destId="{1C921350-ADB4-492A-8551-65EC04ED4F29}" srcOrd="0" destOrd="0" presId="urn:microsoft.com/office/officeart/2005/8/layout/process2"/>
    <dgm:cxn modelId="{C0275220-C0DC-4138-9694-F5792244D00E}" type="presParOf" srcId="{3ABC3294-005A-4D89-AE05-1E887C1B738B}" destId="{EF51BBF4-2834-4552-8A3E-1D87AD8FFB9E}" srcOrd="4" destOrd="0" presId="urn:microsoft.com/office/officeart/2005/8/layout/process2"/>
    <dgm:cxn modelId="{960965DD-6B7A-421F-8CB1-4EDD61B2CE54}" type="presParOf" srcId="{3ABC3294-005A-4D89-AE05-1E887C1B738B}" destId="{29582FB6-5EDC-4C73-9B61-40C09B732654}" srcOrd="5" destOrd="0" presId="urn:microsoft.com/office/officeart/2005/8/layout/process2"/>
    <dgm:cxn modelId="{91604FFA-B89E-4F36-9A26-676A907070D4}" type="presParOf" srcId="{29582FB6-5EDC-4C73-9B61-40C09B732654}" destId="{73EB7AC6-34A3-4E50-97B3-47038005CEBC}" srcOrd="0" destOrd="0" presId="urn:microsoft.com/office/officeart/2005/8/layout/process2"/>
    <dgm:cxn modelId="{00D1943D-C31E-406C-A428-95297254A85C}" type="presParOf" srcId="{3ABC3294-005A-4D89-AE05-1E887C1B738B}" destId="{1E1E628B-01B7-4308-B02D-81F76F27960A}" srcOrd="6" destOrd="0" presId="urn:microsoft.com/office/officeart/2005/8/layout/process2"/>
    <dgm:cxn modelId="{9099B8B5-32F1-4878-96F4-AF5124C5E130}" type="presParOf" srcId="{3ABC3294-005A-4D89-AE05-1E887C1B738B}" destId="{3BED5490-16BD-4FD2-9C26-338E40DFD324}" srcOrd="7" destOrd="0" presId="urn:microsoft.com/office/officeart/2005/8/layout/process2"/>
    <dgm:cxn modelId="{2EB5C5CF-9C8A-4D23-94C6-BA1A9BA94A10}" type="presParOf" srcId="{3BED5490-16BD-4FD2-9C26-338E40DFD324}" destId="{2E14FFDD-ADC9-4C95-9C60-688DB55F62AC}" srcOrd="0" destOrd="0" presId="urn:microsoft.com/office/officeart/2005/8/layout/process2"/>
    <dgm:cxn modelId="{5091B1A7-AF9B-425D-B919-9E8CCC20863B}" type="presParOf" srcId="{3ABC3294-005A-4D89-AE05-1E887C1B738B}" destId="{716E98A8-1404-4A81-8084-103BBF0C99EE}" srcOrd="8" destOrd="0" presId="urn:microsoft.com/office/officeart/2005/8/layout/process2"/>
    <dgm:cxn modelId="{56001F47-4947-4719-BD41-07C1976E3153}" type="presParOf" srcId="{3ABC3294-005A-4D89-AE05-1E887C1B738B}" destId="{AC5078BF-B237-4A86-B4E6-3108038EE716}" srcOrd="9" destOrd="0" presId="urn:microsoft.com/office/officeart/2005/8/layout/process2"/>
    <dgm:cxn modelId="{6628B8AA-0A68-4AA6-AA48-2CC3BCEFA9A5}" type="presParOf" srcId="{AC5078BF-B237-4A86-B4E6-3108038EE716}" destId="{46F9A38C-CF48-46F6-BC0E-A0FF9AE0BE8B}" srcOrd="0" destOrd="0" presId="urn:microsoft.com/office/officeart/2005/8/layout/process2"/>
    <dgm:cxn modelId="{D0F44D58-C98C-4AC9-90D3-7F03DC2CB9E5}" type="presParOf" srcId="{3ABC3294-005A-4D89-AE05-1E887C1B738B}" destId="{16B61BFC-3E0C-484E-A33F-C7A058134EFE}" srcOrd="10" destOrd="0" presId="urn:microsoft.com/office/officeart/2005/8/layout/process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EAF90C8-F927-4927-9324-2C6AD1E71B84}" type="datetimeFigureOut">
              <a:rPr lang="ru-RU"/>
              <a:pPr>
                <a:defRPr/>
              </a:pPr>
              <a:t>22.02.2017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CCF258C-384B-46A5-8F61-3B83719773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126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3FEF214-8A11-4022-A4BA-7CDB68653B86}" type="slidenum">
              <a:rPr lang="ru-RU" smtClean="0"/>
              <a:pPr/>
              <a:t>19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7D818-BDAD-41C1-94D0-CB6CA26325AF}" type="datetimeFigureOut">
              <a:rPr lang="ru-RU"/>
              <a:pPr>
                <a:defRPr/>
              </a:pPr>
              <a:t>22.02.2017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24D39-C587-4045-8B5B-D4B84C2DE6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416C4-9A19-4362-BE58-F92399FC654B}" type="datetimeFigureOut">
              <a:rPr lang="ru-RU"/>
              <a:pPr>
                <a:defRPr/>
              </a:pPr>
              <a:t>22.02.2017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181AD-426C-460D-A2E5-A7126697C7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8CF76-F5BA-4C7D-8D12-7E9A96471541}" type="datetimeFigureOut">
              <a:rPr lang="ru-RU"/>
              <a:pPr>
                <a:defRPr/>
              </a:pPr>
              <a:t>22.02.2017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8FDB-0F2F-429B-A753-5748647E47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533F3-8E3E-4361-AA39-12C200DB63A3}" type="datetimeFigureOut">
              <a:rPr lang="ru-RU"/>
              <a:pPr>
                <a:defRPr/>
              </a:pPr>
              <a:t>22.02.2017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49ED2-34C8-4DEC-BFC1-2AD70492AE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FEB47-E879-4D1A-A631-7547ACD92BC8}" type="datetimeFigureOut">
              <a:rPr lang="ru-RU"/>
              <a:pPr>
                <a:defRPr/>
              </a:pPr>
              <a:t>22.02.2017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0598E-5BE2-4E43-BD11-CDCF7BA98B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F36E7-E556-482B-9EE1-6510329A64EC}" type="datetimeFigureOut">
              <a:rPr lang="ru-RU"/>
              <a:pPr>
                <a:defRPr/>
              </a:pPr>
              <a:t>22.02.2017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69040-53AE-447A-801A-93A8F91138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FA4B8-5D90-4A0B-B284-69BBAFB03A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FA686-4607-4A7A-A788-DD45AEE90A49}" type="datetimeFigureOut">
              <a:rPr lang="ru-RU"/>
              <a:pPr>
                <a:defRPr/>
              </a:pPr>
              <a:t>22.02.2017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6B55C-D68C-4935-AF0B-D0AD4C7A1DD0}" type="datetimeFigureOut">
              <a:rPr lang="ru-RU"/>
              <a:pPr>
                <a:defRPr/>
              </a:pPr>
              <a:t>22.02.2017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4E2BDD-18B1-4AC4-8C36-EBC5F9FEC6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ED051-6A3A-4788-AF7F-B5C7EFB58E3E}" type="datetimeFigureOut">
              <a:rPr lang="ru-RU"/>
              <a:pPr>
                <a:defRPr/>
              </a:pPr>
              <a:t>22.02.2017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7AC5E-CD32-47E7-B0C3-5EF5D8D7C7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CE91F-1208-4B99-BE0C-CF62E3538A89}" type="datetimeFigureOut">
              <a:rPr lang="ru-RU"/>
              <a:pPr>
                <a:defRPr/>
              </a:pPr>
              <a:t>22.02.2017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E6FAF-D29E-42B1-AC0C-511E58B15E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7F14E-3600-4880-9993-C4915BF5DE3E}" type="datetimeFigureOut">
              <a:rPr lang="ru-RU"/>
              <a:pPr>
                <a:defRPr/>
              </a:pPr>
              <a:t>22.02.2017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07A8C-1A68-484B-922C-E84A33EA10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7BA60BA-454C-442D-8E16-84C095211AA2}" type="datetimeFigureOut">
              <a:rPr lang="ru-RU"/>
              <a:pPr>
                <a:defRPr/>
              </a:pPr>
              <a:t>22.02.2017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75C718BC-7EC5-48D2-AD51-FF935A02A8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5" r:id="rId1"/>
    <p:sldLayoutId id="2147483747" r:id="rId2"/>
    <p:sldLayoutId id="2147483756" r:id="rId3"/>
    <p:sldLayoutId id="2147483748" r:id="rId4"/>
    <p:sldLayoutId id="2147483757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ransition>
    <p:random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181C26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12151E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181C26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181C26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gif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13" Type="http://schemas.openxmlformats.org/officeDocument/2006/relationships/diagramColors" Target="../diagrams/colors4.xml"/><Relationship Id="rId3" Type="http://schemas.openxmlformats.org/officeDocument/2006/relationships/diagramLayout" Target="../diagrams/layout2.xml"/><Relationship Id="rId7" Type="http://schemas.openxmlformats.org/officeDocument/2006/relationships/diagramLayout" Target="../diagrams/layout3.xml"/><Relationship Id="rId12" Type="http://schemas.openxmlformats.org/officeDocument/2006/relationships/diagramQuickStyle" Target="../diagrams/quickStyle4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3.xml"/><Relationship Id="rId11" Type="http://schemas.openxmlformats.org/officeDocument/2006/relationships/diagramLayout" Target="../diagrams/layout4.xml"/><Relationship Id="rId5" Type="http://schemas.openxmlformats.org/officeDocument/2006/relationships/diagramColors" Target="../diagrams/colors2.xml"/><Relationship Id="rId10" Type="http://schemas.openxmlformats.org/officeDocument/2006/relationships/diagramData" Target="../diagrams/data4.xml"/><Relationship Id="rId4" Type="http://schemas.openxmlformats.org/officeDocument/2006/relationships/diagramQuickStyle" Target="../diagrams/quickStyle2.xml"/><Relationship Id="rId9" Type="http://schemas.openxmlformats.org/officeDocument/2006/relationships/diagramColors" Target="../diagrams/colors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6.xml"/><Relationship Id="rId13" Type="http://schemas.openxmlformats.org/officeDocument/2006/relationships/diagramColors" Target="../diagrams/colors7.xml"/><Relationship Id="rId3" Type="http://schemas.openxmlformats.org/officeDocument/2006/relationships/diagramLayout" Target="../diagrams/layout5.xml"/><Relationship Id="rId7" Type="http://schemas.openxmlformats.org/officeDocument/2006/relationships/diagramLayout" Target="../diagrams/layout6.xml"/><Relationship Id="rId12" Type="http://schemas.openxmlformats.org/officeDocument/2006/relationships/diagramQuickStyle" Target="../diagrams/quickStyle7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6.xml"/><Relationship Id="rId11" Type="http://schemas.openxmlformats.org/officeDocument/2006/relationships/diagramLayout" Target="../diagrams/layout7.xml"/><Relationship Id="rId5" Type="http://schemas.openxmlformats.org/officeDocument/2006/relationships/diagramColors" Target="../diagrams/colors5.xml"/><Relationship Id="rId10" Type="http://schemas.openxmlformats.org/officeDocument/2006/relationships/diagramData" Target="../diagrams/data7.xml"/><Relationship Id="rId4" Type="http://schemas.openxmlformats.org/officeDocument/2006/relationships/diagramQuickStyle" Target="../diagrams/quickStyle5.xml"/><Relationship Id="rId9" Type="http://schemas.openxmlformats.org/officeDocument/2006/relationships/diagramColors" Target="../diagrams/colors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9.xml"/><Relationship Id="rId3" Type="http://schemas.openxmlformats.org/officeDocument/2006/relationships/diagramLayout" Target="../diagrams/layout8.xml"/><Relationship Id="rId7" Type="http://schemas.openxmlformats.org/officeDocument/2006/relationships/diagramLayout" Target="../diagrams/layout9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9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Relationship Id="rId9" Type="http://schemas.openxmlformats.org/officeDocument/2006/relationships/diagramColors" Target="../diagrams/colors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28596" y="4500570"/>
            <a:ext cx="8305800" cy="1981200"/>
          </a:xfrm>
        </p:spPr>
        <p:txBody>
          <a:bodyPr/>
          <a:lstStyle/>
          <a:p>
            <a:pPr>
              <a:defRPr/>
            </a:pPr>
            <a:r>
              <a:rPr lang="uk-UA" sz="4000" b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Районний науково-методичний семінар-практикум вчителів української філології </a:t>
            </a:r>
            <a:br>
              <a:rPr lang="uk-UA" sz="4000" b="1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uk-UA" sz="4000" b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400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ru-RU" sz="400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uk-UA" sz="4000" b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СУЧАСНИЙ ПРОЕКТ НАВЧАЛЬНОГО ПРОЦЕСУ ВИКЛАДАННЯ УКРАЇНСЬКОЇ МОВИ ТА ЛІТЕРАТУРИ: ТЕОРІЯ, ПРАКТИКА, ІННОВАЦІЇ</a:t>
            </a:r>
            <a:r>
              <a:rPr lang="ru-RU" smtClean="0"/>
              <a:t/>
            </a:r>
            <a:br>
              <a:rPr lang="ru-RU" smtClean="0"/>
            </a:br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214554"/>
            <a:ext cx="8229600" cy="12192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uk-UA" sz="5000" b="1" smtClean="0">
                <a:solidFill>
                  <a:srgbClr val="C00000"/>
                </a:solidFill>
              </a:rPr>
              <a:t>Науково-методичний супровід педагогічного досвіду вчителів</a:t>
            </a:r>
            <a:endParaRPr lang="ru-RU" sz="50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14" descr="I:\Коллекция Microsoft\PHOTO2\J03459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33400" y="1752600"/>
            <a:ext cx="8001000" cy="313932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</a:t>
            </a:r>
            <a:r>
              <a:rPr lang="uk-UA" sz="48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Проблемність у навчанні української мови та літерату</a:t>
            </a:r>
            <a:r>
              <a:rPr lang="uk-UA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ри</a:t>
            </a:r>
            <a:endParaRPr lang="ru-RU" sz="48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5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mtClean="0"/>
              <a:t> </a:t>
            </a:r>
            <a:endParaRPr lang="ru-RU" i="1"/>
          </a:p>
        </p:txBody>
      </p:sp>
      <p:sp>
        <p:nvSpPr>
          <p:cNvPr id="665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uk-UA" smtClean="0"/>
              <a:t> </a:t>
            </a:r>
            <a:endParaRPr lang="ru-RU" smtClean="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381000" y="3657600"/>
            <a:ext cx="8305800" cy="3048000"/>
          </a:xfrm>
          <a:prstGeom prst="horizontalScroll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b="1" i="1" dirty="0">
                <a:solidFill>
                  <a:srgbClr val="800000"/>
                </a:solidFill>
              </a:rPr>
              <a:t>В.</a:t>
            </a:r>
            <a:r>
              <a:rPr lang="uk-UA" sz="1600" b="1" i="1" dirty="0" err="1">
                <a:solidFill>
                  <a:srgbClr val="800000"/>
                </a:solidFill>
              </a:rPr>
              <a:t>Окунев</a:t>
            </a:r>
            <a:r>
              <a:rPr lang="uk-UA" sz="1600" b="1" i="1" dirty="0">
                <a:solidFill>
                  <a:srgbClr val="800000"/>
                </a:solidFill>
              </a:rPr>
              <a:t>: </a:t>
            </a:r>
            <a:r>
              <a:rPr lang="uk-UA" sz="1600" b="1" i="1" dirty="0" err="1">
                <a:solidFill>
                  <a:srgbClr val="FF0000"/>
                </a:solidFill>
              </a:rPr>
              <a:t>“Проблемне</a:t>
            </a:r>
            <a:r>
              <a:rPr lang="uk-UA" sz="1600" b="1" i="1" dirty="0">
                <a:solidFill>
                  <a:srgbClr val="FF0000"/>
                </a:solidFill>
              </a:rPr>
              <a:t> викладання </a:t>
            </a:r>
            <a:r>
              <a:rPr lang="uk-UA" sz="1600" b="1" i="1" dirty="0">
                <a:solidFill>
                  <a:srgbClr val="800000"/>
                </a:solidFill>
              </a:rPr>
              <a:t>ґрунтується не на передаванні  готової інформації, а на отриманні учнями певних знань і вмінь шляхом вирішення теоретичних та практичних проблем. Суттєвою характеристикою цього викладання є дослідницька діяльність учня, яка з’являється в певній ситуації й змушує його ставити питання-проблеми, формулювати гіпотези та перевіряти їх під час розумових і практичних </a:t>
            </a:r>
            <a:r>
              <a:rPr lang="uk-UA" sz="1600" b="1" i="1" dirty="0" err="1">
                <a:solidFill>
                  <a:srgbClr val="800000"/>
                </a:solidFill>
              </a:rPr>
              <a:t>дій.”</a:t>
            </a:r>
            <a:endParaRPr lang="ru-RU" sz="1600" b="1" i="1" dirty="0">
              <a:solidFill>
                <a:srgbClr val="8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3400" y="0"/>
            <a:ext cx="8416850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i="1" dirty="0">
                <a:ln/>
                <a:solidFill>
                  <a:srgbClr val="C00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ПРОБЛЕМНЕ НАВЧАННЯ</a:t>
            </a:r>
            <a:endParaRPr lang="ru-RU" sz="4000" b="1" i="1" dirty="0">
              <a:ln/>
              <a:solidFill>
                <a:srgbClr val="C00000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" y="-609600"/>
            <a:ext cx="70866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i="1" dirty="0">
                <a:solidFill>
                  <a:schemeClr val="bg1">
                    <a:lumMod val="85000"/>
                    <a:lumOff val="15000"/>
                  </a:schemeClr>
                </a:solidFill>
                <a:latin typeface="+mn-lt"/>
              </a:rPr>
              <a:t> . </a:t>
            </a:r>
            <a:endParaRPr lang="ru-RU" i="1" dirty="0">
              <a:solidFill>
                <a:schemeClr val="bg1">
                  <a:lumMod val="85000"/>
                  <a:lumOff val="15000"/>
                </a:schemeClr>
              </a:solidFill>
              <a:latin typeface="+mn-lt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4800" y="838200"/>
            <a:ext cx="5943600" cy="685800"/>
          </a:xfrm>
          <a:prstGeom prst="roundRect">
            <a:avLst/>
          </a:prstGeom>
          <a:noFill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b="1" i="1" dirty="0">
                <a:solidFill>
                  <a:srgbClr val="660066"/>
                </a:solidFill>
              </a:rPr>
              <a:t>У 50-х  роках ХХ ст. з’явився новий вид навчання, який дістав назву </a:t>
            </a:r>
            <a:r>
              <a:rPr lang="uk-UA" sz="1200" b="1" i="1" dirty="0">
                <a:solidFill>
                  <a:srgbClr val="C00000"/>
                </a:solidFill>
              </a:rPr>
              <a:t>проблемного. </a:t>
            </a:r>
            <a:r>
              <a:rPr lang="uk-UA" sz="1200" b="1" i="1" dirty="0">
                <a:solidFill>
                  <a:srgbClr val="660066"/>
                </a:solidFill>
              </a:rPr>
              <a:t>Ця концепція, на думку її  авторів, має компенсувати недоліки традиційного або пояснювально-ілюстративного виду навчання.</a:t>
            </a:r>
            <a:endParaRPr lang="ru-RU" sz="1200" b="1" i="1" dirty="0">
              <a:solidFill>
                <a:srgbClr val="660066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90600" y="1752600"/>
            <a:ext cx="6019800" cy="8382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b="1" i="1" dirty="0">
                <a:solidFill>
                  <a:srgbClr val="FF0000"/>
                </a:solidFill>
              </a:rPr>
              <a:t>Метод проблемного навчання </a:t>
            </a:r>
            <a:r>
              <a:rPr lang="uk-UA" sz="1200" b="1" i="1" dirty="0">
                <a:solidFill>
                  <a:srgbClr val="003300"/>
                </a:solidFill>
              </a:rPr>
              <a:t>дає змогу залучити до роботи весь клас, примушує учнів інтенсивно мислити , шукати й знаходити відповіді на питання, внаслідок чого знання набуваються не лише пам’яттю, а  передусім   розумом</a:t>
            </a:r>
            <a:r>
              <a:rPr lang="uk-UA" sz="1400" dirty="0">
                <a:solidFill>
                  <a:srgbClr val="003300"/>
                </a:solidFill>
              </a:rPr>
              <a:t>.</a:t>
            </a:r>
            <a:endParaRPr lang="ru-RU" sz="1400" dirty="0">
              <a:solidFill>
                <a:srgbClr val="0033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600200" y="2819400"/>
            <a:ext cx="6324600" cy="990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b="1" i="1" dirty="0">
                <a:solidFill>
                  <a:srgbClr val="FF0000"/>
                </a:solidFill>
              </a:rPr>
              <a:t>Проблемні ситуації </a:t>
            </a:r>
            <a:r>
              <a:rPr lang="uk-UA" sz="1200" b="1" i="1" dirty="0">
                <a:solidFill>
                  <a:srgbClr val="000066"/>
                </a:solidFill>
              </a:rPr>
              <a:t>виникають головним чином тоді, коли в учнів для успішного розв’язання пізнавальної  (пошукової) задачі не вистачає потрібних знань. Отже, в основі проблемної ситуації лежить суперечність між тим, що учні знають, і тим, що вони повинні знати. Завдяки їй створюються умови для  активного засвоєння учнями нового матеріалу.  </a:t>
            </a:r>
            <a:endParaRPr lang="ru-RU" sz="1200" b="1" i="1" dirty="0">
              <a:solidFill>
                <a:srgbClr val="000066"/>
              </a:solidFill>
            </a:endParaRPr>
          </a:p>
        </p:txBody>
      </p:sp>
      <p:pic>
        <p:nvPicPr>
          <p:cNvPr id="66572" name="Picture 2" descr="C:\Users\Саша\Desktop\Картинки для портфолио\a4ed962aa9c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7600" y="762000"/>
            <a:ext cx="1447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609600" y="152400"/>
            <a:ext cx="8077200" cy="1143000"/>
          </a:xfrm>
          <a:prstGeom prst="roundRect">
            <a:avLst/>
          </a:prstGeom>
          <a:noFill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rgbClr val="C00000"/>
                </a:solidFill>
              </a:rPr>
              <a:t>Як же нині викладається українська мова в середній школі?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rgbClr val="C00000"/>
                </a:solidFill>
              </a:rPr>
              <a:t>Як потрібно її викладати?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rgbClr val="C00000"/>
                </a:solidFill>
              </a:rPr>
              <a:t>Чи можна зараз викладати мову держави так, як вчителі звикли це робити в недалекому минулому?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676400" y="1447800"/>
            <a:ext cx="5867400" cy="457200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i="1" dirty="0">
                <a:solidFill>
                  <a:schemeClr val="bg1"/>
                </a:solidFill>
              </a:rPr>
              <a:t>Це  різні  питання,  і , отже,  відповіді  на  них  різні.</a:t>
            </a:r>
            <a:endParaRPr lang="ru-RU" i="1" dirty="0">
              <a:solidFill>
                <a:schemeClr val="bg1"/>
              </a:solidFill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228600" y="2133600"/>
          <a:ext cx="87630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7593" name="Picture 15" descr="C:\Users\Саша\Desktop\аниме\blest169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1000" y="2286000"/>
            <a:ext cx="60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> </a:t>
            </a:r>
            <a:endParaRPr lang="ru-RU"/>
          </a:p>
        </p:txBody>
      </p:sp>
      <p:sp>
        <p:nvSpPr>
          <p:cNvPr id="614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332163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 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0" y="0"/>
          <a:ext cx="9144000" cy="2819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/>
        </p:nvGraphicFramePr>
        <p:xfrm>
          <a:off x="1524000" y="5105400"/>
          <a:ext cx="60960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914400" y="2514600"/>
          <a:ext cx="76200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1" name="Стрелка вправо 10"/>
          <p:cNvSpPr/>
          <p:nvPr/>
        </p:nvSpPr>
        <p:spPr>
          <a:xfrm rot="10643811">
            <a:off x="5786438" y="1762125"/>
            <a:ext cx="390525" cy="2095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Стрелка вправо 11"/>
          <p:cNvSpPr/>
          <p:nvPr/>
        </p:nvSpPr>
        <p:spPr>
          <a:xfrm>
            <a:off x="2819400" y="1752600"/>
            <a:ext cx="3810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" name="Стрелка вниз 13"/>
          <p:cNvSpPr/>
          <p:nvPr/>
        </p:nvSpPr>
        <p:spPr>
          <a:xfrm rot="1586311">
            <a:off x="5368925" y="850900"/>
            <a:ext cx="204788" cy="3413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5" name="Стрелка вниз 14"/>
          <p:cNvSpPr/>
          <p:nvPr/>
        </p:nvSpPr>
        <p:spPr>
          <a:xfrm rot="19897123">
            <a:off x="3846513" y="854075"/>
            <a:ext cx="242887" cy="3714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" name="Двойная стрелка влево/вправо 17"/>
          <p:cNvSpPr/>
          <p:nvPr/>
        </p:nvSpPr>
        <p:spPr>
          <a:xfrm rot="5400000">
            <a:off x="4229100" y="2705100"/>
            <a:ext cx="609600" cy="2286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3999" cy="923330"/>
          </a:xfrm>
          <a:prstGeom prst="rect">
            <a:avLst/>
          </a:prstGeom>
          <a:solidFill>
            <a:schemeClr val="tx1"/>
          </a:solidFill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 </a:t>
            </a:r>
            <a:r>
              <a:rPr lang="uk-UA" sz="5400" b="1" dirty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т</a:t>
            </a:r>
            <a:r>
              <a:rPr lang="uk-UA" sz="4400" b="1" dirty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ехнології проблемного  навчання</a:t>
            </a:r>
            <a:endParaRPr lang="ru-RU" sz="4400" b="1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Загнутый угол 2"/>
          <p:cNvSpPr/>
          <p:nvPr/>
        </p:nvSpPr>
        <p:spPr>
          <a:xfrm>
            <a:off x="381000" y="1143000"/>
            <a:ext cx="2438400" cy="4038600"/>
          </a:xfrm>
          <a:prstGeom prst="foldedCorne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b="1" i="1" dirty="0">
              <a:solidFill>
                <a:schemeClr val="bg1"/>
              </a:solidFill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b="1" i="1" dirty="0">
              <a:solidFill>
                <a:schemeClr val="bg1"/>
              </a:solidFill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b="1" i="1" dirty="0">
                <a:solidFill>
                  <a:schemeClr val="bg1"/>
                </a:solidFill>
              </a:rPr>
              <a:t>Проблема – </a:t>
            </a:r>
            <a:r>
              <a:rPr lang="uk-UA" sz="1200" i="1" dirty="0">
                <a:solidFill>
                  <a:schemeClr val="bg1"/>
                </a:solidFill>
              </a:rPr>
              <a:t>складне  пізнавальне завдання, вирішення якого представляє істотний практичний або теоретичний інтерес. Якщо проблема правильно сформульована, вона буде виконувати функцію логічного засобу,що визначає напрямок пошуку нової інформації й тим самим буде забезпечувати ефективність діяльності, пов’язаної з її вирішенням. Проблемне навчання засновано на створенні особливого виду проблемної мотивації.</a:t>
            </a:r>
            <a:endParaRPr lang="ru-RU" sz="1200" i="1" dirty="0">
              <a:solidFill>
                <a:schemeClr val="bg1"/>
              </a:solidFill>
            </a:endParaRPr>
          </a:p>
        </p:txBody>
      </p:sp>
      <p:sp>
        <p:nvSpPr>
          <p:cNvPr id="4" name="Загнутый угол 3"/>
          <p:cNvSpPr/>
          <p:nvPr/>
        </p:nvSpPr>
        <p:spPr>
          <a:xfrm>
            <a:off x="3200400" y="1066800"/>
            <a:ext cx="2438400" cy="4114800"/>
          </a:xfrm>
          <a:prstGeom prst="foldedCorne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dirty="0">
                <a:solidFill>
                  <a:schemeClr val="bg1"/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dirty="0">
                <a:solidFill>
                  <a:schemeClr val="bg1"/>
                </a:solidFill>
              </a:rPr>
              <a:t>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dirty="0">
              <a:solidFill>
                <a:schemeClr val="bg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dirty="0">
              <a:solidFill>
                <a:schemeClr val="bg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dirty="0">
              <a:solidFill>
                <a:schemeClr val="bg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dirty="0">
              <a:solidFill>
                <a:schemeClr val="bg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dirty="0">
              <a:solidFill>
                <a:schemeClr val="bg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i="1" dirty="0">
                <a:solidFill>
                  <a:schemeClr val="bg1"/>
                </a:solidFill>
              </a:rPr>
              <a:t>Чи може сучасний урок української мови бути радісним і цікавим для учнів?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i="1" dirty="0">
                <a:solidFill>
                  <a:schemeClr val="bg1"/>
                </a:solidFill>
              </a:rPr>
              <a:t>    Так, може.  І єдиним, на мою думку, найефективнішим засобом досягнення мети є інноваційне навчання. Інноваційний підхід забезпечує позитивну мотивацію здобуття знань, активне функціонування інтелектуальних і вольових сфер, сприяє розвитку творчої особистості.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i="1" dirty="0">
                <a:solidFill>
                  <a:schemeClr val="bg1"/>
                </a:solidFill>
              </a:rPr>
              <a:t>    У 5-х класах найпоширенішими формами інноваційного навчання  є  урок-гра, урок-подорож, урок-змагання, урок-казка.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dirty="0">
              <a:solidFill>
                <a:schemeClr val="bg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dirty="0">
              <a:solidFill>
                <a:schemeClr val="bg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dirty="0">
              <a:solidFill>
                <a:schemeClr val="bg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dirty="0">
              <a:solidFill>
                <a:schemeClr val="bg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dirty="0">
              <a:solidFill>
                <a:schemeClr val="bg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dirty="0">
                <a:solidFill>
                  <a:schemeClr val="bg1"/>
                </a:solidFill>
              </a:rPr>
              <a:t> 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5" name="Параллелограмм 4"/>
          <p:cNvSpPr/>
          <p:nvPr/>
        </p:nvSpPr>
        <p:spPr>
          <a:xfrm>
            <a:off x="381000" y="5181600"/>
            <a:ext cx="8153400" cy="1447800"/>
          </a:xfrm>
          <a:prstGeom prst="parallelogram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i="1" dirty="0">
                <a:solidFill>
                  <a:schemeClr val="bg1"/>
                </a:solidFill>
              </a:rPr>
              <a:t>У процесі </a:t>
            </a:r>
            <a:r>
              <a:rPr lang="uk-UA" sz="1200" b="1" i="1" dirty="0">
                <a:solidFill>
                  <a:schemeClr val="bg1"/>
                </a:solidFill>
              </a:rPr>
              <a:t>проблемного навчання </a:t>
            </a:r>
            <a:r>
              <a:rPr lang="uk-UA" sz="1200" i="1" dirty="0">
                <a:solidFill>
                  <a:schemeClr val="bg1"/>
                </a:solidFill>
              </a:rPr>
              <a:t>увага учнів фокусується на важливих проблемах, вони стимулюють пізнавальну активність, сприяють розвитку вмінь і навичок із рішення проблем. Освітній процес будується навколо учня, уся робота організується в малих групах. Роль учителя зводиться до спостереження, підтримки – не більше. Ці проблеми пробуджують допитливість учнів і сприяють тому, що вони самостійно освоюють більші обсяги нової інформації. Учні починають мислити критично й аналітично, учаться шукати відповідні джерела інформації та ресурси, необхідні їм для вирішення цієї проблеми.</a:t>
            </a:r>
            <a:endParaRPr lang="ru-RU" sz="1200" i="1" dirty="0">
              <a:solidFill>
                <a:schemeClr val="bg1"/>
              </a:solidFill>
            </a:endParaRPr>
          </a:p>
        </p:txBody>
      </p:sp>
      <p:sp>
        <p:nvSpPr>
          <p:cNvPr id="6" name="Загнутый угол 5"/>
          <p:cNvSpPr/>
          <p:nvPr/>
        </p:nvSpPr>
        <p:spPr>
          <a:xfrm>
            <a:off x="6019800" y="1143000"/>
            <a:ext cx="2438400" cy="4038600"/>
          </a:xfrm>
          <a:prstGeom prst="foldedCorne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b="1" dirty="0">
                <a:solidFill>
                  <a:schemeClr val="bg1"/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dirty="0">
                <a:solidFill>
                  <a:schemeClr val="bg1"/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b="1" i="1" dirty="0">
                <a:solidFill>
                  <a:schemeClr val="bg1"/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b="1" i="1" dirty="0">
              <a:solidFill>
                <a:schemeClr val="bg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b="1" i="1" dirty="0">
              <a:solidFill>
                <a:schemeClr val="bg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b="1" i="1" dirty="0">
              <a:solidFill>
                <a:schemeClr val="bg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b="1" i="1" dirty="0">
              <a:solidFill>
                <a:schemeClr val="bg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b="1" i="1" dirty="0">
              <a:solidFill>
                <a:schemeClr val="bg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b="1" i="1" dirty="0">
              <a:solidFill>
                <a:schemeClr val="bg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b="1" i="1" dirty="0">
              <a:solidFill>
                <a:schemeClr val="bg1"/>
              </a:solidFill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b="1" i="1" dirty="0">
                <a:solidFill>
                  <a:schemeClr val="bg1"/>
                </a:solidFill>
              </a:rPr>
              <a:t> </a:t>
            </a:r>
            <a:endParaRPr lang="uk-UA" sz="1200" i="1" dirty="0">
              <a:solidFill>
                <a:schemeClr val="bg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uk-UA" sz="1200" i="1" dirty="0">
              <a:solidFill>
                <a:schemeClr val="bg1"/>
              </a:solidFill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i="1" dirty="0">
                <a:solidFill>
                  <a:schemeClr val="bg1"/>
                </a:solidFill>
              </a:rPr>
              <a:t>         Дослідження психологів доводять, що мислення, як правило,  починається з проблеми чи запитання, з подиву чи непорозуміння, протиріччя. Тобто, проблемна ситуація спонукає особистість до активного мислення. У теорії проблемного навчання основними поняттями є  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b="1" i="1" dirty="0">
                <a:solidFill>
                  <a:schemeClr val="bg1"/>
                </a:solidFill>
              </a:rPr>
              <a:t>“ проблемне запитання ”,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b="1" i="1" dirty="0">
                <a:solidFill>
                  <a:schemeClr val="bg1"/>
                </a:solidFill>
              </a:rPr>
              <a:t>“ проблемна задача “,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b="1" i="1" dirty="0">
                <a:solidFill>
                  <a:schemeClr val="bg1"/>
                </a:solidFill>
              </a:rPr>
              <a:t>“ проблемне завдання “,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b="1" i="1" dirty="0">
                <a:solidFill>
                  <a:schemeClr val="bg1"/>
                </a:solidFill>
              </a:rPr>
              <a:t> “ проблемна  ситуація “.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dirty="0">
              <a:solidFill>
                <a:schemeClr val="bg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dirty="0">
              <a:solidFill>
                <a:schemeClr val="bg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dirty="0">
              <a:solidFill>
                <a:schemeClr val="bg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dirty="0">
              <a:solidFill>
                <a:schemeClr val="bg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dirty="0">
              <a:solidFill>
                <a:schemeClr val="bg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dirty="0">
              <a:solidFill>
                <a:schemeClr val="bg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dirty="0">
              <a:solidFill>
                <a:schemeClr val="bg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dirty="0">
              <a:solidFill>
                <a:schemeClr val="bg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200" dirty="0">
              <a:solidFill>
                <a:schemeClr val="bg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69647" name="Rectangle 1"/>
          <p:cNvSpPr>
            <a:spLocks noChangeArrowheads="1"/>
          </p:cNvSpPr>
          <p:nvPr/>
        </p:nvSpPr>
        <p:spPr bwMode="auto">
          <a:xfrm>
            <a:off x="6019800" y="838200"/>
            <a:ext cx="25146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7200"/>
            <a:r>
              <a:rPr lang="ru-RU" sz="1100" i="1">
                <a:solidFill>
                  <a:schemeClr val="bg1"/>
                </a:solidFill>
                <a:ea typeface="Times New Roman" pitchFamily="18" charset="0"/>
                <a:cs typeface="Arial" charset="0"/>
              </a:rPr>
              <a:t> </a:t>
            </a:r>
            <a:endParaRPr lang="uk-UA" sz="1100" i="1">
              <a:solidFill>
                <a:schemeClr val="bg1"/>
              </a:solidFill>
              <a:ea typeface="Times New Roman" pitchFamily="18" charset="0"/>
              <a:cs typeface="Arial" charset="0"/>
            </a:endParaRPr>
          </a:p>
          <a:p>
            <a:pPr indent="457200" eaLnBrk="0" hangingPunct="0"/>
            <a:r>
              <a:rPr lang="uk-UA" sz="1200" i="1">
                <a:solidFill>
                  <a:schemeClr val="bg1"/>
                </a:solidFill>
                <a:ea typeface="Times New Roman" pitchFamily="18" charset="0"/>
                <a:cs typeface="Arial" charset="0"/>
              </a:rPr>
              <a:t>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3999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</a:t>
            </a:r>
            <a:r>
              <a:rPr lang="ru-RU" sz="4400" b="1" dirty="0">
                <a:ln w="1905"/>
                <a:solidFill>
                  <a:srgbClr val="CC00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ПРОБЛЕМНЕ НАВЧАННЯ</a:t>
            </a:r>
            <a:endParaRPr lang="ru-RU" sz="5400" b="1" dirty="0">
              <a:ln w="1905"/>
              <a:solidFill>
                <a:srgbClr val="CC0000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3" name="Блок-схема: документ 2"/>
          <p:cNvSpPr/>
          <p:nvPr/>
        </p:nvSpPr>
        <p:spPr>
          <a:xfrm>
            <a:off x="1371600" y="1600200"/>
            <a:ext cx="1905000" cy="1981200"/>
          </a:xfrm>
          <a:prstGeom prst="flowChartDocument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b="1" i="1" dirty="0">
                <a:solidFill>
                  <a:schemeClr val="bg1"/>
                </a:solidFill>
              </a:rPr>
              <a:t>РОЗВИВАЄ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b="1" i="1" dirty="0">
                <a:solidFill>
                  <a:schemeClr val="bg1"/>
                </a:solidFill>
              </a:rPr>
              <a:t> РОЗУМОВІ  ЗДІБНОСТІ УЧНІВ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b="1" i="1" dirty="0">
                <a:solidFill>
                  <a:schemeClr val="bg1"/>
                </a:solidFill>
              </a:rPr>
              <a:t> ЯК СУБ’ЄКТІВ УЧІННЯ</a:t>
            </a:r>
            <a:endParaRPr lang="ru-RU" sz="1200" b="1" i="1" dirty="0">
              <a:solidFill>
                <a:schemeClr val="bg1"/>
              </a:solidFill>
            </a:endParaRPr>
          </a:p>
        </p:txBody>
      </p:sp>
      <p:sp>
        <p:nvSpPr>
          <p:cNvPr id="4" name="Блок-схема: документ 3"/>
          <p:cNvSpPr/>
          <p:nvPr/>
        </p:nvSpPr>
        <p:spPr>
          <a:xfrm>
            <a:off x="3505200" y="1600200"/>
            <a:ext cx="1828800" cy="1981200"/>
          </a:xfrm>
          <a:prstGeom prst="flowChartDocument">
            <a:avLst/>
          </a:prstGeom>
          <a:solidFill>
            <a:srgbClr val="E2788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100" b="1" i="1" dirty="0">
                <a:solidFill>
                  <a:schemeClr val="bg1"/>
                </a:solidFill>
              </a:rPr>
              <a:t>ВИКЛИКАЄ В НИХ ІНТЕРЕС ДО УЧІННЯ Й ВІДПОВІДНО СПРИЯЄ ВИРОБЛЕННЮ МОТИВІВ І МОТИВАЦІЇ НАВЧАЛЬНО-ПІЗНАВАЛЬНОЇ ДІЯЛЬНОСТІ</a:t>
            </a:r>
            <a:endParaRPr lang="ru-RU" sz="1100" b="1" i="1" dirty="0">
              <a:solidFill>
                <a:schemeClr val="bg1"/>
              </a:solidFill>
            </a:endParaRPr>
          </a:p>
        </p:txBody>
      </p:sp>
      <p:sp>
        <p:nvSpPr>
          <p:cNvPr id="5" name="Блок-схема: документ 4"/>
          <p:cNvSpPr/>
          <p:nvPr/>
        </p:nvSpPr>
        <p:spPr>
          <a:xfrm>
            <a:off x="5486400" y="1600200"/>
            <a:ext cx="1828800" cy="2057400"/>
          </a:xfrm>
          <a:prstGeom prst="flowChartDocumen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b="1" i="1" dirty="0">
                <a:solidFill>
                  <a:schemeClr val="bg1"/>
                </a:solidFill>
              </a:rPr>
              <a:t>ПРОБУДЖУЄ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b="1" i="1" dirty="0">
                <a:solidFill>
                  <a:schemeClr val="bg1"/>
                </a:solidFill>
              </a:rPr>
              <a:t> ЇХНІ ТВОРЧІ НАХИЛИ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400" i="1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i="1" dirty="0">
              <a:solidFill>
                <a:schemeClr val="bg1"/>
              </a:solidFill>
            </a:endParaRPr>
          </a:p>
        </p:txBody>
      </p:sp>
      <p:sp>
        <p:nvSpPr>
          <p:cNvPr id="6" name="Блок-схема: документ 5"/>
          <p:cNvSpPr/>
          <p:nvPr/>
        </p:nvSpPr>
        <p:spPr>
          <a:xfrm>
            <a:off x="1371600" y="3962400"/>
            <a:ext cx="1905000" cy="2133600"/>
          </a:xfrm>
          <a:prstGeom prst="flowChartDocument">
            <a:avLst/>
          </a:prstGeom>
          <a:solidFill>
            <a:srgbClr val="FF4B21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b="1" i="1" dirty="0">
                <a:solidFill>
                  <a:schemeClr val="bg1"/>
                </a:solidFill>
              </a:rPr>
              <a:t>МАЄ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b="1" i="1" dirty="0">
                <a:solidFill>
                  <a:schemeClr val="bg1"/>
                </a:solidFill>
              </a:rPr>
              <a:t>РІЗНОБІЧНИЙ ХАРАКТЕР</a:t>
            </a:r>
            <a:endParaRPr lang="ru-RU" sz="1200" b="1" i="1" dirty="0">
              <a:solidFill>
                <a:schemeClr val="bg1"/>
              </a:solidFill>
            </a:endParaRPr>
          </a:p>
        </p:txBody>
      </p:sp>
      <p:sp>
        <p:nvSpPr>
          <p:cNvPr id="7" name="Блок-схема: документ 6"/>
          <p:cNvSpPr/>
          <p:nvPr/>
        </p:nvSpPr>
        <p:spPr>
          <a:xfrm>
            <a:off x="3505200" y="3962400"/>
            <a:ext cx="1828800" cy="2057400"/>
          </a:xfrm>
          <a:prstGeom prst="flowChartDocument">
            <a:avLst/>
          </a:prstGeom>
          <a:solidFill>
            <a:srgbClr val="66FF33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200" b="1" i="1" dirty="0">
                <a:solidFill>
                  <a:schemeClr val="bg1"/>
                </a:solidFill>
              </a:rPr>
              <a:t>ВИХОВУЄ САМОСТІЙНІСТЬ, АКТИВНІСТЬ   І КРЕАТИВНІСТЬ УЧНІВ</a:t>
            </a:r>
            <a:endParaRPr lang="ru-RU" sz="1200" b="1" i="1" dirty="0">
              <a:solidFill>
                <a:schemeClr val="bg1"/>
              </a:solidFill>
            </a:endParaRPr>
          </a:p>
        </p:txBody>
      </p:sp>
      <p:sp>
        <p:nvSpPr>
          <p:cNvPr id="8" name="Блок-схема: документ 7"/>
          <p:cNvSpPr/>
          <p:nvPr/>
        </p:nvSpPr>
        <p:spPr>
          <a:xfrm>
            <a:off x="5562600" y="3962400"/>
            <a:ext cx="1905000" cy="1981200"/>
          </a:xfrm>
          <a:prstGeom prst="flowChartDocumen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100" b="1" i="1" dirty="0">
                <a:solidFill>
                  <a:schemeClr val="bg1"/>
                </a:solidFill>
              </a:rPr>
              <a:t>СПРИЯЄ ФОРМУВАННЮ ВСЕБІЧНО РОЗВИНУТОЇ ОСОБИСТОСТІ, СПРОМОЖНОЇ ВИРІШУВАТИ МАЙБУТНІ ПРОФЕСІЙНІ ТА ЖИТТЄВІ ПРОБЛЕМИ</a:t>
            </a:r>
            <a:endParaRPr lang="ru-RU" sz="11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600200" y="228600"/>
            <a:ext cx="5715000" cy="6096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rgbClr val="FF0000"/>
                </a:solidFill>
              </a:rPr>
              <a:t>КЛАСИФІКАЦІЯ  ПРОБЛЕМ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2400" y="1219200"/>
            <a:ext cx="1905000" cy="685800"/>
          </a:xfrm>
          <a:prstGeom prst="roundRect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solidFill>
                  <a:srgbClr val="006600"/>
                </a:solidFill>
              </a:rPr>
              <a:t>За  галуззю</a:t>
            </a:r>
            <a:endParaRPr lang="ru-RU" sz="2000" b="1" dirty="0">
              <a:solidFill>
                <a:srgbClr val="0066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286000" y="1219200"/>
            <a:ext cx="1981200" cy="685800"/>
          </a:xfrm>
          <a:prstGeom prst="roundRect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rgbClr val="A50021"/>
                </a:solidFill>
              </a:rPr>
              <a:t>За  місцем  виникнення</a:t>
            </a:r>
            <a:endParaRPr lang="ru-RU" b="1" dirty="0">
              <a:solidFill>
                <a:srgbClr val="A5002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495800" y="1295400"/>
            <a:ext cx="2057400" cy="6858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b="1" dirty="0">
                <a:solidFill>
                  <a:srgbClr val="002060"/>
                </a:solidFill>
              </a:rPr>
              <a:t>За роллю в пізнавальному процесі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781800" y="1295400"/>
            <a:ext cx="21336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rgbClr val="006600"/>
                </a:solidFill>
              </a:rPr>
              <a:t>За  способом  їх вирізнення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 rot="18692296">
            <a:off x="1573213" y="1870075"/>
            <a:ext cx="177800" cy="6032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3051822">
            <a:off x="2447925" y="1876426"/>
            <a:ext cx="212725" cy="6032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9" name="Схема 8"/>
          <p:cNvGraphicFramePr/>
          <p:nvPr/>
        </p:nvGraphicFramePr>
        <p:xfrm>
          <a:off x="685800" y="2438400"/>
          <a:ext cx="2667000" cy="228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Стрелка вниз 9"/>
          <p:cNvSpPr/>
          <p:nvPr/>
        </p:nvSpPr>
        <p:spPr>
          <a:xfrm>
            <a:off x="3276600" y="914400"/>
            <a:ext cx="2286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5334000" y="914400"/>
            <a:ext cx="2286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1838996">
            <a:off x="2089150" y="922338"/>
            <a:ext cx="222250" cy="3397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15" name="Схема 14"/>
          <p:cNvGraphicFramePr/>
          <p:nvPr/>
        </p:nvGraphicFramePr>
        <p:xfrm>
          <a:off x="6858000" y="2514600"/>
          <a:ext cx="2286000" cy="236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6" name="Стрелка вниз 15"/>
          <p:cNvSpPr/>
          <p:nvPr/>
        </p:nvSpPr>
        <p:spPr>
          <a:xfrm rot="18537982">
            <a:off x="6451600" y="795338"/>
            <a:ext cx="200025" cy="4286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 flipH="1">
            <a:off x="7772400" y="2057400"/>
            <a:ext cx="1524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5410200" y="2057400"/>
            <a:ext cx="2286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19" name="Схема 18"/>
          <p:cNvGraphicFramePr/>
          <p:nvPr/>
        </p:nvGraphicFramePr>
        <p:xfrm>
          <a:off x="4724400" y="2514600"/>
          <a:ext cx="1600200" cy="182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20" name="Горизонтальный свиток 19"/>
          <p:cNvSpPr/>
          <p:nvPr/>
        </p:nvSpPr>
        <p:spPr>
          <a:xfrm>
            <a:off x="381000" y="4800600"/>
            <a:ext cx="8534400" cy="2057400"/>
          </a:xfrm>
          <a:prstGeom prst="horizontalScroll">
            <a:avLst/>
          </a:prstGeom>
          <a:solidFill>
            <a:schemeClr val="tx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b="1" i="1" dirty="0">
                <a:solidFill>
                  <a:srgbClr val="FFFF00"/>
                </a:solidFill>
              </a:rPr>
              <a:t>    Проблемне навчання </a:t>
            </a:r>
            <a:r>
              <a:rPr lang="uk-UA" sz="1400" i="1" dirty="0">
                <a:solidFill>
                  <a:srgbClr val="FFFF00"/>
                </a:solidFill>
              </a:rPr>
              <a:t>передбачає послідовні й цілеспрямовані пізнавальні завдання, які учні розв’язують  під керівництвом учителя й активно засвоюють нові знання. Використання теоретичних і експериментальних завдань само по собі ще не робить навчання проблемним. Усе залежить від того, наскільки вчителеві вдається надати цим завданням </a:t>
            </a:r>
            <a:r>
              <a:rPr lang="uk-UA" sz="1400" b="1" i="1" dirty="0">
                <a:solidFill>
                  <a:srgbClr val="FFFF00"/>
                </a:solidFill>
              </a:rPr>
              <a:t>проблемного характеру й</a:t>
            </a:r>
            <a:r>
              <a:rPr lang="uk-UA" sz="1400" i="1" dirty="0">
                <a:solidFill>
                  <a:srgbClr val="FFFF00"/>
                </a:solidFill>
              </a:rPr>
              <a:t> поєднувати </a:t>
            </a:r>
            <a:r>
              <a:rPr lang="uk-UA" sz="1400" b="1" i="1" dirty="0">
                <a:solidFill>
                  <a:srgbClr val="FFFF00"/>
                </a:solidFill>
              </a:rPr>
              <a:t>проблемний</a:t>
            </a:r>
            <a:r>
              <a:rPr lang="uk-UA" sz="1400" i="1" dirty="0">
                <a:solidFill>
                  <a:srgbClr val="FFFF00"/>
                </a:solidFill>
              </a:rPr>
              <a:t> </a:t>
            </a:r>
            <a:r>
              <a:rPr lang="uk-UA" sz="1400" b="1" i="1" dirty="0">
                <a:solidFill>
                  <a:srgbClr val="FFFF00"/>
                </a:solidFill>
              </a:rPr>
              <a:t>підхід</a:t>
            </a:r>
            <a:r>
              <a:rPr lang="uk-UA" sz="1400" i="1" dirty="0">
                <a:solidFill>
                  <a:srgbClr val="FFFF00"/>
                </a:solidFill>
              </a:rPr>
              <a:t> з іншими методичними підходами. Завдання стає </a:t>
            </a:r>
            <a:r>
              <a:rPr lang="uk-UA" sz="1400" b="1" i="1" dirty="0">
                <a:solidFill>
                  <a:srgbClr val="FFFF00"/>
                </a:solidFill>
              </a:rPr>
              <a:t>пізнавальною проблемою</a:t>
            </a:r>
            <a:r>
              <a:rPr lang="uk-UA" sz="1400" i="1" dirty="0">
                <a:solidFill>
                  <a:srgbClr val="FFFF00"/>
                </a:solidFill>
              </a:rPr>
              <a:t>, викликає в учнів пізнавальний інтерес, спирається на попередній досвід і знання.  </a:t>
            </a:r>
            <a:endParaRPr lang="ru-RU" sz="1400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-152400"/>
            <a:ext cx="9143999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5029200" y="1447800"/>
          <a:ext cx="37338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хема 6"/>
          <p:cNvGraphicFramePr/>
          <p:nvPr/>
        </p:nvGraphicFramePr>
        <p:xfrm>
          <a:off x="304800" y="1447800"/>
          <a:ext cx="36576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0"/>
            <a:ext cx="914399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</a:t>
            </a:r>
            <a:r>
              <a:rPr lang="ru-RU" sz="4400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Етапи</a:t>
            </a:r>
            <a:r>
              <a:rPr lang="ru-RU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проблемного </a:t>
            </a:r>
            <a:r>
              <a:rPr lang="ru-RU" sz="4400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навчання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28600"/>
            <a:ext cx="91440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  <a:r>
              <a:rPr lang="ru-RU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+mn-lt"/>
              </a:rPr>
              <a:t>зіставлення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+mn-lt"/>
              </a:rPr>
              <a:t>  характеристик  </a:t>
            </a:r>
            <a:r>
              <a:rPr lang="ru-RU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+mn-lt"/>
              </a:rPr>
              <a:t>навчання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348" y="714356"/>
          <a:ext cx="7858180" cy="37185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929090"/>
                <a:gridCol w="3929090"/>
              </a:tblGrid>
              <a:tr h="295431">
                <a:tc>
                  <a:txBody>
                    <a:bodyPr/>
                    <a:lstStyle/>
                    <a:p>
                      <a:pPr algn="ctr"/>
                      <a:r>
                        <a:rPr lang="uk-UA" sz="1600" i="0" dirty="0" smtClean="0">
                          <a:solidFill>
                            <a:srgbClr val="FFFF00"/>
                          </a:solidFill>
                        </a:rPr>
                        <a:t>ТРАДИЦІЙНЕ</a:t>
                      </a:r>
                      <a:r>
                        <a:rPr lang="uk-UA" sz="1600" i="0" baseline="0" dirty="0" smtClean="0">
                          <a:solidFill>
                            <a:srgbClr val="FFFF00"/>
                          </a:solidFill>
                        </a:rPr>
                        <a:t>  НАВЧАННЯ</a:t>
                      </a:r>
                      <a:endParaRPr lang="ru-RU" sz="1600" b="1" i="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>
                          <a:solidFill>
                            <a:srgbClr val="FFFF00"/>
                          </a:solidFill>
                        </a:rPr>
                        <a:t>ПРОБЛЕМНЕ  НАВЧАННЯ</a:t>
                      </a:r>
                      <a:endParaRPr lang="ru-RU" sz="1600" i="1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  <a:tr h="564005">
                <a:tc>
                  <a:txBody>
                    <a:bodyPr/>
                    <a:lstStyle/>
                    <a:p>
                      <a:pPr algn="just"/>
                      <a:r>
                        <a:rPr lang="uk-UA" sz="1200" b="1" i="1" dirty="0" smtClean="0">
                          <a:solidFill>
                            <a:srgbClr val="0070C0"/>
                          </a:solidFill>
                        </a:rPr>
                        <a:t>    Навчальний</a:t>
                      </a:r>
                      <a:r>
                        <a:rPr lang="uk-UA" sz="1200" b="1" i="1" baseline="0" dirty="0" smtClean="0">
                          <a:solidFill>
                            <a:srgbClr val="0070C0"/>
                          </a:solidFill>
                        </a:rPr>
                        <a:t> матеріал подається в готовому вигляді. Педагог основну увагу звертає на програму  навчання.</a:t>
                      </a:r>
                      <a:endParaRPr lang="ru-RU" sz="1200" b="1" i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1200" b="1" i="1" dirty="0" smtClean="0">
                          <a:solidFill>
                            <a:srgbClr val="C00000"/>
                          </a:solidFill>
                        </a:rPr>
                        <a:t>    Новий навчальний матеріал учні отримують під час вирішення теоретичних та практичних проблем.</a:t>
                      </a:r>
                      <a:endParaRPr lang="ru-RU" sz="1200" b="1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564005">
                <a:tc>
                  <a:txBody>
                    <a:bodyPr/>
                    <a:lstStyle/>
                    <a:p>
                      <a:pPr algn="just"/>
                      <a:r>
                        <a:rPr lang="uk-UA" sz="1200" b="1" i="1" dirty="0" smtClean="0">
                          <a:solidFill>
                            <a:srgbClr val="660066"/>
                          </a:solidFill>
                        </a:rPr>
                        <a:t>    Під час учіння виникають певні прогалини, завади та труднощі, викликані тимчасовим вилученням учня з процесу навчання.</a:t>
                      </a:r>
                      <a:endParaRPr lang="ru-RU" sz="1200" b="1" i="1" dirty="0">
                        <a:solidFill>
                          <a:srgbClr val="66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1200" b="1" i="1" dirty="0" smtClean="0">
                          <a:solidFill>
                            <a:srgbClr val="FF3300"/>
                          </a:solidFill>
                        </a:rPr>
                        <a:t>    Під час вирішення проблеми учні долають усі труднощі, їхня активність і самостійність досягають високого рівня.</a:t>
                      </a:r>
                      <a:endParaRPr lang="ru-RU" sz="1200" b="1" i="1" dirty="0">
                        <a:solidFill>
                          <a:srgbClr val="FF3300"/>
                        </a:solidFill>
                      </a:endParaRPr>
                    </a:p>
                  </a:txBody>
                  <a:tcPr/>
                </a:tc>
              </a:tr>
              <a:tr h="402861">
                <a:tc>
                  <a:txBody>
                    <a:bodyPr/>
                    <a:lstStyle/>
                    <a:p>
                      <a:pPr algn="just"/>
                      <a:r>
                        <a:rPr lang="uk-UA" sz="1200" b="1" i="1" dirty="0" smtClean="0">
                          <a:solidFill>
                            <a:srgbClr val="0070C0"/>
                          </a:solidFill>
                        </a:rPr>
                        <a:t>    Тип навчання залежить від навчальної програми.</a:t>
                      </a:r>
                      <a:endParaRPr lang="ru-RU" sz="1200" b="1" i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1200" b="1" i="1" dirty="0" smtClean="0">
                          <a:solidFill>
                            <a:srgbClr val="C00000"/>
                          </a:solidFill>
                        </a:rPr>
                        <a:t>    Темп навчання залежить від </a:t>
                      </a:r>
                      <a:r>
                        <a:rPr lang="uk-UA" sz="1200" b="1" i="1" dirty="0" err="1" smtClean="0">
                          <a:solidFill>
                            <a:srgbClr val="C00000"/>
                          </a:solidFill>
                        </a:rPr>
                        <a:t>індивідуально-</a:t>
                      </a:r>
                      <a:r>
                        <a:rPr lang="uk-UA" sz="1200" b="1" i="1" dirty="0" smtClean="0">
                          <a:solidFill>
                            <a:srgbClr val="C00000"/>
                          </a:solidFill>
                        </a:rPr>
                        <a:t> психічних якостей учнів.</a:t>
                      </a:r>
                      <a:endParaRPr lang="ru-RU" sz="1200" b="1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725149">
                <a:tc>
                  <a:txBody>
                    <a:bodyPr/>
                    <a:lstStyle/>
                    <a:p>
                      <a:pPr algn="just"/>
                      <a:r>
                        <a:rPr lang="uk-UA" sz="1200" b="1" i="1" dirty="0" smtClean="0">
                          <a:solidFill>
                            <a:srgbClr val="660066"/>
                          </a:solidFill>
                        </a:rPr>
                        <a:t>    Контроль навчальних досягнень тільки частково пов’язаний із процесом навчання; він не є складовою цього процесу.</a:t>
                      </a:r>
                      <a:endParaRPr lang="ru-RU" sz="1200" b="1" i="1" dirty="0">
                        <a:solidFill>
                          <a:srgbClr val="66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1200" b="1" i="1" dirty="0" smtClean="0">
                          <a:solidFill>
                            <a:srgbClr val="FF3300"/>
                          </a:solidFill>
                        </a:rPr>
                        <a:t>    Підвищена активність учнів сприяє  розвитку позитивних мотивів навчальної діяльності, зменшує необхідність формальної перевірки результатів.</a:t>
                      </a:r>
                      <a:endParaRPr lang="ru-RU" sz="1200" b="1" i="1" dirty="0">
                        <a:solidFill>
                          <a:srgbClr val="FF3300"/>
                        </a:solidFill>
                      </a:endParaRPr>
                    </a:p>
                  </a:txBody>
                  <a:tcPr/>
                </a:tc>
              </a:tr>
              <a:tr h="725149">
                <a:tc>
                  <a:txBody>
                    <a:bodyPr/>
                    <a:lstStyle/>
                    <a:p>
                      <a:pPr algn="just"/>
                      <a:r>
                        <a:rPr lang="uk-UA" sz="1200" b="1" i="1" dirty="0" smtClean="0">
                          <a:solidFill>
                            <a:srgbClr val="0070C0"/>
                          </a:solidFill>
                        </a:rPr>
                        <a:t>    Відсутність можливості досягнення учнями 100% позитивних результатів, найбільшу трудність викликає використання інформації на практиці.</a:t>
                      </a:r>
                      <a:endParaRPr lang="ru-RU" sz="1200" b="1" i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1200" b="1" i="1" dirty="0" smtClean="0">
                          <a:solidFill>
                            <a:srgbClr val="C00000"/>
                          </a:solidFill>
                        </a:rPr>
                        <a:t>    Результати навчання є достатньо високими та стійкими. Учні легше використовують отримані знання на практиці та водночас розвивають свої вміння та творчі здібності.</a:t>
                      </a:r>
                      <a:endParaRPr lang="ru-RU" sz="1200" b="1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Блок-схема: альтернативный процесс 6"/>
          <p:cNvSpPr/>
          <p:nvPr/>
        </p:nvSpPr>
        <p:spPr>
          <a:xfrm>
            <a:off x="381000" y="4953000"/>
            <a:ext cx="8382000" cy="1676400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/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3755" name="Rectangle 1"/>
          <p:cNvSpPr>
            <a:spLocks noChangeArrowheads="1"/>
          </p:cNvSpPr>
          <p:nvPr/>
        </p:nvSpPr>
        <p:spPr bwMode="auto">
          <a:xfrm>
            <a:off x="609600" y="5029200"/>
            <a:ext cx="8001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uk-UA" sz="1400" b="1" u="sng" dirty="0">
                <a:solidFill>
                  <a:schemeClr val="bg1"/>
                </a:solidFill>
                <a:ea typeface="Times New Roman" pitchFamily="18" charset="0"/>
                <a:cs typeface="Arial" charset="0"/>
              </a:rPr>
              <a:t>   </a:t>
            </a:r>
            <a:r>
              <a:rPr lang="uk-UA" sz="1400" b="1" i="1" u="sng" dirty="0">
                <a:solidFill>
                  <a:srgbClr val="FF0000"/>
                </a:solidFill>
                <a:ea typeface="Times New Roman" pitchFamily="18" charset="0"/>
                <a:cs typeface="Arial" charset="0"/>
              </a:rPr>
              <a:t>Основний недолік традиційного навчання</a:t>
            </a:r>
            <a:r>
              <a:rPr lang="uk-UA" sz="1400" b="1" i="1" dirty="0">
                <a:solidFill>
                  <a:srgbClr val="FF0000"/>
                </a:solidFill>
                <a:ea typeface="Times New Roman" pitchFamily="18" charset="0"/>
                <a:cs typeface="Arial" charset="0"/>
              </a:rPr>
              <a:t> </a:t>
            </a:r>
            <a:r>
              <a:rPr lang="uk-UA" sz="1400" b="1" i="1" dirty="0">
                <a:solidFill>
                  <a:schemeClr val="bg1"/>
                </a:solidFill>
                <a:ea typeface="Times New Roman" pitchFamily="18" charset="0"/>
                <a:cs typeface="Arial" charset="0"/>
              </a:rPr>
              <a:t>– це слабка реалізація </a:t>
            </a:r>
            <a:r>
              <a:rPr lang="uk-UA" sz="1400" b="1" i="1" dirty="0" err="1">
                <a:solidFill>
                  <a:schemeClr val="bg1"/>
                </a:solidFill>
                <a:ea typeface="Times New Roman" pitchFamily="18" charset="0"/>
                <a:cs typeface="Arial" charset="0"/>
              </a:rPr>
              <a:t>розвиткової</a:t>
            </a:r>
            <a:r>
              <a:rPr lang="uk-UA" sz="1400" b="1" i="1" dirty="0">
                <a:solidFill>
                  <a:schemeClr val="bg1"/>
                </a:solidFill>
                <a:ea typeface="Times New Roman" pitchFamily="18" charset="0"/>
                <a:cs typeface="Arial" charset="0"/>
              </a:rPr>
              <a:t> функції навчального процесу, тому що навчальна діяльність учнів має переважно репродуктивний характер. </a:t>
            </a:r>
          </a:p>
          <a:p>
            <a:pPr algn="just"/>
            <a:endParaRPr lang="uk-UA" sz="1400" b="1" i="1" dirty="0">
              <a:solidFill>
                <a:srgbClr val="C00000"/>
              </a:solidFill>
              <a:ea typeface="Times New Roman" pitchFamily="18" charset="0"/>
              <a:cs typeface="Arial" charset="0"/>
            </a:endParaRPr>
          </a:p>
          <a:p>
            <a:pPr algn="just"/>
            <a:r>
              <a:rPr lang="uk-UA" sz="1400" b="1" i="1" dirty="0">
                <a:solidFill>
                  <a:srgbClr val="C00000"/>
                </a:solidFill>
                <a:ea typeface="Times New Roman" pitchFamily="18" charset="0"/>
                <a:cs typeface="Arial" charset="0"/>
              </a:rPr>
              <a:t>   </a:t>
            </a:r>
            <a:r>
              <a:rPr lang="uk-UA" sz="1400" b="1" i="1" u="sng" dirty="0">
                <a:solidFill>
                  <a:schemeClr val="bg1"/>
                </a:solidFill>
                <a:ea typeface="Times New Roman" pitchFamily="18" charset="0"/>
                <a:cs typeface="Arial" charset="0"/>
              </a:rPr>
              <a:t>Під час </a:t>
            </a:r>
            <a:r>
              <a:rPr lang="uk-UA" sz="1400" b="1" i="1" u="sng" dirty="0">
                <a:solidFill>
                  <a:srgbClr val="C00000"/>
                </a:solidFill>
                <a:ea typeface="Times New Roman" pitchFamily="18" charset="0"/>
                <a:cs typeface="Arial" charset="0"/>
              </a:rPr>
              <a:t>проблемного навчання </a:t>
            </a:r>
            <a:r>
              <a:rPr lang="uk-UA" sz="1400" b="1" i="1" dirty="0">
                <a:solidFill>
                  <a:schemeClr val="bg1"/>
                </a:solidFill>
                <a:ea typeface="Times New Roman" pitchFamily="18" charset="0"/>
                <a:cs typeface="Arial" charset="0"/>
              </a:rPr>
              <a:t>педагог не дає готових знань, а організовує їх пошук учнями шляхом спостереження, аналізу фактів, активної розумової діяльності.</a:t>
            </a:r>
          </a:p>
        </p:txBody>
      </p:sp>
      <p:sp>
        <p:nvSpPr>
          <p:cNvPr id="73756" name="Rectangle 2"/>
          <p:cNvSpPr>
            <a:spLocks noChangeArrowheads="1"/>
          </p:cNvSpPr>
          <p:nvPr/>
        </p:nvSpPr>
        <p:spPr bwMode="auto">
          <a:xfrm>
            <a:off x="-1219200" y="0"/>
            <a:ext cx="10363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1400" u="sng">
                <a:ea typeface="Times New Roman" pitchFamily="18" charset="0"/>
                <a:cs typeface="Arial" charset="0"/>
              </a:rPr>
              <a:t> </a:t>
            </a:r>
            <a:r>
              <a:rPr lang="uk-UA" sz="1400">
                <a:ea typeface="Times New Roman" pitchFamily="18" charset="0"/>
                <a:cs typeface="Arial" charset="0"/>
              </a:rPr>
              <a:t>.</a:t>
            </a:r>
            <a:endParaRPr lang="uk-UA"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00034" y="1142984"/>
            <a:ext cx="8305800" cy="1981200"/>
          </a:xfrm>
        </p:spPr>
        <p:txBody>
          <a:bodyPr/>
          <a:lstStyle/>
          <a:p>
            <a:pPr>
              <a:defRPr/>
            </a:pPr>
            <a:r>
              <a:rPr lang="uk-UA" sz="5000" b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Форма семінару: </a:t>
            </a:r>
            <a:r>
              <a:rPr sz="5000" b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sz="5000" b="1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uk-UA" sz="4500" b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ЧИСТА КРИНИЦЯ ПЕДАГОГІЧНОГО ДОСВІДУ</a:t>
            </a:r>
            <a:endParaRPr lang="ru-RU" sz="5000"/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500034" y="3786190"/>
            <a:ext cx="8305800" cy="1981200"/>
          </a:xfrm>
          <a:prstGeom prst="rect">
            <a:avLst/>
          </a:prstGeom>
          <a:ln w="6350" cap="rnd">
            <a:noFill/>
          </a:ln>
        </p:spPr>
        <p:txBody>
          <a:bodyPr anchor="b"/>
          <a:lstStyle/>
          <a:p>
            <a:pPr algn="r" eaLnBrk="0" hangingPunct="0">
              <a:defRPr/>
            </a:pPr>
            <a:r>
              <a:rPr lang="uk-UA" sz="4000" b="1" i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latin typeface="+mj-lt"/>
                <a:ea typeface="+mj-ea"/>
                <a:cs typeface="+mj-cs"/>
              </a:rPr>
              <a:t>Лиш до чистої криниці</a:t>
            </a:r>
            <a:br>
              <a:rPr lang="uk-UA" sz="4000" b="1" i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latin typeface="+mj-lt"/>
                <a:ea typeface="+mj-ea"/>
                <a:cs typeface="+mj-cs"/>
              </a:rPr>
            </a:br>
            <a:r>
              <a:rPr lang="uk-UA" sz="4000" b="1" i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latin typeface="+mj-lt"/>
                <a:ea typeface="+mj-ea"/>
                <a:cs typeface="+mj-cs"/>
              </a:rPr>
              <a:t>Йдуть люди  </a:t>
            </a:r>
            <a:r>
              <a:rPr lang="uk-UA" sz="4000" b="1" i="1" spc="-100" dirty="0" err="1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latin typeface="+mj-lt"/>
                <a:ea typeface="+mj-ea"/>
                <a:cs typeface="+mj-cs"/>
              </a:rPr>
              <a:t>пить</a:t>
            </a:r>
            <a:r>
              <a:rPr lang="uk-UA" sz="4000" b="1" i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uk-UA" sz="4000" b="1" i="1" spc="-100" dirty="0" err="1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latin typeface="+mj-lt"/>
                <a:ea typeface="+mj-ea"/>
                <a:cs typeface="+mj-cs"/>
              </a:rPr>
              <a:t>видиці</a:t>
            </a:r>
            <a:r>
              <a:rPr lang="uk-UA" sz="4000" b="1" i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latin typeface="+mj-lt"/>
                <a:ea typeface="+mj-ea"/>
                <a:cs typeface="+mj-cs"/>
              </a:rPr>
              <a:t>.</a:t>
            </a:r>
            <a:br>
              <a:rPr lang="uk-UA" sz="4000" b="1" i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latin typeface="+mj-lt"/>
                <a:ea typeface="+mj-ea"/>
                <a:cs typeface="+mj-cs"/>
              </a:rPr>
            </a:br>
            <a:r>
              <a:rPr lang="uk-UA" sz="4000" b="1" i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latin typeface="+mj-lt"/>
                <a:ea typeface="+mj-ea"/>
                <a:cs typeface="+mj-cs"/>
              </a:rPr>
              <a:t>Народна мудрість</a:t>
            </a:r>
            <a:endParaRPr lang="ru-RU" sz="5000" i="1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9F9F9"/>
              </a:solidFill>
              <a:effectLst>
                <a:innerShdw blurRad="50800" dist="25400" dir="13500000">
                  <a:srgbClr val="000000">
                    <a:alpha val="70000"/>
                  </a:srgbClr>
                </a:inn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7-конечная звезда 4"/>
          <p:cNvSpPr/>
          <p:nvPr/>
        </p:nvSpPr>
        <p:spPr>
          <a:xfrm>
            <a:off x="6705600" y="4572000"/>
            <a:ext cx="2133600" cy="1828800"/>
          </a:xfrm>
          <a:prstGeom prst="star7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100" b="1" i="1" dirty="0">
              <a:solidFill>
                <a:srgbClr val="CC33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100" b="1" i="1" dirty="0">
              <a:solidFill>
                <a:srgbClr val="CC33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100" b="1" i="1" dirty="0">
                <a:solidFill>
                  <a:schemeClr val="bg1"/>
                </a:solidFill>
              </a:rPr>
              <a:t>Набагато складніше побачити проблему, ніж знайти її рішення.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100" b="1" i="1" dirty="0">
                <a:solidFill>
                  <a:schemeClr val="bg1"/>
                </a:solidFill>
              </a:rPr>
              <a:t>       Б. Шоу</a:t>
            </a:r>
            <a:endParaRPr lang="ru-RU" sz="1100" b="1" i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09800" y="457200"/>
            <a:ext cx="457200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</a:t>
            </a:r>
            <a:r>
              <a:rPr lang="ru-RU" sz="5000" b="1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ВИСНОВКИ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47640" y="1643050"/>
            <a:ext cx="2743200" cy="233363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i="1" dirty="0">
                <a:solidFill>
                  <a:schemeClr val="bg1"/>
                </a:solidFill>
              </a:rPr>
              <a:t>Усі наші задуми, пошуки  перетворюються на порох, на мертву мумію, якщо немає дитячого бажання вчитися.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i="1" dirty="0">
                <a:solidFill>
                  <a:schemeClr val="bg1"/>
                </a:solidFill>
              </a:rPr>
              <a:t>    В. Сухомлинський</a:t>
            </a:r>
            <a:endParaRPr lang="ru-RU" b="1" i="1" dirty="0">
              <a:solidFill>
                <a:schemeClr val="bg1"/>
              </a:solidFill>
            </a:endParaRPr>
          </a:p>
          <a:p>
            <a:pPr algn="ctr">
              <a:defRPr/>
            </a:pP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143240" y="1643050"/>
            <a:ext cx="2743200" cy="233363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i="1" dirty="0">
                <a:solidFill>
                  <a:schemeClr val="bg1"/>
                </a:solidFill>
              </a:rPr>
              <a:t>Щоб побачити щось нове, необхідно зробити щось нове.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i="1" dirty="0">
                <a:solidFill>
                  <a:schemeClr val="bg1"/>
                </a:solidFill>
              </a:rPr>
              <a:t>   Г. </a:t>
            </a:r>
            <a:r>
              <a:rPr lang="uk-UA" b="1" i="1" dirty="0" err="1">
                <a:solidFill>
                  <a:schemeClr val="bg1"/>
                </a:solidFill>
              </a:rPr>
              <a:t>Ліхтенберг</a:t>
            </a:r>
            <a:endParaRPr lang="ru-RU" b="1" i="1" dirty="0">
              <a:solidFill>
                <a:schemeClr val="bg1"/>
              </a:solidFill>
            </a:endParaRPr>
          </a:p>
          <a:p>
            <a:pPr algn="ctr">
              <a:defRPr/>
            </a:pP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6038840" y="1643050"/>
            <a:ext cx="2743200" cy="233363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i="1" dirty="0">
                <a:solidFill>
                  <a:schemeClr val="bg1"/>
                </a:solidFill>
              </a:rPr>
              <a:t>…Учитель повинен свідомо йти в ногу із сучасністю, пройматися й надихатися силами, що пробудилися в ній.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i="1" dirty="0">
                <a:solidFill>
                  <a:schemeClr val="bg1"/>
                </a:solidFill>
              </a:rPr>
              <a:t>           А. </a:t>
            </a:r>
            <a:r>
              <a:rPr lang="uk-UA" b="1" i="1" dirty="0" err="1">
                <a:solidFill>
                  <a:schemeClr val="bg1"/>
                </a:solidFill>
              </a:rPr>
              <a:t>Дістерверг</a:t>
            </a:r>
            <a:endParaRPr lang="ru-RU" b="1" i="1" dirty="0">
              <a:solidFill>
                <a:schemeClr val="bg1"/>
              </a:solidFill>
            </a:endParaRPr>
          </a:p>
          <a:p>
            <a:pPr algn="ctr">
              <a:defRPr/>
            </a:pP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28600" y="4214818"/>
            <a:ext cx="2743200" cy="226218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i="1" dirty="0">
                <a:solidFill>
                  <a:schemeClr val="bg1"/>
                </a:solidFill>
              </a:rPr>
              <a:t>Самостійні думки виникають тільки із самостійно отриманих знань.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i="1" dirty="0">
                <a:solidFill>
                  <a:schemeClr val="bg1"/>
                </a:solidFill>
              </a:rPr>
              <a:t>       К. Ушинський</a:t>
            </a:r>
            <a:endParaRPr lang="ru-RU" b="1" i="1" dirty="0">
              <a:solidFill>
                <a:schemeClr val="bg1"/>
              </a:solidFill>
            </a:endParaRPr>
          </a:p>
          <a:p>
            <a:pPr algn="ctr">
              <a:defRPr/>
            </a:pP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124200" y="4214818"/>
            <a:ext cx="2743200" cy="226218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b="1" i="1" dirty="0">
                <a:solidFill>
                  <a:schemeClr val="bg1"/>
                </a:solidFill>
              </a:rPr>
              <a:t>Знання має служити творчим цілям людини. Мало накопичувати знання; слід розповсюджувати їх якомога ширше та застосовувати в житті.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b="1" i="1" dirty="0">
                <a:solidFill>
                  <a:schemeClr val="bg1"/>
                </a:solidFill>
              </a:rPr>
              <a:t>М. </a:t>
            </a:r>
            <a:r>
              <a:rPr lang="uk-UA" sz="1600" b="1" i="1" dirty="0" err="1">
                <a:solidFill>
                  <a:schemeClr val="bg1"/>
                </a:solidFill>
              </a:rPr>
              <a:t>Рубакін</a:t>
            </a:r>
            <a:endParaRPr lang="ru-RU" sz="1600" b="1" i="1" dirty="0">
              <a:solidFill>
                <a:schemeClr val="bg1"/>
              </a:solidFill>
            </a:endParaRPr>
          </a:p>
          <a:p>
            <a:pPr algn="ctr">
              <a:defRPr/>
            </a:pP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019800" y="4214818"/>
            <a:ext cx="2743200" cy="226218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i="1" dirty="0">
                <a:solidFill>
                  <a:schemeClr val="bg1"/>
                </a:solidFill>
              </a:rPr>
              <a:t>Набагато складніше побачити проблему, ніж знайти її рішення.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i="1" dirty="0">
                <a:solidFill>
                  <a:schemeClr val="bg1"/>
                </a:solidFill>
              </a:rPr>
              <a:t>       Б. Шоу</a:t>
            </a:r>
            <a:endParaRPr lang="ru-RU" b="1" i="1" dirty="0">
              <a:solidFill>
                <a:schemeClr val="bg1"/>
              </a:solidFill>
            </a:endParaRPr>
          </a:p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4143380"/>
            <a:ext cx="8229600" cy="12192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uk-UA" sz="5000" b="1" smtClean="0">
                <a:solidFill>
                  <a:schemeClr val="bg2"/>
                </a:solidFill>
              </a:rPr>
              <a:t>Використання комп’ютерних технологій на уроках української мови та літератури</a:t>
            </a:r>
            <a:endParaRPr lang="ru-RU" sz="5000" b="1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4429132"/>
            <a:ext cx="8305800" cy="19812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smtClean="0">
                <a:solidFill>
                  <a:schemeClr val="bg2"/>
                </a:solidFill>
              </a:rPr>
              <a:t>Гендерна освіта школярів у профільних класах</a:t>
            </a:r>
            <a:endParaRPr lang="ru-RU" b="1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700463"/>
            <a:ext cx="83058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mtClean="0">
                <a:solidFill>
                  <a:schemeClr val="accent5">
                    <a:lumMod val="50000"/>
                  </a:schemeClr>
                </a:solidFill>
              </a:rPr>
              <a:t>Мова – не тільки продукт суспільства, а й засіб формування його мислення та ментальності</a:t>
            </a:r>
            <a:endParaRPr lang="ru-RU" smtClean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1) </a:t>
            </a:r>
            <a:r>
              <a:rPr lang="uk-UA" i="1" smtClean="0"/>
              <a:t>вербально-семантичний </a:t>
            </a:r>
            <a:r>
              <a:rPr lang="ru-RU" i="1" smtClean="0"/>
              <a:t>— </a:t>
            </a:r>
            <a:r>
              <a:rPr lang="uk-UA" smtClean="0"/>
              <a:t>уміння спілкуватися у повсякденному житті;</a:t>
            </a:r>
            <a:endParaRPr lang="ru-RU" smtClean="0"/>
          </a:p>
          <a:p>
            <a:pPr eaLnBrk="1" hangingPunct="1">
              <a:buFont typeface="Arial" charset="0"/>
              <a:buNone/>
            </a:pPr>
            <a:r>
              <a:rPr lang="uk-UA" smtClean="0"/>
              <a:t>2) </a:t>
            </a:r>
            <a:r>
              <a:rPr lang="uk-UA" i="1" smtClean="0"/>
              <a:t>когнітивний – у</a:t>
            </a:r>
            <a:r>
              <a:rPr lang="uk-UA" smtClean="0"/>
              <a:t>міння створювати індивідуаль­ний когнітивний простір;</a:t>
            </a:r>
            <a:endParaRPr lang="ru-RU" smtClean="0"/>
          </a:p>
          <a:p>
            <a:pPr eaLnBrk="1" hangingPunct="1">
              <a:buFont typeface="Arial" charset="0"/>
              <a:buNone/>
            </a:pPr>
            <a:r>
              <a:rPr lang="ru-RU" smtClean="0"/>
              <a:t>3) </a:t>
            </a:r>
            <a:r>
              <a:rPr lang="uk-UA" i="1" smtClean="0"/>
              <a:t>прагматичний </a:t>
            </a:r>
            <a:r>
              <a:rPr lang="ru-RU" i="1" smtClean="0"/>
              <a:t>— </a:t>
            </a:r>
            <a:r>
              <a:rPr lang="uk-UA" smtClean="0"/>
              <a:t>уміння визначати мотиви мов­ної поведінки особистості.</a:t>
            </a:r>
            <a:endParaRPr lang="ru-RU" smtClean="0"/>
          </a:p>
          <a:p>
            <a:pPr eaLnBrk="1" hangingPunct="1"/>
            <a:endParaRPr lang="ru-RU" smtClean="0"/>
          </a:p>
        </p:txBody>
      </p:sp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smtClean="0">
                <a:solidFill>
                  <a:schemeClr val="bg1"/>
                </a:solidFill>
              </a:rPr>
              <a:t>Рівні мовної особистості:</a:t>
            </a:r>
            <a:endParaRPr lang="ru-RU" b="1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Содержимое 2"/>
          <p:cNvSpPr>
            <a:spLocks noGrp="1"/>
          </p:cNvSpPr>
          <p:nvPr>
            <p:ph idx="1"/>
          </p:nvPr>
        </p:nvSpPr>
        <p:spPr>
          <a:xfrm>
            <a:off x="428625" y="3000375"/>
            <a:ext cx="8229600" cy="4572000"/>
          </a:xfrm>
        </p:spPr>
        <p:txBody>
          <a:bodyPr/>
          <a:lstStyle/>
          <a:p>
            <a:pPr eaLnBrk="1" hangingPunct="1"/>
            <a:r>
              <a:rPr lang="uk-UA" smtClean="0"/>
              <a:t>до трьох типів комуніка­тивних потреб </a:t>
            </a:r>
            <a:r>
              <a:rPr lang="ru-RU" smtClean="0"/>
              <a:t>— </a:t>
            </a:r>
            <a:r>
              <a:rPr lang="uk-UA" i="1" smtClean="0"/>
              <a:t>контактний, інформаційній і впливовий;</a:t>
            </a:r>
            <a:endParaRPr lang="ru-RU" smtClean="0"/>
          </a:p>
          <a:p>
            <a:pPr eaLnBrk="1" hangingPunct="1"/>
            <a:r>
              <a:rPr lang="uk-UA" smtClean="0"/>
              <a:t>а також до трьох складових процесу спілкування </a:t>
            </a:r>
            <a:r>
              <a:rPr lang="ru-RU" smtClean="0"/>
              <a:t>— </a:t>
            </a:r>
            <a:r>
              <a:rPr lang="uk-UA" i="1" smtClean="0"/>
              <a:t>комунікативний, інтерактивний  і  перцептивний.</a:t>
            </a:r>
            <a:endParaRPr lang="ru-RU" smtClean="0"/>
          </a:p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000108"/>
            <a:ext cx="8229600" cy="12192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smtClean="0">
                <a:solidFill>
                  <a:schemeClr val="accent5">
                    <a:lumMod val="50000"/>
                  </a:schemeClr>
                </a:solidFill>
              </a:rPr>
              <a:t>Концепція </a:t>
            </a:r>
            <a:r>
              <a:rPr lang="uk-UA" b="1" err="1" smtClean="0">
                <a:solidFill>
                  <a:schemeClr val="accent5">
                    <a:lumMod val="50000"/>
                  </a:schemeClr>
                </a:solidFill>
              </a:rPr>
              <a:t>трирівневої</a:t>
            </a:r>
            <a:r>
              <a:rPr lang="uk-UA" b="1" smtClean="0">
                <a:solidFill>
                  <a:schemeClr val="accent5">
                    <a:lumMod val="50000"/>
                  </a:schemeClr>
                </a:solidFill>
              </a:rPr>
              <a:t> мовної особистості диференціюється:</a:t>
            </a:r>
            <a:r>
              <a:rPr lang="ru-RU" b="1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b="1" smtClean="0">
                <a:solidFill>
                  <a:schemeClr val="accent5">
                    <a:lumMod val="50000"/>
                  </a:schemeClr>
                </a:solidFill>
              </a:rPr>
            </a:br>
            <a:endParaRPr lang="ru-RU" b="1" smtClean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928934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i="1" err="1" smtClean="0">
                <a:solidFill>
                  <a:schemeClr val="accent5">
                    <a:lumMod val="50000"/>
                  </a:schemeClr>
                </a:solidFill>
              </a:rPr>
              <a:t>Гендер</a:t>
            </a:r>
            <a:r>
              <a:rPr lang="uk-UA" i="1" smtClean="0">
                <a:solidFill>
                  <a:schemeClr val="accent5">
                    <a:lumMod val="50000"/>
                  </a:schemeClr>
                </a:solidFill>
              </a:rPr>
              <a:t> (від англ. </a:t>
            </a:r>
            <a:r>
              <a:rPr i="1" smtClean="0">
                <a:solidFill>
                  <a:schemeClr val="accent5">
                    <a:lumMod val="50000"/>
                  </a:schemeClr>
                </a:solidFill>
              </a:rPr>
              <a:t>Gender </a:t>
            </a:r>
            <a:r>
              <a:rPr lang="uk-UA" i="1" smtClean="0">
                <a:solidFill>
                  <a:schemeClr val="accent5">
                    <a:lumMod val="50000"/>
                  </a:schemeClr>
                </a:solidFill>
              </a:rPr>
              <a:t>– рід, стать) справедливо вважається міждисциплінарним, адже охоплює проблеми багатьох наук і передбачає насамперед психологічний аспект</a:t>
            </a:r>
            <a:endParaRPr lang="ru-RU" smtClean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Содержимое 2"/>
          <p:cNvSpPr>
            <a:spLocks noGrp="1"/>
          </p:cNvSpPr>
          <p:nvPr>
            <p:ph idx="1"/>
          </p:nvPr>
        </p:nvSpPr>
        <p:spPr>
          <a:xfrm>
            <a:off x="2214563" y="2286000"/>
            <a:ext cx="8229600" cy="4572000"/>
          </a:xfrm>
        </p:spPr>
        <p:txBody>
          <a:bodyPr/>
          <a:lstStyle/>
          <a:p>
            <a:pPr eaLnBrk="1" hangingPunct="1"/>
            <a:r>
              <a:rPr lang="uk-UA" sz="4000" smtClean="0"/>
              <a:t>Фемінність</a:t>
            </a:r>
          </a:p>
          <a:p>
            <a:pPr eaLnBrk="1" hangingPunct="1"/>
            <a:r>
              <a:rPr lang="uk-UA" sz="4000" smtClean="0"/>
              <a:t>Маскулінність</a:t>
            </a:r>
          </a:p>
          <a:p>
            <a:pPr eaLnBrk="1" hangingPunct="1"/>
            <a:r>
              <a:rPr lang="uk-UA" sz="4000" smtClean="0"/>
              <a:t>Андрогінія</a:t>
            </a:r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mtClean="0">
                <a:solidFill>
                  <a:schemeClr val="accent5">
                    <a:lumMod val="50000"/>
                  </a:schemeClr>
                </a:solidFill>
              </a:rPr>
              <a:t>Як предмет вивчення у гендерній психології розглядають поняття:</a:t>
            </a:r>
            <a:endParaRPr lang="ru-RU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071678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err="1" smtClean="0">
                <a:solidFill>
                  <a:schemeClr val="accent5">
                    <a:lumMod val="50000"/>
                  </a:schemeClr>
                </a:solidFill>
              </a:rPr>
              <a:t>Сексизм</a:t>
            </a:r>
            <a:r>
              <a:rPr lang="uk-UA" smtClean="0">
                <a:solidFill>
                  <a:schemeClr val="accent5">
                    <a:lumMod val="50000"/>
                  </a:schemeClr>
                </a:solidFill>
              </a:rPr>
              <a:t> – це орієнтація, яка ставить одну стать вище іншої</a:t>
            </a:r>
            <a:endParaRPr lang="ru-RU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071678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mtClean="0">
                <a:solidFill>
                  <a:schemeClr val="accent5">
                    <a:lumMod val="50000"/>
                  </a:schemeClr>
                </a:solidFill>
              </a:rPr>
              <a:t>У Державному класифікаторі професій України </a:t>
            </a:r>
            <a:r>
              <a:rPr lang="uk-UA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7</a:t>
            </a:r>
            <a:r>
              <a:rPr lang="uk-UA" smtClean="0">
                <a:solidFill>
                  <a:schemeClr val="accent5">
                    <a:lumMod val="50000"/>
                  </a:schemeClr>
                </a:solidFill>
              </a:rPr>
              <a:t> тис. професій і посад, які вживаються у чоловічому роді, </a:t>
            </a:r>
            <a:r>
              <a:rPr lang="uk-UA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38</a:t>
            </a:r>
            <a:r>
              <a:rPr lang="uk-UA" smtClean="0">
                <a:solidFill>
                  <a:schemeClr val="accent5">
                    <a:lumMod val="50000"/>
                  </a:schemeClr>
                </a:solidFill>
              </a:rPr>
              <a:t> – у формі жіночого роду</a:t>
            </a:r>
            <a:endParaRPr lang="ru-RU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8305800" cy="5767414"/>
          </a:xfrm>
        </p:spPr>
        <p:txBody>
          <a:bodyPr/>
          <a:lstStyle/>
          <a:p>
            <a:pPr>
              <a:defRPr/>
            </a:pPr>
            <a:r>
              <a:rPr lang="uk-UA" sz="5000" b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Мета семінару: </a:t>
            </a:r>
            <a:br>
              <a:rPr lang="uk-UA" sz="5000" b="1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uk-UA" sz="4500" b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ДОПОМОГТИ ЗРОЗУМІТИ СУТЬ ТА МЕХАНІЗМ ІДЕЇ, ПЕРЕВАГИ В СУЧАСНИХ ТЕХНОЛОГІЙ ТА ЇХ ВИКОРИСТАННЯ НА УРОКАХ; СПРИЯТИ АБНОВИДНОСТІ ВЧИТЕЛЯ</a:t>
            </a:r>
            <a:endParaRPr lang="ru-RU" sz="5000" b="1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uk-UA" i="1" smtClean="0"/>
              <a:t>Здоровий як дуб; дужий як ведмідь; як із каменю вибитий; гарний як у барвінку купаний; стрункий наче з дерева виструганий; пішов у ріст як заєць у хвіст; як денді лондонський; прибрався як пастух у Петрівку; борода по коліна, а розуму як у дитини; високий аж до неба, а дурний як не треба; розуміється як Мартин на балалайці; розумний як Оверкові штани навиворіт; впрів як Філат коло скрипки; хватається як циган до пасі­ки; крутий як варене яйце; налетів як Кобець на курча; калатає язиком як Мар'ян батогом; блажен муж, до школи не дуж; до церкви слизько, до дівчат близько.</a:t>
            </a:r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uk-UA" b="1" smtClean="0">
                <a:solidFill>
                  <a:schemeClr val="bg1"/>
                </a:solidFill>
              </a:rPr>
              <a:t>Завдання </a:t>
            </a:r>
            <a:r>
              <a:rPr lang="ru-RU" b="1" smtClean="0">
                <a:solidFill>
                  <a:schemeClr val="bg1"/>
                </a:solidFill>
              </a:rPr>
              <a:t>1. </a:t>
            </a:r>
            <a:r>
              <a:rPr b="1" smtClean="0">
                <a:solidFill>
                  <a:schemeClr val="bg1"/>
                </a:solidFill>
              </a:rPr>
              <a:t/>
            </a:r>
            <a:br>
              <a:rPr b="1" smtClean="0">
                <a:solidFill>
                  <a:schemeClr val="bg1"/>
                </a:solidFill>
              </a:rPr>
            </a:br>
            <a:r>
              <a:rPr lang="uk-UA" b="1" smtClean="0">
                <a:solidFill>
                  <a:schemeClr val="bg1"/>
                </a:solidFill>
              </a:rPr>
              <a:t>Прочитайте фразеологізми</a:t>
            </a:r>
            <a:endParaRPr lang="ru-RU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i="1" smtClean="0"/>
              <a:t>1. </a:t>
            </a:r>
            <a:r>
              <a:rPr lang="uk-UA" i="1" smtClean="0"/>
              <a:t>Привіт. Здрастуйте. Доброго ранку. Наше щире вітання. Добрий день. Добридень. Вечір добрий. Добрий вечір. Доброго здоров 'я. Я вас вітаю.</a:t>
            </a:r>
            <a:endParaRPr lang="ru-RU" smtClean="0"/>
          </a:p>
          <a:p>
            <a:pPr>
              <a:buFont typeface="Wingdings 2" pitchFamily="18" charset="2"/>
              <a:buNone/>
            </a:pPr>
            <a:r>
              <a:rPr lang="en-US" i="1" smtClean="0"/>
              <a:t>2. </a:t>
            </a:r>
            <a:r>
              <a:rPr lang="uk-UA" i="1" smtClean="0"/>
              <a:t>До побачення. До завтра. На все добре. Бувайте. Усім вітання. Мені час. До зустрічі. Скоро побачимося. Щасливо.</a:t>
            </a:r>
            <a:endParaRPr lang="ru-RU" smtClean="0"/>
          </a:p>
          <a:p>
            <a:pPr>
              <a:buFont typeface="Wingdings 2" pitchFamily="18" charset="2"/>
              <a:buNone/>
            </a:pPr>
            <a:r>
              <a:rPr lang="en-US" i="1" smtClean="0"/>
              <a:t>3. </a:t>
            </a:r>
            <a:r>
              <a:rPr lang="uk-UA" i="1" smtClean="0"/>
              <a:t>Спасибі. Дякую. Щиро дякую. Дуже дякую. До­звольте висловити вдячність. Глибоко вдячний. Дякую від усього серця. Ви зробили мені велику послугу. Я у великому боргу перед Вами. Складаю подяку.</a:t>
            </a:r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defRPr/>
            </a:pPr>
            <a:r>
              <a:rPr lang="uk-UA" sz="2000" b="1" smtClean="0">
                <a:solidFill>
                  <a:schemeClr val="bg1"/>
                </a:solidFill>
              </a:rPr>
              <a:t>Завдання </a:t>
            </a:r>
            <a:r>
              <a:rPr lang="ru-RU" sz="2000" b="1" smtClean="0">
                <a:solidFill>
                  <a:schemeClr val="bg1"/>
                </a:solidFill>
              </a:rPr>
              <a:t>5. </a:t>
            </a:r>
            <a:r>
              <a:rPr sz="2000" b="1" smtClean="0">
                <a:solidFill>
                  <a:schemeClr val="bg1"/>
                </a:solidFill>
              </a:rPr>
              <a:t/>
            </a:r>
            <a:br>
              <a:rPr sz="2000" b="1" smtClean="0">
                <a:solidFill>
                  <a:schemeClr val="bg1"/>
                </a:solidFill>
              </a:rPr>
            </a:br>
            <a:r>
              <a:rPr lang="uk-UA" sz="2000" b="1" smtClean="0">
                <a:solidFill>
                  <a:schemeClr val="bg1"/>
                </a:solidFill>
              </a:rPr>
              <a:t>Виберіть із запропонованих форм ввічливості ті, які, на вашу думку, під час ділових зустрічей (офіційно-діловий стиль) використовують: а) чоловіки; б) жінки; в) і жінки, і чоловіки.</a:t>
            </a:r>
            <a:endParaRPr lang="ru-RU" sz="20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Font typeface="Wingdings 2" pitchFamily="18" charset="2"/>
              <a:buNone/>
              <a:defRPr/>
            </a:pPr>
            <a:r>
              <a:rPr lang="uk-UA" sz="2000" dirty="0" smtClean="0"/>
              <a:t>Таким чином, можемо констатувати, що гендерне питання на українському просторі знаходиться лише в початковій стадії вивчення, хоча його міждисциплінарні обрії безмежні. Це дає надію на подальше його дослідження і в методиці навчання мови, а саме на рівні синтаксису і лінгвістики тексту. Зокрема:</a:t>
            </a:r>
            <a:endParaRPr lang="ru-RU" sz="2000" dirty="0" smtClean="0"/>
          </a:p>
          <a:p>
            <a:pPr>
              <a:defRPr/>
            </a:pPr>
            <a:r>
              <a:rPr lang="uk-UA" sz="2000" dirty="0" smtClean="0"/>
              <a:t>внутрішнє наповнення текстів, які пропонуються для опрацювання, </a:t>
            </a:r>
            <a:r>
              <a:rPr lang="ru-RU" sz="2000" dirty="0" smtClean="0"/>
              <a:t>— </a:t>
            </a:r>
            <a:r>
              <a:rPr lang="uk-UA" sz="2000" dirty="0" smtClean="0"/>
              <a:t>гендерне виховання;</a:t>
            </a:r>
            <a:endParaRPr lang="ru-RU" sz="2000" dirty="0" smtClean="0"/>
          </a:p>
          <a:p>
            <a:pPr>
              <a:defRPr/>
            </a:pPr>
            <a:r>
              <a:rPr lang="uk-UA" sz="2000" dirty="0" smtClean="0"/>
              <a:t>конструктивні зміни на лексичному, граматич­ному рівнях </a:t>
            </a:r>
            <a:r>
              <a:rPr lang="ru-RU" sz="2000" dirty="0" smtClean="0"/>
              <a:t>— </a:t>
            </a:r>
            <a:r>
              <a:rPr lang="uk-UA" sz="2000" dirty="0" smtClean="0"/>
              <a:t>у використанні слів на позначення посад, професій у різних функціональних стилях;</a:t>
            </a:r>
            <a:endParaRPr lang="ru-RU" sz="2000" dirty="0" smtClean="0"/>
          </a:p>
          <a:p>
            <a:pPr>
              <a:defRPr/>
            </a:pPr>
            <a:r>
              <a:rPr lang="uk-UA" sz="2000" dirty="0" smtClean="0"/>
              <a:t>коригування мовлення осіб різних статей;</a:t>
            </a:r>
            <a:endParaRPr lang="ru-RU" sz="2000" dirty="0" smtClean="0"/>
          </a:p>
          <a:p>
            <a:pPr>
              <a:defRPr/>
            </a:pPr>
            <a:r>
              <a:rPr lang="uk-UA" sz="2000" dirty="0" smtClean="0"/>
              <a:t>виховання </a:t>
            </a:r>
            <a:r>
              <a:rPr lang="uk-UA" sz="2000" dirty="0" err="1" smtClean="0"/>
              <a:t>андрогінної</a:t>
            </a:r>
            <a:r>
              <a:rPr lang="uk-UA" sz="2000" dirty="0" smtClean="0"/>
              <a:t> особистості, </a:t>
            </a:r>
            <a:r>
              <a:rPr lang="uk-UA" sz="2000" smtClean="0"/>
              <a:t>яка поєднуватиме </a:t>
            </a:r>
            <a:r>
              <a:rPr lang="uk-UA" sz="2000" dirty="0" smtClean="0"/>
              <a:t>в собі кращі соціальні риси двох статей </a:t>
            </a:r>
            <a:r>
              <a:rPr lang="ru-RU" sz="2000" dirty="0" smtClean="0"/>
              <a:t>— </a:t>
            </a:r>
            <a:r>
              <a:rPr lang="uk-UA" sz="2000" dirty="0" smtClean="0"/>
              <a:t>любов до дітей, патріотизм, доброту, мужність, милосердя, чуттєвість, сміливість, практичність тощо.</a:t>
            </a:r>
            <a:endParaRPr lang="ru-RU" sz="2000" dirty="0" smtClean="0"/>
          </a:p>
          <a:p>
            <a:pPr>
              <a:buFont typeface="Wingdings 2" pitchFamily="18" charset="2"/>
              <a:buNone/>
              <a:defRPr/>
            </a:pP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uk-UA" b="1" smtClean="0">
                <a:solidFill>
                  <a:schemeClr val="bg1"/>
                </a:solidFill>
              </a:rPr>
              <a:t>ВИСНОВОК</a:t>
            </a:r>
            <a:endParaRPr lang="ru-RU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4505348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uk-UA" sz="3000" b="1" smtClean="0">
                <a:solidFill>
                  <a:schemeClr val="bg1"/>
                </a:solidFill>
              </a:rPr>
              <a:t>Урок </a:t>
            </a:r>
            <a:br>
              <a:rPr lang="uk-UA" sz="3000" b="1" smtClean="0">
                <a:solidFill>
                  <a:schemeClr val="bg1"/>
                </a:solidFill>
              </a:rPr>
            </a:br>
            <a:r>
              <a:rPr lang="uk-UA" sz="3000" b="1" smtClean="0">
                <a:solidFill>
                  <a:schemeClr val="bg1"/>
                </a:solidFill>
              </a:rPr>
              <a:t>української літератури </a:t>
            </a:r>
            <a:br>
              <a:rPr lang="uk-UA" sz="3000" b="1" smtClean="0">
                <a:solidFill>
                  <a:schemeClr val="bg1"/>
                </a:solidFill>
              </a:rPr>
            </a:br>
            <a:r>
              <a:rPr lang="uk-UA" sz="3000" b="1" smtClean="0">
                <a:solidFill>
                  <a:schemeClr val="bg1"/>
                </a:solidFill>
              </a:rPr>
              <a:t>в 10-Б класі </a:t>
            </a:r>
            <a:br>
              <a:rPr lang="uk-UA" sz="3000" b="1" smtClean="0">
                <a:solidFill>
                  <a:schemeClr val="bg1"/>
                </a:solidFill>
              </a:rPr>
            </a:br>
            <a:r>
              <a:rPr lang="uk-UA" sz="3000" b="1" smtClean="0"/>
              <a:t> </a:t>
            </a:r>
            <a:r>
              <a:rPr lang="uk-UA" sz="3000" b="1" smtClean="0">
                <a:solidFill>
                  <a:schemeClr val="bg1"/>
                </a:solidFill>
              </a:rPr>
              <a:t>ВАСИЛЬ СТЕФАНИК «КАМІННИЙ ХРЕСТ».</a:t>
            </a:r>
            <a:r>
              <a:rPr lang="ru-RU" sz="3000" smtClean="0">
                <a:solidFill>
                  <a:schemeClr val="bg1"/>
                </a:solidFill>
              </a:rPr>
              <a:t/>
            </a:r>
            <a:br>
              <a:rPr lang="ru-RU" sz="3000" smtClean="0">
                <a:solidFill>
                  <a:schemeClr val="bg1"/>
                </a:solidFill>
              </a:rPr>
            </a:br>
            <a:r>
              <a:rPr lang="uk-UA" sz="3000" b="1" smtClean="0">
                <a:solidFill>
                  <a:schemeClr val="bg1"/>
                </a:solidFill>
              </a:rPr>
              <a:t>ТРАГЕДІЯ ПЕРЕСЕЛЕННЯ ГАЛИЦЬКИХ СЕЛЯН ДО КАНАДИ. </a:t>
            </a:r>
            <a:br>
              <a:rPr lang="uk-UA" sz="3000" b="1" smtClean="0">
                <a:solidFill>
                  <a:schemeClr val="bg1"/>
                </a:solidFill>
              </a:rPr>
            </a:br>
            <a:r>
              <a:rPr lang="uk-UA" sz="3000" b="1" smtClean="0">
                <a:solidFill>
                  <a:schemeClr val="bg1"/>
                </a:solidFill>
              </a:rPr>
              <a:t>УЗАГАЛЬНЮЮЧИЙ ЗМІСТ</a:t>
            </a:r>
            <a:r>
              <a:rPr lang="ru-RU" sz="3000" smtClean="0">
                <a:solidFill>
                  <a:schemeClr val="bg1"/>
                </a:solidFill>
              </a:rPr>
              <a:t/>
            </a:r>
            <a:br>
              <a:rPr lang="ru-RU" sz="3000" smtClean="0">
                <a:solidFill>
                  <a:schemeClr val="bg1"/>
                </a:solidFill>
              </a:rPr>
            </a:br>
            <a:r>
              <a:rPr lang="uk-UA" sz="3000" b="1" smtClean="0">
                <a:solidFill>
                  <a:schemeClr val="bg1"/>
                </a:solidFill>
              </a:rPr>
              <a:t>ОБРАЗУ ІВАНА ДІДУХА. </a:t>
            </a:r>
            <a:br>
              <a:rPr lang="uk-UA" sz="3000" b="1" smtClean="0">
                <a:solidFill>
                  <a:schemeClr val="bg1"/>
                </a:solidFill>
              </a:rPr>
            </a:br>
            <a:r>
              <a:rPr lang="uk-UA" sz="3000" b="1" smtClean="0">
                <a:solidFill>
                  <a:schemeClr val="bg1"/>
                </a:solidFill>
              </a:rPr>
              <a:t>ОБРАЗИ-СИМВОЛИ В НОВЕЛІ</a:t>
            </a:r>
            <a:endParaRPr lang="ru-RU" sz="30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4714884"/>
            <a:ext cx="8229600" cy="12192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uk-UA" sz="5000" b="1" smtClean="0">
                <a:solidFill>
                  <a:schemeClr val="bg2"/>
                </a:solidFill>
              </a:rPr>
              <a:t>Активізація креативного </a:t>
            </a:r>
            <a:r>
              <a:rPr lang="uk-UA" sz="5000" b="1" err="1" smtClean="0">
                <a:solidFill>
                  <a:schemeClr val="bg2"/>
                </a:solidFill>
              </a:rPr>
              <a:t>мовомислення</a:t>
            </a:r>
            <a:r>
              <a:rPr lang="uk-UA" sz="5000" b="1" smtClean="0">
                <a:solidFill>
                  <a:schemeClr val="bg2"/>
                </a:solidFill>
              </a:rPr>
              <a:t> учнів за допомогою інтерактивних методів під час підготовки до написання власного висловлювання.</a:t>
            </a:r>
            <a:r>
              <a:rPr lang="ru-RU" sz="5000" b="1" smtClean="0"/>
              <a:t/>
            </a:r>
            <a:br>
              <a:rPr lang="ru-RU" sz="5000" b="1" smtClean="0"/>
            </a:br>
            <a:endParaRPr lang="ru-RU" sz="5000" b="1"/>
          </a:p>
        </p:txBody>
      </p:sp>
    </p:spTree>
  </p:cSld>
  <p:clrMapOvr>
    <a:masterClrMapping/>
  </p:clrMapOvr>
  <p:transition>
    <p:rand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9525">
              <a:lnSpc>
                <a:spcPct val="150000"/>
              </a:lnSpc>
              <a:buFont typeface="Wingdings 2" pitchFamily="18" charset="2"/>
              <a:buNone/>
              <a:defRPr/>
            </a:pPr>
            <a:r>
              <a:rPr lang="uk-UA" dirty="0" smtClean="0"/>
              <a:t> це продумана в усіх деталях модель спільної педагогічної діяльності з проектування, організації і проведення навчального процесу з безумовним забезпеченням комфортних умов навчання.</a:t>
            </a:r>
            <a:endParaRPr lang="ru-RU" dirty="0" smtClean="0"/>
          </a:p>
          <a:p>
            <a:pPr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uk-UA" b="1" smtClean="0">
                <a:solidFill>
                  <a:schemeClr val="bg1"/>
                </a:solidFill>
              </a:rPr>
              <a:t>Педагогічна технологія</a:t>
            </a:r>
            <a:endParaRPr lang="ru-RU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mtClean="0"/>
              <a:t>діагностична проектувальність;</a:t>
            </a:r>
            <a:endParaRPr lang="ru-RU" smtClean="0"/>
          </a:p>
          <a:p>
            <a:r>
              <a:rPr lang="uk-UA" smtClean="0"/>
              <a:t>цілепокладання;</a:t>
            </a:r>
            <a:endParaRPr lang="ru-RU" smtClean="0"/>
          </a:p>
          <a:p>
            <a:r>
              <a:rPr lang="uk-UA" smtClean="0"/>
              <a:t>цілісність;</a:t>
            </a:r>
            <a:endParaRPr lang="ru-RU" smtClean="0"/>
          </a:p>
          <a:p>
            <a:r>
              <a:rPr lang="uk-UA" smtClean="0"/>
              <a:t>результативність;</a:t>
            </a:r>
            <a:endParaRPr lang="ru-RU" smtClean="0"/>
          </a:p>
          <a:p>
            <a:r>
              <a:rPr lang="uk-UA" smtClean="0"/>
              <a:t>керованість;</a:t>
            </a:r>
            <a:endParaRPr lang="ru-RU" smtClean="0"/>
          </a:p>
          <a:p>
            <a:r>
              <a:rPr lang="uk-UA" smtClean="0"/>
              <a:t>економність;</a:t>
            </a:r>
            <a:endParaRPr lang="ru-RU" smtClean="0"/>
          </a:p>
          <a:p>
            <a:r>
              <a:rPr lang="uk-UA" smtClean="0"/>
              <a:t>коригувальність;</a:t>
            </a:r>
            <a:endParaRPr lang="ru-RU" smtClean="0"/>
          </a:p>
          <a:p>
            <a:r>
              <a:rPr lang="uk-UA" smtClean="0"/>
              <a:t>алгоритмічність.</a:t>
            </a:r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uk-UA" b="1" smtClean="0">
                <a:solidFill>
                  <a:schemeClr val="bg1"/>
                </a:solidFill>
              </a:rPr>
              <a:t>Ознаки педагогічної технології</a:t>
            </a:r>
            <a:r>
              <a:rPr lang="uk-UA" smtClean="0"/>
              <a:t>:</a:t>
            </a:r>
            <a:r>
              <a:rPr lang="ru-RU" smtClean="0"/>
              <a:t/>
            </a:r>
            <a:br>
              <a:rPr lang="ru-RU" smtClean="0"/>
            </a:br>
            <a:endParaRPr lang="ru-RU"/>
          </a:p>
        </p:txBody>
      </p:sp>
    </p:spTree>
  </p:cSld>
  <p:clrMapOvr>
    <a:masterClrMapping/>
  </p:clrMapOvr>
  <p:transition>
    <p:rand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9525">
              <a:lnSpc>
                <a:spcPct val="150000"/>
              </a:lnSpc>
              <a:buFont typeface="Wingdings 2" pitchFamily="18" charset="2"/>
              <a:buNone/>
              <a:defRPr/>
            </a:pPr>
            <a:r>
              <a:rPr lang="uk-UA" dirty="0" smtClean="0"/>
              <a:t>(з латинської мови </a:t>
            </a:r>
            <a:r>
              <a:rPr lang="en-US" i="1" dirty="0" err="1" smtClean="0"/>
              <a:t>creatio</a:t>
            </a:r>
            <a:r>
              <a:rPr lang="en-US" dirty="0" smtClean="0"/>
              <a:t> </a:t>
            </a:r>
            <a:r>
              <a:rPr lang="uk-UA" dirty="0" smtClean="0"/>
              <a:t>– створення, творчість, новаторська діяльність) як поняття актуалізує насамперед нестандартність у виявленні творчого потенціалу.</a:t>
            </a:r>
            <a:endParaRPr lang="ru-RU" dirty="0" smtClean="0"/>
          </a:p>
          <a:p>
            <a:pPr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uk-UA" b="1" smtClean="0">
                <a:solidFill>
                  <a:schemeClr val="bg1"/>
                </a:solidFill>
              </a:rPr>
              <a:t>Креативність</a:t>
            </a:r>
            <a:endParaRPr lang="ru-RU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9525">
              <a:lnSpc>
                <a:spcPct val="150000"/>
              </a:lnSpc>
              <a:buFont typeface="Wingdings 2" pitchFamily="18" charset="2"/>
              <a:buNone/>
              <a:defRPr/>
            </a:pPr>
            <a:r>
              <a:rPr lang="uk-UA" dirty="0" smtClean="0"/>
              <a:t>це навчання в діалозі, під час якого відбувається взаємодія учасників педагогічного процесу з метою взаєморозуміння, спільного вирішення навчальних завдань, розвитку особистісних рис учнів.</a:t>
            </a:r>
            <a:endParaRPr lang="ru-RU" dirty="0" smtClean="0"/>
          </a:p>
          <a:p>
            <a:pPr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uk-UA" smtClean="0">
                <a:solidFill>
                  <a:schemeClr val="bg1"/>
                </a:solidFill>
              </a:rPr>
              <a:t>Інтерактивне навчання </a:t>
            </a:r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9525">
              <a:lnSpc>
                <a:spcPct val="150000"/>
              </a:lnSpc>
              <a:buFont typeface="Wingdings 2" pitchFamily="18" charset="2"/>
              <a:buNone/>
              <a:defRPr/>
            </a:pPr>
            <a:r>
              <a:rPr lang="uk-UA" dirty="0" smtClean="0"/>
              <a:t>Те, що я чую, я забуваю.</a:t>
            </a:r>
            <a:endParaRPr lang="ru-RU" dirty="0" smtClean="0"/>
          </a:p>
          <a:p>
            <a:pPr indent="-9525">
              <a:lnSpc>
                <a:spcPct val="150000"/>
              </a:lnSpc>
              <a:buFont typeface="Wingdings 2" pitchFamily="18" charset="2"/>
              <a:buNone/>
              <a:defRPr/>
            </a:pPr>
            <a:r>
              <a:rPr lang="uk-UA" dirty="0" smtClean="0"/>
              <a:t>Те, що я бачу й чую, я трохи пам’ятаю.</a:t>
            </a:r>
            <a:endParaRPr lang="ru-RU" dirty="0" smtClean="0"/>
          </a:p>
          <a:p>
            <a:pPr indent="-9525">
              <a:lnSpc>
                <a:spcPct val="150000"/>
              </a:lnSpc>
              <a:buFont typeface="Wingdings 2" pitchFamily="18" charset="2"/>
              <a:buNone/>
              <a:defRPr/>
            </a:pPr>
            <a:r>
              <a:rPr lang="uk-UA" dirty="0" smtClean="0"/>
              <a:t>Те, що я чую, бачу, обговорюю, я починаю розуміти.</a:t>
            </a:r>
            <a:endParaRPr lang="ru-RU" dirty="0" smtClean="0"/>
          </a:p>
          <a:p>
            <a:pPr indent="-9525">
              <a:lnSpc>
                <a:spcPct val="150000"/>
              </a:lnSpc>
              <a:buFont typeface="Wingdings 2" pitchFamily="18" charset="2"/>
              <a:buNone/>
              <a:defRPr/>
            </a:pPr>
            <a:r>
              <a:rPr lang="uk-UA" dirty="0" smtClean="0"/>
              <a:t>Коли я чую, бачу, обговорюю й роблю – я набуваю знань і навичок.</a:t>
            </a:r>
            <a:endParaRPr lang="ru-RU" dirty="0" smtClean="0"/>
          </a:p>
          <a:p>
            <a:pPr>
              <a:buFont typeface="Wingdings 2" pitchFamily="18" charset="2"/>
              <a:buNone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uk-UA" smtClean="0">
                <a:solidFill>
                  <a:schemeClr val="bg1"/>
                </a:solidFill>
              </a:rPr>
              <a:t>Кредо інтерактивного навчання</a:t>
            </a:r>
            <a:r>
              <a:rPr lang="ru-RU" smtClean="0">
                <a:solidFill>
                  <a:schemeClr val="bg1"/>
                </a:solidFill>
              </a:rPr>
              <a:t/>
            </a:r>
            <a:br>
              <a:rPr lang="ru-RU" smtClean="0">
                <a:solidFill>
                  <a:schemeClr val="bg1"/>
                </a:solidFill>
              </a:rPr>
            </a:br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28596" y="642918"/>
            <a:ext cx="8305800" cy="1428760"/>
          </a:xfrm>
        </p:spPr>
        <p:txBody>
          <a:bodyPr/>
          <a:lstStyle/>
          <a:p>
            <a:pPr>
              <a:defRPr/>
            </a:pPr>
            <a:r>
              <a:rPr lang="uk-UA" sz="5000" b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Правила співпраці на семінарі: </a:t>
            </a:r>
            <a:endParaRPr lang="ru-RU" sz="5000" b="1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428596" y="2500306"/>
            <a:ext cx="8305800" cy="3714776"/>
          </a:xfrm>
          <a:prstGeom prst="rect">
            <a:avLst/>
          </a:prstGeom>
          <a:ln w="6350" cap="rnd">
            <a:noFill/>
          </a:ln>
        </p:spPr>
        <p:txBody>
          <a:bodyPr anchor="b"/>
          <a:lstStyle/>
          <a:p>
            <a:pPr marL="914400" indent="-914400" eaLnBrk="0" hangingPunct="0">
              <a:buFontTx/>
              <a:buAutoNum type="arabicPeriod"/>
              <a:defRPr/>
            </a:pPr>
            <a:r>
              <a:rPr lang="uk-UA" sz="25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latin typeface="+mj-lt"/>
                <a:ea typeface="+mj-ea"/>
                <a:cs typeface="+mj-cs"/>
              </a:rPr>
              <a:t>Будьте </a:t>
            </a:r>
            <a:r>
              <a:rPr lang="en-US" sz="25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uk-UA" sz="25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latin typeface="+mj-lt"/>
                <a:ea typeface="+mj-ea"/>
                <a:cs typeface="+mj-cs"/>
              </a:rPr>
              <a:t>активними</a:t>
            </a:r>
            <a:endParaRPr lang="uk-UA" sz="2500" b="1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chemeClr val="bg1">
                  <a:lumMod val="95000"/>
                  <a:lumOff val="5000"/>
                </a:schemeClr>
              </a:solidFill>
              <a:effectLst>
                <a:innerShdw blurRad="50800" dist="25400" dir="13500000">
                  <a:srgbClr val="000000">
                    <a:alpha val="70000"/>
                  </a:srgbClr>
                </a:innerShdw>
              </a:effectLst>
              <a:latin typeface="+mj-lt"/>
              <a:ea typeface="+mj-ea"/>
              <a:cs typeface="+mj-cs"/>
            </a:endParaRPr>
          </a:p>
          <a:p>
            <a:pPr marL="914400" indent="-914400" eaLnBrk="0" hangingPunct="0">
              <a:buFontTx/>
              <a:buAutoNum type="arabicPeriod"/>
              <a:defRPr/>
            </a:pPr>
            <a:r>
              <a:rPr lang="uk-UA" sz="25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latin typeface="+mj-lt"/>
                <a:ea typeface="+mj-ea"/>
                <a:cs typeface="+mj-cs"/>
              </a:rPr>
              <a:t>Уважно слухайте своїх колег</a:t>
            </a:r>
          </a:p>
          <a:p>
            <a:pPr marL="914400" indent="-914400" eaLnBrk="0" hangingPunct="0">
              <a:buFontTx/>
              <a:buAutoNum type="arabicPeriod"/>
              <a:defRPr/>
            </a:pPr>
            <a:r>
              <a:rPr lang="uk-UA" sz="25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latin typeface="+mj-lt"/>
                <a:ea typeface="+mj-ea"/>
                <a:cs typeface="+mj-cs"/>
              </a:rPr>
              <a:t>Пам'ятайте: людям подобається працювати з тими, хто цінує їхні старання</a:t>
            </a:r>
          </a:p>
          <a:p>
            <a:pPr marL="914400" indent="-914400" eaLnBrk="0" hangingPunct="0">
              <a:buFontTx/>
              <a:buAutoNum type="arabicPeriod"/>
              <a:defRPr/>
            </a:pPr>
            <a:r>
              <a:rPr lang="uk-UA" sz="25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latin typeface="+mj-lt"/>
                <a:ea typeface="+mj-ea"/>
                <a:cs typeface="+mj-cs"/>
              </a:rPr>
              <a:t>Будьте відвертими й відкритими</a:t>
            </a:r>
          </a:p>
          <a:p>
            <a:pPr marL="914400" indent="-914400" eaLnBrk="0" hangingPunct="0">
              <a:buFontTx/>
              <a:buAutoNum type="arabicPeriod"/>
              <a:defRPr/>
            </a:pPr>
            <a:r>
              <a:rPr lang="uk-UA" sz="25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latin typeface="+mj-lt"/>
                <a:ea typeface="+mj-ea"/>
                <a:cs typeface="+mj-cs"/>
              </a:rPr>
              <a:t>Говоріть від себе, не повторюйтесь</a:t>
            </a:r>
          </a:p>
          <a:p>
            <a:pPr marL="914400" indent="-914400" eaLnBrk="0" hangingPunct="0">
              <a:buFontTx/>
              <a:buAutoNum type="arabicPeriod"/>
              <a:defRPr/>
            </a:pPr>
            <a:r>
              <a:rPr lang="uk-UA" sz="25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latin typeface="+mj-lt"/>
                <a:ea typeface="+mj-ea"/>
                <a:cs typeface="+mj-cs"/>
              </a:rPr>
              <a:t>Концентруйте увагу на позитивному</a:t>
            </a:r>
          </a:p>
          <a:p>
            <a:pPr marL="914400" indent="-914400" eaLnBrk="0" hangingPunct="0">
              <a:buFontTx/>
              <a:buAutoNum type="arabicPeriod"/>
              <a:defRPr/>
            </a:pPr>
            <a:r>
              <a:rPr lang="uk-UA" sz="25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latin typeface="+mj-lt"/>
                <a:ea typeface="+mj-ea"/>
                <a:cs typeface="+mj-cs"/>
              </a:rPr>
              <a:t>Поборіть невпевненість</a:t>
            </a:r>
          </a:p>
          <a:p>
            <a:pPr marL="914400" indent="-914400" eaLnBrk="0" hangingPunct="0">
              <a:buFontTx/>
              <a:buAutoNum type="arabicPeriod"/>
              <a:defRPr/>
            </a:pPr>
            <a:r>
              <a:rPr lang="uk-UA" sz="25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latin typeface="+mj-lt"/>
                <a:ea typeface="+mj-ea"/>
                <a:cs typeface="+mj-cs"/>
              </a:rPr>
              <a:t>Перемагає той, хто завжди вчить новому</a:t>
            </a:r>
          </a:p>
          <a:p>
            <a:pPr marL="914400" indent="-914400" eaLnBrk="0" hangingPunct="0">
              <a:buFontTx/>
              <a:buAutoNum type="arabicPeriod"/>
              <a:defRPr/>
            </a:pPr>
            <a:r>
              <a:rPr lang="uk-UA" sz="25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latin typeface="+mj-lt"/>
                <a:ea typeface="+mj-ea"/>
                <a:cs typeface="+mj-cs"/>
              </a:rPr>
              <a:t>Бачачи те, що бачать інші, думайте по-своєму</a:t>
            </a:r>
          </a:p>
          <a:p>
            <a:pPr marL="914400" indent="-914400" eaLnBrk="0" hangingPunct="0">
              <a:buFontTx/>
              <a:buAutoNum type="arabicPeriod"/>
              <a:defRPr/>
            </a:pPr>
            <a:r>
              <a:rPr lang="uk-UA" sz="25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latin typeface="+mj-lt"/>
                <a:ea typeface="+mj-ea"/>
                <a:cs typeface="+mj-cs"/>
              </a:rPr>
              <a:t> Станьте компетентними</a:t>
            </a:r>
            <a:endParaRPr lang="ru-RU" sz="2500" b="1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chemeClr val="bg1">
                  <a:lumMod val="95000"/>
                  <a:lumOff val="5000"/>
                </a:schemeClr>
              </a:solidFill>
              <a:effectLst>
                <a:innerShdw blurRad="50800" dist="25400" dir="13500000">
                  <a:srgbClr val="000000">
                    <a:alpha val="70000"/>
                  </a:srgbClr>
                </a:inn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uk-UA" b="1" smtClean="0">
                <a:solidFill>
                  <a:schemeClr val="bg1"/>
                </a:solidFill>
              </a:rPr>
              <a:t>Класифікація інтерактивних технологій:</a:t>
            </a:r>
            <a:endParaRPr lang="ru-RU" b="1">
              <a:solidFill>
                <a:schemeClr val="bg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643063"/>
          <a:ext cx="9144001" cy="4786346"/>
        </p:xfrm>
        <a:graphic>
          <a:graphicData uri="http://schemas.openxmlformats.org/drawingml/2006/table">
            <a:tbl>
              <a:tblPr/>
              <a:tblGrid>
                <a:gridCol w="3047415"/>
                <a:gridCol w="3048293"/>
                <a:gridCol w="3048293"/>
              </a:tblGrid>
              <a:tr h="47863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500" b="1" dirty="0" err="1">
                          <a:latin typeface="Times New Roman"/>
                          <a:ea typeface="Calibri"/>
                          <a:cs typeface="Times New Roman"/>
                        </a:rPr>
                        <a:t>Неімітаційні</a:t>
                      </a: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uk-UA" sz="2500" dirty="0">
                          <a:latin typeface="Times New Roman"/>
                          <a:ea typeface="Calibri"/>
                          <a:cs typeface="Times New Roman"/>
                        </a:rPr>
                        <a:t>проблемна лекція</a:t>
                      </a: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uk-UA" sz="2500" dirty="0">
                          <a:latin typeface="Times New Roman"/>
                          <a:ea typeface="Calibri"/>
                          <a:cs typeface="Times New Roman"/>
                        </a:rPr>
                        <a:t>семінар</a:t>
                      </a: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uk-UA" sz="2500" dirty="0">
                          <a:latin typeface="Times New Roman"/>
                          <a:ea typeface="Calibri"/>
                          <a:cs typeface="Times New Roman"/>
                        </a:rPr>
                        <a:t>бесіда</a:t>
                      </a: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uk-UA" sz="2500" dirty="0">
                          <a:latin typeface="Times New Roman"/>
                          <a:ea typeface="Calibri"/>
                          <a:cs typeface="Times New Roman"/>
                        </a:rPr>
                        <a:t>мозковий штурм</a:t>
                      </a: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uk-UA" sz="2500" dirty="0">
                          <a:latin typeface="Times New Roman"/>
                          <a:ea typeface="Calibri"/>
                          <a:cs typeface="Times New Roman"/>
                        </a:rPr>
                        <a:t>дискусія</a:t>
                      </a: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uk-UA" sz="2500" dirty="0">
                          <a:latin typeface="Times New Roman"/>
                          <a:ea typeface="Calibri"/>
                          <a:cs typeface="Times New Roman"/>
                        </a:rPr>
                        <a:t>майстерня</a:t>
                      </a: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uk-UA" sz="2500" dirty="0">
                          <a:latin typeface="Times New Roman"/>
                          <a:ea typeface="Calibri"/>
                          <a:cs typeface="Times New Roman"/>
                        </a:rPr>
                        <a:t>опитування експертів</a:t>
                      </a: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500" b="1" dirty="0">
                          <a:latin typeface="Times New Roman"/>
                          <a:ea typeface="Calibri"/>
                          <a:cs typeface="Times New Roman"/>
                        </a:rPr>
                        <a:t>Неігрові</a:t>
                      </a: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uk-UA" sz="2500" dirty="0">
                          <a:latin typeface="Times New Roman"/>
                          <a:ea typeface="Calibri"/>
                          <a:cs typeface="Times New Roman"/>
                        </a:rPr>
                        <a:t>вивчення конкретних ситуацій</a:t>
                      </a: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uk-UA" sz="2500" dirty="0">
                          <a:latin typeface="Times New Roman"/>
                          <a:ea typeface="Calibri"/>
                          <a:cs typeface="Times New Roman"/>
                        </a:rPr>
                        <a:t>вирішення ситуативних завдань</a:t>
                      </a: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uk-UA" sz="2500" dirty="0">
                          <a:latin typeface="Times New Roman"/>
                          <a:ea typeface="Calibri"/>
                          <a:cs typeface="Times New Roman"/>
                        </a:rPr>
                        <a:t>імітаційні вправи</a:t>
                      </a: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500" b="1" dirty="0">
                          <a:latin typeface="Times New Roman"/>
                          <a:ea typeface="Calibri"/>
                          <a:cs typeface="Times New Roman"/>
                        </a:rPr>
                        <a:t>Імітаційні (ігрові)</a:t>
                      </a: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uk-UA" sz="2500" dirty="0">
                          <a:latin typeface="Times New Roman"/>
                          <a:ea typeface="Calibri"/>
                          <a:cs typeface="Times New Roman"/>
                        </a:rPr>
                        <a:t>імітаційний тренінг</a:t>
                      </a: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uk-UA" sz="2500" dirty="0">
                          <a:latin typeface="Times New Roman"/>
                          <a:ea typeface="Calibri"/>
                          <a:cs typeface="Times New Roman"/>
                        </a:rPr>
                        <a:t>ділова гра</a:t>
                      </a: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uk-UA" sz="2500" dirty="0">
                          <a:latin typeface="Times New Roman"/>
                          <a:ea typeface="Calibri"/>
                          <a:cs typeface="Times New Roman"/>
                        </a:rPr>
                        <a:t>дидактична гра</a:t>
                      </a: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uk-UA" sz="2500" dirty="0">
                          <a:latin typeface="Times New Roman"/>
                          <a:ea typeface="Calibri"/>
                          <a:cs typeface="Times New Roman"/>
                        </a:rPr>
                        <a:t>рольова гра</a:t>
                      </a: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uk-UA" sz="2500" dirty="0">
                          <a:latin typeface="Times New Roman"/>
                          <a:ea typeface="Calibri"/>
                          <a:cs typeface="Times New Roman"/>
                        </a:rPr>
                        <a:t>ігрове проектування</a:t>
                      </a: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uk-UA" sz="2500" dirty="0">
                          <a:latin typeface="Times New Roman"/>
                          <a:ea typeface="Calibri"/>
                          <a:cs typeface="Times New Roman"/>
                        </a:rPr>
                        <a:t>груповий тренінг</a:t>
                      </a: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uk-UA" sz="2500" dirty="0">
                          <a:latin typeface="Times New Roman"/>
                          <a:ea typeface="Calibri"/>
                          <a:cs typeface="Times New Roman"/>
                        </a:rPr>
                        <a:t>гра</a:t>
                      </a: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random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uk-UA" b="1" smtClean="0">
                <a:solidFill>
                  <a:schemeClr val="bg1"/>
                </a:solidFill>
              </a:rPr>
              <a:t>Схема інтерактивного уроку</a:t>
            </a:r>
            <a:r>
              <a:rPr lang="ru-RU" b="1" smtClean="0">
                <a:solidFill>
                  <a:schemeClr val="bg1"/>
                </a:solidFill>
              </a:rPr>
              <a:t/>
            </a:r>
            <a:br>
              <a:rPr lang="ru-RU" b="1" smtClean="0">
                <a:solidFill>
                  <a:schemeClr val="bg1"/>
                </a:solidFill>
              </a:rPr>
            </a:br>
            <a:endParaRPr lang="ru-RU" b="1">
              <a:solidFill>
                <a:schemeClr val="bg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714375"/>
          <a:ext cx="9144000" cy="6250625"/>
        </p:xfrm>
        <a:graphic>
          <a:graphicData uri="http://schemas.openxmlformats.org/drawingml/2006/table">
            <a:tbl>
              <a:tblPr/>
              <a:tblGrid>
                <a:gridCol w="466725"/>
                <a:gridCol w="3346450"/>
                <a:gridCol w="5330825"/>
              </a:tblGrid>
              <a:tr h="709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№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3688" marR="43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Етапи уроку 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(відсоток навчального часу)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43688" marR="43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826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Мета етапу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3688" marR="43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5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3688" marR="4368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5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Мотивація </a:t>
                      </a:r>
                      <a:r>
                        <a:rPr kumimoji="0" lang="ru-RU" sz="15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(5 %)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3688" marR="4368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Сфокусувати увагу учнів на проблемі й викли­кати інтерес до обговорюваної теми. Прийоми навчання: питання, цитати, коротка історія, не­величке завдання, розминка тощо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3688" marR="4368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5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3688" marR="4368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5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Оголошення, представлення теми та очікуваних навчальних результатів </a:t>
                      </a:r>
                      <a:r>
                        <a:rPr kumimoji="0" lang="ru-RU" sz="15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(5 %)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3688" marR="4368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Забезпечити розуміння учнями змісту їхньої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діяльності, тобто того, чого вони повинні досягти в результаті уроку і чого від них очкує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вчитель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43688" marR="4368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5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3688" marR="4368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5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Надання необхідної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5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інформації </a:t>
                      </a:r>
                      <a:r>
                        <a:rPr kumimoji="0" lang="ru-RU" sz="15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(10 %)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43688" marR="4368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Дати достатньо інформації для виконання практичних завдань. Це можуть бути міні-лекції, чи­тання роздаткового матеріалу, виконання домаш­нього завдання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3688" marR="4368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071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4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3688" marR="4368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5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Інтерактивні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5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вправи </a:t>
                      </a:r>
                      <a:r>
                        <a:rPr kumimoji="0" lang="ru-RU" sz="15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(60 %):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• </a:t>
                      </a:r>
                      <a:r>
                        <a:rPr kumimoji="0" lang="uk-UA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інструктування;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• </a:t>
                      </a:r>
                      <a:r>
                        <a:rPr kumimoji="0" lang="uk-UA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поділ на групи і/ або розподіл ролей;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•	</a:t>
                      </a:r>
                      <a:r>
                        <a:rPr kumimoji="0" lang="uk-UA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виконання зав­дання;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•	</a:t>
                      </a:r>
                      <a:r>
                        <a:rPr kumimoji="0" lang="uk-UA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презентація ре­зультату виконання вправи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43688" marR="4368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Організувати практичну роботу учнів для самостійного освоєння матеріалу та досягнення поставлених цілей уроку. Учитель виступає у ролі фасилітатора, створюючи умови для індивідуальної роботи учнів та для їхньої співпраці один із одним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3688" marR="4368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961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3688" marR="4368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5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Підбиття підсумків, оцінювання ре­зультатів (20%)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3688" marR="4368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Здійснити рефлексію та проаналізувати ступінь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реалізації поставлених цілей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43688" marR="4368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random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uk-UA" b="1" smtClean="0">
                <a:solidFill>
                  <a:schemeClr val="bg1"/>
                </a:solidFill>
              </a:rPr>
              <a:t>Критичні точки засвоєння навчального матеріалу учнями</a:t>
            </a:r>
            <a:endParaRPr lang="ru-RU" b="1">
              <a:solidFill>
                <a:schemeClr val="bg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63" y="1500188"/>
          <a:ext cx="8215370" cy="1295406"/>
        </p:xfrm>
        <a:graphic>
          <a:graphicData uri="http://schemas.openxmlformats.org/drawingml/2006/table">
            <a:tbl>
              <a:tblPr/>
              <a:tblGrid>
                <a:gridCol w="2428892"/>
                <a:gridCol w="1194684"/>
                <a:gridCol w="1534538"/>
                <a:gridCol w="1534538"/>
                <a:gridCol w="1522718"/>
              </a:tblGrid>
              <a:tr h="4286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500" b="1" dirty="0">
                          <a:latin typeface="Times New Roman"/>
                          <a:ea typeface="Calibri"/>
                          <a:cs typeface="Times New Roman"/>
                        </a:rPr>
                        <a:t>Час</a:t>
                      </a: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500" dirty="0">
                          <a:latin typeface="Times New Roman"/>
                          <a:ea typeface="Calibri"/>
                          <a:cs typeface="Times New Roman"/>
                        </a:rPr>
                        <a:t>1-4 хв.</a:t>
                      </a: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500" dirty="0">
                          <a:latin typeface="Times New Roman"/>
                          <a:ea typeface="Calibri"/>
                          <a:cs typeface="Times New Roman"/>
                        </a:rPr>
                        <a:t>5-23 хв.</a:t>
                      </a: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500" dirty="0">
                          <a:latin typeface="Times New Roman"/>
                          <a:ea typeface="Calibri"/>
                          <a:cs typeface="Times New Roman"/>
                        </a:rPr>
                        <a:t>23-34 хв.</a:t>
                      </a: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500">
                          <a:latin typeface="Times New Roman"/>
                          <a:ea typeface="Calibri"/>
                          <a:cs typeface="Times New Roman"/>
                        </a:rPr>
                        <a:t>35-45 хв.</a:t>
                      </a:r>
                      <a:endParaRPr lang="ru-RU" sz="2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500" b="1">
                          <a:latin typeface="Times New Roman"/>
                          <a:ea typeface="Calibri"/>
                          <a:cs typeface="Times New Roman"/>
                        </a:rPr>
                        <a:t>Засвоюваність</a:t>
                      </a:r>
                      <a:endParaRPr lang="ru-RU" sz="2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500">
                          <a:latin typeface="Times New Roman"/>
                          <a:ea typeface="Calibri"/>
                          <a:cs typeface="Times New Roman"/>
                        </a:rPr>
                        <a:t>60%</a:t>
                      </a:r>
                      <a:endParaRPr lang="ru-RU" sz="2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500">
                          <a:latin typeface="Times New Roman"/>
                          <a:ea typeface="Calibri"/>
                          <a:cs typeface="Times New Roman"/>
                        </a:rPr>
                        <a:t>80%</a:t>
                      </a:r>
                      <a:endParaRPr lang="ru-RU" sz="25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500" dirty="0">
                          <a:latin typeface="Times New Roman"/>
                          <a:ea typeface="Calibri"/>
                          <a:cs typeface="Times New Roman"/>
                        </a:rPr>
                        <a:t>45-60%</a:t>
                      </a: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500" dirty="0">
                          <a:latin typeface="Times New Roman"/>
                          <a:ea typeface="Calibri"/>
                          <a:cs typeface="Times New Roman"/>
                        </a:rPr>
                        <a:t>6%</a:t>
                      </a:r>
                      <a:endParaRPr lang="ru-RU" sz="25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Заголовок 2"/>
          <p:cNvSpPr txBox="1">
            <a:spLocks/>
          </p:cNvSpPr>
          <p:nvPr/>
        </p:nvSpPr>
        <p:spPr>
          <a:xfrm>
            <a:off x="500063" y="3143250"/>
            <a:ext cx="8229600" cy="2500313"/>
          </a:xfrm>
          <a:prstGeom prst="rect">
            <a:avLst/>
          </a:prstGeom>
          <a:ln w="6350" cap="rnd">
            <a:noFill/>
          </a:ln>
        </p:spPr>
        <p:txBody>
          <a:bodyPr anchor="b">
            <a:normAutofit fontScale="90000" lnSpcReduction="20000"/>
          </a:bodyPr>
          <a:lstStyle/>
          <a:p>
            <a:pPr algn="ctr">
              <a:defRPr/>
            </a:pPr>
            <a:r>
              <a:rPr lang="uk-UA" sz="4000" b="1" dirty="0">
                <a:latin typeface="Arial Black" pitchFamily="34" charset="0"/>
              </a:rPr>
              <a:t>Кризи уваги</a:t>
            </a:r>
          </a:p>
          <a:p>
            <a:pPr algn="ctr">
              <a:defRPr/>
            </a:pPr>
            <a:endParaRPr lang="ru-RU" sz="4000" dirty="0">
              <a:latin typeface="Arial Black" pitchFamily="34" charset="0"/>
            </a:endParaRPr>
          </a:p>
          <a:p>
            <a:pPr algn="ctr">
              <a:defRPr/>
            </a:pPr>
            <a:r>
              <a:rPr lang="uk-UA" sz="3100" dirty="0">
                <a:latin typeface="Times New Roman" pitchFamily="18" charset="0"/>
                <a:cs typeface="Times New Roman" pitchFamily="18" charset="0"/>
              </a:rPr>
              <a:t>на 14-18 хв.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uk-UA" sz="3100" dirty="0">
                <a:latin typeface="Times New Roman" pitchFamily="18" charset="0"/>
                <a:cs typeface="Times New Roman" pitchFamily="18" charset="0"/>
              </a:rPr>
              <a:t>через 11-14 хв.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uk-UA" sz="3100" dirty="0">
                <a:latin typeface="Times New Roman" pitchFamily="18" charset="0"/>
                <a:cs typeface="Times New Roman" pitchFamily="18" charset="0"/>
              </a:rPr>
              <a:t>через 9-11 хв.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uk-UA" sz="3100" dirty="0">
                <a:latin typeface="Times New Roman" pitchFamily="18" charset="0"/>
                <a:cs typeface="Times New Roman" pitchFamily="18" charset="0"/>
              </a:rPr>
              <a:t>через 8-9 хв.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9525">
              <a:lnSpc>
                <a:spcPct val="150000"/>
              </a:lnSpc>
              <a:buFont typeface="Wingdings 2" pitchFamily="18" charset="2"/>
              <a:buNone/>
              <a:defRPr/>
            </a:pPr>
            <a:r>
              <a:rPr lang="uk-UA" dirty="0" smtClean="0"/>
              <a:t>(від японського – </a:t>
            </a:r>
            <a:r>
              <a:rPr lang="uk-UA" i="1" dirty="0" err="1" smtClean="0"/>
              <a:t>кокоро</a:t>
            </a:r>
            <a:r>
              <a:rPr lang="uk-UA" dirty="0" smtClean="0"/>
              <a:t> – «свідомість», «душа» і грецької </a:t>
            </a:r>
            <a:r>
              <a:rPr lang="uk-UA" i="1" dirty="0" smtClean="0"/>
              <a:t>логос</a:t>
            </a:r>
            <a:r>
              <a:rPr lang="uk-UA" dirty="0" smtClean="0"/>
              <a:t> – «вчення») – низка психологічних ігор призначених для того, щоб розкрити емоційні й поведінкові особливості учнів.</a:t>
            </a:r>
            <a:endParaRPr lang="ru-RU" dirty="0" smtClean="0"/>
          </a:p>
          <a:p>
            <a:pPr>
              <a:buFont typeface="Wingdings 2" pitchFamily="18" charset="2"/>
              <a:buNone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uk-UA" b="1" err="1" smtClean="0">
                <a:solidFill>
                  <a:schemeClr val="bg1"/>
                </a:solidFill>
              </a:rPr>
              <a:t>Кокологія</a:t>
            </a:r>
            <a:endParaRPr lang="ru-RU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9525">
              <a:lnSpc>
                <a:spcPct val="150000"/>
              </a:lnSpc>
              <a:buFont typeface="Wingdings 2" pitchFamily="18" charset="2"/>
              <a:buNone/>
              <a:defRPr/>
            </a:pPr>
            <a:r>
              <a:rPr lang="uk-UA" dirty="0" smtClean="0"/>
              <a:t>(з лат. – порада, навіювання) – це така технологія навчання, яка допомагає учням лише за керування вчителем дійти до висновків, повірити у свої сили.</a:t>
            </a:r>
            <a:endParaRPr lang="ru-RU" dirty="0" smtClean="0"/>
          </a:p>
          <a:p>
            <a:pPr>
              <a:buFont typeface="Wingdings 2" pitchFamily="18" charset="2"/>
              <a:buNone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uk-UA" b="1" smtClean="0">
                <a:solidFill>
                  <a:schemeClr val="bg1"/>
                </a:solidFill>
              </a:rPr>
              <a:t>Сугестія </a:t>
            </a:r>
            <a:endParaRPr lang="ru-RU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84138">
              <a:lnSpc>
                <a:spcPct val="150000"/>
              </a:lnSpc>
              <a:buFont typeface="Wingdings 2" pitchFamily="18" charset="2"/>
              <a:buNone/>
              <a:defRPr/>
            </a:pPr>
            <a:r>
              <a:rPr lang="uk-UA" dirty="0" smtClean="0"/>
              <a:t>це білий вірш, у якому синтезована інформація в стислому вислові з п’яти рядків.</a:t>
            </a:r>
            <a:endParaRPr lang="ru-RU" dirty="0" smtClean="0"/>
          </a:p>
          <a:p>
            <a:pPr>
              <a:buFont typeface="Wingdings 2" pitchFamily="18" charset="2"/>
              <a:buNone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uk-UA" b="1" err="1" smtClean="0">
                <a:solidFill>
                  <a:schemeClr val="bg1"/>
                </a:solidFill>
              </a:rPr>
              <a:t>Сенкан</a:t>
            </a:r>
            <a:r>
              <a:rPr lang="uk-UA" b="1" smtClean="0">
                <a:solidFill>
                  <a:schemeClr val="bg1"/>
                </a:solidFill>
              </a:rPr>
              <a:t> </a:t>
            </a:r>
            <a:endParaRPr lang="ru-RU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9525">
              <a:lnSpc>
                <a:spcPct val="150000"/>
              </a:lnSpc>
              <a:buFont typeface="Wingdings 2" pitchFamily="18" charset="2"/>
              <a:buNone/>
              <a:defRPr/>
            </a:pPr>
            <a:r>
              <a:rPr lang="uk-UA" dirty="0" smtClean="0"/>
              <a:t>здатність людини до самопізнання, уміння аналізувати власні дії, вчинки, мотиви й порівнювати їх із суспільно значущими цінностями, а також діями та вчинками інших людей.</a:t>
            </a:r>
            <a:endParaRPr lang="ru-RU" dirty="0" smtClean="0"/>
          </a:p>
          <a:p>
            <a:pPr>
              <a:buFont typeface="Wingdings 2" pitchFamily="18" charset="2"/>
              <a:buNone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uk-UA" b="1" smtClean="0">
                <a:solidFill>
                  <a:schemeClr val="bg1"/>
                </a:solidFill>
              </a:rPr>
              <a:t>Рефлексія</a:t>
            </a:r>
            <a:endParaRPr lang="ru-RU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9525">
              <a:lnSpc>
                <a:spcPct val="150000"/>
              </a:lnSpc>
              <a:buFont typeface="Wingdings 2" pitchFamily="18" charset="2"/>
              <a:buNone/>
              <a:defRPr/>
            </a:pPr>
            <a:r>
              <a:rPr lang="uk-UA" dirty="0" smtClean="0"/>
              <a:t>(</a:t>
            </a:r>
            <a:r>
              <a:rPr lang="uk-UA" dirty="0" err="1" smtClean="0"/>
              <a:t>акме</a:t>
            </a:r>
            <a:r>
              <a:rPr lang="uk-UA" dirty="0" smtClean="0"/>
              <a:t> з давньогрецької – вершина, розквіт, найвища точка) – педагогіка успіху.</a:t>
            </a:r>
            <a:endParaRPr lang="ru-RU" dirty="0" smtClean="0"/>
          </a:p>
          <a:p>
            <a:pPr>
              <a:buFont typeface="Wingdings 2" pitchFamily="18" charset="2"/>
              <a:buNone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uk-UA" b="1" err="1" smtClean="0">
                <a:solidFill>
                  <a:schemeClr val="bg1"/>
                </a:solidFill>
              </a:rPr>
              <a:t>Акмеологія</a:t>
            </a:r>
            <a:endParaRPr lang="ru-RU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1428736"/>
            <a:ext cx="8229600" cy="329090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uk-UA" sz="3000" b="1" smtClean="0">
                <a:solidFill>
                  <a:schemeClr val="bg1"/>
                </a:solidFill>
              </a:rPr>
              <a:t>Урок </a:t>
            </a:r>
            <a:br>
              <a:rPr lang="uk-UA" sz="3000" b="1" smtClean="0">
                <a:solidFill>
                  <a:schemeClr val="bg1"/>
                </a:solidFill>
              </a:rPr>
            </a:br>
            <a:r>
              <a:rPr lang="uk-UA" sz="3000" b="1" smtClean="0">
                <a:solidFill>
                  <a:schemeClr val="bg1"/>
                </a:solidFill>
              </a:rPr>
              <a:t>української мови</a:t>
            </a:r>
            <a:br>
              <a:rPr lang="uk-UA" sz="3000" b="1" smtClean="0">
                <a:solidFill>
                  <a:schemeClr val="bg1"/>
                </a:solidFill>
              </a:rPr>
            </a:br>
            <a:r>
              <a:rPr lang="uk-UA" sz="3000" b="1" smtClean="0">
                <a:solidFill>
                  <a:schemeClr val="bg1"/>
                </a:solidFill>
              </a:rPr>
              <a:t>в 6-А класі </a:t>
            </a:r>
            <a:br>
              <a:rPr lang="uk-UA" sz="3000" b="1" smtClean="0">
                <a:solidFill>
                  <a:schemeClr val="bg1"/>
                </a:solidFill>
              </a:rPr>
            </a:br>
            <a:r>
              <a:rPr lang="uk-UA" sz="3000" b="1" smtClean="0"/>
              <a:t> </a:t>
            </a:r>
            <a:r>
              <a:rPr lang="uk-UA" sz="3000" b="1" smtClean="0">
                <a:solidFill>
                  <a:schemeClr val="bg1"/>
                </a:solidFill>
              </a:rPr>
              <a:t>УРОК ПІДГОТОВКИ ДО НАПИСАННЯ ТВОРУ-РОЗДУМУ НА ТЕМУ:</a:t>
            </a:r>
            <a:br>
              <a:rPr lang="uk-UA" sz="3000" b="1" smtClean="0">
                <a:solidFill>
                  <a:schemeClr val="bg1"/>
                </a:solidFill>
              </a:rPr>
            </a:br>
            <a:r>
              <a:rPr lang="uk-UA" sz="3000" b="1" smtClean="0">
                <a:solidFill>
                  <a:schemeClr val="bg1"/>
                </a:solidFill>
              </a:rPr>
              <a:t>“РОДИНА – ЛЮДСЬКОГО ДУХУ СВЯТИНЯ”</a:t>
            </a:r>
            <a:endParaRPr lang="ru-RU" sz="30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2786058"/>
            <a:ext cx="7114448" cy="116955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7000" b="1" dirty="0">
                <a:ln w="11430"/>
                <a:solidFill>
                  <a:schemeClr val="bg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Дидактична гра</a:t>
            </a:r>
            <a:endParaRPr lang="ru-RU" sz="5400" b="1" dirty="0">
              <a:ln w="11430"/>
              <a:solidFill>
                <a:schemeClr val="bg2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2786058"/>
            <a:ext cx="5740482" cy="163121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000" b="1" dirty="0">
                <a:ln w="11430"/>
                <a:solidFill>
                  <a:schemeClr val="bg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Гра </a:t>
            </a:r>
          </a:p>
          <a:p>
            <a:pPr>
              <a:defRPr/>
            </a:pPr>
            <a:r>
              <a:rPr lang="uk-UA" sz="5000" b="1" dirty="0" err="1" smtClean="0">
                <a:ln w="11430"/>
                <a:solidFill>
                  <a:schemeClr val="bg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“Познайомімося”</a:t>
            </a:r>
            <a:endParaRPr lang="ru-RU" sz="5400" b="1" dirty="0">
              <a:ln w="11430"/>
              <a:solidFill>
                <a:schemeClr val="bg2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928794" y="2214554"/>
            <a:ext cx="5328125" cy="224676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7000" b="1" dirty="0">
                <a:ln w="11430"/>
                <a:solidFill>
                  <a:schemeClr val="bg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Гра</a:t>
            </a:r>
          </a:p>
          <a:p>
            <a:pPr algn="ctr">
              <a:defRPr/>
            </a:pPr>
            <a:r>
              <a:rPr lang="uk-UA" sz="7000" b="1" dirty="0" err="1">
                <a:ln w="11430"/>
                <a:solidFill>
                  <a:schemeClr val="bg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“Криголам”</a:t>
            </a:r>
            <a:endParaRPr lang="ru-RU" sz="5400" b="1" dirty="0">
              <a:ln w="11430"/>
              <a:solidFill>
                <a:schemeClr val="bg2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uk-UA" smtClean="0"/>
              <a:t>Знаходьте час для роботи – це умова успіху!</a:t>
            </a:r>
            <a:endParaRPr lang="ru-RU" smtClean="0"/>
          </a:p>
          <a:p>
            <a:pPr>
              <a:buFont typeface="Wingdings 2" pitchFamily="18" charset="2"/>
              <a:buNone/>
            </a:pPr>
            <a:r>
              <a:rPr lang="uk-UA" smtClean="0"/>
              <a:t>Знаходьте час для роздумів – це джерело успіху!</a:t>
            </a:r>
            <a:endParaRPr lang="ru-RU" smtClean="0"/>
          </a:p>
          <a:p>
            <a:pPr>
              <a:buFont typeface="Wingdings 2" pitchFamily="18" charset="2"/>
              <a:buNone/>
            </a:pPr>
            <a:r>
              <a:rPr lang="uk-UA" smtClean="0"/>
              <a:t>Знаходьте час для гри – це секрет успіху!</a:t>
            </a:r>
            <a:endParaRPr lang="ru-RU" smtClean="0"/>
          </a:p>
          <a:p>
            <a:pPr>
              <a:buFont typeface="Wingdings 2" pitchFamily="18" charset="2"/>
              <a:buNone/>
            </a:pPr>
            <a:r>
              <a:rPr lang="uk-UA" smtClean="0"/>
              <a:t>Знаходьте час для дружби – це умова щастя!</a:t>
            </a:r>
            <a:endParaRPr lang="ru-RU" smtClean="0"/>
          </a:p>
          <a:p>
            <a:pPr>
              <a:buFont typeface="Wingdings 2" pitchFamily="18" charset="2"/>
              <a:buNone/>
            </a:pPr>
            <a:r>
              <a:rPr lang="uk-UA" smtClean="0"/>
              <a:t>Знаходьте час для мрії – це шлях до зірок!</a:t>
            </a:r>
            <a:endParaRPr lang="ru-RU" smtClean="0"/>
          </a:p>
          <a:p>
            <a:pPr>
              <a:buFont typeface="Wingdings 2" pitchFamily="18" charset="2"/>
              <a:buNone/>
            </a:pPr>
            <a:r>
              <a:rPr lang="uk-UA" smtClean="0"/>
              <a:t>Знаходьте час для любові – це істинна радість життя!</a:t>
            </a:r>
            <a:endParaRPr lang="ru-RU" smtClean="0"/>
          </a:p>
          <a:p>
            <a:pPr>
              <a:buFont typeface="Wingdings 2" pitchFamily="18" charset="2"/>
              <a:buNone/>
            </a:pPr>
            <a:r>
              <a:rPr lang="uk-UA" smtClean="0"/>
              <a:t>Знаходьте час для веселощів – це музика душі!</a:t>
            </a:r>
            <a:endParaRPr lang="ru-RU" smtClean="0"/>
          </a:p>
          <a:p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928794" y="0"/>
            <a:ext cx="4366900" cy="200054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7000" b="1" dirty="0">
                <a:ln w="11430"/>
                <a:solidFill>
                  <a:schemeClr val="bg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Пам'ятка </a:t>
            </a:r>
          </a:p>
          <a:p>
            <a:pPr algn="ctr">
              <a:defRPr/>
            </a:pPr>
            <a:endParaRPr lang="ru-RU" sz="5400" b="1" dirty="0">
              <a:ln w="11430"/>
              <a:solidFill>
                <a:schemeClr val="bg2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4930" name="Picture 2"/>
          <p:cNvPicPr>
            <a:picLocks noChangeAspect="1" noChangeArrowheads="1"/>
          </p:cNvPicPr>
          <p:nvPr/>
        </p:nvPicPr>
        <p:blipFill>
          <a:blip r:embed="rId2"/>
          <a:srcRect l="12451" t="22461" r="12109" b="6250"/>
          <a:stretch>
            <a:fillRect/>
          </a:stretch>
        </p:blipFill>
        <p:spPr bwMode="auto">
          <a:xfrm>
            <a:off x="0" y="0"/>
            <a:ext cx="917245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5954" name="Picture 2"/>
          <p:cNvPicPr>
            <a:picLocks noChangeAspect="1" noChangeArrowheads="1"/>
          </p:cNvPicPr>
          <p:nvPr/>
        </p:nvPicPr>
        <p:blipFill>
          <a:blip r:embed="rId2"/>
          <a:srcRect l="12451" t="21484" r="11377" b="917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357166"/>
            <a:ext cx="4657109" cy="163121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000" b="1" dirty="0">
                <a:ln w="11430"/>
                <a:solidFill>
                  <a:schemeClr val="bg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Гра</a:t>
            </a:r>
          </a:p>
          <a:p>
            <a:pPr algn="ctr">
              <a:defRPr/>
            </a:pPr>
            <a:r>
              <a:rPr lang="uk-UA" sz="5000" b="1" dirty="0">
                <a:ln w="11430"/>
                <a:solidFill>
                  <a:schemeClr val="bg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“СОНЯШНИК”</a:t>
            </a:r>
            <a:endParaRPr lang="ru-RU" sz="5400" b="1" dirty="0">
              <a:ln w="11430"/>
              <a:solidFill>
                <a:schemeClr val="bg2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Содержимое 1"/>
          <p:cNvSpPr>
            <a:spLocks noGrp="1"/>
          </p:cNvSpPr>
          <p:nvPr>
            <p:ph idx="1"/>
          </p:nvPr>
        </p:nvSpPr>
        <p:spPr>
          <a:xfrm>
            <a:off x="428625" y="642938"/>
            <a:ext cx="8229600" cy="45720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uk-UA" sz="3500" b="1" dirty="0" smtClean="0"/>
              <a:t>Можна </a:t>
            </a:r>
            <a:r>
              <a:rPr lang="uk-UA" sz="3500" b="1" dirty="0" err="1" smtClean="0"/>
              <a:t>жить</a:t>
            </a:r>
            <a:r>
              <a:rPr lang="uk-UA" sz="3500" b="1" dirty="0" smtClean="0"/>
              <a:t>, а можна існувати,</a:t>
            </a:r>
            <a:endParaRPr lang="ru-RU" sz="3500" b="1" dirty="0" smtClean="0"/>
          </a:p>
          <a:p>
            <a:pPr>
              <a:buFont typeface="Wingdings 2" pitchFamily="18" charset="2"/>
              <a:buNone/>
            </a:pPr>
            <a:r>
              <a:rPr lang="uk-UA" sz="3500" b="1" dirty="0" smtClean="0"/>
              <a:t>Можна </a:t>
            </a:r>
            <a:r>
              <a:rPr lang="uk-UA" sz="3500" b="1" dirty="0" err="1" smtClean="0"/>
              <a:t>думать</a:t>
            </a:r>
            <a:r>
              <a:rPr lang="uk-UA" sz="3500" b="1" dirty="0" smtClean="0"/>
              <a:t> – можна повторять.</a:t>
            </a:r>
            <a:endParaRPr lang="ru-RU" sz="3500" b="1" dirty="0" smtClean="0"/>
          </a:p>
          <a:p>
            <a:pPr>
              <a:buFont typeface="Wingdings 2" pitchFamily="18" charset="2"/>
              <a:buNone/>
            </a:pPr>
            <a:r>
              <a:rPr lang="uk-UA" sz="3500" b="1" dirty="0" smtClean="0"/>
              <a:t>Та не можуть душу зігрівати</a:t>
            </a:r>
            <a:endParaRPr lang="ru-RU" sz="3500" b="1" dirty="0" smtClean="0"/>
          </a:p>
          <a:p>
            <a:pPr>
              <a:buFont typeface="Wingdings 2" pitchFamily="18" charset="2"/>
              <a:buNone/>
            </a:pPr>
            <a:r>
              <a:rPr lang="uk-UA" sz="3500" b="1" dirty="0" smtClean="0"/>
              <a:t>Ті, що не палають, не горять!</a:t>
            </a:r>
          </a:p>
          <a:p>
            <a:pPr>
              <a:buFont typeface="Wingdings 2" pitchFamily="18" charset="2"/>
              <a:buNone/>
            </a:pPr>
            <a:r>
              <a:rPr lang="uk-UA" sz="3500" b="1" dirty="0" smtClean="0"/>
              <a:t>				Василь Симоненко</a:t>
            </a:r>
            <a:endParaRPr lang="ru-RU" sz="3500" b="1" dirty="0" smtClean="0"/>
          </a:p>
          <a:p>
            <a:pPr>
              <a:buFont typeface="Wingdings 2" pitchFamily="18" charset="2"/>
              <a:buNone/>
            </a:pPr>
            <a:endParaRPr lang="ru-RU" dirty="0" smtClean="0"/>
          </a:p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3780234"/>
            <a:ext cx="8429684" cy="307776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7000" b="1" dirty="0">
                <a:ln w="11430"/>
                <a:solidFill>
                  <a:schemeClr val="bg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Горіть! Палайте! Запалюйте інших! </a:t>
            </a:r>
          </a:p>
          <a:p>
            <a:pPr algn="ctr">
              <a:defRPr/>
            </a:pPr>
            <a:endParaRPr lang="ru-RU" sz="5400" b="1" dirty="0">
              <a:ln w="11430"/>
              <a:solidFill>
                <a:schemeClr val="bg2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2857496"/>
            <a:ext cx="7645811" cy="163121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000" b="1" dirty="0">
                <a:ln w="11430"/>
                <a:solidFill>
                  <a:schemeClr val="bg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Гра </a:t>
            </a:r>
            <a:r>
              <a:rPr lang="uk-UA" sz="5000" b="1" dirty="0" err="1">
                <a:ln w="11430"/>
                <a:solidFill>
                  <a:schemeClr val="bg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кокології</a:t>
            </a:r>
            <a:endParaRPr lang="uk-UA" sz="5000" b="1" dirty="0">
              <a:ln w="11430"/>
              <a:solidFill>
                <a:schemeClr val="bg2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uk-UA" sz="5000" b="1" dirty="0" err="1">
                <a:ln w="11430"/>
                <a:solidFill>
                  <a:schemeClr val="bg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“Під</a:t>
            </a:r>
            <a:r>
              <a:rPr lang="uk-UA" sz="5000" b="1" dirty="0">
                <a:ln w="11430"/>
                <a:solidFill>
                  <a:schemeClr val="bg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блакитним </a:t>
            </a:r>
            <a:r>
              <a:rPr lang="uk-UA" sz="5000" b="1" dirty="0" err="1">
                <a:ln w="11430"/>
                <a:solidFill>
                  <a:schemeClr val="bg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небом”</a:t>
            </a:r>
            <a:endParaRPr lang="ru-RU" sz="5400" b="1" dirty="0">
              <a:ln w="11430"/>
              <a:solidFill>
                <a:schemeClr val="bg2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357166"/>
            <a:ext cx="4657109" cy="163121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000" b="1" dirty="0">
                <a:ln w="11430"/>
                <a:solidFill>
                  <a:schemeClr val="bg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Гра</a:t>
            </a:r>
          </a:p>
          <a:p>
            <a:pPr algn="ctr">
              <a:defRPr/>
            </a:pPr>
            <a:r>
              <a:rPr lang="uk-UA" sz="5000" b="1" dirty="0">
                <a:ln w="11430"/>
                <a:solidFill>
                  <a:schemeClr val="bg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“СОНЯШНИК”</a:t>
            </a:r>
            <a:endParaRPr lang="ru-RU" sz="5400" b="1" dirty="0">
              <a:ln w="11430"/>
              <a:solidFill>
                <a:schemeClr val="bg2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2500306"/>
            <a:ext cx="7676910" cy="163121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000" b="1" dirty="0">
                <a:ln w="11430"/>
                <a:solidFill>
                  <a:schemeClr val="bg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Вправа-конструювання</a:t>
            </a:r>
          </a:p>
          <a:p>
            <a:pPr algn="ctr">
              <a:defRPr/>
            </a:pPr>
            <a:r>
              <a:rPr lang="uk-UA" sz="5000" b="1" dirty="0">
                <a:ln w="11430"/>
                <a:solidFill>
                  <a:schemeClr val="bg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“КОРАБЛИК”</a:t>
            </a:r>
            <a:endParaRPr lang="ru-RU" sz="5400" b="1" dirty="0">
              <a:ln w="11430"/>
              <a:solidFill>
                <a:schemeClr val="bg2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17693"/>
            <a:ext cx="9152634" cy="63094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5000" b="1" dirty="0" err="1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</a:t>
            </a:r>
            <a:r>
              <a:rPr lang="ru-RU" sz="5000" b="1" dirty="0" err="1">
                <a:ln w="11430"/>
                <a:solidFill>
                  <a:schemeClr val="bg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амостійною</a:t>
            </a:r>
            <a:endParaRPr lang="ru-RU" sz="5000" b="1" dirty="0">
              <a:ln w="11430"/>
              <a:solidFill>
                <a:schemeClr val="bg2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defRPr/>
            </a:pPr>
            <a:r>
              <a:rPr lang="uk-UA" sz="5000" b="1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</a:t>
            </a:r>
            <a:r>
              <a:rPr lang="uk-UA" sz="5000" b="1" dirty="0">
                <a:ln w="11430"/>
                <a:solidFill>
                  <a:schemeClr val="bg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спішною</a:t>
            </a:r>
          </a:p>
          <a:p>
            <a:pPr>
              <a:defRPr/>
            </a:pPr>
            <a:r>
              <a:rPr lang="uk-UA" sz="5000" b="1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</a:t>
            </a:r>
            <a:r>
              <a:rPr lang="uk-UA" sz="5000" b="1" dirty="0">
                <a:ln w="11430"/>
                <a:solidFill>
                  <a:schemeClr val="bg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истою</a:t>
            </a:r>
            <a:r>
              <a:rPr lang="uk-UA" sz="5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uk-UA" sz="5000" b="1" dirty="0">
                <a:ln w="11430"/>
                <a:solidFill>
                  <a:schemeClr val="bg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морально</a:t>
            </a:r>
          </a:p>
          <a:p>
            <a:pPr>
              <a:defRPr/>
            </a:pPr>
            <a:r>
              <a:rPr lang="uk-UA" sz="5000" b="1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  <a:r>
              <a:rPr lang="uk-UA" sz="5000" b="1" dirty="0">
                <a:ln w="11430"/>
                <a:solidFill>
                  <a:schemeClr val="bg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ктивною</a:t>
            </a:r>
          </a:p>
          <a:p>
            <a:pPr>
              <a:defRPr/>
            </a:pPr>
            <a:r>
              <a:rPr lang="uk-UA" sz="5000" b="1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</a:t>
            </a:r>
            <a:r>
              <a:rPr lang="uk-UA" sz="5000" b="1" dirty="0">
                <a:ln w="11430"/>
                <a:solidFill>
                  <a:schemeClr val="bg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табільною</a:t>
            </a:r>
          </a:p>
          <a:p>
            <a:pPr>
              <a:defRPr/>
            </a:pPr>
            <a:r>
              <a:rPr lang="uk-UA" sz="5000" b="1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</a:t>
            </a:r>
            <a:r>
              <a:rPr lang="uk-UA" sz="5000" b="1" dirty="0">
                <a:ln w="11430"/>
                <a:solidFill>
                  <a:schemeClr val="bg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аціональною</a:t>
            </a:r>
          </a:p>
          <a:p>
            <a:pPr>
              <a:defRPr/>
            </a:pPr>
            <a:r>
              <a:rPr lang="uk-UA" sz="5000" b="1" dirty="0" err="1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uk-UA" sz="5000" b="1" dirty="0" err="1">
                <a:ln w="11430"/>
                <a:solidFill>
                  <a:schemeClr val="bg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собистісно</a:t>
            </a:r>
            <a:r>
              <a:rPr lang="uk-UA" sz="5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uk-UA" sz="5000" b="1" dirty="0">
                <a:ln w="11430"/>
                <a:solidFill>
                  <a:schemeClr val="bg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зорієнтованою</a:t>
            </a:r>
          </a:p>
          <a:p>
            <a:pPr>
              <a:defRPr/>
            </a:pPr>
            <a:r>
              <a:rPr lang="uk-UA" sz="5000" b="1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Ю</a:t>
            </a:r>
            <a:r>
              <a:rPr lang="uk-UA" sz="5000" b="1" dirty="0">
                <a:ln w="11430"/>
                <a:solidFill>
                  <a:schemeClr val="bg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ридично</a:t>
            </a:r>
            <a:r>
              <a:rPr lang="uk-UA" sz="5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uk-UA" sz="5000" b="1" dirty="0">
                <a:ln w="11430"/>
                <a:solidFill>
                  <a:schemeClr val="bg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захи</a:t>
            </a:r>
            <a:r>
              <a:rPr lang="uk-UA" sz="5400" b="1" dirty="0">
                <a:ln w="11430"/>
                <a:solidFill>
                  <a:schemeClr val="bg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щеною</a:t>
            </a:r>
            <a:endParaRPr lang="ru-RU" sz="5400" b="1" dirty="0">
              <a:ln w="11430"/>
              <a:solidFill>
                <a:schemeClr val="bg2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2">
      <a:dk1>
        <a:sysClr val="windowText" lastClr="000000"/>
      </a:dk1>
      <a:lt1>
        <a:srgbClr val="1D212D"/>
      </a:lt1>
      <a:dk2>
        <a:srgbClr val="FFE226"/>
      </a:dk2>
      <a:lt2>
        <a:srgbClr val="4D4300"/>
      </a:lt2>
      <a:accent1>
        <a:srgbClr val="4D4300"/>
      </a:accent1>
      <a:accent2>
        <a:srgbClr val="1D212D"/>
      </a:accent2>
      <a:accent3>
        <a:srgbClr val="B32C16"/>
      </a:accent3>
      <a:accent4>
        <a:srgbClr val="4D4300"/>
      </a:accent4>
      <a:accent5>
        <a:srgbClr val="42547F"/>
      </a:accent5>
      <a:accent6>
        <a:srgbClr val="0C0C0C"/>
      </a:accent6>
      <a:hlink>
        <a:srgbClr val="D2611C"/>
      </a:hlink>
      <a:folHlink>
        <a:srgbClr val="3B435B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252</TotalTime>
  <Words>2571</Words>
  <Application>Microsoft Office PowerPoint</Application>
  <PresentationFormat>Экран (4:3)</PresentationFormat>
  <Paragraphs>342</Paragraphs>
  <Slides>55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6" baseType="lpstr">
      <vt:lpstr>Бумажная</vt:lpstr>
      <vt:lpstr>Районний науково-методичний семінар-практикум вчителів української філології    СУЧАСНИЙ ПРОЕКТ НАВЧАЛЬНОГО ПРОЦЕСУ ВИКЛАДАННЯ УКРАЇНСЬКОЇ МОВИ ТА ЛІТЕРАТУРИ: ТЕОРІЯ, ПРАКТИКА, ІННОВАЦІЇ </vt:lpstr>
      <vt:lpstr>Форма семінару:  ЧИСТА КРИНИЦЯ ПЕДАГОГІЧНОГО ДОСВІДУ</vt:lpstr>
      <vt:lpstr>Мета семінару:  ДОПОМОГТИ ЗРОЗУМІТИ СУТЬ ТА МЕХАНІЗМ ІДЕЇ, ПЕРЕВАГИ В СУЧАСНИХ ТЕХНОЛОГІЙ ТА ЇХ ВИКОРИСТАННЯ НА УРОКАХ; СПРИЯТИ АБНОВИДНОСТІ ВЧИТЕЛЯ</vt:lpstr>
      <vt:lpstr>Правила співпраці на семінарі: </vt:lpstr>
      <vt:lpstr>Слайд 5</vt:lpstr>
      <vt:lpstr>Слайд 6</vt:lpstr>
      <vt:lpstr>Слайд 7</vt:lpstr>
      <vt:lpstr>Слайд 8</vt:lpstr>
      <vt:lpstr>Слайд 9</vt:lpstr>
      <vt:lpstr>Науково-методичний супровід педагогічного досвіду вчителів</vt:lpstr>
      <vt:lpstr>Слайд 11</vt:lpstr>
      <vt:lpstr> </vt:lpstr>
      <vt:lpstr>Слайд 13</vt:lpstr>
      <vt:lpstr> </vt:lpstr>
      <vt:lpstr>Слайд 15</vt:lpstr>
      <vt:lpstr>Слайд 16</vt:lpstr>
      <vt:lpstr>Слайд 17</vt:lpstr>
      <vt:lpstr>Слайд 18</vt:lpstr>
      <vt:lpstr>Слайд 19</vt:lpstr>
      <vt:lpstr>Слайд 20</vt:lpstr>
      <vt:lpstr>Використання комп’ютерних технологій на уроках української мови та літератури</vt:lpstr>
      <vt:lpstr>Гендерна освіта школярів у профільних класах</vt:lpstr>
      <vt:lpstr>Мова – не тільки продукт суспільства, а й засіб формування його мислення та ментальності</vt:lpstr>
      <vt:lpstr>Рівні мовної особистості:</vt:lpstr>
      <vt:lpstr>Концепція трирівневої мовної особистості диференціюється: </vt:lpstr>
      <vt:lpstr>Гендер (від англ. Gender – рід, стать) справедливо вважається міждисциплінарним, адже охоплює проблеми багатьох наук і передбачає насамперед психологічний аспект</vt:lpstr>
      <vt:lpstr>Як предмет вивчення у гендерній психології розглядають поняття:</vt:lpstr>
      <vt:lpstr>Сексизм – це орієнтація, яка ставить одну стать вище іншої</vt:lpstr>
      <vt:lpstr>У Державному класифікаторі професій України 7 тис. професій і посад, які вживаються у чоловічому роді, 38 – у формі жіночого роду</vt:lpstr>
      <vt:lpstr>Завдання 1.  Прочитайте фразеологізми</vt:lpstr>
      <vt:lpstr>Завдання 5.  Виберіть із запропонованих форм ввічливості ті, які, на вашу думку, під час ділових зустрічей (офіційно-діловий стиль) використовують: а) чоловіки; б) жінки; в) і жінки, і чоловіки.</vt:lpstr>
      <vt:lpstr>ВИСНОВОК</vt:lpstr>
      <vt:lpstr>Урок  української літератури  в 10-Б класі   ВАСИЛЬ СТЕФАНИК «КАМІННИЙ ХРЕСТ». ТРАГЕДІЯ ПЕРЕСЕЛЕННЯ ГАЛИЦЬКИХ СЕЛЯН ДО КАНАДИ.  УЗАГАЛЬНЮЮЧИЙ ЗМІСТ ОБРАЗУ ІВАНА ДІДУХА.  ОБРАЗИ-СИМВОЛИ В НОВЕЛІ</vt:lpstr>
      <vt:lpstr>Активізація креативного мовомислення учнів за допомогою інтерактивних методів під час підготовки до написання власного висловлювання. </vt:lpstr>
      <vt:lpstr>Педагогічна технологія</vt:lpstr>
      <vt:lpstr>Ознаки педагогічної технології: </vt:lpstr>
      <vt:lpstr>Креативність</vt:lpstr>
      <vt:lpstr>Інтерактивне навчання </vt:lpstr>
      <vt:lpstr>Кредо інтерактивного навчання </vt:lpstr>
      <vt:lpstr>Класифікація інтерактивних технологій:</vt:lpstr>
      <vt:lpstr>Схема інтерактивного уроку </vt:lpstr>
      <vt:lpstr>Критичні точки засвоєння навчального матеріалу учнями</vt:lpstr>
      <vt:lpstr>Кокологія</vt:lpstr>
      <vt:lpstr>Сугестія </vt:lpstr>
      <vt:lpstr>Сенкан </vt:lpstr>
      <vt:lpstr>Рефлексія</vt:lpstr>
      <vt:lpstr>Акмеологія</vt:lpstr>
      <vt:lpstr>Урок  української мови в 6-А класі   УРОК ПІДГОТОВКИ ДО НАПИСАННЯ ТВОРУ-РОЗДУМУ НА ТЕМУ: “РОДИНА – ЛЮДСЬКОГО ДУХУ СВЯТИНЯ”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Мова – не тільки продукт суспільства, а й засіб формування його мислення та ментальності</dc:title>
  <dc:creator>First</dc:creator>
  <cp:lastModifiedBy>admin</cp:lastModifiedBy>
  <cp:revision>31</cp:revision>
  <dcterms:created xsi:type="dcterms:W3CDTF">2011-02-24T08:39:37Z</dcterms:created>
  <dcterms:modified xsi:type="dcterms:W3CDTF">2017-02-22T15:59:50Z</dcterms:modified>
</cp:coreProperties>
</file>