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1" r:id="rId14"/>
    <p:sldId id="270" r:id="rId15"/>
    <p:sldId id="272" r:id="rId16"/>
    <p:sldId id="273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FFCC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00505D-7DA9-4C73-915E-A259EDEE279E}" type="doc">
      <dgm:prSet loTypeId="urn:microsoft.com/office/officeart/2005/8/layout/radial5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15AD04EC-69BB-4F12-AFFC-A27149785D03}">
      <dgm:prSet phldrT="[Текст]" custT="1"/>
      <dgm:spPr>
        <a:solidFill>
          <a:schemeClr val="accent6">
            <a:lumMod val="50000"/>
          </a:schemeClr>
        </a:solidFill>
        <a:ln>
          <a:solidFill>
            <a:schemeClr val="accent6">
              <a:lumMod val="10000"/>
            </a:schemeClr>
          </a:solidFill>
        </a:ln>
      </dgm:spPr>
      <dgm:t>
        <a:bodyPr/>
        <a:lstStyle/>
        <a:p>
          <a:r>
            <a:rPr lang="uk-UA" sz="3200" b="1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Ліпіди</a:t>
          </a:r>
          <a:endParaRPr lang="uk-UA" sz="3200" b="1" dirty="0">
            <a:solidFill>
              <a:schemeClr val="accent6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B91BEB6-1F28-41F1-A408-36DC4BFB4B37}" type="parTrans" cxnId="{AD7D96DF-FE19-4BD7-8F2A-518EF54A0A3D}">
      <dgm:prSet/>
      <dgm:spPr/>
      <dgm:t>
        <a:bodyPr/>
        <a:lstStyle/>
        <a:p>
          <a:endParaRPr lang="uk-UA"/>
        </a:p>
      </dgm:t>
    </dgm:pt>
    <dgm:pt modelId="{5BFE684D-BB48-4FB9-B5EA-511BC942B15D}" type="sibTrans" cxnId="{AD7D96DF-FE19-4BD7-8F2A-518EF54A0A3D}">
      <dgm:prSet/>
      <dgm:spPr/>
      <dgm:t>
        <a:bodyPr/>
        <a:lstStyle/>
        <a:p>
          <a:endParaRPr lang="uk-UA"/>
        </a:p>
      </dgm:t>
    </dgm:pt>
    <dgm:pt modelId="{49D3900E-ED51-447A-B2A2-7E895F8AF32C}">
      <dgm:prSet phldrT="[Текст]" custT="1"/>
      <dgm:spPr/>
      <dgm:t>
        <a:bodyPr/>
        <a:lstStyle/>
        <a:p>
          <a:r>
            <a:rPr lang="uk-UA" sz="1600" b="1" dirty="0" smtClean="0">
              <a:solidFill>
                <a:schemeClr val="accent6">
                  <a:lumMod val="10000"/>
                </a:schemeClr>
              </a:solidFill>
            </a:rPr>
            <a:t>Захисна</a:t>
          </a:r>
          <a:endParaRPr lang="uk-UA" sz="1600" b="1" dirty="0">
            <a:solidFill>
              <a:schemeClr val="accent6">
                <a:lumMod val="10000"/>
              </a:schemeClr>
            </a:solidFill>
          </a:endParaRPr>
        </a:p>
      </dgm:t>
    </dgm:pt>
    <dgm:pt modelId="{9235B789-8BE3-42E2-B2C9-9FC670B06540}" type="parTrans" cxnId="{3C9F7082-23CC-47D2-9164-ABF67F2B89B2}">
      <dgm:prSet/>
      <dgm:spPr/>
      <dgm:t>
        <a:bodyPr/>
        <a:lstStyle/>
        <a:p>
          <a:endParaRPr lang="uk-UA"/>
        </a:p>
      </dgm:t>
    </dgm:pt>
    <dgm:pt modelId="{8A0635CA-EC9D-42A4-ADFF-80DB137C7051}" type="sibTrans" cxnId="{3C9F7082-23CC-47D2-9164-ABF67F2B89B2}">
      <dgm:prSet/>
      <dgm:spPr/>
      <dgm:t>
        <a:bodyPr/>
        <a:lstStyle/>
        <a:p>
          <a:endParaRPr lang="uk-UA"/>
        </a:p>
      </dgm:t>
    </dgm:pt>
    <dgm:pt modelId="{1A848CAB-CD46-4FB3-B3AD-F93CC52881EE}">
      <dgm:prSet phldrT="[Текст]" custT="1"/>
      <dgm:spPr/>
      <dgm:t>
        <a:bodyPr/>
        <a:lstStyle/>
        <a:p>
          <a:r>
            <a:rPr lang="uk-UA" sz="1600" b="1" smtClean="0">
              <a:solidFill>
                <a:schemeClr val="accent6">
                  <a:lumMod val="10000"/>
                </a:schemeClr>
              </a:solidFill>
            </a:rPr>
            <a:t>Тепло- ізоляційна</a:t>
          </a:r>
          <a:endParaRPr lang="uk-UA" sz="1600" b="1" dirty="0">
            <a:solidFill>
              <a:schemeClr val="accent6">
                <a:lumMod val="10000"/>
              </a:schemeClr>
            </a:solidFill>
          </a:endParaRPr>
        </a:p>
      </dgm:t>
    </dgm:pt>
    <dgm:pt modelId="{F714DA8E-5456-4748-A5E5-AA44F04BEB21}" type="parTrans" cxnId="{A104A670-A057-466A-AE70-7249387998D7}">
      <dgm:prSet/>
      <dgm:spPr/>
      <dgm:t>
        <a:bodyPr/>
        <a:lstStyle/>
        <a:p>
          <a:endParaRPr lang="uk-UA"/>
        </a:p>
      </dgm:t>
    </dgm:pt>
    <dgm:pt modelId="{74181D93-3D7A-4FCD-90A8-CF1E42B52BAB}" type="sibTrans" cxnId="{A104A670-A057-466A-AE70-7249387998D7}">
      <dgm:prSet/>
      <dgm:spPr/>
      <dgm:t>
        <a:bodyPr/>
        <a:lstStyle/>
        <a:p>
          <a:endParaRPr lang="uk-UA"/>
        </a:p>
      </dgm:t>
    </dgm:pt>
    <dgm:pt modelId="{7B9AD4C9-E1A5-457C-AD2D-37EC1DB86C3F}">
      <dgm:prSet phldrT="[Текст]" custT="1"/>
      <dgm:spPr/>
      <dgm:t>
        <a:bodyPr/>
        <a:lstStyle/>
        <a:p>
          <a:r>
            <a:rPr lang="uk-UA" sz="1600" b="1" smtClean="0">
              <a:solidFill>
                <a:schemeClr val="accent6">
                  <a:lumMod val="10000"/>
                </a:schemeClr>
              </a:solidFill>
            </a:rPr>
            <a:t>Енергетична</a:t>
          </a:r>
          <a:endParaRPr lang="uk-UA" sz="1600" b="1" dirty="0">
            <a:solidFill>
              <a:schemeClr val="accent6">
                <a:lumMod val="10000"/>
              </a:schemeClr>
            </a:solidFill>
          </a:endParaRPr>
        </a:p>
      </dgm:t>
    </dgm:pt>
    <dgm:pt modelId="{AE817D9F-810B-44E1-8818-DEBD76D62A0B}" type="sibTrans" cxnId="{4EE8806C-B47E-4D80-BD3B-991B9C92C4F1}">
      <dgm:prSet/>
      <dgm:spPr/>
      <dgm:t>
        <a:bodyPr/>
        <a:lstStyle/>
        <a:p>
          <a:endParaRPr lang="uk-UA"/>
        </a:p>
      </dgm:t>
    </dgm:pt>
    <dgm:pt modelId="{CD956222-A72D-4C98-AB39-A5DD28C56545}" type="parTrans" cxnId="{4EE8806C-B47E-4D80-BD3B-991B9C92C4F1}">
      <dgm:prSet/>
      <dgm:spPr/>
      <dgm:t>
        <a:bodyPr/>
        <a:lstStyle/>
        <a:p>
          <a:endParaRPr lang="uk-UA"/>
        </a:p>
      </dgm:t>
    </dgm:pt>
    <dgm:pt modelId="{958AB524-9C1E-4777-BE78-439867E0EE61}">
      <dgm:prSet phldrT="[Текст]"/>
      <dgm:spPr/>
      <dgm:t>
        <a:bodyPr/>
        <a:lstStyle/>
        <a:p>
          <a:r>
            <a:rPr lang="uk-UA" b="1" i="0" dirty="0" smtClean="0">
              <a:solidFill>
                <a:srgbClr val="000000"/>
              </a:solidFill>
              <a:latin typeface="+mn-lt"/>
            </a:rPr>
            <a:t>Структурна</a:t>
          </a:r>
          <a:endParaRPr lang="uk-UA" b="1" i="0" dirty="0">
            <a:solidFill>
              <a:srgbClr val="000000"/>
            </a:solidFill>
            <a:latin typeface="+mn-lt"/>
          </a:endParaRPr>
        </a:p>
      </dgm:t>
    </dgm:pt>
    <dgm:pt modelId="{3795591B-5256-4AD2-918D-8FBC5EB5E9C8}" type="parTrans" cxnId="{1C61F2E7-BA93-4DB9-8976-C63FDD91D1AC}">
      <dgm:prSet/>
      <dgm:spPr/>
      <dgm:t>
        <a:bodyPr/>
        <a:lstStyle/>
        <a:p>
          <a:endParaRPr lang="uk-UA"/>
        </a:p>
      </dgm:t>
    </dgm:pt>
    <dgm:pt modelId="{52ABD693-7E40-420D-B8C7-8A876D06C840}" type="sibTrans" cxnId="{1C61F2E7-BA93-4DB9-8976-C63FDD91D1AC}">
      <dgm:prSet/>
      <dgm:spPr/>
      <dgm:t>
        <a:bodyPr/>
        <a:lstStyle/>
        <a:p>
          <a:endParaRPr lang="uk-UA"/>
        </a:p>
      </dgm:t>
    </dgm:pt>
    <dgm:pt modelId="{7013FE1B-AC20-4088-A6B9-DF29BD89E725}">
      <dgm:prSet phldrT="[Текст]" custT="1"/>
      <dgm:spPr/>
      <dgm:t>
        <a:bodyPr/>
        <a:lstStyle/>
        <a:p>
          <a:r>
            <a:rPr lang="uk-UA" sz="1700" b="1" dirty="0" smtClean="0">
              <a:solidFill>
                <a:srgbClr val="000000"/>
              </a:solidFill>
            </a:rPr>
            <a:t>Гормональна</a:t>
          </a:r>
          <a:endParaRPr lang="uk-UA" sz="1700" b="1" dirty="0">
            <a:solidFill>
              <a:srgbClr val="000000"/>
            </a:solidFill>
          </a:endParaRPr>
        </a:p>
      </dgm:t>
    </dgm:pt>
    <dgm:pt modelId="{F0B592A0-8641-448E-9813-C6373DB5DB4F}" type="parTrans" cxnId="{A8277791-E2AC-4A97-9390-FA37F64BEBE4}">
      <dgm:prSet/>
      <dgm:spPr/>
      <dgm:t>
        <a:bodyPr/>
        <a:lstStyle/>
        <a:p>
          <a:endParaRPr lang="uk-UA"/>
        </a:p>
      </dgm:t>
    </dgm:pt>
    <dgm:pt modelId="{4BF705C8-68AA-472C-8893-199CCE57D30C}" type="sibTrans" cxnId="{A8277791-E2AC-4A97-9390-FA37F64BEBE4}">
      <dgm:prSet/>
      <dgm:spPr/>
      <dgm:t>
        <a:bodyPr/>
        <a:lstStyle/>
        <a:p>
          <a:endParaRPr lang="uk-UA"/>
        </a:p>
      </dgm:t>
    </dgm:pt>
    <dgm:pt modelId="{14969067-3C3E-403C-B70F-3645381F3AA9}">
      <dgm:prSet phldrT="[Текст]" custT="1"/>
      <dgm:spPr>
        <a:solidFill>
          <a:srgbClr val="FFCC00"/>
        </a:solidFill>
      </dgm:spPr>
      <dgm:t>
        <a:bodyPr/>
        <a:lstStyle/>
        <a:p>
          <a:r>
            <a:rPr lang="uk-UA" sz="1600" b="1" dirty="0" smtClean="0">
              <a:solidFill>
                <a:schemeClr val="accent6">
                  <a:lumMod val="10000"/>
                </a:schemeClr>
              </a:solidFill>
            </a:rPr>
            <a:t>Будівельна</a:t>
          </a:r>
          <a:endParaRPr lang="uk-UA" sz="1600" b="1" dirty="0">
            <a:solidFill>
              <a:schemeClr val="accent6">
                <a:lumMod val="10000"/>
              </a:schemeClr>
            </a:solidFill>
          </a:endParaRPr>
        </a:p>
      </dgm:t>
    </dgm:pt>
    <dgm:pt modelId="{B96F33FB-8A09-4265-B8DE-603824EFB44C}" type="sibTrans" cxnId="{6991B634-03E8-45C2-A7B9-94A06F046595}">
      <dgm:prSet/>
      <dgm:spPr/>
      <dgm:t>
        <a:bodyPr/>
        <a:lstStyle/>
        <a:p>
          <a:endParaRPr lang="uk-UA"/>
        </a:p>
      </dgm:t>
    </dgm:pt>
    <dgm:pt modelId="{F968A758-FE82-4DEC-841A-BEF64BBF5082}" type="parTrans" cxnId="{6991B634-03E8-45C2-A7B9-94A06F046595}">
      <dgm:prSet/>
      <dgm:spPr/>
      <dgm:t>
        <a:bodyPr/>
        <a:lstStyle/>
        <a:p>
          <a:endParaRPr lang="uk-UA"/>
        </a:p>
      </dgm:t>
    </dgm:pt>
    <dgm:pt modelId="{E60BD8CE-2D5C-472D-A9D6-2AB9D70B382A}" type="pres">
      <dgm:prSet presAssocID="{6000505D-7DA9-4C73-915E-A259EDEE279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7E018EC-E2F3-40E3-B446-55EFD63E43E8}" type="pres">
      <dgm:prSet presAssocID="{15AD04EC-69BB-4F12-AFFC-A27149785D03}" presName="centerShape" presStyleLbl="node0" presStyleIdx="0" presStyleCnt="1" custScaleX="268157" custScaleY="243210" custLinFactNeighborY="-4454"/>
      <dgm:spPr/>
      <dgm:t>
        <a:bodyPr/>
        <a:lstStyle/>
        <a:p>
          <a:endParaRPr lang="uk-UA"/>
        </a:p>
      </dgm:t>
    </dgm:pt>
    <dgm:pt modelId="{15567A39-BE26-4523-A362-53FAF9D9163F}" type="pres">
      <dgm:prSet presAssocID="{F968A758-FE82-4DEC-841A-BEF64BBF5082}" presName="parTrans" presStyleLbl="sibTrans2D1" presStyleIdx="0" presStyleCnt="6"/>
      <dgm:spPr/>
      <dgm:t>
        <a:bodyPr/>
        <a:lstStyle/>
        <a:p>
          <a:endParaRPr lang="uk-UA"/>
        </a:p>
      </dgm:t>
    </dgm:pt>
    <dgm:pt modelId="{B218D232-72CA-4FBF-B242-1CEF728C3726}" type="pres">
      <dgm:prSet presAssocID="{F968A758-FE82-4DEC-841A-BEF64BBF5082}" presName="connectorText" presStyleLbl="sibTrans2D1" presStyleIdx="0" presStyleCnt="6"/>
      <dgm:spPr/>
      <dgm:t>
        <a:bodyPr/>
        <a:lstStyle/>
        <a:p>
          <a:endParaRPr lang="uk-UA"/>
        </a:p>
      </dgm:t>
    </dgm:pt>
    <dgm:pt modelId="{998F20F0-253D-4C03-A129-D03C63820F42}" type="pres">
      <dgm:prSet presAssocID="{14969067-3C3E-403C-B70F-3645381F3AA9}" presName="node" presStyleLbl="node1" presStyleIdx="0" presStyleCnt="6" custScaleX="137832" custScaleY="13820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840B98-EBC5-4727-A001-5381D067CEBB}" type="pres">
      <dgm:prSet presAssocID="{CD956222-A72D-4C98-AB39-A5DD28C56545}" presName="parTrans" presStyleLbl="sibTrans2D1" presStyleIdx="1" presStyleCnt="6"/>
      <dgm:spPr/>
      <dgm:t>
        <a:bodyPr/>
        <a:lstStyle/>
        <a:p>
          <a:endParaRPr lang="uk-UA"/>
        </a:p>
      </dgm:t>
    </dgm:pt>
    <dgm:pt modelId="{95132880-4BB5-4564-84B7-03A5D9245714}" type="pres">
      <dgm:prSet presAssocID="{CD956222-A72D-4C98-AB39-A5DD28C56545}" presName="connectorText" presStyleLbl="sibTrans2D1" presStyleIdx="1" presStyleCnt="6"/>
      <dgm:spPr/>
      <dgm:t>
        <a:bodyPr/>
        <a:lstStyle/>
        <a:p>
          <a:endParaRPr lang="uk-UA"/>
        </a:p>
      </dgm:t>
    </dgm:pt>
    <dgm:pt modelId="{AD7F2ED6-F750-48EA-85F0-C26924D9E71A}" type="pres">
      <dgm:prSet presAssocID="{7B9AD4C9-E1A5-457C-AD2D-37EC1DB86C3F}" presName="node" presStyleLbl="node1" presStyleIdx="1" presStyleCnt="6" custScaleX="139062" custScaleY="135538" custRadScaleRad="103245" custRadScaleInc="-135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9203500-9965-45BA-8CC5-B9B871A890F1}" type="pres">
      <dgm:prSet presAssocID="{9235B789-8BE3-42E2-B2C9-9FC670B06540}" presName="parTrans" presStyleLbl="sibTrans2D1" presStyleIdx="2" presStyleCnt="6"/>
      <dgm:spPr/>
      <dgm:t>
        <a:bodyPr/>
        <a:lstStyle/>
        <a:p>
          <a:endParaRPr lang="uk-UA"/>
        </a:p>
      </dgm:t>
    </dgm:pt>
    <dgm:pt modelId="{A9B4D120-4F2D-435E-BB21-88242E60BA29}" type="pres">
      <dgm:prSet presAssocID="{9235B789-8BE3-42E2-B2C9-9FC670B06540}" presName="connectorText" presStyleLbl="sibTrans2D1" presStyleIdx="2" presStyleCnt="6"/>
      <dgm:spPr/>
      <dgm:t>
        <a:bodyPr/>
        <a:lstStyle/>
        <a:p>
          <a:endParaRPr lang="uk-UA"/>
        </a:p>
      </dgm:t>
    </dgm:pt>
    <dgm:pt modelId="{F529BC7D-8751-4A91-84D0-0518F53F9CD6}" type="pres">
      <dgm:prSet presAssocID="{49D3900E-ED51-447A-B2A2-7E895F8AF32C}" presName="node" presStyleLbl="node1" presStyleIdx="2" presStyleCnt="6" custScaleX="145727" custScaleY="1390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BC1F6F2-92A6-4FF0-B430-4A87A0C5FB6A}" type="pres">
      <dgm:prSet presAssocID="{F714DA8E-5456-4748-A5E5-AA44F04BEB21}" presName="parTrans" presStyleLbl="sibTrans2D1" presStyleIdx="3" presStyleCnt="6"/>
      <dgm:spPr/>
      <dgm:t>
        <a:bodyPr/>
        <a:lstStyle/>
        <a:p>
          <a:endParaRPr lang="uk-UA"/>
        </a:p>
      </dgm:t>
    </dgm:pt>
    <dgm:pt modelId="{E66C3E53-E84D-4A24-BA19-4977945CF8D4}" type="pres">
      <dgm:prSet presAssocID="{F714DA8E-5456-4748-A5E5-AA44F04BEB21}" presName="connectorText" presStyleLbl="sibTrans2D1" presStyleIdx="3" presStyleCnt="6"/>
      <dgm:spPr/>
      <dgm:t>
        <a:bodyPr/>
        <a:lstStyle/>
        <a:p>
          <a:endParaRPr lang="uk-UA"/>
        </a:p>
      </dgm:t>
    </dgm:pt>
    <dgm:pt modelId="{9399C1C1-70E9-41D2-9817-774710F66312}" type="pres">
      <dgm:prSet presAssocID="{1A848CAB-CD46-4FB3-B3AD-F93CC52881EE}" presName="node" presStyleLbl="node1" presStyleIdx="3" presStyleCnt="6" custScaleX="140829" custScaleY="1332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C9CA1C3-A388-436B-8857-F544EDE78711}" type="pres">
      <dgm:prSet presAssocID="{F0B592A0-8641-448E-9813-C6373DB5DB4F}" presName="parTrans" presStyleLbl="sibTrans2D1" presStyleIdx="4" presStyleCnt="6"/>
      <dgm:spPr/>
      <dgm:t>
        <a:bodyPr/>
        <a:lstStyle/>
        <a:p>
          <a:endParaRPr lang="uk-UA"/>
        </a:p>
      </dgm:t>
    </dgm:pt>
    <dgm:pt modelId="{9B5FFE3C-F5A1-486E-B13E-AF7C9550EDA9}" type="pres">
      <dgm:prSet presAssocID="{F0B592A0-8641-448E-9813-C6373DB5DB4F}" presName="connectorText" presStyleLbl="sibTrans2D1" presStyleIdx="4" presStyleCnt="6"/>
      <dgm:spPr/>
      <dgm:t>
        <a:bodyPr/>
        <a:lstStyle/>
        <a:p>
          <a:endParaRPr lang="uk-UA"/>
        </a:p>
      </dgm:t>
    </dgm:pt>
    <dgm:pt modelId="{3B3BB22E-6FFA-4A51-A0EF-220B6E3BADBD}" type="pres">
      <dgm:prSet presAssocID="{7013FE1B-AC20-4088-A6B9-DF29BD89E725}" presName="node" presStyleLbl="node1" presStyleIdx="4" presStyleCnt="6" custScaleX="157029" custScaleY="14792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766F5BD-7714-4ED1-AAC6-A5DFADD1E2D7}" type="pres">
      <dgm:prSet presAssocID="{3795591B-5256-4AD2-918D-8FBC5EB5E9C8}" presName="parTrans" presStyleLbl="sibTrans2D1" presStyleIdx="5" presStyleCnt="6"/>
      <dgm:spPr/>
      <dgm:t>
        <a:bodyPr/>
        <a:lstStyle/>
        <a:p>
          <a:endParaRPr lang="uk-UA"/>
        </a:p>
      </dgm:t>
    </dgm:pt>
    <dgm:pt modelId="{6E90447A-1868-40DE-B02A-CF92C0F2A0E6}" type="pres">
      <dgm:prSet presAssocID="{3795591B-5256-4AD2-918D-8FBC5EB5E9C8}" presName="connectorText" presStyleLbl="sibTrans2D1" presStyleIdx="5" presStyleCnt="6"/>
      <dgm:spPr/>
      <dgm:t>
        <a:bodyPr/>
        <a:lstStyle/>
        <a:p>
          <a:endParaRPr lang="uk-UA"/>
        </a:p>
      </dgm:t>
    </dgm:pt>
    <dgm:pt modelId="{32FF73CD-13F2-4C89-80C1-83397350FE49}" type="pres">
      <dgm:prSet presAssocID="{958AB524-9C1E-4777-BE78-439867E0EE61}" presName="node" presStyleLbl="node1" presStyleIdx="5" presStyleCnt="6" custScaleX="135290" custScaleY="134807" custRadScaleRad="98600" custRadScaleInc="156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8277791-E2AC-4A97-9390-FA37F64BEBE4}" srcId="{15AD04EC-69BB-4F12-AFFC-A27149785D03}" destId="{7013FE1B-AC20-4088-A6B9-DF29BD89E725}" srcOrd="4" destOrd="0" parTransId="{F0B592A0-8641-448E-9813-C6373DB5DB4F}" sibTransId="{4BF705C8-68AA-472C-8893-199CCE57D30C}"/>
    <dgm:cxn modelId="{D634B0AA-7E45-4F94-A3AD-FAB188A0C650}" type="presOf" srcId="{7B9AD4C9-E1A5-457C-AD2D-37EC1DB86C3F}" destId="{AD7F2ED6-F750-48EA-85F0-C26924D9E71A}" srcOrd="0" destOrd="0" presId="urn:microsoft.com/office/officeart/2005/8/layout/radial5"/>
    <dgm:cxn modelId="{C817625C-4DCF-49DD-A912-CC3E999DD858}" type="presOf" srcId="{F0B592A0-8641-448E-9813-C6373DB5DB4F}" destId="{1C9CA1C3-A388-436B-8857-F544EDE78711}" srcOrd="0" destOrd="0" presId="urn:microsoft.com/office/officeart/2005/8/layout/radial5"/>
    <dgm:cxn modelId="{CC7BC7BE-C151-4D28-9A50-C1F248338C2B}" type="presOf" srcId="{15AD04EC-69BB-4F12-AFFC-A27149785D03}" destId="{77E018EC-E2F3-40E3-B446-55EFD63E43E8}" srcOrd="0" destOrd="0" presId="urn:microsoft.com/office/officeart/2005/8/layout/radial5"/>
    <dgm:cxn modelId="{43F0FF35-C16B-4212-9A52-CE38AFDD1DBB}" type="presOf" srcId="{F968A758-FE82-4DEC-841A-BEF64BBF5082}" destId="{15567A39-BE26-4523-A362-53FAF9D9163F}" srcOrd="0" destOrd="0" presId="urn:microsoft.com/office/officeart/2005/8/layout/radial5"/>
    <dgm:cxn modelId="{D0F49AB7-163C-4B30-9CDE-192AABED3C2A}" type="presOf" srcId="{CD956222-A72D-4C98-AB39-A5DD28C56545}" destId="{95132880-4BB5-4564-84B7-03A5D9245714}" srcOrd="1" destOrd="0" presId="urn:microsoft.com/office/officeart/2005/8/layout/radial5"/>
    <dgm:cxn modelId="{A870F697-E8FF-45CD-AEA6-A6B4604ED1F9}" type="presOf" srcId="{3795591B-5256-4AD2-918D-8FBC5EB5E9C8}" destId="{F766F5BD-7714-4ED1-AAC6-A5DFADD1E2D7}" srcOrd="0" destOrd="0" presId="urn:microsoft.com/office/officeart/2005/8/layout/radial5"/>
    <dgm:cxn modelId="{2980C8DB-FFDF-4E39-AD79-FD9500A6BFEE}" type="presOf" srcId="{1A848CAB-CD46-4FB3-B3AD-F93CC52881EE}" destId="{9399C1C1-70E9-41D2-9817-774710F66312}" srcOrd="0" destOrd="0" presId="urn:microsoft.com/office/officeart/2005/8/layout/radial5"/>
    <dgm:cxn modelId="{34AEC5D5-1822-42FF-A989-5DE2BECD8B47}" type="presOf" srcId="{49D3900E-ED51-447A-B2A2-7E895F8AF32C}" destId="{F529BC7D-8751-4A91-84D0-0518F53F9CD6}" srcOrd="0" destOrd="0" presId="urn:microsoft.com/office/officeart/2005/8/layout/radial5"/>
    <dgm:cxn modelId="{B5F16161-DBAD-4308-882B-7DC664623248}" type="presOf" srcId="{F714DA8E-5456-4748-A5E5-AA44F04BEB21}" destId="{1BC1F6F2-92A6-4FF0-B430-4A87A0C5FB6A}" srcOrd="0" destOrd="0" presId="urn:microsoft.com/office/officeart/2005/8/layout/radial5"/>
    <dgm:cxn modelId="{BC8A7DDC-A3D7-4A0A-901A-F7E34141B2DA}" type="presOf" srcId="{6000505D-7DA9-4C73-915E-A259EDEE279E}" destId="{E60BD8CE-2D5C-472D-A9D6-2AB9D70B382A}" srcOrd="0" destOrd="0" presId="urn:microsoft.com/office/officeart/2005/8/layout/radial5"/>
    <dgm:cxn modelId="{71805814-2CEA-4EFC-A03A-B877693C17FD}" type="presOf" srcId="{9235B789-8BE3-42E2-B2C9-9FC670B06540}" destId="{D9203500-9965-45BA-8CC5-B9B871A890F1}" srcOrd="0" destOrd="0" presId="urn:microsoft.com/office/officeart/2005/8/layout/radial5"/>
    <dgm:cxn modelId="{3C9F7082-23CC-47D2-9164-ABF67F2B89B2}" srcId="{15AD04EC-69BB-4F12-AFFC-A27149785D03}" destId="{49D3900E-ED51-447A-B2A2-7E895F8AF32C}" srcOrd="2" destOrd="0" parTransId="{9235B789-8BE3-42E2-B2C9-9FC670B06540}" sibTransId="{8A0635CA-EC9D-42A4-ADFF-80DB137C7051}"/>
    <dgm:cxn modelId="{29597514-39FD-4A35-A45D-3310CFE455B7}" type="presOf" srcId="{9235B789-8BE3-42E2-B2C9-9FC670B06540}" destId="{A9B4D120-4F2D-435E-BB21-88242E60BA29}" srcOrd="1" destOrd="0" presId="urn:microsoft.com/office/officeart/2005/8/layout/radial5"/>
    <dgm:cxn modelId="{B81DAE71-20E0-4A97-9A9F-4EC2678C2E4B}" type="presOf" srcId="{3795591B-5256-4AD2-918D-8FBC5EB5E9C8}" destId="{6E90447A-1868-40DE-B02A-CF92C0F2A0E6}" srcOrd="1" destOrd="0" presId="urn:microsoft.com/office/officeart/2005/8/layout/radial5"/>
    <dgm:cxn modelId="{48FF669B-1344-486A-A712-AE3F416FA280}" type="presOf" srcId="{F714DA8E-5456-4748-A5E5-AA44F04BEB21}" destId="{E66C3E53-E84D-4A24-BA19-4977945CF8D4}" srcOrd="1" destOrd="0" presId="urn:microsoft.com/office/officeart/2005/8/layout/radial5"/>
    <dgm:cxn modelId="{4EE8806C-B47E-4D80-BD3B-991B9C92C4F1}" srcId="{15AD04EC-69BB-4F12-AFFC-A27149785D03}" destId="{7B9AD4C9-E1A5-457C-AD2D-37EC1DB86C3F}" srcOrd="1" destOrd="0" parTransId="{CD956222-A72D-4C98-AB39-A5DD28C56545}" sibTransId="{AE817D9F-810B-44E1-8818-DEBD76D62A0B}"/>
    <dgm:cxn modelId="{F2430E2A-89F7-4FB4-B9CA-38CEC524FC78}" type="presOf" srcId="{F968A758-FE82-4DEC-841A-BEF64BBF5082}" destId="{B218D232-72CA-4FBF-B242-1CEF728C3726}" srcOrd="1" destOrd="0" presId="urn:microsoft.com/office/officeart/2005/8/layout/radial5"/>
    <dgm:cxn modelId="{AD7D96DF-FE19-4BD7-8F2A-518EF54A0A3D}" srcId="{6000505D-7DA9-4C73-915E-A259EDEE279E}" destId="{15AD04EC-69BB-4F12-AFFC-A27149785D03}" srcOrd="0" destOrd="0" parTransId="{2B91BEB6-1F28-41F1-A408-36DC4BFB4B37}" sibTransId="{5BFE684D-BB48-4FB9-B5EA-511BC942B15D}"/>
    <dgm:cxn modelId="{B32167BC-7238-40BD-9A1B-BDBB98DA4E9D}" type="presOf" srcId="{CD956222-A72D-4C98-AB39-A5DD28C56545}" destId="{01840B98-EBC5-4727-A001-5381D067CEBB}" srcOrd="0" destOrd="0" presId="urn:microsoft.com/office/officeart/2005/8/layout/radial5"/>
    <dgm:cxn modelId="{D591D99F-09F8-47E4-BFB9-A91CD36AE98F}" type="presOf" srcId="{958AB524-9C1E-4777-BE78-439867E0EE61}" destId="{32FF73CD-13F2-4C89-80C1-83397350FE49}" srcOrd="0" destOrd="0" presId="urn:microsoft.com/office/officeart/2005/8/layout/radial5"/>
    <dgm:cxn modelId="{1C61F2E7-BA93-4DB9-8976-C63FDD91D1AC}" srcId="{15AD04EC-69BB-4F12-AFFC-A27149785D03}" destId="{958AB524-9C1E-4777-BE78-439867E0EE61}" srcOrd="5" destOrd="0" parTransId="{3795591B-5256-4AD2-918D-8FBC5EB5E9C8}" sibTransId="{52ABD693-7E40-420D-B8C7-8A876D06C840}"/>
    <dgm:cxn modelId="{A104A670-A057-466A-AE70-7249387998D7}" srcId="{15AD04EC-69BB-4F12-AFFC-A27149785D03}" destId="{1A848CAB-CD46-4FB3-B3AD-F93CC52881EE}" srcOrd="3" destOrd="0" parTransId="{F714DA8E-5456-4748-A5E5-AA44F04BEB21}" sibTransId="{74181D93-3D7A-4FCD-90A8-CF1E42B52BAB}"/>
    <dgm:cxn modelId="{A4F8C7C9-7C08-4A62-8268-D6C2201B9D57}" type="presOf" srcId="{14969067-3C3E-403C-B70F-3645381F3AA9}" destId="{998F20F0-253D-4C03-A129-D03C63820F42}" srcOrd="0" destOrd="0" presId="urn:microsoft.com/office/officeart/2005/8/layout/radial5"/>
    <dgm:cxn modelId="{A37626BE-EEFD-4C03-980E-015EB33CA4D6}" type="presOf" srcId="{F0B592A0-8641-448E-9813-C6373DB5DB4F}" destId="{9B5FFE3C-F5A1-486E-B13E-AF7C9550EDA9}" srcOrd="1" destOrd="0" presId="urn:microsoft.com/office/officeart/2005/8/layout/radial5"/>
    <dgm:cxn modelId="{6991B634-03E8-45C2-A7B9-94A06F046595}" srcId="{15AD04EC-69BB-4F12-AFFC-A27149785D03}" destId="{14969067-3C3E-403C-B70F-3645381F3AA9}" srcOrd="0" destOrd="0" parTransId="{F968A758-FE82-4DEC-841A-BEF64BBF5082}" sibTransId="{B96F33FB-8A09-4265-B8DE-603824EFB44C}"/>
    <dgm:cxn modelId="{58A8CAB6-ECC1-46B2-BCA1-B34AFB27EEF8}" type="presOf" srcId="{7013FE1B-AC20-4088-A6B9-DF29BD89E725}" destId="{3B3BB22E-6FFA-4A51-A0EF-220B6E3BADBD}" srcOrd="0" destOrd="0" presId="urn:microsoft.com/office/officeart/2005/8/layout/radial5"/>
    <dgm:cxn modelId="{7CEA9020-068F-491D-8AC4-A3082782424F}" type="presParOf" srcId="{E60BD8CE-2D5C-472D-A9D6-2AB9D70B382A}" destId="{77E018EC-E2F3-40E3-B446-55EFD63E43E8}" srcOrd="0" destOrd="0" presId="urn:microsoft.com/office/officeart/2005/8/layout/radial5"/>
    <dgm:cxn modelId="{7FAE1EDA-241A-483A-843F-F9E0020404E2}" type="presParOf" srcId="{E60BD8CE-2D5C-472D-A9D6-2AB9D70B382A}" destId="{15567A39-BE26-4523-A362-53FAF9D9163F}" srcOrd="1" destOrd="0" presId="urn:microsoft.com/office/officeart/2005/8/layout/radial5"/>
    <dgm:cxn modelId="{8CEA3CAE-E987-4F1D-958B-651377907C7E}" type="presParOf" srcId="{15567A39-BE26-4523-A362-53FAF9D9163F}" destId="{B218D232-72CA-4FBF-B242-1CEF728C3726}" srcOrd="0" destOrd="0" presId="urn:microsoft.com/office/officeart/2005/8/layout/radial5"/>
    <dgm:cxn modelId="{011625F5-783A-47D9-B57A-7BC781797116}" type="presParOf" srcId="{E60BD8CE-2D5C-472D-A9D6-2AB9D70B382A}" destId="{998F20F0-253D-4C03-A129-D03C63820F42}" srcOrd="2" destOrd="0" presId="urn:microsoft.com/office/officeart/2005/8/layout/radial5"/>
    <dgm:cxn modelId="{69EB9ECA-AE62-4A1D-8697-436052C60D2D}" type="presParOf" srcId="{E60BD8CE-2D5C-472D-A9D6-2AB9D70B382A}" destId="{01840B98-EBC5-4727-A001-5381D067CEBB}" srcOrd="3" destOrd="0" presId="urn:microsoft.com/office/officeart/2005/8/layout/radial5"/>
    <dgm:cxn modelId="{5B1D6791-1C82-4D9F-BC4D-9E3446E57DB1}" type="presParOf" srcId="{01840B98-EBC5-4727-A001-5381D067CEBB}" destId="{95132880-4BB5-4564-84B7-03A5D9245714}" srcOrd="0" destOrd="0" presId="urn:microsoft.com/office/officeart/2005/8/layout/radial5"/>
    <dgm:cxn modelId="{08446C1C-FAF4-4788-B797-3956AA34AE0B}" type="presParOf" srcId="{E60BD8CE-2D5C-472D-A9D6-2AB9D70B382A}" destId="{AD7F2ED6-F750-48EA-85F0-C26924D9E71A}" srcOrd="4" destOrd="0" presId="urn:microsoft.com/office/officeart/2005/8/layout/radial5"/>
    <dgm:cxn modelId="{3C03C2ED-85DC-487A-A122-6997CAB1325F}" type="presParOf" srcId="{E60BD8CE-2D5C-472D-A9D6-2AB9D70B382A}" destId="{D9203500-9965-45BA-8CC5-B9B871A890F1}" srcOrd="5" destOrd="0" presId="urn:microsoft.com/office/officeart/2005/8/layout/radial5"/>
    <dgm:cxn modelId="{43BD87F4-5AB2-4B87-AF26-8EC6EC27D1EE}" type="presParOf" srcId="{D9203500-9965-45BA-8CC5-B9B871A890F1}" destId="{A9B4D120-4F2D-435E-BB21-88242E60BA29}" srcOrd="0" destOrd="0" presId="urn:microsoft.com/office/officeart/2005/8/layout/radial5"/>
    <dgm:cxn modelId="{F70F8033-C8A2-461D-8ABE-0BFBA5A49712}" type="presParOf" srcId="{E60BD8CE-2D5C-472D-A9D6-2AB9D70B382A}" destId="{F529BC7D-8751-4A91-84D0-0518F53F9CD6}" srcOrd="6" destOrd="0" presId="urn:microsoft.com/office/officeart/2005/8/layout/radial5"/>
    <dgm:cxn modelId="{EBAD1AF2-818A-4667-A347-5293BFB12D8D}" type="presParOf" srcId="{E60BD8CE-2D5C-472D-A9D6-2AB9D70B382A}" destId="{1BC1F6F2-92A6-4FF0-B430-4A87A0C5FB6A}" srcOrd="7" destOrd="0" presId="urn:microsoft.com/office/officeart/2005/8/layout/radial5"/>
    <dgm:cxn modelId="{8DBBEA88-13CE-4FF5-AB81-3C35E20D5926}" type="presParOf" srcId="{1BC1F6F2-92A6-4FF0-B430-4A87A0C5FB6A}" destId="{E66C3E53-E84D-4A24-BA19-4977945CF8D4}" srcOrd="0" destOrd="0" presId="urn:microsoft.com/office/officeart/2005/8/layout/radial5"/>
    <dgm:cxn modelId="{59F10942-0269-49DD-8AC5-0C44B4AA277D}" type="presParOf" srcId="{E60BD8CE-2D5C-472D-A9D6-2AB9D70B382A}" destId="{9399C1C1-70E9-41D2-9817-774710F66312}" srcOrd="8" destOrd="0" presId="urn:microsoft.com/office/officeart/2005/8/layout/radial5"/>
    <dgm:cxn modelId="{A4102705-F3F5-4021-8A9C-F1349E3280C9}" type="presParOf" srcId="{E60BD8CE-2D5C-472D-A9D6-2AB9D70B382A}" destId="{1C9CA1C3-A388-436B-8857-F544EDE78711}" srcOrd="9" destOrd="0" presId="urn:microsoft.com/office/officeart/2005/8/layout/radial5"/>
    <dgm:cxn modelId="{04661A4B-BF4D-4FD0-97F8-EB2726048442}" type="presParOf" srcId="{1C9CA1C3-A388-436B-8857-F544EDE78711}" destId="{9B5FFE3C-F5A1-486E-B13E-AF7C9550EDA9}" srcOrd="0" destOrd="0" presId="urn:microsoft.com/office/officeart/2005/8/layout/radial5"/>
    <dgm:cxn modelId="{49CEC814-D943-472F-8B7D-1FD907BAD601}" type="presParOf" srcId="{E60BD8CE-2D5C-472D-A9D6-2AB9D70B382A}" destId="{3B3BB22E-6FFA-4A51-A0EF-220B6E3BADBD}" srcOrd="10" destOrd="0" presId="urn:microsoft.com/office/officeart/2005/8/layout/radial5"/>
    <dgm:cxn modelId="{AB5F9559-F729-45CD-9347-DE5DAC673B72}" type="presParOf" srcId="{E60BD8CE-2D5C-472D-A9D6-2AB9D70B382A}" destId="{F766F5BD-7714-4ED1-AAC6-A5DFADD1E2D7}" srcOrd="11" destOrd="0" presId="urn:microsoft.com/office/officeart/2005/8/layout/radial5"/>
    <dgm:cxn modelId="{5B635DD0-1ABD-4049-98B3-A2BCFBEEB66F}" type="presParOf" srcId="{F766F5BD-7714-4ED1-AAC6-A5DFADD1E2D7}" destId="{6E90447A-1868-40DE-B02A-CF92C0F2A0E6}" srcOrd="0" destOrd="0" presId="urn:microsoft.com/office/officeart/2005/8/layout/radial5"/>
    <dgm:cxn modelId="{EBE241A8-8DA6-48CD-84E7-E9AD42306DE0}" type="presParOf" srcId="{E60BD8CE-2D5C-472D-A9D6-2AB9D70B382A}" destId="{32FF73CD-13F2-4C89-80C1-83397350FE49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E018EC-E2F3-40E3-B446-55EFD63E43E8}">
      <dsp:nvSpPr>
        <dsp:cNvPr id="0" name=""/>
        <dsp:cNvSpPr/>
      </dsp:nvSpPr>
      <dsp:spPr>
        <a:xfrm>
          <a:off x="2515772" y="744972"/>
          <a:ext cx="3471291" cy="3148352"/>
        </a:xfrm>
        <a:prstGeom prst="ellipse">
          <a:avLst/>
        </a:prstGeom>
        <a:solidFill>
          <a:schemeClr val="accent6">
            <a:lumMod val="50000"/>
          </a:schemeClr>
        </a:solidFill>
        <a:ln>
          <a:solidFill>
            <a:schemeClr val="accent6">
              <a:lumMod val="10000"/>
            </a:schemeClr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Ліпіди</a:t>
          </a:r>
          <a:endParaRPr lang="uk-UA" sz="3200" b="1" kern="1200" dirty="0">
            <a:solidFill>
              <a:schemeClr val="accent6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24131" y="1206037"/>
        <a:ext cx="2454573" cy="2226222"/>
      </dsp:txXfrm>
    </dsp:sp>
    <dsp:sp modelId="{15567A39-BE26-4523-A362-53FAF9D9163F}">
      <dsp:nvSpPr>
        <dsp:cNvPr id="0" name=""/>
        <dsp:cNvSpPr/>
      </dsp:nvSpPr>
      <dsp:spPr>
        <a:xfrm rot="5400000">
          <a:off x="4034935" y="921111"/>
          <a:ext cx="432965" cy="440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4099880" y="944193"/>
        <a:ext cx="303076" cy="264077"/>
      </dsp:txXfrm>
    </dsp:sp>
    <dsp:sp modelId="{998F20F0-253D-4C03-A129-D03C63820F42}">
      <dsp:nvSpPr>
        <dsp:cNvPr id="0" name=""/>
        <dsp:cNvSpPr/>
      </dsp:nvSpPr>
      <dsp:spPr>
        <a:xfrm>
          <a:off x="3359300" y="-227226"/>
          <a:ext cx="1784234" cy="1789115"/>
        </a:xfrm>
        <a:prstGeom prst="ellipse">
          <a:avLst/>
        </a:prstGeom>
        <a:solidFill>
          <a:srgbClr val="FFCC00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accent6">
                  <a:lumMod val="10000"/>
                </a:schemeClr>
              </a:solidFill>
            </a:rPr>
            <a:t>Будівельна</a:t>
          </a:r>
          <a:endParaRPr lang="uk-UA" sz="1600" b="1" kern="1200" dirty="0">
            <a:solidFill>
              <a:schemeClr val="accent6">
                <a:lumMod val="10000"/>
              </a:schemeClr>
            </a:solidFill>
          </a:endParaRPr>
        </a:p>
      </dsp:txBody>
      <dsp:txXfrm>
        <a:off x="3620595" y="34784"/>
        <a:ext cx="1261644" cy="1265095"/>
      </dsp:txXfrm>
    </dsp:sp>
    <dsp:sp modelId="{01840B98-EBC5-4727-A001-5381D067CEBB}">
      <dsp:nvSpPr>
        <dsp:cNvPr id="0" name=""/>
        <dsp:cNvSpPr/>
      </dsp:nvSpPr>
      <dsp:spPr>
        <a:xfrm rot="9242603">
          <a:off x="5219438" y="1524579"/>
          <a:ext cx="424310" cy="440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08000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 rot="10800000">
        <a:off x="5340311" y="1584748"/>
        <a:ext cx="297017" cy="264077"/>
      </dsp:txXfrm>
    </dsp:sp>
    <dsp:sp modelId="{AD7F2ED6-F750-48EA-85F0-C26924D9E71A}">
      <dsp:nvSpPr>
        <dsp:cNvPr id="0" name=""/>
        <dsp:cNvSpPr/>
      </dsp:nvSpPr>
      <dsp:spPr>
        <a:xfrm>
          <a:off x="4966035" y="655852"/>
          <a:ext cx="1800157" cy="1754539"/>
        </a:xfrm>
        <a:prstGeom prst="ellipse">
          <a:avLst/>
        </a:prstGeom>
        <a:solidFill>
          <a:schemeClr val="accent5">
            <a:hueOff val="108000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smtClean="0">
              <a:solidFill>
                <a:schemeClr val="accent6">
                  <a:lumMod val="10000"/>
                </a:schemeClr>
              </a:solidFill>
            </a:rPr>
            <a:t>Енергетична</a:t>
          </a:r>
          <a:endParaRPr lang="uk-UA" sz="1600" b="1" kern="1200" dirty="0">
            <a:solidFill>
              <a:schemeClr val="accent6">
                <a:lumMod val="10000"/>
              </a:schemeClr>
            </a:solidFill>
          </a:endParaRPr>
        </a:p>
      </dsp:txBody>
      <dsp:txXfrm>
        <a:off x="5229662" y="912798"/>
        <a:ext cx="1272903" cy="1240647"/>
      </dsp:txXfrm>
    </dsp:sp>
    <dsp:sp modelId="{D9203500-9965-45BA-8CC5-B9B871A890F1}">
      <dsp:nvSpPr>
        <dsp:cNvPr id="0" name=""/>
        <dsp:cNvSpPr/>
      </dsp:nvSpPr>
      <dsp:spPr>
        <a:xfrm rot="12853438">
          <a:off x="5167811" y="2850206"/>
          <a:ext cx="375711" cy="440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160001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 rot="10800000">
        <a:off x="5270766" y="2969929"/>
        <a:ext cx="262998" cy="264077"/>
      </dsp:txXfrm>
    </dsp:sp>
    <dsp:sp modelId="{F529BC7D-8751-4A91-84D0-0518F53F9CD6}">
      <dsp:nvSpPr>
        <dsp:cNvPr id="0" name=""/>
        <dsp:cNvSpPr/>
      </dsp:nvSpPr>
      <dsp:spPr>
        <a:xfrm>
          <a:off x="4878608" y="2487421"/>
          <a:ext cx="1886435" cy="1799872"/>
        </a:xfrm>
        <a:prstGeom prst="ellipse">
          <a:avLst/>
        </a:prstGeom>
        <a:solidFill>
          <a:schemeClr val="accent5">
            <a:hueOff val="2160001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accent6">
                  <a:lumMod val="10000"/>
                </a:schemeClr>
              </a:solidFill>
            </a:rPr>
            <a:t>Захисна</a:t>
          </a:r>
          <a:endParaRPr lang="uk-UA" sz="1600" b="1" kern="1200" dirty="0">
            <a:solidFill>
              <a:schemeClr val="accent6">
                <a:lumMod val="10000"/>
              </a:schemeClr>
            </a:solidFill>
          </a:endParaRPr>
        </a:p>
      </dsp:txBody>
      <dsp:txXfrm>
        <a:off x="5154870" y="2751006"/>
        <a:ext cx="1333911" cy="1272702"/>
      </dsp:txXfrm>
    </dsp:sp>
    <dsp:sp modelId="{1BC1F6F2-92A6-4FF0-B430-4A87A0C5FB6A}">
      <dsp:nvSpPr>
        <dsp:cNvPr id="0" name=""/>
        <dsp:cNvSpPr/>
      </dsp:nvSpPr>
      <dsp:spPr>
        <a:xfrm rot="16200000">
          <a:off x="4129065" y="3449332"/>
          <a:ext cx="244704" cy="440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3240001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4165771" y="3574064"/>
        <a:ext cx="171293" cy="264077"/>
      </dsp:txXfrm>
    </dsp:sp>
    <dsp:sp modelId="{9399C1C1-70E9-41D2-9817-774710F66312}">
      <dsp:nvSpPr>
        <dsp:cNvPr id="0" name=""/>
        <dsp:cNvSpPr/>
      </dsp:nvSpPr>
      <dsp:spPr>
        <a:xfrm>
          <a:off x="3339902" y="3431618"/>
          <a:ext cx="1823031" cy="1724830"/>
        </a:xfrm>
        <a:prstGeom prst="ellipse">
          <a:avLst/>
        </a:prstGeom>
        <a:solidFill>
          <a:schemeClr val="accent5">
            <a:hueOff val="3240001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smtClean="0">
              <a:solidFill>
                <a:schemeClr val="accent6">
                  <a:lumMod val="10000"/>
                </a:schemeClr>
              </a:solidFill>
            </a:rPr>
            <a:t>Тепло- ізоляційна</a:t>
          </a:r>
          <a:endParaRPr lang="uk-UA" sz="1600" b="1" kern="1200" dirty="0">
            <a:solidFill>
              <a:schemeClr val="accent6">
                <a:lumMod val="10000"/>
              </a:schemeClr>
            </a:solidFill>
          </a:endParaRPr>
        </a:p>
      </dsp:txBody>
      <dsp:txXfrm>
        <a:off x="3606879" y="3684214"/>
        <a:ext cx="1289077" cy="1219638"/>
      </dsp:txXfrm>
    </dsp:sp>
    <dsp:sp modelId="{1C9CA1C3-A388-436B-8857-F544EDE78711}">
      <dsp:nvSpPr>
        <dsp:cNvPr id="0" name=""/>
        <dsp:cNvSpPr/>
      </dsp:nvSpPr>
      <dsp:spPr>
        <a:xfrm rot="19546562">
          <a:off x="2968523" y="2831735"/>
          <a:ext cx="411599" cy="440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320001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2979214" y="2954485"/>
        <a:ext cx="288119" cy="264077"/>
      </dsp:txXfrm>
    </dsp:sp>
    <dsp:sp modelId="{3B3BB22E-6FFA-4A51-A0EF-220B6E3BADBD}">
      <dsp:nvSpPr>
        <dsp:cNvPr id="0" name=""/>
        <dsp:cNvSpPr/>
      </dsp:nvSpPr>
      <dsp:spPr>
        <a:xfrm>
          <a:off x="1664639" y="2429906"/>
          <a:ext cx="2032740" cy="1914901"/>
        </a:xfrm>
        <a:prstGeom prst="ellipse">
          <a:avLst/>
        </a:prstGeom>
        <a:solidFill>
          <a:schemeClr val="accent5">
            <a:hueOff val="4320001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>
              <a:solidFill>
                <a:srgbClr val="000000"/>
              </a:solidFill>
            </a:rPr>
            <a:t>Гормональна</a:t>
          </a:r>
          <a:endParaRPr lang="uk-UA" sz="1700" b="1" kern="1200" dirty="0">
            <a:solidFill>
              <a:srgbClr val="000000"/>
            </a:solidFill>
          </a:endParaRPr>
        </a:p>
      </dsp:txBody>
      <dsp:txXfrm>
        <a:off x="1962327" y="2710337"/>
        <a:ext cx="1437364" cy="1354039"/>
      </dsp:txXfrm>
    </dsp:sp>
    <dsp:sp modelId="{F766F5BD-7714-4ED1-AAC6-A5DFADD1E2D7}">
      <dsp:nvSpPr>
        <dsp:cNvPr id="0" name=""/>
        <dsp:cNvSpPr/>
      </dsp:nvSpPr>
      <dsp:spPr>
        <a:xfrm rot="1548322">
          <a:off x="2868229" y="1541048"/>
          <a:ext cx="458225" cy="440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5400002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700" kern="1200"/>
        </a:p>
      </dsp:txBody>
      <dsp:txXfrm>
        <a:off x="2874813" y="1600335"/>
        <a:ext cx="326186" cy="264077"/>
      </dsp:txXfrm>
    </dsp:sp>
    <dsp:sp modelId="{32FF73CD-13F2-4C89-80C1-83397350FE49}">
      <dsp:nvSpPr>
        <dsp:cNvPr id="0" name=""/>
        <dsp:cNvSpPr/>
      </dsp:nvSpPr>
      <dsp:spPr>
        <a:xfrm>
          <a:off x="1834727" y="701471"/>
          <a:ext cx="1751328" cy="1745076"/>
        </a:xfrm>
        <a:prstGeom prst="ellipse">
          <a:avLst/>
        </a:prstGeom>
        <a:solidFill>
          <a:schemeClr val="accent5">
            <a:hueOff val="5400002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i="0" kern="1200" dirty="0" smtClean="0">
              <a:solidFill>
                <a:srgbClr val="000000"/>
              </a:solidFill>
              <a:latin typeface="+mn-lt"/>
            </a:rPr>
            <a:t>Структурна</a:t>
          </a:r>
          <a:endParaRPr lang="uk-UA" sz="1700" b="1" i="0" kern="1200" dirty="0">
            <a:solidFill>
              <a:srgbClr val="000000"/>
            </a:solidFill>
            <a:latin typeface="+mn-lt"/>
          </a:endParaRPr>
        </a:p>
      </dsp:txBody>
      <dsp:txXfrm>
        <a:off x="2091203" y="957031"/>
        <a:ext cx="1238376" cy="12339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17215-5FD9-4D41-AE21-D4529EEB450A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8B50B-A839-4052-B034-B997472846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848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8B50B-A839-4052-B034-B997472846CF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08.12.2017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714348" y="714356"/>
            <a:ext cx="664370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Формування 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компетентнісного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навчання на уроках біології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online_classroo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57604"/>
            <a:ext cx="4000528" cy="3000396"/>
          </a:xfrm>
          <a:prstGeom prst="rect">
            <a:avLst/>
          </a:prstGeom>
        </p:spPr>
      </p:pic>
      <p:sp>
        <p:nvSpPr>
          <p:cNvPr id="19458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9460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2" name="Рисунок 11" descr="433px-Benzopyrene_DNA_adduct_1JD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92" y="214290"/>
            <a:ext cx="1907496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Допомагаймо учням оволодіти найбільш продуктивними методами навчально-пізнавальної діяльності, навчайте їх вчитися 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за допомогою навчальних фільмів та презентацій</a:t>
            </a:r>
            <a:endParaRPr lang="uk-UA" sz="2000" b="1" i="1" dirty="0">
              <a:solidFill>
                <a:schemeClr val="accent6">
                  <a:lumMod val="1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500306"/>
            <a:ext cx="4286248" cy="401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20171121_135743_Richtone(HDR)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500306"/>
            <a:ext cx="3929090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>
          <a:xfrm>
            <a:off x="304800" y="357166"/>
            <a:ext cx="8686800" cy="5722959"/>
          </a:xfrm>
        </p:spPr>
        <p:txBody>
          <a:bodyPr/>
          <a:lstStyle/>
          <a:p>
            <a:pPr lvl="0" algn="ctr">
              <a:lnSpc>
                <a:spcPct val="150000"/>
              </a:lnSpc>
              <a:buNone/>
            </a:pPr>
            <a:r>
              <a:rPr lang="uk-UA" b="1" i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У процесі навчання обов'язково враховуймо індивідуальні особливості кожного учня, об'єднуймо в диференційовані підгрупи учнів з однаковим рівнем. </a:t>
            </a:r>
          </a:p>
          <a:p>
            <a:pPr>
              <a:lnSpc>
                <a:spcPct val="150000"/>
              </a:lnSpc>
            </a:pPr>
            <a:endParaRPr lang="uk-UA" sz="2000" dirty="0"/>
          </a:p>
        </p:txBody>
      </p:sp>
      <p:pic>
        <p:nvPicPr>
          <p:cNvPr id="3" name="Рисунок 2" descr="IMG_37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214554"/>
            <a:ext cx="3857652" cy="4310069"/>
          </a:xfrm>
          <a:prstGeom prst="rect">
            <a:avLst/>
          </a:prstGeom>
        </p:spPr>
      </p:pic>
      <p:pic>
        <p:nvPicPr>
          <p:cNvPr id="4" name="Рисунок 3" descr="IMG_37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14554"/>
            <a:ext cx="3964791" cy="428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095070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2000" b="1" i="1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Будьмо обізнаними з останніми науковими досягненнями зі свого предмету </a:t>
            </a:r>
            <a:endParaRPr lang="uk-UA" sz="2000" b="1" i="1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441572"/>
            <a:ext cx="45720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</a:rPr>
              <a:t>	Українка зробила сенсаційне відкриття, яке  може врятувати людство від раку та інших хвороб.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</a:rPr>
              <a:t>	Науковець вивела закономірність – як неправильні фрагменти вбудовуються в основну спіраль ДНК.</a:t>
            </a: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  <a:endParaRPr lang="uk-UA" b="1" dirty="0">
              <a:solidFill>
                <a:schemeClr val="accent6">
                  <a:lumMod val="10000"/>
                </a:schemeClr>
              </a:solidFill>
            </a:endParaRPr>
          </a:p>
        </p:txBody>
      </p:sp>
      <p:pic>
        <p:nvPicPr>
          <p:cNvPr id="4" name="Рисунок 3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845847" y="2512213"/>
            <a:ext cx="4452969" cy="314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>
            <a:normAutofit/>
          </a:bodyPr>
          <a:lstStyle/>
          <a:p>
            <a:pPr algn="ctr"/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Навчімо учнів узагальнювати  і систематизувати інформацію так, щоб нею можна було скористатися в майбутньому</a:t>
            </a:r>
          </a:p>
          <a:p>
            <a:pPr algn="ctr"/>
            <a:endParaRPr lang="uk-UA" sz="1600" b="1" i="1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algn="ctr"/>
            <a:r>
              <a:rPr lang="uk-UA" sz="1800" b="1" i="1" dirty="0" smtClean="0">
                <a:solidFill>
                  <a:schemeClr val="accent6">
                    <a:lumMod val="10000"/>
                  </a:schemeClr>
                </a:solidFill>
              </a:rPr>
              <a:t>Складіть раціон сніданку підлітка</a:t>
            </a:r>
            <a:endParaRPr lang="uk-UA" sz="1800" b="1" i="1" dirty="0">
              <a:solidFill>
                <a:schemeClr val="accent6">
                  <a:lumMod val="10000"/>
                </a:schemeClr>
              </a:solidFill>
            </a:endParaRPr>
          </a:p>
        </p:txBody>
      </p:sp>
      <p:graphicFrame>
        <p:nvGraphicFramePr>
          <p:cNvPr id="5" name="Таблиця 4"/>
          <p:cNvGraphicFramePr>
            <a:graphicFrameLocks noGrp="1"/>
          </p:cNvGraphicFramePr>
          <p:nvPr/>
        </p:nvGraphicFramePr>
        <p:xfrm>
          <a:off x="428596" y="2071678"/>
          <a:ext cx="8143933" cy="4286279"/>
        </p:xfrm>
        <a:graphic>
          <a:graphicData uri="http://schemas.openxmlformats.org/drawingml/2006/table">
            <a:tbl>
              <a:tblPr/>
              <a:tblGrid>
                <a:gridCol w="2295934"/>
                <a:gridCol w="1625672"/>
                <a:gridCol w="1045544"/>
                <a:gridCol w="1045544"/>
                <a:gridCol w="1277432"/>
                <a:gridCol w="853807"/>
              </a:tblGrid>
              <a:tr h="447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Продукти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Вихід у грамах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Білки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Жири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Вуглеводи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К-кал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Масло селянське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8.2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Сир твердий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Овочі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1.8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8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Риба смажена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14,7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228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Філе курки відварне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23,2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17,6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6,4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278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Каша гречана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41,6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Ковбаса відварна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9,6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25,2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274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Каша рисова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41,6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Пиріжок з джемом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46,9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226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Млинці з джемом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49,3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Хліб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133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Кава з молоком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Чай з цукром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Компот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29,7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122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Сік яблучний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27,4</a:t>
                      </a:r>
                      <a:endParaRPr lang="uk-UA" sz="120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118</a:t>
                      </a:r>
                      <a:endParaRPr lang="uk-UA" sz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241" marR="662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158" y="214290"/>
            <a:ext cx="8329642" cy="6429420"/>
          </a:xfrm>
        </p:spPr>
        <p:txBody>
          <a:bodyPr/>
          <a:lstStyle/>
          <a:p>
            <a:pPr lvl="0" algn="ctr"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Пояснюймо школярам, що кожна людина знайде своє місце в житті, якщо навчиться всьому, що необхідно для реалізації її життєвих планів. </a:t>
            </a:r>
          </a:p>
          <a:p>
            <a:pPr algn="ctr"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</a:p>
        </p:txBody>
      </p:sp>
      <p:pic>
        <p:nvPicPr>
          <p:cNvPr id="4" name="Рисунок 3" descr="скачанные файлы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429000"/>
            <a:ext cx="3929090" cy="3013218"/>
          </a:xfrm>
          <a:prstGeom prst="rect">
            <a:avLst/>
          </a:prstGeom>
        </p:spPr>
      </p:pic>
      <p:pic>
        <p:nvPicPr>
          <p:cNvPr id="6" name="Рисунок 5" descr="shutterstock_94508929-1024x68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214422"/>
            <a:ext cx="4357791" cy="2906613"/>
          </a:xfrm>
          <a:prstGeom prst="rect">
            <a:avLst/>
          </a:prstGeom>
        </p:spPr>
      </p:pic>
      <p:sp>
        <p:nvSpPr>
          <p:cNvPr id="10" name="Прямокутник 9"/>
          <p:cNvSpPr/>
          <p:nvPr/>
        </p:nvSpPr>
        <p:spPr>
          <a:xfrm>
            <a:off x="500034" y="1643050"/>
            <a:ext cx="39015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Кожна людина має навчатись, 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4214810" y="4714884"/>
            <a:ext cx="47149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щоб знайти  свою</a:t>
            </a:r>
          </a:p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життєву позицію.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04800" y="214290"/>
            <a:ext cx="8686800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/>
              <a:t> </a:t>
            </a: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Урок — це центр, навколо якого обертаються і до якого повертаються всі думки і дії вчителя. «Щоб запалити, треба горіти», запалює сумлінна і всебічна підготовленість до уроку, емоційна щедрість учителя, його захопленість. </a:t>
            </a:r>
            <a:endParaRPr lang="uk-UA" sz="2000" b="1" i="1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5" name="Стрічка лицем догори 4"/>
          <p:cNvSpPr/>
          <p:nvPr/>
        </p:nvSpPr>
        <p:spPr>
          <a:xfrm>
            <a:off x="785786" y="1643050"/>
            <a:ext cx="7143800" cy="64294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00298" y="157161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accent6">
                    <a:lumMod val="10000"/>
                  </a:schemeClr>
                </a:solidFill>
              </a:rPr>
              <a:t>Методи стимулювання і мотивації навчальної діяльності</a:t>
            </a:r>
            <a:endParaRPr lang="ru-RU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9" name="Хвиля 18"/>
          <p:cNvSpPr/>
          <p:nvPr/>
        </p:nvSpPr>
        <p:spPr>
          <a:xfrm>
            <a:off x="571472" y="2428868"/>
            <a:ext cx="3071834" cy="64294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Хвиля 19"/>
          <p:cNvSpPr/>
          <p:nvPr/>
        </p:nvSpPr>
        <p:spPr>
          <a:xfrm>
            <a:off x="571472" y="3000372"/>
            <a:ext cx="3071834" cy="57150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Хвиля 21"/>
          <p:cNvSpPr/>
          <p:nvPr/>
        </p:nvSpPr>
        <p:spPr>
          <a:xfrm>
            <a:off x="571472" y="3500438"/>
            <a:ext cx="3071834" cy="71438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Хвиля 22"/>
          <p:cNvSpPr/>
          <p:nvPr/>
        </p:nvSpPr>
        <p:spPr>
          <a:xfrm>
            <a:off x="571472" y="4143380"/>
            <a:ext cx="3071834" cy="57150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Хвиля 23"/>
          <p:cNvSpPr/>
          <p:nvPr/>
        </p:nvSpPr>
        <p:spPr>
          <a:xfrm>
            <a:off x="571472" y="5143512"/>
            <a:ext cx="3071834" cy="42862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Хвиля 24"/>
          <p:cNvSpPr/>
          <p:nvPr/>
        </p:nvSpPr>
        <p:spPr>
          <a:xfrm>
            <a:off x="642910" y="4714884"/>
            <a:ext cx="3071834" cy="42862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Хвиля 25"/>
          <p:cNvSpPr/>
          <p:nvPr/>
        </p:nvSpPr>
        <p:spPr>
          <a:xfrm>
            <a:off x="571472" y="5500702"/>
            <a:ext cx="3071834" cy="64294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28596" y="2500306"/>
            <a:ext cx="321471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Методи стимулювання інтересу до навчання 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72" y="3071810"/>
            <a:ext cx="3071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Використання цікавих аналогій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72" y="3571876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Зіставлення наукових і життєвих тлумачень, окремих природних явищ 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4348" y="4264231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Створення ситуації новизни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10" y="4786322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Створення ігрових ситуацій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10" y="5214950"/>
            <a:ext cx="2928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Навчальні дискусії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1472" y="5548986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Стимулювання за допомогою життєвих ситуацій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4" name="Хвиля 33"/>
          <p:cNvSpPr/>
          <p:nvPr/>
        </p:nvSpPr>
        <p:spPr>
          <a:xfrm>
            <a:off x="571472" y="6072206"/>
            <a:ext cx="3071834" cy="50006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42910" y="6215082"/>
            <a:ext cx="3429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Створення ситуації успіху у навчанні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6" name="Хвиля 35"/>
          <p:cNvSpPr/>
          <p:nvPr/>
        </p:nvSpPr>
        <p:spPr>
          <a:xfrm>
            <a:off x="5000628" y="2428868"/>
            <a:ext cx="2857520" cy="71438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Хвиля 37"/>
          <p:cNvSpPr/>
          <p:nvPr/>
        </p:nvSpPr>
        <p:spPr>
          <a:xfrm>
            <a:off x="5000628" y="3143248"/>
            <a:ext cx="2857520" cy="71438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Хвиля 38"/>
          <p:cNvSpPr/>
          <p:nvPr/>
        </p:nvSpPr>
        <p:spPr>
          <a:xfrm>
            <a:off x="5000628" y="3857628"/>
            <a:ext cx="2857520" cy="71438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5072066" y="242886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Методи стимулювання відповідальності й </a:t>
            </a:r>
            <a:r>
              <a:rPr lang="uk-UA" sz="1400" dirty="0" err="1" smtClean="0">
                <a:solidFill>
                  <a:schemeClr val="accent6">
                    <a:lumMod val="10000"/>
                  </a:schemeClr>
                </a:solidFill>
              </a:rPr>
              <a:t>обов</a:t>
            </a:r>
            <a:r>
              <a:rPr lang="en-US" sz="1400" dirty="0" smtClean="0">
                <a:solidFill>
                  <a:schemeClr val="accent6">
                    <a:lumMod val="10000"/>
                  </a:schemeClr>
                </a:solidFill>
              </a:rPr>
              <a:t>’</a:t>
            </a:r>
            <a:r>
              <a:rPr lang="uk-UA" sz="1400" dirty="0" err="1" smtClean="0">
                <a:solidFill>
                  <a:schemeClr val="accent6">
                    <a:lumMod val="10000"/>
                  </a:schemeClr>
                </a:solidFill>
              </a:rPr>
              <a:t>язку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72066" y="3264099"/>
            <a:ext cx="2786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Висування навчальних вимог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29190" y="3978479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accent6">
                    <a:lumMod val="10000"/>
                  </a:schemeClr>
                </a:solidFill>
              </a:rPr>
              <a:t>Заохочення  й осудження в навчанні</a:t>
            </a:r>
            <a:endParaRPr lang="ru-RU" sz="14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44" name="Стрілка вниз 43"/>
          <p:cNvSpPr/>
          <p:nvPr/>
        </p:nvSpPr>
        <p:spPr>
          <a:xfrm>
            <a:off x="6143636" y="2285992"/>
            <a:ext cx="71438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ілка вниз 44"/>
          <p:cNvSpPr/>
          <p:nvPr/>
        </p:nvSpPr>
        <p:spPr>
          <a:xfrm>
            <a:off x="1928794" y="2285992"/>
            <a:ext cx="64294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Рисунок 57" descr="unnam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35619">
            <a:off x="5143504" y="3714752"/>
            <a:ext cx="3643318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857224" y="2357430"/>
            <a:ext cx="75009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увагу</a:t>
            </a:r>
            <a:endParaRPr lang="ru-RU" sz="80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-142908" y="0"/>
            <a:ext cx="9072626" cy="6858000"/>
          </a:xfrm>
        </p:spPr>
        <p:txBody>
          <a:bodyPr>
            <a:normAutofit/>
          </a:bodyPr>
          <a:lstStyle/>
          <a:p>
            <a:pPr marL="452438" indent="-88900" algn="ctr">
              <a:lnSpc>
                <a:spcPct val="170000"/>
              </a:lnSpc>
              <a:buNone/>
            </a:pPr>
            <a:endParaRPr lang="uk-UA" sz="2400" b="1" i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2438" indent="-88900" algn="ctr">
              <a:lnSpc>
                <a:spcPct val="17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Компетентність – </a:t>
            </a:r>
            <a:r>
              <a:rPr lang="uk-UA" sz="20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 здатність встановити і реалізувати зв’язок між знанням, вмінням і ситуацією.</a:t>
            </a:r>
          </a:p>
          <a:p>
            <a:pPr marL="1971675" indent="-180975" algn="just">
              <a:lnSpc>
                <a:spcPct val="170000"/>
              </a:lnSpc>
              <a:buNone/>
            </a:pPr>
            <a:endParaRPr lang="uk-UA" sz="1800" b="1" i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971675" indent="-180975" algn="just">
              <a:lnSpc>
                <a:spcPct val="170000"/>
              </a:lnSpc>
              <a:buNone/>
            </a:pPr>
            <a:r>
              <a:rPr lang="uk-UA" sz="18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Складові компетентності:</a:t>
            </a:r>
          </a:p>
          <a:p>
            <a:pPr marL="2695575" indent="-276225">
              <a:lnSpc>
                <a:spcPct val="200000"/>
              </a:lnSpc>
              <a:buClrTx/>
              <a:buSzPct val="100000"/>
              <a:buFont typeface="Wingdings 2" pitchFamily="18" charset="2"/>
              <a:buChar char="P"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знання, а не просто інформація;</a:t>
            </a:r>
          </a:p>
          <a:p>
            <a:pPr marL="2867025" indent="180975" algn="just">
              <a:lnSpc>
                <a:spcPct val="200000"/>
              </a:lnSpc>
              <a:buClrTx/>
              <a:buSzPct val="100000"/>
              <a:buFont typeface="Wingdings 2" pitchFamily="18" charset="2"/>
              <a:buChar char="P"/>
              <a:tabLst>
                <a:tab pos="8610600" algn="l"/>
              </a:tabLst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вміння  використовувати ці знання у конкретній ситуації;</a:t>
            </a:r>
          </a:p>
          <a:p>
            <a:pPr marL="3495675" indent="-180975" algn="just">
              <a:lnSpc>
                <a:spcPct val="200000"/>
              </a:lnSpc>
              <a:buClrTx/>
              <a:buSzPct val="100000"/>
              <a:buFont typeface="Wingdings 2" pitchFamily="18" charset="2"/>
              <a:buChar char="P"/>
              <a:tabLst>
                <a:tab pos="3495675" algn="l"/>
              </a:tabLst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адекватне оцінювання конкретних знань, таких як необхідних чи непотрібних для своєї діяльності. </a:t>
            </a:r>
          </a:p>
          <a:p>
            <a:pPr algn="r">
              <a:buClrTx/>
              <a:buSzPct val="100000"/>
              <a:buFont typeface="Wingdings 2" pitchFamily="18" charset="2"/>
              <a:buChar char=""/>
            </a:pPr>
            <a:endParaRPr lang="uk-UA" sz="18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anykey\Рабочий стол\АТ\0_e9dbd_619930fb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701037"/>
            <a:ext cx="3357554" cy="3156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142844" y="214290"/>
            <a:ext cx="8848756" cy="642942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сучасному уроці, зорієнтованому  на реалізацію компетентнісного підходу в навчанні, має вирішуватися ряд завдань: 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підвищення рівня мотивації учнів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ефективне та творче застосування набутих знань та досвіду на практиці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формування в учнів навичок отримувати, осмислювати та використовувати інформацію з різних джерел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створення умов для інтенсифікації навчально-виховного процесу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підвищення рівня самоосвітньої та творчої активності учнів  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наявність контролю, самоконтролю та взаємоконтролю </a:t>
            </a:r>
          </a:p>
          <a:p>
            <a:pPr>
              <a:lnSpc>
                <a:spcPct val="150000"/>
              </a:lnSpc>
              <a:buClrTx/>
              <a:buSzPct val="100000"/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за процесом навчання 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розвиток соціальних та комунікативних здібностей учнів 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формування моральних цінностей особистості </a:t>
            </a:r>
          </a:p>
          <a:p>
            <a:pPr>
              <a:lnSpc>
                <a:spcPct val="150000"/>
              </a:lnSpc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створення ситуації успіху</a:t>
            </a:r>
            <a:endParaRPr lang="ru-RU" sz="1600" b="1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ниг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230" y="2143116"/>
            <a:ext cx="3071802" cy="5000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286544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виконання завдань </a:t>
            </a:r>
            <a:r>
              <a:rPr lang="uk-UA" sz="2000" b="1" i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компетентнісної</a:t>
            </a: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освіти вчитель повинен дотримуватися таких правил</a:t>
            </a:r>
            <a:r>
              <a:rPr lang="uk-UA" sz="16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600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Привчайте учнів думати та діяти самостійно.</a:t>
            </a:r>
          </a:p>
          <a:p>
            <a:pPr marL="3600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Поступово відходьте від механічних переказів, дослівного відтворення.</a:t>
            </a:r>
          </a:p>
          <a:p>
            <a:pPr marL="36000" indent="457200" algn="just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	Наприклад при вивченні теми </a:t>
            </a:r>
            <a:r>
              <a:rPr lang="uk-UA" sz="1600" b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“Елементний</a:t>
            </a: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склад живих організмів. </a:t>
            </a:r>
            <a:r>
              <a:rPr lang="uk-UA" sz="1600" b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.Класифікація</a:t>
            </a: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хімічних елементів за їх кількістю в організмах: </a:t>
            </a:r>
            <a:r>
              <a:rPr lang="uk-UA" sz="1600" b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макроелементи</a:t>
            </a:r>
            <a:r>
              <a:rPr lang="uk-UA" sz="16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мікроелементи ”  перед     уроком ставлю запитання:</a:t>
            </a:r>
          </a:p>
          <a:p>
            <a:pPr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хімічні елементи входять до складу людського організму</a:t>
            </a:r>
            <a:r>
              <a:rPr lang="en-US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Чого варте людське життя</a:t>
            </a:r>
            <a:r>
              <a:rPr lang="en-US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16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Яка його цінність</a:t>
            </a:r>
            <a:r>
              <a:rPr lang="en-US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16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Пропоную учням самостійно знайти відповіді на ці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запитання в мережі Інтернет та обговорюємо їх на наступному уроці.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Тема </a:t>
            </a:r>
            <a:r>
              <a:rPr lang="uk-UA" sz="1600" b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1600" b="1" i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Неклітинні</a:t>
            </a:r>
            <a:r>
              <a:rPr lang="uk-UA" sz="16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форми </a:t>
            </a:r>
            <a:r>
              <a:rPr lang="uk-UA" sz="1600" b="1" i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життя”</a:t>
            </a:r>
            <a:endParaRPr lang="uk-UA" sz="1600" b="1" i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Значення вірусів в природі та житті людини</a:t>
            </a:r>
            <a:r>
              <a:rPr lang="en-US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16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 ви знаєте захисні реакції організму</a:t>
            </a:r>
            <a:endParaRPr lang="en-US" sz="16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Tx/>
              <a:buSzPct val="100000"/>
              <a:buNone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на проникнення вірусів</a:t>
            </a:r>
            <a:r>
              <a:rPr lang="en-US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16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Tx/>
              <a:buSzPct val="100000"/>
              <a:buFont typeface="Wingdings" pitchFamily="2" charset="2"/>
              <a:buChar char="ü"/>
            </a:pPr>
            <a:r>
              <a:rPr lang="uk-UA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уникнути вірусних  інфекцій</a:t>
            </a:r>
            <a:r>
              <a:rPr lang="en-US" sz="16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16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igital-Coach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36" y="3000372"/>
            <a:ext cx="3595686" cy="3714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4282" y="214290"/>
            <a:ext cx="8777318" cy="6643710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0" y="142852"/>
            <a:ext cx="8858280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95250"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Слід якомога частіше використовувати питання «чому?», щоб навчити мислити, розуміти причинно-наслідкові зв'язки, які є обов'язковою умовою </a:t>
            </a:r>
            <a:r>
              <a:rPr lang="uk-UA" sz="2000" b="1" i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розвивального навчання</a:t>
            </a:r>
            <a:endParaRPr lang="uk-UA" sz="2000" b="1" i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95250" algn="just">
              <a:lnSpc>
                <a:spcPct val="150000"/>
              </a:lnSpc>
              <a:buNone/>
            </a:pPr>
            <a:endParaRPr lang="uk-UA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95250">
              <a:lnSpc>
                <a:spcPct val="150000"/>
              </a:lnSpc>
              <a:buClrTx/>
              <a:buSzPct val="100000"/>
              <a:buFont typeface="Wingdings 2" pitchFamily="18" charset="2"/>
              <a:buChar char="P"/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вода у Дніпрі тече і ніколи не закінчується, а в Чорному морі вся не 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випаровується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 прикладі краплинки мандрівниці.)</a:t>
            </a:r>
            <a:endParaRPr lang="en-US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95250">
              <a:lnSpc>
                <a:spcPct val="150000"/>
              </a:lnSpc>
              <a:buClrTx/>
              <a:buSzPct val="100000"/>
              <a:buFont typeface="Wingdings 2" pitchFamily="18" charset="2"/>
              <a:buChar char=""/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діяльність людини збільшує мутагенну дію середовища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61950" indent="-95250">
              <a:lnSpc>
                <a:spcPct val="150000"/>
              </a:lnSpc>
              <a:buClrTx/>
              <a:buSzPct val="100000"/>
              <a:buFont typeface="Wingdings 2" pitchFamily="18" charset="2"/>
              <a:buChar char=""/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кількість ланок ланцюгів живлення не перевищує 4-6 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95250">
              <a:lnSpc>
                <a:spcPct val="150000"/>
              </a:lnSpc>
              <a:buClrTx/>
              <a:buSzPct val="100000"/>
              <a:buFont typeface="Wingdings 2" pitchFamily="18" charset="2"/>
              <a:buChar char=""/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яйцеклітина велика і малорухома, а сперматозоїд</a:t>
            </a:r>
          </a:p>
          <a:p>
            <a:pPr marL="361950" indent="-95250">
              <a:lnSpc>
                <a:spcPct val="150000"/>
              </a:lnSpc>
              <a:buClrTx/>
              <a:buSzPct val="100000"/>
            </a:pP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малий і рухливий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61950" indent="-95250">
              <a:lnSpc>
                <a:spcPct val="150000"/>
              </a:lnSpc>
              <a:buClrTx/>
              <a:buSzPct val="100000"/>
              <a:buFont typeface="Wingdings 2" pitchFamily="18" charset="2"/>
              <a:buChar char=""/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для кожної кліматичної зони характерний свій </a:t>
            </a:r>
          </a:p>
          <a:p>
            <a:pPr marL="361950" indent="-95250">
              <a:lnSpc>
                <a:spcPct val="150000"/>
              </a:lnSpc>
              <a:buClrTx/>
              <a:buSzPct val="100000"/>
              <a:buNone/>
            </a:pP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певний набір видів рослин, тварин і грибів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61950" indent="-95250">
              <a:lnSpc>
                <a:spcPct val="150000"/>
              </a:lnSpc>
              <a:buClrTx/>
              <a:buSzPct val="100000"/>
              <a:buFont typeface="Wingdings 2" pitchFamily="18" charset="2"/>
              <a:buChar char=""/>
            </a:pP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 для більшості паразитів характерна висока плідність</a:t>
            </a:r>
            <a:r>
              <a:rPr lang="en-US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Tx/>
              <a:buSzPct val="100000"/>
              <a:buFont typeface="Wingdings 2" pitchFamily="18" charset="2"/>
              <a:buChar char="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024px-P_Cell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214818"/>
            <a:ext cx="2214554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04800" y="357166"/>
            <a:ext cx="8686800" cy="6215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Пам'ятаймо, що насправді знає не той, хто переказує, а той, хто застосовує на практиці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проведенні лабораторної роботи пропоную провести дослід і виявити:</a:t>
            </a:r>
          </a:p>
          <a:p>
            <a:pPr>
              <a:buClrTx/>
              <a:buSzPct val="101000"/>
              <a:buFont typeface="Wingdings 2" pitchFamily="18" charset="2"/>
              <a:buChar char="P"/>
            </a:pPr>
            <a:r>
              <a:rPr lang="uk-UA" sz="20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яких продуктах харчування є крохмаль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20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101000"/>
              <a:buFont typeface="Wingdings 2" pitchFamily="18" charset="2"/>
              <a:buChar char="P"/>
            </a:pPr>
            <a:r>
              <a:rPr lang="uk-UA" sz="20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виявити жир у насінні?</a:t>
            </a:r>
          </a:p>
          <a:p>
            <a:pPr>
              <a:buClrTx/>
              <a:buSzPct val="101000"/>
              <a:buFont typeface="Wingdings 2" pitchFamily="18" charset="2"/>
              <a:buChar char="P"/>
            </a:pPr>
            <a:r>
              <a:rPr lang="uk-UA" sz="20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дослідити причини згортання білка?</a:t>
            </a:r>
          </a:p>
          <a:p>
            <a:pPr>
              <a:buNone/>
            </a:pP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_20171121_1119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928934"/>
            <a:ext cx="628654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4282" y="214290"/>
            <a:ext cx="8501122" cy="586583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Творче мислення розвиваймо всебічним аналізом проблем, частіше практикуймо творчі завдання</a:t>
            </a:r>
          </a:p>
          <a:p>
            <a:pPr algn="just">
              <a:lnSpc>
                <a:spcPct val="150000"/>
              </a:lnSpc>
              <a:buNone/>
            </a:pPr>
            <a:endParaRPr lang="uk-UA" sz="2000" b="1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marL="542925" indent="-406400" algn="just">
              <a:lnSpc>
                <a:spcPct val="150000"/>
              </a:lnSpc>
              <a:buNone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</a:rPr>
              <a:t>Стінки морозильної камери вкриті льодом. Після танення льоду утвориться близько одного літра води. Звідки з’являється у камері лід, адже воду туди не наливали</a:t>
            </a:r>
            <a:r>
              <a:rPr lang="en-US" sz="1800" b="1" dirty="0" smtClean="0">
                <a:solidFill>
                  <a:schemeClr val="accent6">
                    <a:lumMod val="10000"/>
                  </a:schemeClr>
                </a:solidFill>
              </a:rPr>
              <a:t>?</a:t>
            </a:r>
            <a:endParaRPr lang="uk-UA" sz="1800" b="1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marL="542925" indent="-406400" algn="just">
              <a:lnSpc>
                <a:spcPct val="150000"/>
              </a:lnSpc>
              <a:buNone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</a:rPr>
              <a:t>Випаровуючись вода охолоджує тіло з якого випаровується (потовиділення),як це відбувається у рослин</a:t>
            </a:r>
            <a:r>
              <a:rPr lang="en-US" sz="1800" b="1" dirty="0" smtClean="0">
                <a:solidFill>
                  <a:schemeClr val="accent6">
                    <a:lumMod val="10000"/>
                  </a:schemeClr>
                </a:solidFill>
              </a:rPr>
              <a:t>?</a:t>
            </a:r>
            <a:endParaRPr lang="uk-UA" sz="1800" b="1" dirty="0">
              <a:solidFill>
                <a:schemeClr val="accent6">
                  <a:lumMod val="10000"/>
                </a:schemeClr>
              </a:solidFill>
            </a:endParaRPr>
          </a:p>
        </p:txBody>
      </p:sp>
      <p:pic>
        <p:nvPicPr>
          <p:cNvPr id="4" name="Рисунок 3" descr="32_b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3429000"/>
            <a:ext cx="5072098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85720" y="285728"/>
            <a:ext cx="8686800" cy="628654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 мислення розвиваймо за допомогою пізнавальних задач</a:t>
            </a:r>
          </a:p>
          <a:p>
            <a:pPr marL="3676650" indent="-85725">
              <a:lnSpc>
                <a:spcPct val="150000"/>
              </a:lnSpc>
              <a:buNone/>
            </a:pPr>
            <a:endParaRPr lang="uk-UA" sz="20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76650" indent="-85725">
              <a:lnSpc>
                <a:spcPct val="200000"/>
              </a:lnSpc>
              <a:buNone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одному гектарі висівають 4-5 млн. зерен пшениці. Яку масу (в центнерах) посівного матеріалу потрібно господареві, щоб засіяти 10 арів поля, маса 1000 зернівок – 40 грам, а схожість насіння 99%</a:t>
            </a:r>
            <a:r>
              <a:rPr lang="en-US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пробах води, взятих з озера, виявили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50 тисяч бактерій на 1 </a:t>
            </a:r>
            <a:r>
              <a:rPr lang="uk-UA" sz="1800" b="1" dirty="0" err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</a:t>
            </a: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uk-UA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Скільки бактерій  знаходиться  в 1 тоні води</a:t>
            </a:r>
            <a:r>
              <a:rPr lang="en-US" sz="1800" b="1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18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76650" indent="-85725">
              <a:lnSpc>
                <a:spcPct val="200000"/>
              </a:lnSpc>
              <a:buNone/>
            </a:pPr>
            <a:endParaRPr lang="uk-UA" sz="2000" b="1" dirty="0" smtClean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wheat_PNG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3571900" cy="2516435"/>
          </a:xfrm>
          <a:prstGeom prst="rect">
            <a:avLst/>
          </a:prstGeom>
        </p:spPr>
      </p:pic>
      <p:pic>
        <p:nvPicPr>
          <p:cNvPr id="8" name="Рисунок 7" descr="2657e8fce2675b4.jpg"/>
          <p:cNvPicPr>
            <a:picLocks noChangeAspect="1"/>
          </p:cNvPicPr>
          <p:nvPr/>
        </p:nvPicPr>
        <p:blipFill>
          <a:blip r:embed="rId3"/>
          <a:srcRect l="43510" t="15517" r="240" b="26293"/>
          <a:stretch>
            <a:fillRect/>
          </a:stretch>
        </p:blipFill>
        <p:spPr>
          <a:xfrm>
            <a:off x="5572132" y="4214818"/>
            <a:ext cx="3143272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04800" y="285728"/>
            <a:ext cx="8686800" cy="5794397"/>
          </a:xfrm>
        </p:spPr>
        <p:txBody>
          <a:bodyPr/>
          <a:lstStyle/>
          <a:p>
            <a:pPr lvl="1" algn="ctr">
              <a:buNone/>
            </a:pPr>
            <a:endParaRPr lang="uk-UA" sz="2000" b="1" dirty="0" smtClean="0">
              <a:solidFill>
                <a:schemeClr val="accent6">
                  <a:lumMod val="10000"/>
                </a:schemeClr>
              </a:solidFill>
            </a:endParaRPr>
          </a:p>
          <a:p>
            <a:pPr lvl="1" algn="ctr">
              <a:buNone/>
            </a:pPr>
            <a:r>
              <a:rPr lang="uk-UA" sz="2000" b="1" i="1" dirty="0" smtClean="0">
                <a:solidFill>
                  <a:schemeClr val="accent6">
                    <a:lumMod val="10000"/>
                  </a:schemeClr>
                </a:solidFill>
              </a:rPr>
              <a:t>Використовуймо схеми, плани, щоб забезпечити засвоєння системи знань</a:t>
            </a:r>
          </a:p>
          <a:p>
            <a:pPr algn="ctr">
              <a:buNone/>
            </a:pPr>
            <a:endParaRPr lang="uk-UA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571612"/>
          <a:ext cx="8429684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Інше 5">
      <a:dk1>
        <a:srgbClr val="FFFFFF"/>
      </a:dk1>
      <a:lt1>
        <a:srgbClr val="FFFFCC"/>
      </a:lt1>
      <a:dk2>
        <a:srgbClr val="CCFFCC"/>
      </a:dk2>
      <a:lt2>
        <a:srgbClr val="CCFF99"/>
      </a:lt2>
      <a:accent1>
        <a:srgbClr val="FFFF99"/>
      </a:accent1>
      <a:accent2>
        <a:srgbClr val="CCFF99"/>
      </a:accent2>
      <a:accent3>
        <a:srgbClr val="FFFF99"/>
      </a:accent3>
      <a:accent4>
        <a:srgbClr val="CCFF99"/>
      </a:accent4>
      <a:accent5>
        <a:srgbClr val="FFFF99"/>
      </a:accent5>
      <a:accent6>
        <a:srgbClr val="99FFCC"/>
      </a:accent6>
      <a:hlink>
        <a:srgbClr val="99FF99"/>
      </a:hlink>
      <a:folHlink>
        <a:srgbClr val="FFFE9E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1727</TotalTime>
  <Words>773</Words>
  <Application>Microsoft Office PowerPoint</Application>
  <PresentationFormat>Экран (4:3)</PresentationFormat>
  <Paragraphs>195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!!!</cp:lastModifiedBy>
  <cp:revision>168</cp:revision>
  <dcterms:modified xsi:type="dcterms:W3CDTF">2017-12-08T09:22:51Z</dcterms:modified>
</cp:coreProperties>
</file>