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-10357"/>
            <a:ext cx="9241365" cy="6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87624" y="829555"/>
            <a:ext cx="7416824" cy="5184576"/>
          </a:xfrm>
          <a:prstGeom prst="roundRect">
            <a:avLst/>
          </a:prstGeom>
          <a:gradFill flip="none" rotWithShape="1">
            <a:gsLst>
              <a:gs pos="99000">
                <a:srgbClr val="5E9EFF"/>
              </a:gs>
              <a:gs pos="73000">
                <a:srgbClr val="85C2FF"/>
              </a:gs>
              <a:gs pos="31000">
                <a:srgbClr val="FFFF6D">
                  <a:lumMod val="100000"/>
                </a:srgbClr>
              </a:gs>
              <a:gs pos="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ru-RU" sz="6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Флешмоб</a:t>
            </a:r>
            <a:r>
              <a:rPr lang="ru-RU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uk-UA" sz="6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6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«Мова єднає!»</a:t>
            </a:r>
          </a:p>
          <a:p>
            <a:pPr algn="ctr">
              <a:lnSpc>
                <a:spcPct val="150000"/>
              </a:lnSpc>
            </a:pPr>
            <a:endParaRPr lang="ru-RU" sz="6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762"/>
          <a:stretch/>
        </p:blipFill>
        <p:spPr bwMode="auto">
          <a:xfrm>
            <a:off x="4560448" y="3369326"/>
            <a:ext cx="4621213" cy="355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7" y="-2220"/>
            <a:ext cx="1884363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26" b="89443" l="4167" r="100000">
                        <a14:backgroundMark x1="82692" y1="10264" x2="4167" y2="29326"/>
                        <a14:backgroundMark x1="13462" y1="30499" x2="41026" y2="36950"/>
                        <a14:backgroundMark x1="10577" y1="65982" x2="41026" y2="84751"/>
                        <a14:backgroundMark x1="76603" y1="17889" x2="81731" y2="11730"/>
                        <a14:backgroundMark x1="67949" y1="36364" x2="80449" y2="15249"/>
                        <a14:backgroundMark x1="89423" y1="56891" x2="86538" y2="54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4841042"/>
            <a:ext cx="19018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690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-10357"/>
            <a:ext cx="9241365" cy="6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53089" y="829555"/>
            <a:ext cx="7416824" cy="5184576"/>
          </a:xfrm>
          <a:prstGeom prst="roundRect">
            <a:avLst/>
          </a:prstGeom>
          <a:gradFill flip="none" rotWithShape="1">
            <a:gsLst>
              <a:gs pos="99000">
                <a:srgbClr val="5E9EFF"/>
              </a:gs>
              <a:gs pos="73000">
                <a:srgbClr val="85C2FF"/>
              </a:gs>
              <a:gs pos="31000">
                <a:srgbClr val="FFFF6D">
                  <a:lumMod val="100000"/>
                </a:srgbClr>
              </a:gs>
              <a:gs pos="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270510" algn="just">
              <a:spcAft>
                <a:spcPts val="0"/>
              </a:spcAft>
            </a:pP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Спитай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себе,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дитино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,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хто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ти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є,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/>
              <a:ea typeface="Courier New"/>
            </a:endParaRPr>
          </a:p>
          <a:p>
            <a:pPr indent="270510" algn="just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І в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серці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обізветься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рідна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мова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;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/>
              <a:ea typeface="Courier New"/>
            </a:endParaRPr>
          </a:p>
          <a:p>
            <a:pPr indent="270510" algn="just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І в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голосі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яснім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ім’я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твоє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/>
              <a:ea typeface="Courier New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Просяє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,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наче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зірка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                    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світанкова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.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762"/>
          <a:stretch/>
        </p:blipFill>
        <p:spPr bwMode="auto">
          <a:xfrm>
            <a:off x="4551936" y="3375498"/>
            <a:ext cx="4621213" cy="355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7" y="-2220"/>
            <a:ext cx="1884363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26" b="89443" l="4167" r="100000">
                        <a14:backgroundMark x1="82692" y1="10264" x2="4167" y2="29326"/>
                        <a14:backgroundMark x1="13462" y1="30499" x2="41026" y2="36950"/>
                        <a14:backgroundMark x1="10577" y1="65982" x2="41026" y2="84751"/>
                        <a14:backgroundMark x1="76603" y1="17889" x2="81731" y2="11730"/>
                        <a14:backgroundMark x1="67949" y1="36364" x2="80449" y2="15249"/>
                        <a14:backgroundMark x1="89423" y1="56891" x2="86538" y2="54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4841042"/>
            <a:ext cx="19018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750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-10357"/>
            <a:ext cx="9241365" cy="6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971600" y="777038"/>
            <a:ext cx="7848872" cy="5184576"/>
          </a:xfrm>
          <a:prstGeom prst="roundRect">
            <a:avLst/>
          </a:prstGeom>
          <a:gradFill flip="none" rotWithShape="1">
            <a:gsLst>
              <a:gs pos="99000">
                <a:srgbClr val="5E9EFF"/>
              </a:gs>
              <a:gs pos="73000">
                <a:srgbClr val="85C2FF"/>
              </a:gs>
              <a:gs pos="31000">
                <a:srgbClr val="FFFF6D">
                  <a:lumMod val="100000"/>
                </a:srgbClr>
              </a:gs>
              <a:gs pos="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270510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З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родинного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гнізда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немов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пташа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,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ourier New"/>
              <a:cs typeface="Times New Roman" pitchFamily="18" charset="0"/>
            </a:endParaRPr>
          </a:p>
          <a:p>
            <a:pPr indent="270510">
              <a:spcAft>
                <a:spcPts val="0"/>
              </a:spcAft>
            </a:pP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Ти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полетиш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, де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світу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далечизна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,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ourier New"/>
              <a:cs typeface="Times New Roman" pitchFamily="18" charset="0"/>
            </a:endParaRPr>
          </a:p>
          <a:p>
            <a:pPr indent="270510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Та в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рідній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мові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буде вся душа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ourier New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  І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вся твоя дорога,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                         вся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Вітчизна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</a:p>
          <a:p>
            <a:endParaRPr lang="uk-UA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7" y="-2220"/>
            <a:ext cx="1884363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226" b="89443" l="4167" r="100000">
                        <a14:backgroundMark x1="82692" y1="10264" x2="4167" y2="29326"/>
                        <a14:backgroundMark x1="13462" y1="30499" x2="41026" y2="36950"/>
                        <a14:backgroundMark x1="10577" y1="65982" x2="41026" y2="84751"/>
                        <a14:backgroundMark x1="76603" y1="17889" x2="81731" y2="11730"/>
                        <a14:backgroundMark x1="67949" y1="36364" x2="80449" y2="15249"/>
                        <a14:backgroundMark x1="89423" y1="56891" x2="86538" y2="54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4841042"/>
            <a:ext cx="19018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762"/>
          <a:stretch/>
        </p:blipFill>
        <p:spPr bwMode="auto">
          <a:xfrm>
            <a:off x="4560448" y="3369326"/>
            <a:ext cx="4621213" cy="355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750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-10357"/>
            <a:ext cx="9241365" cy="6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971600" y="833685"/>
            <a:ext cx="7416824" cy="5184576"/>
          </a:xfrm>
          <a:prstGeom prst="roundRect">
            <a:avLst/>
          </a:prstGeom>
          <a:gradFill flip="none" rotWithShape="1">
            <a:gsLst>
              <a:gs pos="99000">
                <a:srgbClr val="5E9EFF"/>
              </a:gs>
              <a:gs pos="73000">
                <a:srgbClr val="85C2FF"/>
              </a:gs>
              <a:gs pos="31000">
                <a:srgbClr val="FFFF6D">
                  <a:lumMod val="100000"/>
                </a:srgbClr>
              </a:gs>
              <a:gs pos="0">
                <a:srgbClr val="FFFF00"/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270510" algn="just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У просторах,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яким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немає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меж,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/>
              <a:ea typeface="Courier New"/>
            </a:endParaRPr>
          </a:p>
          <a:p>
            <a:pPr indent="270510" algn="just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Не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згубишся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,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indent="270510" algn="just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         як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на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вітрах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полова.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/>
              <a:ea typeface="Courier New"/>
            </a:endParaRPr>
          </a:p>
          <a:p>
            <a:pPr indent="270510" algn="just">
              <a:spcAft>
                <a:spcPts val="0"/>
              </a:spcAft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Моря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перелетиш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і не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впадеш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,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/>
              <a:ea typeface="Courier New"/>
            </a:endParaRPr>
          </a:p>
          <a:p>
            <a:pPr indent="270510" algn="just">
              <a:spcAft>
                <a:spcPts val="0"/>
              </a:spcAft>
            </a:pP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Допоки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буде </a:t>
            </a:r>
            <a:endParaRPr lang="ru-RU" sz="36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Times New Roman"/>
            </a:endParaRPr>
          </a:p>
          <a:p>
            <a:pPr indent="270510" algn="just"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         в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серці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рідна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мова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. </a:t>
            </a: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urier New"/>
              <a:ea typeface="Courier New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48762"/>
          <a:stretch/>
        </p:blipFill>
        <p:spPr bwMode="auto">
          <a:xfrm>
            <a:off x="4560448" y="3369326"/>
            <a:ext cx="4621213" cy="3551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7" y="-2220"/>
            <a:ext cx="1884363" cy="184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26" b="89443" l="4167" r="100000">
                        <a14:backgroundMark x1="82692" y1="10264" x2="4167" y2="29326"/>
                        <a14:backgroundMark x1="13462" y1="30499" x2="41026" y2="36950"/>
                        <a14:backgroundMark x1="10577" y1="65982" x2="41026" y2="84751"/>
                        <a14:backgroundMark x1="76603" y1="17889" x2="81731" y2="11730"/>
                        <a14:backgroundMark x1="67949" y1="36364" x2="80449" y2="15249"/>
                        <a14:backgroundMark x1="89423" y1="56891" x2="86538" y2="542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746" y="4841042"/>
            <a:ext cx="1901825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2750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96</Words>
  <Application>Microsoft Office PowerPoint</Application>
  <PresentationFormat>Экран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4</cp:revision>
  <dcterms:created xsi:type="dcterms:W3CDTF">2017-02-22T19:33:58Z</dcterms:created>
  <dcterms:modified xsi:type="dcterms:W3CDTF">2017-02-22T20:09:08Z</dcterms:modified>
</cp:coreProperties>
</file>