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19"/>
  </p:notesMasterIdLst>
  <p:sldIdLst>
    <p:sldId id="277" r:id="rId2"/>
    <p:sldId id="256" r:id="rId3"/>
    <p:sldId id="278" r:id="rId4"/>
    <p:sldId id="257" r:id="rId5"/>
    <p:sldId id="259" r:id="rId6"/>
    <p:sldId id="261" r:id="rId7"/>
    <p:sldId id="279" r:id="rId8"/>
    <p:sldId id="280" r:id="rId9"/>
    <p:sldId id="281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83" r:id="rId18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8" autoAdjust="0"/>
    <p:restoredTop sz="81783" autoAdjust="0"/>
  </p:normalViewPr>
  <p:slideViewPr>
    <p:cSldViewPr>
      <p:cViewPr>
        <p:scale>
          <a:sx n="50" d="100"/>
          <a:sy n="50" d="100"/>
        </p:scale>
        <p:origin x="-1956" y="-6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AC38002-B0E1-4B00-A567-165989E13F71}" type="doc">
      <dgm:prSet loTypeId="urn:microsoft.com/office/officeart/2005/8/layout/chevron2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72BBD6DC-DED0-464A-BCC4-FE564E323D2F}">
      <dgm:prSet custT="1"/>
      <dgm:spPr/>
      <dgm:t>
        <a:bodyPr/>
        <a:lstStyle/>
        <a:p>
          <a:pPr rtl="0"/>
          <a:r>
            <a:rPr lang="uk-UA" sz="2400" b="1" dirty="0" smtClean="0"/>
            <a:t>урок</a:t>
          </a:r>
          <a:endParaRPr lang="uk-UA" sz="2400" b="1" i="0" baseline="0" dirty="0"/>
        </a:p>
      </dgm:t>
    </dgm:pt>
    <dgm:pt modelId="{E98272CE-8D7B-412C-AC0F-E468067D964A}" type="parTrans" cxnId="{FE985E10-5E96-420A-B0C5-FE4702D2492D}">
      <dgm:prSet/>
      <dgm:spPr/>
      <dgm:t>
        <a:bodyPr/>
        <a:lstStyle/>
        <a:p>
          <a:endParaRPr lang="uk-UA"/>
        </a:p>
      </dgm:t>
    </dgm:pt>
    <dgm:pt modelId="{F2961FA3-93B1-44D9-A906-3F69B119921B}" type="sibTrans" cxnId="{FE985E10-5E96-420A-B0C5-FE4702D2492D}">
      <dgm:prSet/>
      <dgm:spPr/>
      <dgm:t>
        <a:bodyPr/>
        <a:lstStyle/>
        <a:p>
          <a:endParaRPr lang="uk-UA"/>
        </a:p>
      </dgm:t>
    </dgm:pt>
    <dgm:pt modelId="{356B493B-56B5-41EC-803C-74FC9551D32E}">
      <dgm:prSet custT="1"/>
      <dgm:spPr/>
      <dgm:t>
        <a:bodyPr/>
        <a:lstStyle/>
        <a:p>
          <a:pPr algn="l"/>
          <a:endParaRPr lang="uk-UA" sz="2400" dirty="0"/>
        </a:p>
      </dgm:t>
    </dgm:pt>
    <dgm:pt modelId="{4983BC6C-C688-4643-886C-35DBC4C3A310}" type="parTrans" cxnId="{FF40EE96-1E31-4A96-AF48-F464D6D9CE91}">
      <dgm:prSet/>
      <dgm:spPr/>
      <dgm:t>
        <a:bodyPr/>
        <a:lstStyle/>
        <a:p>
          <a:endParaRPr lang="uk-UA"/>
        </a:p>
      </dgm:t>
    </dgm:pt>
    <dgm:pt modelId="{C8597999-D43D-4274-A147-BF0F4E6FC7AF}" type="sibTrans" cxnId="{FF40EE96-1E31-4A96-AF48-F464D6D9CE91}">
      <dgm:prSet/>
      <dgm:spPr/>
      <dgm:t>
        <a:bodyPr/>
        <a:lstStyle/>
        <a:p>
          <a:endParaRPr lang="uk-UA"/>
        </a:p>
      </dgm:t>
    </dgm:pt>
    <dgm:pt modelId="{7D9858FC-32FE-40D5-B205-AE3345B85D38}">
      <dgm:prSet custT="1"/>
      <dgm:spPr/>
      <dgm:t>
        <a:bodyPr/>
        <a:lstStyle/>
        <a:p>
          <a:pPr algn="l"/>
          <a:r>
            <a:rPr lang="uk-UA" sz="2400" dirty="0" smtClean="0">
              <a:solidFill>
                <a:srgbClr val="7030A0"/>
              </a:solidFill>
            </a:rPr>
            <a:t>Самостійна робота із застосуванням ТЗН та </a:t>
          </a:r>
          <a:r>
            <a:rPr lang="uk-UA" sz="2400" dirty="0" err="1" smtClean="0">
              <a:solidFill>
                <a:srgbClr val="7030A0"/>
              </a:solidFill>
            </a:rPr>
            <a:t>компютерних</a:t>
          </a:r>
          <a:r>
            <a:rPr lang="uk-UA" sz="2400" dirty="0" smtClean="0">
              <a:solidFill>
                <a:srgbClr val="7030A0"/>
              </a:solidFill>
            </a:rPr>
            <a:t> програм</a:t>
          </a:r>
          <a:endParaRPr lang="uk-UA" sz="2400" dirty="0">
            <a:solidFill>
              <a:srgbClr val="7030A0"/>
            </a:solidFill>
          </a:endParaRPr>
        </a:p>
      </dgm:t>
    </dgm:pt>
    <dgm:pt modelId="{D214A14F-CDCC-4B3C-B597-AB028F2712BC}" type="parTrans" cxnId="{DD8CF972-2A41-4B4C-9EF8-436C25669605}">
      <dgm:prSet/>
      <dgm:spPr/>
      <dgm:t>
        <a:bodyPr/>
        <a:lstStyle/>
        <a:p>
          <a:endParaRPr lang="uk-UA"/>
        </a:p>
      </dgm:t>
    </dgm:pt>
    <dgm:pt modelId="{EF613EFA-6332-40E8-B65A-4986EFAC4594}" type="sibTrans" cxnId="{DD8CF972-2A41-4B4C-9EF8-436C25669605}">
      <dgm:prSet/>
      <dgm:spPr/>
      <dgm:t>
        <a:bodyPr/>
        <a:lstStyle/>
        <a:p>
          <a:endParaRPr lang="uk-UA"/>
        </a:p>
      </dgm:t>
    </dgm:pt>
    <dgm:pt modelId="{D062D48E-BFB8-4BF9-B694-8FFEE7E569AE}">
      <dgm:prSet custT="1"/>
      <dgm:spPr/>
      <dgm:t>
        <a:bodyPr/>
        <a:lstStyle/>
        <a:p>
          <a:pPr algn="l"/>
          <a:endParaRPr lang="uk-UA" sz="2400" dirty="0"/>
        </a:p>
      </dgm:t>
    </dgm:pt>
    <dgm:pt modelId="{B956EF2F-5432-4DDF-89A6-1F150289FAE2}" type="parTrans" cxnId="{48F551D9-DA29-4E9C-B948-F9ADE201D12B}">
      <dgm:prSet/>
      <dgm:spPr/>
      <dgm:t>
        <a:bodyPr/>
        <a:lstStyle/>
        <a:p>
          <a:endParaRPr lang="uk-UA"/>
        </a:p>
      </dgm:t>
    </dgm:pt>
    <dgm:pt modelId="{FB69981D-614B-4B41-B03E-04473EDAB834}" type="sibTrans" cxnId="{48F551D9-DA29-4E9C-B948-F9ADE201D12B}">
      <dgm:prSet/>
      <dgm:spPr/>
      <dgm:t>
        <a:bodyPr/>
        <a:lstStyle/>
        <a:p>
          <a:endParaRPr lang="uk-UA"/>
        </a:p>
      </dgm:t>
    </dgm:pt>
    <dgm:pt modelId="{DA376F40-2F2D-45C3-8212-A67E8D7F2DF2}">
      <dgm:prSet custT="1"/>
      <dgm:spPr/>
      <dgm:t>
        <a:bodyPr/>
        <a:lstStyle/>
        <a:p>
          <a:pPr algn="l"/>
          <a:endParaRPr lang="uk-UA" sz="2400" dirty="0"/>
        </a:p>
      </dgm:t>
    </dgm:pt>
    <dgm:pt modelId="{7FD73602-0ED4-43C8-85FC-6157EF47E24A}" type="parTrans" cxnId="{AB91EA68-70FC-4FFC-84A7-1E7E2C728F9F}">
      <dgm:prSet/>
      <dgm:spPr/>
      <dgm:t>
        <a:bodyPr/>
        <a:lstStyle/>
        <a:p>
          <a:endParaRPr lang="uk-UA"/>
        </a:p>
      </dgm:t>
    </dgm:pt>
    <dgm:pt modelId="{89AAE538-3267-4B2B-BFDB-0DDD005CDC60}" type="sibTrans" cxnId="{AB91EA68-70FC-4FFC-84A7-1E7E2C728F9F}">
      <dgm:prSet/>
      <dgm:spPr/>
      <dgm:t>
        <a:bodyPr/>
        <a:lstStyle/>
        <a:p>
          <a:endParaRPr lang="uk-UA"/>
        </a:p>
      </dgm:t>
    </dgm:pt>
    <dgm:pt modelId="{98AC21E5-D2FB-42CE-B3A3-555D44EAB946}">
      <dgm:prSet custT="1"/>
      <dgm:spPr/>
      <dgm:t>
        <a:bodyPr/>
        <a:lstStyle/>
        <a:p>
          <a:pPr algn="l"/>
          <a:endParaRPr lang="uk-UA" sz="2400" dirty="0"/>
        </a:p>
      </dgm:t>
    </dgm:pt>
    <dgm:pt modelId="{67A63646-1574-41F8-97E2-856CFDC40EED}" type="parTrans" cxnId="{7F8D7B1F-4BFF-4F87-BB02-D93508D1AD59}">
      <dgm:prSet/>
      <dgm:spPr/>
      <dgm:t>
        <a:bodyPr/>
        <a:lstStyle/>
        <a:p>
          <a:endParaRPr lang="uk-UA"/>
        </a:p>
      </dgm:t>
    </dgm:pt>
    <dgm:pt modelId="{B3A6B853-19E9-4A41-A05E-58419D732138}" type="sibTrans" cxnId="{7F8D7B1F-4BFF-4F87-BB02-D93508D1AD59}">
      <dgm:prSet/>
      <dgm:spPr/>
      <dgm:t>
        <a:bodyPr/>
        <a:lstStyle/>
        <a:p>
          <a:endParaRPr lang="uk-UA"/>
        </a:p>
      </dgm:t>
    </dgm:pt>
    <dgm:pt modelId="{6DD4A6BE-82B7-40EA-A039-72D9E9B4DC80}">
      <dgm:prSet custT="1"/>
      <dgm:spPr/>
      <dgm:t>
        <a:bodyPr/>
        <a:lstStyle/>
        <a:p>
          <a:pPr algn="l"/>
          <a:r>
            <a:rPr lang="uk-UA" sz="2400" dirty="0" smtClean="0">
              <a:solidFill>
                <a:srgbClr val="7030A0"/>
              </a:solidFill>
            </a:rPr>
            <a:t>Робота з навчальною літературою</a:t>
          </a:r>
          <a:endParaRPr lang="uk-UA" sz="2400" dirty="0">
            <a:solidFill>
              <a:srgbClr val="7030A0"/>
            </a:solidFill>
          </a:endParaRPr>
        </a:p>
      </dgm:t>
    </dgm:pt>
    <dgm:pt modelId="{B3CB4EF8-9D31-41F5-B3D9-B8F31EDC25AE}" type="parTrans" cxnId="{08B7661C-0FA5-4EA8-93F1-2CC4B42AB46B}">
      <dgm:prSet/>
      <dgm:spPr/>
      <dgm:t>
        <a:bodyPr/>
        <a:lstStyle/>
        <a:p>
          <a:endParaRPr lang="uk-UA"/>
        </a:p>
      </dgm:t>
    </dgm:pt>
    <dgm:pt modelId="{D3500365-64B4-48D8-BB35-1F1DCD498BB8}" type="sibTrans" cxnId="{08B7661C-0FA5-4EA8-93F1-2CC4B42AB46B}">
      <dgm:prSet/>
      <dgm:spPr/>
      <dgm:t>
        <a:bodyPr/>
        <a:lstStyle/>
        <a:p>
          <a:endParaRPr lang="uk-UA"/>
        </a:p>
      </dgm:t>
    </dgm:pt>
    <dgm:pt modelId="{9450A05E-422C-43C4-8070-E951B4B574C0}">
      <dgm:prSet custT="1"/>
      <dgm:spPr/>
      <dgm:t>
        <a:bodyPr/>
        <a:lstStyle/>
        <a:p>
          <a:pPr algn="l"/>
          <a:r>
            <a:rPr lang="uk-UA" sz="2400" dirty="0" smtClean="0">
              <a:solidFill>
                <a:srgbClr val="7030A0"/>
              </a:solidFill>
            </a:rPr>
            <a:t>Підготовка рефератів доповідей</a:t>
          </a:r>
          <a:endParaRPr lang="uk-UA" sz="2400" dirty="0">
            <a:solidFill>
              <a:srgbClr val="7030A0"/>
            </a:solidFill>
          </a:endParaRPr>
        </a:p>
      </dgm:t>
    </dgm:pt>
    <dgm:pt modelId="{D6573CD4-C685-4127-8104-1B1B8CAA2EF2}" type="parTrans" cxnId="{A2247408-F8FE-4B53-873F-841DCFC3F0E3}">
      <dgm:prSet/>
      <dgm:spPr/>
      <dgm:t>
        <a:bodyPr/>
        <a:lstStyle/>
        <a:p>
          <a:endParaRPr lang="uk-UA"/>
        </a:p>
      </dgm:t>
    </dgm:pt>
    <dgm:pt modelId="{6FFB2AE6-D3FB-4195-A711-F8C8F47C86A8}" type="sibTrans" cxnId="{A2247408-F8FE-4B53-873F-841DCFC3F0E3}">
      <dgm:prSet/>
      <dgm:spPr/>
      <dgm:t>
        <a:bodyPr/>
        <a:lstStyle/>
        <a:p>
          <a:endParaRPr lang="uk-UA"/>
        </a:p>
      </dgm:t>
    </dgm:pt>
    <dgm:pt modelId="{FF38981B-07D1-4754-BB07-DA567F2C0A3A}" type="pres">
      <dgm:prSet presAssocID="{FAC38002-B0E1-4B00-A567-165989E13F71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6280BCC0-05DA-4EA5-BF6E-ACE2A4384EBB}" type="pres">
      <dgm:prSet presAssocID="{72BBD6DC-DED0-464A-BCC4-FE564E323D2F}" presName="composite" presStyleCnt="0"/>
      <dgm:spPr/>
    </dgm:pt>
    <dgm:pt modelId="{45716F28-38DF-45FF-B12B-0B01F7BBA798}" type="pres">
      <dgm:prSet presAssocID="{72BBD6DC-DED0-464A-BCC4-FE564E323D2F}" presName="parentText" presStyleLbl="alignNode1" presStyleIdx="0" presStyleCnt="1" custScaleX="251535" custScaleY="167574" custLinFactNeighborX="-50238" custLinFactNeighborY="-55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316A63F-C0A4-4FB4-9F80-E2DBEF24F7B0}" type="pres">
      <dgm:prSet presAssocID="{72BBD6DC-DED0-464A-BCC4-FE564E323D2F}" presName="descendantText" presStyleLbl="alignAcc1" presStyleIdx="0" presStyleCnt="1" custScaleX="94811" custScaleY="293358" custLinFactNeighborX="2452" custLinFactNeighborY="-15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A2247408-F8FE-4B53-873F-841DCFC3F0E3}" srcId="{72BBD6DC-DED0-464A-BCC4-FE564E323D2F}" destId="{9450A05E-422C-43C4-8070-E951B4B574C0}" srcOrd="4" destOrd="0" parTransId="{D6573CD4-C685-4127-8104-1B1B8CAA2EF2}" sibTransId="{6FFB2AE6-D3FB-4195-A711-F8C8F47C86A8}"/>
    <dgm:cxn modelId="{5EF62A6E-AC1F-4D6B-B966-983BE4BBA0F4}" type="presOf" srcId="{98AC21E5-D2FB-42CE-B3A3-555D44EAB946}" destId="{7316A63F-C0A4-4FB4-9F80-E2DBEF24F7B0}" srcOrd="0" destOrd="1" presId="urn:microsoft.com/office/officeart/2005/8/layout/chevron2"/>
    <dgm:cxn modelId="{AB91EA68-70FC-4FFC-84A7-1E7E2C728F9F}" srcId="{72BBD6DC-DED0-464A-BCC4-FE564E323D2F}" destId="{DA376F40-2F2D-45C3-8212-A67E8D7F2DF2}" srcOrd="0" destOrd="0" parTransId="{7FD73602-0ED4-43C8-85FC-6157EF47E24A}" sibTransId="{89AAE538-3267-4B2B-BFDB-0DDD005CDC60}"/>
    <dgm:cxn modelId="{BD15459F-6083-4544-A5F1-5C7E40BD60D1}" type="presOf" srcId="{72BBD6DC-DED0-464A-BCC4-FE564E323D2F}" destId="{45716F28-38DF-45FF-B12B-0B01F7BBA798}" srcOrd="0" destOrd="0" presId="urn:microsoft.com/office/officeart/2005/8/layout/chevron2"/>
    <dgm:cxn modelId="{D182AA2D-60AD-4904-A93A-83B119307A27}" type="presOf" srcId="{DA376F40-2F2D-45C3-8212-A67E8D7F2DF2}" destId="{7316A63F-C0A4-4FB4-9F80-E2DBEF24F7B0}" srcOrd="0" destOrd="0" presId="urn:microsoft.com/office/officeart/2005/8/layout/chevron2"/>
    <dgm:cxn modelId="{4EF8B913-0115-4441-B8A8-D754C03B0BD1}" type="presOf" srcId="{356B493B-56B5-41EC-803C-74FC9551D32E}" destId="{7316A63F-C0A4-4FB4-9F80-E2DBEF24F7B0}" srcOrd="0" destOrd="6" presId="urn:microsoft.com/office/officeart/2005/8/layout/chevron2"/>
    <dgm:cxn modelId="{08B7661C-0FA5-4EA8-93F1-2CC4B42AB46B}" srcId="{72BBD6DC-DED0-464A-BCC4-FE564E323D2F}" destId="{6DD4A6BE-82B7-40EA-A039-72D9E9B4DC80}" srcOrd="2" destOrd="0" parTransId="{B3CB4EF8-9D31-41F5-B3D9-B8F31EDC25AE}" sibTransId="{D3500365-64B4-48D8-BB35-1F1DCD498BB8}"/>
    <dgm:cxn modelId="{7F8D7B1F-4BFF-4F87-BB02-D93508D1AD59}" srcId="{72BBD6DC-DED0-464A-BCC4-FE564E323D2F}" destId="{98AC21E5-D2FB-42CE-B3A3-555D44EAB946}" srcOrd="1" destOrd="0" parTransId="{67A63646-1574-41F8-97E2-856CFDC40EED}" sibTransId="{B3A6B853-19E9-4A41-A05E-58419D732138}"/>
    <dgm:cxn modelId="{D52FFF4A-4040-404D-8694-3730CF6C709B}" type="presOf" srcId="{9450A05E-422C-43C4-8070-E951B4B574C0}" destId="{7316A63F-C0A4-4FB4-9F80-E2DBEF24F7B0}" srcOrd="0" destOrd="4" presId="urn:microsoft.com/office/officeart/2005/8/layout/chevron2"/>
    <dgm:cxn modelId="{48F551D9-DA29-4E9C-B948-F9ADE201D12B}" srcId="{72BBD6DC-DED0-464A-BCC4-FE564E323D2F}" destId="{D062D48E-BFB8-4BF9-B694-8FFEE7E569AE}" srcOrd="5" destOrd="0" parTransId="{B956EF2F-5432-4DDF-89A6-1F150289FAE2}" sibTransId="{FB69981D-614B-4B41-B03E-04473EDAB834}"/>
    <dgm:cxn modelId="{898A7D89-B34B-4476-9131-E718080D771A}" type="presOf" srcId="{FAC38002-B0E1-4B00-A567-165989E13F71}" destId="{FF38981B-07D1-4754-BB07-DA567F2C0A3A}" srcOrd="0" destOrd="0" presId="urn:microsoft.com/office/officeart/2005/8/layout/chevron2"/>
    <dgm:cxn modelId="{FCF18F7C-A978-48C1-B5BD-A94EC8634A80}" type="presOf" srcId="{7D9858FC-32FE-40D5-B205-AE3345B85D38}" destId="{7316A63F-C0A4-4FB4-9F80-E2DBEF24F7B0}" srcOrd="0" destOrd="3" presId="urn:microsoft.com/office/officeart/2005/8/layout/chevron2"/>
    <dgm:cxn modelId="{6CF04C2E-128E-4ADA-9878-F439CE83ABAA}" type="presOf" srcId="{D062D48E-BFB8-4BF9-B694-8FFEE7E569AE}" destId="{7316A63F-C0A4-4FB4-9F80-E2DBEF24F7B0}" srcOrd="0" destOrd="5" presId="urn:microsoft.com/office/officeart/2005/8/layout/chevron2"/>
    <dgm:cxn modelId="{FE985E10-5E96-420A-B0C5-FE4702D2492D}" srcId="{FAC38002-B0E1-4B00-A567-165989E13F71}" destId="{72BBD6DC-DED0-464A-BCC4-FE564E323D2F}" srcOrd="0" destOrd="0" parTransId="{E98272CE-8D7B-412C-AC0F-E468067D964A}" sibTransId="{F2961FA3-93B1-44D9-A906-3F69B119921B}"/>
    <dgm:cxn modelId="{44DF3BEF-AAEC-4A72-81E8-1AB11CCA1D12}" type="presOf" srcId="{6DD4A6BE-82B7-40EA-A039-72D9E9B4DC80}" destId="{7316A63F-C0A4-4FB4-9F80-E2DBEF24F7B0}" srcOrd="0" destOrd="2" presId="urn:microsoft.com/office/officeart/2005/8/layout/chevron2"/>
    <dgm:cxn modelId="{FF40EE96-1E31-4A96-AF48-F464D6D9CE91}" srcId="{72BBD6DC-DED0-464A-BCC4-FE564E323D2F}" destId="{356B493B-56B5-41EC-803C-74FC9551D32E}" srcOrd="6" destOrd="0" parTransId="{4983BC6C-C688-4643-886C-35DBC4C3A310}" sibTransId="{C8597999-D43D-4274-A147-BF0F4E6FC7AF}"/>
    <dgm:cxn modelId="{DD8CF972-2A41-4B4C-9EF8-436C25669605}" srcId="{72BBD6DC-DED0-464A-BCC4-FE564E323D2F}" destId="{7D9858FC-32FE-40D5-B205-AE3345B85D38}" srcOrd="3" destOrd="0" parTransId="{D214A14F-CDCC-4B3C-B597-AB028F2712BC}" sibTransId="{EF613EFA-6332-40E8-B65A-4986EFAC4594}"/>
    <dgm:cxn modelId="{731278E4-D095-4E52-B8EF-FF1A1B0B61A2}" type="presParOf" srcId="{FF38981B-07D1-4754-BB07-DA567F2C0A3A}" destId="{6280BCC0-05DA-4EA5-BF6E-ACE2A4384EBB}" srcOrd="0" destOrd="0" presId="urn:microsoft.com/office/officeart/2005/8/layout/chevron2"/>
    <dgm:cxn modelId="{46FF797A-2465-445F-B8CE-2359F5468EA3}" type="presParOf" srcId="{6280BCC0-05DA-4EA5-BF6E-ACE2A4384EBB}" destId="{45716F28-38DF-45FF-B12B-0B01F7BBA798}" srcOrd="0" destOrd="0" presId="urn:microsoft.com/office/officeart/2005/8/layout/chevron2"/>
    <dgm:cxn modelId="{07A06DA4-4FF6-4BC6-AE55-B87BA73F645C}" type="presParOf" srcId="{6280BCC0-05DA-4EA5-BF6E-ACE2A4384EBB}" destId="{7316A63F-C0A4-4FB4-9F80-E2DBEF24F7B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AC38002-B0E1-4B00-A567-165989E13F71}" type="doc">
      <dgm:prSet loTypeId="urn:microsoft.com/office/officeart/2005/8/layout/chevron2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72BBD6DC-DED0-464A-BCC4-FE564E323D2F}">
      <dgm:prSet custT="1"/>
      <dgm:spPr/>
      <dgm:t>
        <a:bodyPr/>
        <a:lstStyle/>
        <a:p>
          <a:pPr rtl="0"/>
          <a:r>
            <a:rPr lang="uk-UA" sz="2000" b="1" i="0" baseline="0" dirty="0" smtClean="0"/>
            <a:t>Практичні завдання</a:t>
          </a:r>
          <a:endParaRPr lang="uk-UA" sz="2000" b="1" i="0" baseline="0" dirty="0"/>
        </a:p>
      </dgm:t>
    </dgm:pt>
    <dgm:pt modelId="{E98272CE-8D7B-412C-AC0F-E468067D964A}" type="parTrans" cxnId="{FE985E10-5E96-420A-B0C5-FE4702D2492D}">
      <dgm:prSet/>
      <dgm:spPr/>
      <dgm:t>
        <a:bodyPr/>
        <a:lstStyle/>
        <a:p>
          <a:endParaRPr lang="uk-UA"/>
        </a:p>
      </dgm:t>
    </dgm:pt>
    <dgm:pt modelId="{F2961FA3-93B1-44D9-A906-3F69B119921B}" type="sibTrans" cxnId="{FE985E10-5E96-420A-B0C5-FE4702D2492D}">
      <dgm:prSet/>
      <dgm:spPr/>
      <dgm:t>
        <a:bodyPr/>
        <a:lstStyle/>
        <a:p>
          <a:endParaRPr lang="uk-UA"/>
        </a:p>
      </dgm:t>
    </dgm:pt>
    <dgm:pt modelId="{356B493B-56B5-41EC-803C-74FC9551D32E}">
      <dgm:prSet custT="1"/>
      <dgm:spPr/>
      <dgm:t>
        <a:bodyPr/>
        <a:lstStyle/>
        <a:p>
          <a:pPr algn="l"/>
          <a:endParaRPr lang="uk-UA" sz="2400" dirty="0"/>
        </a:p>
      </dgm:t>
    </dgm:pt>
    <dgm:pt modelId="{4983BC6C-C688-4643-886C-35DBC4C3A310}" type="parTrans" cxnId="{FF40EE96-1E31-4A96-AF48-F464D6D9CE91}">
      <dgm:prSet/>
      <dgm:spPr/>
      <dgm:t>
        <a:bodyPr/>
        <a:lstStyle/>
        <a:p>
          <a:endParaRPr lang="uk-UA"/>
        </a:p>
      </dgm:t>
    </dgm:pt>
    <dgm:pt modelId="{C8597999-D43D-4274-A147-BF0F4E6FC7AF}" type="sibTrans" cxnId="{FF40EE96-1E31-4A96-AF48-F464D6D9CE91}">
      <dgm:prSet/>
      <dgm:spPr/>
      <dgm:t>
        <a:bodyPr/>
        <a:lstStyle/>
        <a:p>
          <a:endParaRPr lang="uk-UA"/>
        </a:p>
      </dgm:t>
    </dgm:pt>
    <dgm:pt modelId="{D062D48E-BFB8-4BF9-B694-8FFEE7E569AE}">
      <dgm:prSet custT="1"/>
      <dgm:spPr/>
      <dgm:t>
        <a:bodyPr/>
        <a:lstStyle/>
        <a:p>
          <a:pPr algn="l"/>
          <a:endParaRPr lang="uk-UA" sz="2400" dirty="0"/>
        </a:p>
      </dgm:t>
    </dgm:pt>
    <dgm:pt modelId="{B956EF2F-5432-4DDF-89A6-1F150289FAE2}" type="parTrans" cxnId="{48F551D9-DA29-4E9C-B948-F9ADE201D12B}">
      <dgm:prSet/>
      <dgm:spPr/>
      <dgm:t>
        <a:bodyPr/>
        <a:lstStyle/>
        <a:p>
          <a:endParaRPr lang="uk-UA"/>
        </a:p>
      </dgm:t>
    </dgm:pt>
    <dgm:pt modelId="{FB69981D-614B-4B41-B03E-04473EDAB834}" type="sibTrans" cxnId="{48F551D9-DA29-4E9C-B948-F9ADE201D12B}">
      <dgm:prSet/>
      <dgm:spPr/>
      <dgm:t>
        <a:bodyPr/>
        <a:lstStyle/>
        <a:p>
          <a:endParaRPr lang="uk-UA"/>
        </a:p>
      </dgm:t>
    </dgm:pt>
    <dgm:pt modelId="{DA376F40-2F2D-45C3-8212-A67E8D7F2DF2}">
      <dgm:prSet custT="1"/>
      <dgm:spPr/>
      <dgm:t>
        <a:bodyPr/>
        <a:lstStyle/>
        <a:p>
          <a:pPr algn="l"/>
          <a:endParaRPr lang="uk-UA" sz="2400" dirty="0"/>
        </a:p>
      </dgm:t>
    </dgm:pt>
    <dgm:pt modelId="{7FD73602-0ED4-43C8-85FC-6157EF47E24A}" type="parTrans" cxnId="{AB91EA68-70FC-4FFC-84A7-1E7E2C728F9F}">
      <dgm:prSet/>
      <dgm:spPr/>
      <dgm:t>
        <a:bodyPr/>
        <a:lstStyle/>
        <a:p>
          <a:endParaRPr lang="uk-UA"/>
        </a:p>
      </dgm:t>
    </dgm:pt>
    <dgm:pt modelId="{89AAE538-3267-4B2B-BFDB-0DDD005CDC60}" type="sibTrans" cxnId="{AB91EA68-70FC-4FFC-84A7-1E7E2C728F9F}">
      <dgm:prSet/>
      <dgm:spPr/>
      <dgm:t>
        <a:bodyPr/>
        <a:lstStyle/>
        <a:p>
          <a:endParaRPr lang="uk-UA"/>
        </a:p>
      </dgm:t>
    </dgm:pt>
    <dgm:pt modelId="{98AC21E5-D2FB-42CE-B3A3-555D44EAB946}">
      <dgm:prSet custT="1"/>
      <dgm:spPr/>
      <dgm:t>
        <a:bodyPr/>
        <a:lstStyle/>
        <a:p>
          <a:pPr algn="l"/>
          <a:endParaRPr lang="uk-UA" sz="2400" dirty="0"/>
        </a:p>
      </dgm:t>
    </dgm:pt>
    <dgm:pt modelId="{67A63646-1574-41F8-97E2-856CFDC40EED}" type="parTrans" cxnId="{7F8D7B1F-4BFF-4F87-BB02-D93508D1AD59}">
      <dgm:prSet/>
      <dgm:spPr/>
      <dgm:t>
        <a:bodyPr/>
        <a:lstStyle/>
        <a:p>
          <a:endParaRPr lang="uk-UA"/>
        </a:p>
      </dgm:t>
    </dgm:pt>
    <dgm:pt modelId="{B3A6B853-19E9-4A41-A05E-58419D732138}" type="sibTrans" cxnId="{7F8D7B1F-4BFF-4F87-BB02-D93508D1AD59}">
      <dgm:prSet/>
      <dgm:spPr/>
      <dgm:t>
        <a:bodyPr/>
        <a:lstStyle/>
        <a:p>
          <a:endParaRPr lang="uk-UA"/>
        </a:p>
      </dgm:t>
    </dgm:pt>
    <dgm:pt modelId="{6DD4A6BE-82B7-40EA-A039-72D9E9B4DC80}">
      <dgm:prSet custT="1"/>
      <dgm:spPr/>
      <dgm:t>
        <a:bodyPr/>
        <a:lstStyle/>
        <a:p>
          <a:pPr algn="l"/>
          <a:r>
            <a:rPr lang="uk-UA" sz="2400" dirty="0" smtClean="0">
              <a:solidFill>
                <a:srgbClr val="7030A0"/>
              </a:solidFill>
            </a:rPr>
            <a:t>Експериментально-дослідницька робота</a:t>
          </a:r>
          <a:endParaRPr lang="uk-UA" sz="2400" dirty="0">
            <a:solidFill>
              <a:srgbClr val="7030A0"/>
            </a:solidFill>
          </a:endParaRPr>
        </a:p>
      </dgm:t>
    </dgm:pt>
    <dgm:pt modelId="{B3CB4EF8-9D31-41F5-B3D9-B8F31EDC25AE}" type="parTrans" cxnId="{08B7661C-0FA5-4EA8-93F1-2CC4B42AB46B}">
      <dgm:prSet/>
      <dgm:spPr/>
      <dgm:t>
        <a:bodyPr/>
        <a:lstStyle/>
        <a:p>
          <a:endParaRPr lang="uk-UA"/>
        </a:p>
      </dgm:t>
    </dgm:pt>
    <dgm:pt modelId="{D3500365-64B4-48D8-BB35-1F1DCD498BB8}" type="sibTrans" cxnId="{08B7661C-0FA5-4EA8-93F1-2CC4B42AB46B}">
      <dgm:prSet/>
      <dgm:spPr/>
      <dgm:t>
        <a:bodyPr/>
        <a:lstStyle/>
        <a:p>
          <a:endParaRPr lang="uk-UA"/>
        </a:p>
      </dgm:t>
    </dgm:pt>
    <dgm:pt modelId="{A43677E1-1A20-4261-B284-AD88E91E40CE}">
      <dgm:prSet custT="1"/>
      <dgm:spPr/>
      <dgm:t>
        <a:bodyPr/>
        <a:lstStyle/>
        <a:p>
          <a:pPr algn="l"/>
          <a:r>
            <a:rPr lang="uk-UA" sz="2400" dirty="0" smtClean="0">
              <a:solidFill>
                <a:srgbClr val="7030A0"/>
              </a:solidFill>
            </a:rPr>
            <a:t>Вивчення літератури</a:t>
          </a:r>
          <a:endParaRPr lang="uk-UA" sz="2400" dirty="0">
            <a:solidFill>
              <a:srgbClr val="7030A0"/>
            </a:solidFill>
          </a:endParaRPr>
        </a:p>
      </dgm:t>
    </dgm:pt>
    <dgm:pt modelId="{4EFD662B-71C9-48D5-A485-D0EFCB993CC5}" type="parTrans" cxnId="{F328B1F1-7C81-414A-BF72-CB69B4C5C3B4}">
      <dgm:prSet/>
      <dgm:spPr/>
      <dgm:t>
        <a:bodyPr/>
        <a:lstStyle/>
        <a:p>
          <a:endParaRPr lang="uk-UA"/>
        </a:p>
      </dgm:t>
    </dgm:pt>
    <dgm:pt modelId="{7A080E60-A666-4240-87BA-86A05505C4AE}" type="sibTrans" cxnId="{F328B1F1-7C81-414A-BF72-CB69B4C5C3B4}">
      <dgm:prSet/>
      <dgm:spPr/>
      <dgm:t>
        <a:bodyPr/>
        <a:lstStyle/>
        <a:p>
          <a:endParaRPr lang="uk-UA"/>
        </a:p>
      </dgm:t>
    </dgm:pt>
    <dgm:pt modelId="{8E5C5475-817F-4159-B615-89B1E4264986}">
      <dgm:prSet custT="1"/>
      <dgm:spPr/>
      <dgm:t>
        <a:bodyPr/>
        <a:lstStyle/>
        <a:p>
          <a:pPr algn="l"/>
          <a:r>
            <a:rPr lang="uk-UA" sz="2400" dirty="0" smtClean="0">
              <a:solidFill>
                <a:srgbClr val="7030A0"/>
              </a:solidFill>
            </a:rPr>
            <a:t>Оформлення результатів дослідницької роботи</a:t>
          </a:r>
          <a:endParaRPr lang="uk-UA" sz="2400" dirty="0">
            <a:solidFill>
              <a:srgbClr val="7030A0"/>
            </a:solidFill>
          </a:endParaRPr>
        </a:p>
      </dgm:t>
    </dgm:pt>
    <dgm:pt modelId="{091BF76E-2F20-4640-B8E1-4E76BF8BD049}" type="parTrans" cxnId="{4B32A565-664E-4E5C-B042-50B67AF9BF90}">
      <dgm:prSet/>
      <dgm:spPr/>
      <dgm:t>
        <a:bodyPr/>
        <a:lstStyle/>
        <a:p>
          <a:endParaRPr lang="uk-UA"/>
        </a:p>
      </dgm:t>
    </dgm:pt>
    <dgm:pt modelId="{592A2C1A-E02D-4621-B3CC-78C71CF840F8}" type="sibTrans" cxnId="{4B32A565-664E-4E5C-B042-50B67AF9BF90}">
      <dgm:prSet/>
      <dgm:spPr/>
      <dgm:t>
        <a:bodyPr/>
        <a:lstStyle/>
        <a:p>
          <a:endParaRPr lang="uk-UA"/>
        </a:p>
      </dgm:t>
    </dgm:pt>
    <dgm:pt modelId="{FF38981B-07D1-4754-BB07-DA567F2C0A3A}" type="pres">
      <dgm:prSet presAssocID="{FAC38002-B0E1-4B00-A567-165989E13F71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6280BCC0-05DA-4EA5-BF6E-ACE2A4384EBB}" type="pres">
      <dgm:prSet presAssocID="{72BBD6DC-DED0-464A-BCC4-FE564E323D2F}" presName="composite" presStyleCnt="0"/>
      <dgm:spPr/>
    </dgm:pt>
    <dgm:pt modelId="{45716F28-38DF-45FF-B12B-0B01F7BBA798}" type="pres">
      <dgm:prSet presAssocID="{72BBD6DC-DED0-464A-BCC4-FE564E323D2F}" presName="parentText" presStyleLbl="alignNode1" presStyleIdx="0" presStyleCnt="1" custScaleX="251535" custScaleY="167574" custLinFactNeighborX="-50238" custLinFactNeighborY="-55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316A63F-C0A4-4FB4-9F80-E2DBEF24F7B0}" type="pres">
      <dgm:prSet presAssocID="{72BBD6DC-DED0-464A-BCC4-FE564E323D2F}" presName="descendantText" presStyleLbl="alignAcc1" presStyleIdx="0" presStyleCnt="1" custScaleX="94811" custScaleY="293358" custLinFactNeighborX="2452" custLinFactNeighborY="-15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7F8D7B1F-4BFF-4F87-BB02-D93508D1AD59}" srcId="{72BBD6DC-DED0-464A-BCC4-FE564E323D2F}" destId="{98AC21E5-D2FB-42CE-B3A3-555D44EAB946}" srcOrd="1" destOrd="0" parTransId="{67A63646-1574-41F8-97E2-856CFDC40EED}" sibTransId="{B3A6B853-19E9-4A41-A05E-58419D732138}"/>
    <dgm:cxn modelId="{0777593A-38F7-4D0E-B1C7-C3799267DF1F}" type="presOf" srcId="{72BBD6DC-DED0-464A-BCC4-FE564E323D2F}" destId="{45716F28-38DF-45FF-B12B-0B01F7BBA798}" srcOrd="0" destOrd="0" presId="urn:microsoft.com/office/officeart/2005/8/layout/chevron2"/>
    <dgm:cxn modelId="{88C0CC01-2915-4B81-8A31-3B236BEC084D}" type="presOf" srcId="{A43677E1-1A20-4261-B284-AD88E91E40CE}" destId="{7316A63F-C0A4-4FB4-9F80-E2DBEF24F7B0}" srcOrd="0" destOrd="3" presId="urn:microsoft.com/office/officeart/2005/8/layout/chevron2"/>
    <dgm:cxn modelId="{FF40EE96-1E31-4A96-AF48-F464D6D9CE91}" srcId="{72BBD6DC-DED0-464A-BCC4-FE564E323D2F}" destId="{356B493B-56B5-41EC-803C-74FC9551D32E}" srcOrd="6" destOrd="0" parTransId="{4983BC6C-C688-4643-886C-35DBC4C3A310}" sibTransId="{C8597999-D43D-4274-A147-BF0F4E6FC7AF}"/>
    <dgm:cxn modelId="{AB91EA68-70FC-4FFC-84A7-1E7E2C728F9F}" srcId="{72BBD6DC-DED0-464A-BCC4-FE564E323D2F}" destId="{DA376F40-2F2D-45C3-8212-A67E8D7F2DF2}" srcOrd="0" destOrd="0" parTransId="{7FD73602-0ED4-43C8-85FC-6157EF47E24A}" sibTransId="{89AAE538-3267-4B2B-BFDB-0DDD005CDC60}"/>
    <dgm:cxn modelId="{48F551D9-DA29-4E9C-B948-F9ADE201D12B}" srcId="{72BBD6DC-DED0-464A-BCC4-FE564E323D2F}" destId="{D062D48E-BFB8-4BF9-B694-8FFEE7E569AE}" srcOrd="5" destOrd="0" parTransId="{B956EF2F-5432-4DDF-89A6-1F150289FAE2}" sibTransId="{FB69981D-614B-4B41-B03E-04473EDAB834}"/>
    <dgm:cxn modelId="{DB353C96-E747-4F9E-9051-0BC4C17502A5}" type="presOf" srcId="{FAC38002-B0E1-4B00-A567-165989E13F71}" destId="{FF38981B-07D1-4754-BB07-DA567F2C0A3A}" srcOrd="0" destOrd="0" presId="urn:microsoft.com/office/officeart/2005/8/layout/chevron2"/>
    <dgm:cxn modelId="{FE985E10-5E96-420A-B0C5-FE4702D2492D}" srcId="{FAC38002-B0E1-4B00-A567-165989E13F71}" destId="{72BBD6DC-DED0-464A-BCC4-FE564E323D2F}" srcOrd="0" destOrd="0" parTransId="{E98272CE-8D7B-412C-AC0F-E468067D964A}" sibTransId="{F2961FA3-93B1-44D9-A906-3F69B119921B}"/>
    <dgm:cxn modelId="{08B7661C-0FA5-4EA8-93F1-2CC4B42AB46B}" srcId="{72BBD6DC-DED0-464A-BCC4-FE564E323D2F}" destId="{6DD4A6BE-82B7-40EA-A039-72D9E9B4DC80}" srcOrd="2" destOrd="0" parTransId="{B3CB4EF8-9D31-41F5-B3D9-B8F31EDC25AE}" sibTransId="{D3500365-64B4-48D8-BB35-1F1DCD498BB8}"/>
    <dgm:cxn modelId="{014F0ED3-C883-4515-9F03-1100BF4F6D1C}" type="presOf" srcId="{356B493B-56B5-41EC-803C-74FC9551D32E}" destId="{7316A63F-C0A4-4FB4-9F80-E2DBEF24F7B0}" srcOrd="0" destOrd="6" presId="urn:microsoft.com/office/officeart/2005/8/layout/chevron2"/>
    <dgm:cxn modelId="{A8F716C7-57FD-4AD5-9A92-369B56F514B1}" type="presOf" srcId="{8E5C5475-817F-4159-B615-89B1E4264986}" destId="{7316A63F-C0A4-4FB4-9F80-E2DBEF24F7B0}" srcOrd="0" destOrd="4" presId="urn:microsoft.com/office/officeart/2005/8/layout/chevron2"/>
    <dgm:cxn modelId="{F328B1F1-7C81-414A-BF72-CB69B4C5C3B4}" srcId="{72BBD6DC-DED0-464A-BCC4-FE564E323D2F}" destId="{A43677E1-1A20-4261-B284-AD88E91E40CE}" srcOrd="3" destOrd="0" parTransId="{4EFD662B-71C9-48D5-A485-D0EFCB993CC5}" sibTransId="{7A080E60-A666-4240-87BA-86A05505C4AE}"/>
    <dgm:cxn modelId="{4B32A565-664E-4E5C-B042-50B67AF9BF90}" srcId="{72BBD6DC-DED0-464A-BCC4-FE564E323D2F}" destId="{8E5C5475-817F-4159-B615-89B1E4264986}" srcOrd="4" destOrd="0" parTransId="{091BF76E-2F20-4640-B8E1-4E76BF8BD049}" sibTransId="{592A2C1A-E02D-4621-B3CC-78C71CF840F8}"/>
    <dgm:cxn modelId="{D5DCB83C-30C1-4D1C-B7C6-A661527290CA}" type="presOf" srcId="{D062D48E-BFB8-4BF9-B694-8FFEE7E569AE}" destId="{7316A63F-C0A4-4FB4-9F80-E2DBEF24F7B0}" srcOrd="0" destOrd="5" presId="urn:microsoft.com/office/officeart/2005/8/layout/chevron2"/>
    <dgm:cxn modelId="{5BB5EB13-8685-42E5-A1A8-648A0FB70D82}" type="presOf" srcId="{DA376F40-2F2D-45C3-8212-A67E8D7F2DF2}" destId="{7316A63F-C0A4-4FB4-9F80-E2DBEF24F7B0}" srcOrd="0" destOrd="0" presId="urn:microsoft.com/office/officeart/2005/8/layout/chevron2"/>
    <dgm:cxn modelId="{6BD5FF66-7FCE-4BD5-8135-41E3D06C6337}" type="presOf" srcId="{6DD4A6BE-82B7-40EA-A039-72D9E9B4DC80}" destId="{7316A63F-C0A4-4FB4-9F80-E2DBEF24F7B0}" srcOrd="0" destOrd="2" presId="urn:microsoft.com/office/officeart/2005/8/layout/chevron2"/>
    <dgm:cxn modelId="{56EBBD30-E9A0-4E51-88D5-2B798D5838AD}" type="presOf" srcId="{98AC21E5-D2FB-42CE-B3A3-555D44EAB946}" destId="{7316A63F-C0A4-4FB4-9F80-E2DBEF24F7B0}" srcOrd="0" destOrd="1" presId="urn:microsoft.com/office/officeart/2005/8/layout/chevron2"/>
    <dgm:cxn modelId="{0A48EE28-A039-47EC-B373-1E21C6E8CFED}" type="presParOf" srcId="{FF38981B-07D1-4754-BB07-DA567F2C0A3A}" destId="{6280BCC0-05DA-4EA5-BF6E-ACE2A4384EBB}" srcOrd="0" destOrd="0" presId="urn:microsoft.com/office/officeart/2005/8/layout/chevron2"/>
    <dgm:cxn modelId="{4C06ACA8-2BE6-4F0D-A22E-7F470AB81A5F}" type="presParOf" srcId="{6280BCC0-05DA-4EA5-BF6E-ACE2A4384EBB}" destId="{45716F28-38DF-45FF-B12B-0B01F7BBA798}" srcOrd="0" destOrd="0" presId="urn:microsoft.com/office/officeart/2005/8/layout/chevron2"/>
    <dgm:cxn modelId="{D0860957-1ED1-4537-91F8-7F9704215849}" type="presParOf" srcId="{6280BCC0-05DA-4EA5-BF6E-ACE2A4384EBB}" destId="{7316A63F-C0A4-4FB4-9F80-E2DBEF24F7B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AC38002-B0E1-4B00-A567-165989E13F71}" type="doc">
      <dgm:prSet loTypeId="urn:microsoft.com/office/officeart/2005/8/layout/chevron2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72BBD6DC-DED0-464A-BCC4-FE564E323D2F}">
      <dgm:prSet custT="1"/>
      <dgm:spPr/>
      <dgm:t>
        <a:bodyPr/>
        <a:lstStyle/>
        <a:p>
          <a:pPr rtl="0"/>
          <a:r>
            <a:rPr lang="uk-UA" sz="2000" b="1" i="0" baseline="0" dirty="0" smtClean="0"/>
            <a:t>Домашня самостійна робота</a:t>
          </a:r>
          <a:endParaRPr lang="uk-UA" sz="2000" b="1" i="0" baseline="0" dirty="0"/>
        </a:p>
      </dgm:t>
    </dgm:pt>
    <dgm:pt modelId="{E98272CE-8D7B-412C-AC0F-E468067D964A}" type="parTrans" cxnId="{FE985E10-5E96-420A-B0C5-FE4702D2492D}">
      <dgm:prSet/>
      <dgm:spPr/>
      <dgm:t>
        <a:bodyPr/>
        <a:lstStyle/>
        <a:p>
          <a:endParaRPr lang="uk-UA"/>
        </a:p>
      </dgm:t>
    </dgm:pt>
    <dgm:pt modelId="{F2961FA3-93B1-44D9-A906-3F69B119921B}" type="sibTrans" cxnId="{FE985E10-5E96-420A-B0C5-FE4702D2492D}">
      <dgm:prSet/>
      <dgm:spPr/>
      <dgm:t>
        <a:bodyPr/>
        <a:lstStyle/>
        <a:p>
          <a:endParaRPr lang="uk-UA"/>
        </a:p>
      </dgm:t>
    </dgm:pt>
    <dgm:pt modelId="{356B493B-56B5-41EC-803C-74FC9551D32E}">
      <dgm:prSet custT="1"/>
      <dgm:spPr/>
      <dgm:t>
        <a:bodyPr/>
        <a:lstStyle/>
        <a:p>
          <a:pPr algn="l"/>
          <a:endParaRPr lang="uk-UA" sz="2400" dirty="0"/>
        </a:p>
      </dgm:t>
    </dgm:pt>
    <dgm:pt modelId="{4983BC6C-C688-4643-886C-35DBC4C3A310}" type="parTrans" cxnId="{FF40EE96-1E31-4A96-AF48-F464D6D9CE91}">
      <dgm:prSet/>
      <dgm:spPr/>
      <dgm:t>
        <a:bodyPr/>
        <a:lstStyle/>
        <a:p>
          <a:endParaRPr lang="uk-UA"/>
        </a:p>
      </dgm:t>
    </dgm:pt>
    <dgm:pt modelId="{C8597999-D43D-4274-A147-BF0F4E6FC7AF}" type="sibTrans" cxnId="{FF40EE96-1E31-4A96-AF48-F464D6D9CE91}">
      <dgm:prSet/>
      <dgm:spPr/>
      <dgm:t>
        <a:bodyPr/>
        <a:lstStyle/>
        <a:p>
          <a:endParaRPr lang="uk-UA"/>
        </a:p>
      </dgm:t>
    </dgm:pt>
    <dgm:pt modelId="{D062D48E-BFB8-4BF9-B694-8FFEE7E569AE}">
      <dgm:prSet custT="1"/>
      <dgm:spPr/>
      <dgm:t>
        <a:bodyPr/>
        <a:lstStyle/>
        <a:p>
          <a:pPr algn="l"/>
          <a:endParaRPr lang="uk-UA" sz="2400" dirty="0"/>
        </a:p>
      </dgm:t>
    </dgm:pt>
    <dgm:pt modelId="{B956EF2F-5432-4DDF-89A6-1F150289FAE2}" type="parTrans" cxnId="{48F551D9-DA29-4E9C-B948-F9ADE201D12B}">
      <dgm:prSet/>
      <dgm:spPr/>
      <dgm:t>
        <a:bodyPr/>
        <a:lstStyle/>
        <a:p>
          <a:endParaRPr lang="uk-UA"/>
        </a:p>
      </dgm:t>
    </dgm:pt>
    <dgm:pt modelId="{FB69981D-614B-4B41-B03E-04473EDAB834}" type="sibTrans" cxnId="{48F551D9-DA29-4E9C-B948-F9ADE201D12B}">
      <dgm:prSet/>
      <dgm:spPr/>
      <dgm:t>
        <a:bodyPr/>
        <a:lstStyle/>
        <a:p>
          <a:endParaRPr lang="uk-UA"/>
        </a:p>
      </dgm:t>
    </dgm:pt>
    <dgm:pt modelId="{DA376F40-2F2D-45C3-8212-A67E8D7F2DF2}">
      <dgm:prSet custT="1"/>
      <dgm:spPr/>
      <dgm:t>
        <a:bodyPr/>
        <a:lstStyle/>
        <a:p>
          <a:pPr algn="l"/>
          <a:endParaRPr lang="uk-UA" sz="2400" dirty="0"/>
        </a:p>
      </dgm:t>
    </dgm:pt>
    <dgm:pt modelId="{7FD73602-0ED4-43C8-85FC-6157EF47E24A}" type="parTrans" cxnId="{AB91EA68-70FC-4FFC-84A7-1E7E2C728F9F}">
      <dgm:prSet/>
      <dgm:spPr/>
      <dgm:t>
        <a:bodyPr/>
        <a:lstStyle/>
        <a:p>
          <a:endParaRPr lang="uk-UA"/>
        </a:p>
      </dgm:t>
    </dgm:pt>
    <dgm:pt modelId="{89AAE538-3267-4B2B-BFDB-0DDD005CDC60}" type="sibTrans" cxnId="{AB91EA68-70FC-4FFC-84A7-1E7E2C728F9F}">
      <dgm:prSet/>
      <dgm:spPr/>
      <dgm:t>
        <a:bodyPr/>
        <a:lstStyle/>
        <a:p>
          <a:endParaRPr lang="uk-UA"/>
        </a:p>
      </dgm:t>
    </dgm:pt>
    <dgm:pt modelId="{98AC21E5-D2FB-42CE-B3A3-555D44EAB946}">
      <dgm:prSet custT="1"/>
      <dgm:spPr/>
      <dgm:t>
        <a:bodyPr/>
        <a:lstStyle/>
        <a:p>
          <a:pPr algn="l"/>
          <a:endParaRPr lang="uk-UA" sz="2400" dirty="0"/>
        </a:p>
      </dgm:t>
    </dgm:pt>
    <dgm:pt modelId="{67A63646-1574-41F8-97E2-856CFDC40EED}" type="parTrans" cxnId="{7F8D7B1F-4BFF-4F87-BB02-D93508D1AD59}">
      <dgm:prSet/>
      <dgm:spPr/>
      <dgm:t>
        <a:bodyPr/>
        <a:lstStyle/>
        <a:p>
          <a:endParaRPr lang="uk-UA"/>
        </a:p>
      </dgm:t>
    </dgm:pt>
    <dgm:pt modelId="{B3A6B853-19E9-4A41-A05E-58419D732138}" type="sibTrans" cxnId="{7F8D7B1F-4BFF-4F87-BB02-D93508D1AD59}">
      <dgm:prSet/>
      <dgm:spPr/>
      <dgm:t>
        <a:bodyPr/>
        <a:lstStyle/>
        <a:p>
          <a:endParaRPr lang="uk-UA"/>
        </a:p>
      </dgm:t>
    </dgm:pt>
    <dgm:pt modelId="{6DD4A6BE-82B7-40EA-A039-72D9E9B4DC80}">
      <dgm:prSet custT="1"/>
      <dgm:spPr/>
      <dgm:t>
        <a:bodyPr/>
        <a:lstStyle/>
        <a:p>
          <a:pPr algn="l"/>
          <a:r>
            <a:rPr lang="uk-UA" sz="2400" dirty="0" smtClean="0">
              <a:solidFill>
                <a:srgbClr val="7030A0"/>
              </a:solidFill>
            </a:rPr>
            <a:t>Виконання вправ, задач</a:t>
          </a:r>
          <a:endParaRPr lang="uk-UA" sz="2400" dirty="0">
            <a:solidFill>
              <a:srgbClr val="7030A0"/>
            </a:solidFill>
          </a:endParaRPr>
        </a:p>
      </dgm:t>
    </dgm:pt>
    <dgm:pt modelId="{B3CB4EF8-9D31-41F5-B3D9-B8F31EDC25AE}" type="parTrans" cxnId="{08B7661C-0FA5-4EA8-93F1-2CC4B42AB46B}">
      <dgm:prSet/>
      <dgm:spPr/>
      <dgm:t>
        <a:bodyPr/>
        <a:lstStyle/>
        <a:p>
          <a:endParaRPr lang="uk-UA"/>
        </a:p>
      </dgm:t>
    </dgm:pt>
    <dgm:pt modelId="{D3500365-64B4-48D8-BB35-1F1DCD498BB8}" type="sibTrans" cxnId="{08B7661C-0FA5-4EA8-93F1-2CC4B42AB46B}">
      <dgm:prSet/>
      <dgm:spPr/>
      <dgm:t>
        <a:bodyPr/>
        <a:lstStyle/>
        <a:p>
          <a:endParaRPr lang="uk-UA"/>
        </a:p>
      </dgm:t>
    </dgm:pt>
    <dgm:pt modelId="{A43677E1-1A20-4261-B284-AD88E91E40CE}">
      <dgm:prSet custT="1"/>
      <dgm:spPr/>
      <dgm:t>
        <a:bodyPr/>
        <a:lstStyle/>
        <a:p>
          <a:pPr algn="l"/>
          <a:r>
            <a:rPr lang="uk-UA" sz="2400" dirty="0" smtClean="0">
              <a:solidFill>
                <a:srgbClr val="7030A0"/>
              </a:solidFill>
            </a:rPr>
            <a:t>Підготовка рефератів, доповідей, презентацій</a:t>
          </a:r>
          <a:endParaRPr lang="uk-UA" sz="2400" dirty="0">
            <a:solidFill>
              <a:srgbClr val="7030A0"/>
            </a:solidFill>
          </a:endParaRPr>
        </a:p>
      </dgm:t>
    </dgm:pt>
    <dgm:pt modelId="{4EFD662B-71C9-48D5-A485-D0EFCB993CC5}" type="parTrans" cxnId="{F328B1F1-7C81-414A-BF72-CB69B4C5C3B4}">
      <dgm:prSet/>
      <dgm:spPr/>
      <dgm:t>
        <a:bodyPr/>
        <a:lstStyle/>
        <a:p>
          <a:endParaRPr lang="uk-UA"/>
        </a:p>
      </dgm:t>
    </dgm:pt>
    <dgm:pt modelId="{7A080E60-A666-4240-87BA-86A05505C4AE}" type="sibTrans" cxnId="{F328B1F1-7C81-414A-BF72-CB69B4C5C3B4}">
      <dgm:prSet/>
      <dgm:spPr/>
      <dgm:t>
        <a:bodyPr/>
        <a:lstStyle/>
        <a:p>
          <a:endParaRPr lang="uk-UA"/>
        </a:p>
      </dgm:t>
    </dgm:pt>
    <dgm:pt modelId="{4D77EF91-05F6-4656-8CFD-83F5FCD10CE1}">
      <dgm:prSet custT="1"/>
      <dgm:spPr/>
      <dgm:t>
        <a:bodyPr/>
        <a:lstStyle/>
        <a:p>
          <a:pPr algn="l"/>
          <a:r>
            <a:rPr lang="uk-UA" sz="2400" dirty="0" smtClean="0">
              <a:solidFill>
                <a:srgbClr val="7030A0"/>
              </a:solidFill>
            </a:rPr>
            <a:t>Виконання творчих завдань</a:t>
          </a:r>
          <a:endParaRPr lang="uk-UA" sz="2400" dirty="0">
            <a:solidFill>
              <a:srgbClr val="7030A0"/>
            </a:solidFill>
          </a:endParaRPr>
        </a:p>
      </dgm:t>
    </dgm:pt>
    <dgm:pt modelId="{3F9118A1-8068-4231-9E00-167E5B99EB9F}" type="parTrans" cxnId="{42E815C0-1616-4365-AEFB-32707E4AA7A0}">
      <dgm:prSet/>
      <dgm:spPr/>
    </dgm:pt>
    <dgm:pt modelId="{A6E4F341-1325-48A0-81FA-44EB32448534}" type="sibTrans" cxnId="{42E815C0-1616-4365-AEFB-32707E4AA7A0}">
      <dgm:prSet/>
      <dgm:spPr/>
    </dgm:pt>
    <dgm:pt modelId="{FF38981B-07D1-4754-BB07-DA567F2C0A3A}" type="pres">
      <dgm:prSet presAssocID="{FAC38002-B0E1-4B00-A567-165989E13F71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6280BCC0-05DA-4EA5-BF6E-ACE2A4384EBB}" type="pres">
      <dgm:prSet presAssocID="{72BBD6DC-DED0-464A-BCC4-FE564E323D2F}" presName="composite" presStyleCnt="0"/>
      <dgm:spPr/>
    </dgm:pt>
    <dgm:pt modelId="{45716F28-38DF-45FF-B12B-0B01F7BBA798}" type="pres">
      <dgm:prSet presAssocID="{72BBD6DC-DED0-464A-BCC4-FE564E323D2F}" presName="parentText" presStyleLbl="alignNode1" presStyleIdx="0" presStyleCnt="1" custScaleX="251535" custScaleY="167574" custLinFactNeighborX="-50238" custLinFactNeighborY="-55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316A63F-C0A4-4FB4-9F80-E2DBEF24F7B0}" type="pres">
      <dgm:prSet presAssocID="{72BBD6DC-DED0-464A-BCC4-FE564E323D2F}" presName="descendantText" presStyleLbl="alignAcc1" presStyleIdx="0" presStyleCnt="1" custScaleX="94811" custScaleY="293358" custLinFactNeighborX="2452" custLinFactNeighborY="-15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9C06625C-F907-4E7F-93EE-DD6F9F20E080}" type="presOf" srcId="{DA376F40-2F2D-45C3-8212-A67E8D7F2DF2}" destId="{7316A63F-C0A4-4FB4-9F80-E2DBEF24F7B0}" srcOrd="0" destOrd="0" presId="urn:microsoft.com/office/officeart/2005/8/layout/chevron2"/>
    <dgm:cxn modelId="{48C249A7-E355-4942-BDCF-FD2B35860905}" type="presOf" srcId="{A43677E1-1A20-4261-B284-AD88E91E40CE}" destId="{7316A63F-C0A4-4FB4-9F80-E2DBEF24F7B0}" srcOrd="0" destOrd="3" presId="urn:microsoft.com/office/officeart/2005/8/layout/chevron2"/>
    <dgm:cxn modelId="{A4BD1BE7-D0F5-4EAB-94BB-57D4F92586E4}" type="presOf" srcId="{4D77EF91-05F6-4656-8CFD-83F5FCD10CE1}" destId="{7316A63F-C0A4-4FB4-9F80-E2DBEF24F7B0}" srcOrd="0" destOrd="4" presId="urn:microsoft.com/office/officeart/2005/8/layout/chevron2"/>
    <dgm:cxn modelId="{AB91EA68-70FC-4FFC-84A7-1E7E2C728F9F}" srcId="{72BBD6DC-DED0-464A-BCC4-FE564E323D2F}" destId="{DA376F40-2F2D-45C3-8212-A67E8D7F2DF2}" srcOrd="0" destOrd="0" parTransId="{7FD73602-0ED4-43C8-85FC-6157EF47E24A}" sibTransId="{89AAE538-3267-4B2B-BFDB-0DDD005CDC60}"/>
    <dgm:cxn modelId="{ADE8783D-61A9-47EC-ADAC-A7176D4C893F}" type="presOf" srcId="{6DD4A6BE-82B7-40EA-A039-72D9E9B4DC80}" destId="{7316A63F-C0A4-4FB4-9F80-E2DBEF24F7B0}" srcOrd="0" destOrd="2" presId="urn:microsoft.com/office/officeart/2005/8/layout/chevron2"/>
    <dgm:cxn modelId="{08B7661C-0FA5-4EA8-93F1-2CC4B42AB46B}" srcId="{72BBD6DC-DED0-464A-BCC4-FE564E323D2F}" destId="{6DD4A6BE-82B7-40EA-A039-72D9E9B4DC80}" srcOrd="2" destOrd="0" parTransId="{B3CB4EF8-9D31-41F5-B3D9-B8F31EDC25AE}" sibTransId="{D3500365-64B4-48D8-BB35-1F1DCD498BB8}"/>
    <dgm:cxn modelId="{7F8D7B1F-4BFF-4F87-BB02-D93508D1AD59}" srcId="{72BBD6DC-DED0-464A-BCC4-FE564E323D2F}" destId="{98AC21E5-D2FB-42CE-B3A3-555D44EAB946}" srcOrd="1" destOrd="0" parTransId="{67A63646-1574-41F8-97E2-856CFDC40EED}" sibTransId="{B3A6B853-19E9-4A41-A05E-58419D732138}"/>
    <dgm:cxn modelId="{938E0B63-485A-447D-B997-CC5E4ED00B65}" type="presOf" srcId="{72BBD6DC-DED0-464A-BCC4-FE564E323D2F}" destId="{45716F28-38DF-45FF-B12B-0B01F7BBA798}" srcOrd="0" destOrd="0" presId="urn:microsoft.com/office/officeart/2005/8/layout/chevron2"/>
    <dgm:cxn modelId="{48F551D9-DA29-4E9C-B948-F9ADE201D12B}" srcId="{72BBD6DC-DED0-464A-BCC4-FE564E323D2F}" destId="{D062D48E-BFB8-4BF9-B694-8FFEE7E569AE}" srcOrd="5" destOrd="0" parTransId="{B956EF2F-5432-4DDF-89A6-1F150289FAE2}" sibTransId="{FB69981D-614B-4B41-B03E-04473EDAB834}"/>
    <dgm:cxn modelId="{149247B2-FB69-4710-9D67-C0D05D9A348F}" type="presOf" srcId="{D062D48E-BFB8-4BF9-B694-8FFEE7E569AE}" destId="{7316A63F-C0A4-4FB4-9F80-E2DBEF24F7B0}" srcOrd="0" destOrd="5" presId="urn:microsoft.com/office/officeart/2005/8/layout/chevron2"/>
    <dgm:cxn modelId="{0D9FC9F6-50D1-4DDB-99CA-6610ACACC5BF}" type="presOf" srcId="{FAC38002-B0E1-4B00-A567-165989E13F71}" destId="{FF38981B-07D1-4754-BB07-DA567F2C0A3A}" srcOrd="0" destOrd="0" presId="urn:microsoft.com/office/officeart/2005/8/layout/chevron2"/>
    <dgm:cxn modelId="{42E815C0-1616-4365-AEFB-32707E4AA7A0}" srcId="{72BBD6DC-DED0-464A-BCC4-FE564E323D2F}" destId="{4D77EF91-05F6-4656-8CFD-83F5FCD10CE1}" srcOrd="4" destOrd="0" parTransId="{3F9118A1-8068-4231-9E00-167E5B99EB9F}" sibTransId="{A6E4F341-1325-48A0-81FA-44EB32448534}"/>
    <dgm:cxn modelId="{77691E6F-966B-4AB4-B729-4183D1732A75}" type="presOf" srcId="{356B493B-56B5-41EC-803C-74FC9551D32E}" destId="{7316A63F-C0A4-4FB4-9F80-E2DBEF24F7B0}" srcOrd="0" destOrd="6" presId="urn:microsoft.com/office/officeart/2005/8/layout/chevron2"/>
    <dgm:cxn modelId="{FE985E10-5E96-420A-B0C5-FE4702D2492D}" srcId="{FAC38002-B0E1-4B00-A567-165989E13F71}" destId="{72BBD6DC-DED0-464A-BCC4-FE564E323D2F}" srcOrd="0" destOrd="0" parTransId="{E98272CE-8D7B-412C-AC0F-E468067D964A}" sibTransId="{F2961FA3-93B1-44D9-A906-3F69B119921B}"/>
    <dgm:cxn modelId="{F328B1F1-7C81-414A-BF72-CB69B4C5C3B4}" srcId="{72BBD6DC-DED0-464A-BCC4-FE564E323D2F}" destId="{A43677E1-1A20-4261-B284-AD88E91E40CE}" srcOrd="3" destOrd="0" parTransId="{4EFD662B-71C9-48D5-A485-D0EFCB993CC5}" sibTransId="{7A080E60-A666-4240-87BA-86A05505C4AE}"/>
    <dgm:cxn modelId="{0EBFC92F-756A-4C19-BFB7-F7A3C19811B9}" type="presOf" srcId="{98AC21E5-D2FB-42CE-B3A3-555D44EAB946}" destId="{7316A63F-C0A4-4FB4-9F80-E2DBEF24F7B0}" srcOrd="0" destOrd="1" presId="urn:microsoft.com/office/officeart/2005/8/layout/chevron2"/>
    <dgm:cxn modelId="{FF40EE96-1E31-4A96-AF48-F464D6D9CE91}" srcId="{72BBD6DC-DED0-464A-BCC4-FE564E323D2F}" destId="{356B493B-56B5-41EC-803C-74FC9551D32E}" srcOrd="6" destOrd="0" parTransId="{4983BC6C-C688-4643-886C-35DBC4C3A310}" sibTransId="{C8597999-D43D-4274-A147-BF0F4E6FC7AF}"/>
    <dgm:cxn modelId="{3C456E52-09D1-4897-B658-98931AA1EAE2}" type="presParOf" srcId="{FF38981B-07D1-4754-BB07-DA567F2C0A3A}" destId="{6280BCC0-05DA-4EA5-BF6E-ACE2A4384EBB}" srcOrd="0" destOrd="0" presId="urn:microsoft.com/office/officeart/2005/8/layout/chevron2"/>
    <dgm:cxn modelId="{64EB52CF-DB4F-4684-8F49-0AD2A16D4C9F}" type="presParOf" srcId="{6280BCC0-05DA-4EA5-BF6E-ACE2A4384EBB}" destId="{45716F28-38DF-45FF-B12B-0B01F7BBA798}" srcOrd="0" destOrd="0" presId="urn:microsoft.com/office/officeart/2005/8/layout/chevron2"/>
    <dgm:cxn modelId="{341C28EE-42C1-480A-B956-3310ECCD72AC}" type="presParOf" srcId="{6280BCC0-05DA-4EA5-BF6E-ACE2A4384EBB}" destId="{7316A63F-C0A4-4FB4-9F80-E2DBEF24F7B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716F28-38DF-45FF-B12B-0B01F7BBA798}">
      <dsp:nvSpPr>
        <dsp:cNvPr id="0" name=""/>
        <dsp:cNvSpPr/>
      </dsp:nvSpPr>
      <dsp:spPr>
        <a:xfrm rot="5400000">
          <a:off x="104654" y="216063"/>
          <a:ext cx="1495997" cy="1532993"/>
        </a:xfrm>
        <a:prstGeom prst="chevron">
          <a:avLst/>
        </a:prstGeom>
        <a:gradFill rotWithShape="0">
          <a:gsLst>
            <a:gs pos="20000">
              <a:schemeClr val="accent1">
                <a:hueOff val="0"/>
                <a:satOff val="0"/>
                <a:lumOff val="0"/>
                <a:alphaOff val="0"/>
                <a:tint val="9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/>
            <a:t>урок</a:t>
          </a:r>
          <a:endParaRPr lang="uk-UA" sz="2400" b="1" i="0" kern="1200" baseline="0" dirty="0"/>
        </a:p>
      </dsp:txBody>
      <dsp:txXfrm rot="-5400000">
        <a:off x="86156" y="234561"/>
        <a:ext cx="1532993" cy="1495997"/>
      </dsp:txXfrm>
    </dsp:sp>
    <dsp:sp modelId="{7316A63F-C0A4-4FB4-9F80-E2DBEF24F7B0}">
      <dsp:nvSpPr>
        <dsp:cNvPr id="0" name=""/>
        <dsp:cNvSpPr/>
      </dsp:nvSpPr>
      <dsp:spPr>
        <a:xfrm rot="5400000">
          <a:off x="4548806" y="-2724194"/>
          <a:ext cx="1678667" cy="709397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uk-UA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uk-UA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400" kern="1200" dirty="0" smtClean="0">
              <a:solidFill>
                <a:srgbClr val="7030A0"/>
              </a:solidFill>
            </a:rPr>
            <a:t>Робота з навчальною літературою</a:t>
          </a:r>
          <a:endParaRPr lang="uk-UA" sz="2400" kern="1200" dirty="0">
            <a:solidFill>
              <a:srgbClr val="7030A0"/>
            </a:solidFill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400" kern="1200" dirty="0" smtClean="0">
              <a:solidFill>
                <a:srgbClr val="7030A0"/>
              </a:solidFill>
            </a:rPr>
            <a:t>Самостійна робота із застосуванням ТЗН та </a:t>
          </a:r>
          <a:r>
            <a:rPr lang="uk-UA" sz="2400" kern="1200" dirty="0" err="1" smtClean="0">
              <a:solidFill>
                <a:srgbClr val="7030A0"/>
              </a:solidFill>
            </a:rPr>
            <a:t>компютерних</a:t>
          </a:r>
          <a:r>
            <a:rPr lang="uk-UA" sz="2400" kern="1200" dirty="0" smtClean="0">
              <a:solidFill>
                <a:srgbClr val="7030A0"/>
              </a:solidFill>
            </a:rPr>
            <a:t> програм</a:t>
          </a:r>
          <a:endParaRPr lang="uk-UA" sz="2400" kern="1200" dirty="0">
            <a:solidFill>
              <a:srgbClr val="7030A0"/>
            </a:solidFill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400" kern="1200" dirty="0" smtClean="0">
              <a:solidFill>
                <a:srgbClr val="7030A0"/>
              </a:solidFill>
            </a:rPr>
            <a:t>Підготовка рефератів доповідей</a:t>
          </a:r>
          <a:endParaRPr lang="uk-UA" sz="2400" kern="1200" dirty="0">
            <a:solidFill>
              <a:srgbClr val="7030A0"/>
            </a:solidFill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uk-UA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uk-UA" sz="2400" kern="1200" dirty="0"/>
        </a:p>
      </dsp:txBody>
      <dsp:txXfrm rot="-5400000">
        <a:off x="1841151" y="65407"/>
        <a:ext cx="7012032" cy="15147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716F28-38DF-45FF-B12B-0B01F7BBA798}">
      <dsp:nvSpPr>
        <dsp:cNvPr id="0" name=""/>
        <dsp:cNvSpPr/>
      </dsp:nvSpPr>
      <dsp:spPr>
        <a:xfrm rot="5400000">
          <a:off x="98372" y="222630"/>
          <a:ext cx="1495236" cy="1512685"/>
        </a:xfrm>
        <a:prstGeom prst="chevron">
          <a:avLst/>
        </a:prstGeom>
        <a:gradFill rotWithShape="0">
          <a:gsLst>
            <a:gs pos="20000">
              <a:schemeClr val="accent1">
                <a:hueOff val="0"/>
                <a:satOff val="0"/>
                <a:lumOff val="0"/>
                <a:alphaOff val="0"/>
                <a:tint val="9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i="0" kern="1200" baseline="0" dirty="0" smtClean="0"/>
            <a:t>Практичні завдання</a:t>
          </a:r>
          <a:endParaRPr lang="uk-UA" sz="2000" b="1" i="0" kern="1200" baseline="0" dirty="0"/>
        </a:p>
      </dsp:txBody>
      <dsp:txXfrm rot="-5400000">
        <a:off x="89648" y="231354"/>
        <a:ext cx="1512685" cy="1495236"/>
      </dsp:txXfrm>
    </dsp:sp>
    <dsp:sp modelId="{7316A63F-C0A4-4FB4-9F80-E2DBEF24F7B0}">
      <dsp:nvSpPr>
        <dsp:cNvPr id="0" name=""/>
        <dsp:cNvSpPr/>
      </dsp:nvSpPr>
      <dsp:spPr>
        <a:xfrm rot="5400000">
          <a:off x="4553419" y="-2738801"/>
          <a:ext cx="1656428" cy="710889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uk-UA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uk-UA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400" kern="1200" dirty="0" smtClean="0">
              <a:solidFill>
                <a:srgbClr val="7030A0"/>
              </a:solidFill>
            </a:rPr>
            <a:t>Експериментально-дослідницька робота</a:t>
          </a:r>
          <a:endParaRPr lang="uk-UA" sz="2400" kern="1200" dirty="0">
            <a:solidFill>
              <a:srgbClr val="7030A0"/>
            </a:solidFill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400" kern="1200" dirty="0" smtClean="0">
              <a:solidFill>
                <a:srgbClr val="7030A0"/>
              </a:solidFill>
            </a:rPr>
            <a:t>Вивчення літератури</a:t>
          </a:r>
          <a:endParaRPr lang="uk-UA" sz="2400" kern="1200" dirty="0">
            <a:solidFill>
              <a:srgbClr val="7030A0"/>
            </a:solidFill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400" kern="1200" dirty="0" smtClean="0">
              <a:solidFill>
                <a:srgbClr val="7030A0"/>
              </a:solidFill>
            </a:rPr>
            <a:t>Оформлення результатів дослідницької роботи</a:t>
          </a:r>
          <a:endParaRPr lang="uk-UA" sz="2400" kern="1200" dirty="0">
            <a:solidFill>
              <a:srgbClr val="7030A0"/>
            </a:solidFill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uk-UA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uk-UA" sz="2400" kern="1200" dirty="0"/>
        </a:p>
      </dsp:txBody>
      <dsp:txXfrm rot="-5400000">
        <a:off x="1827188" y="68290"/>
        <a:ext cx="7028031" cy="149470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716F28-38DF-45FF-B12B-0B01F7BBA798}">
      <dsp:nvSpPr>
        <dsp:cNvPr id="0" name=""/>
        <dsp:cNvSpPr/>
      </dsp:nvSpPr>
      <dsp:spPr>
        <a:xfrm rot="5400000">
          <a:off x="98372" y="222630"/>
          <a:ext cx="1495236" cy="1512685"/>
        </a:xfrm>
        <a:prstGeom prst="chevron">
          <a:avLst/>
        </a:prstGeom>
        <a:gradFill rotWithShape="0">
          <a:gsLst>
            <a:gs pos="20000">
              <a:schemeClr val="accent1">
                <a:hueOff val="0"/>
                <a:satOff val="0"/>
                <a:lumOff val="0"/>
                <a:alphaOff val="0"/>
                <a:tint val="9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i="0" kern="1200" baseline="0" dirty="0" smtClean="0"/>
            <a:t>Домашня самостійна робота</a:t>
          </a:r>
          <a:endParaRPr lang="uk-UA" sz="2000" b="1" i="0" kern="1200" baseline="0" dirty="0"/>
        </a:p>
      </dsp:txBody>
      <dsp:txXfrm rot="-5400000">
        <a:off x="89648" y="231354"/>
        <a:ext cx="1512685" cy="1495236"/>
      </dsp:txXfrm>
    </dsp:sp>
    <dsp:sp modelId="{7316A63F-C0A4-4FB4-9F80-E2DBEF24F7B0}">
      <dsp:nvSpPr>
        <dsp:cNvPr id="0" name=""/>
        <dsp:cNvSpPr/>
      </dsp:nvSpPr>
      <dsp:spPr>
        <a:xfrm rot="5400000">
          <a:off x="4553419" y="-2738801"/>
          <a:ext cx="1656428" cy="710889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uk-UA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uk-UA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400" kern="1200" dirty="0" smtClean="0">
              <a:solidFill>
                <a:srgbClr val="7030A0"/>
              </a:solidFill>
            </a:rPr>
            <a:t>Виконання вправ, задач</a:t>
          </a:r>
          <a:endParaRPr lang="uk-UA" sz="2400" kern="1200" dirty="0">
            <a:solidFill>
              <a:srgbClr val="7030A0"/>
            </a:solidFill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400" kern="1200" dirty="0" smtClean="0">
              <a:solidFill>
                <a:srgbClr val="7030A0"/>
              </a:solidFill>
            </a:rPr>
            <a:t>Підготовка рефератів, доповідей, презентацій</a:t>
          </a:r>
          <a:endParaRPr lang="uk-UA" sz="2400" kern="1200" dirty="0">
            <a:solidFill>
              <a:srgbClr val="7030A0"/>
            </a:solidFill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400" kern="1200" dirty="0" smtClean="0">
              <a:solidFill>
                <a:srgbClr val="7030A0"/>
              </a:solidFill>
            </a:rPr>
            <a:t>Виконання творчих завдань</a:t>
          </a:r>
          <a:endParaRPr lang="uk-UA" sz="2400" kern="1200" dirty="0">
            <a:solidFill>
              <a:srgbClr val="7030A0"/>
            </a:solidFill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uk-UA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uk-UA" sz="2400" kern="1200" dirty="0"/>
        </a:p>
      </dsp:txBody>
      <dsp:txXfrm rot="-5400000">
        <a:off x="1827188" y="68290"/>
        <a:ext cx="7028031" cy="14947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972290-2A7E-4190-8241-1F4A755AB313}" type="datetimeFigureOut">
              <a:rPr lang="uk-UA" smtClean="0"/>
              <a:pPr/>
              <a:t>07.03.2018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1DCFAD-4F9F-42B6-A6ED-B86778B7BD8C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5125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1DCFAD-4F9F-42B6-A6ED-B86778B7BD8C}" type="slidenum">
              <a:rPr lang="uk-UA" smtClean="0"/>
              <a:pPr/>
              <a:t>4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28" name="Місце для дати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9E349-F7A1-4246-A939-D18F9C4E4AF2}" type="datetimeFigureOut">
              <a:rPr lang="uk-UA" smtClean="0"/>
              <a:pPr/>
              <a:t>07.03.2018</a:t>
            </a:fld>
            <a:endParaRPr lang="uk-UA"/>
          </a:p>
        </p:txBody>
      </p:sp>
      <p:sp>
        <p:nvSpPr>
          <p:cNvPr id="17" name="Місце для нижнього колонтитула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9" name="Місце для номера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DF2C-D618-4B97-BAB7-7704679BEB30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9" name="Пі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uk-UA" smtClean="0"/>
              <a:t>Зразок підзаголовка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9E349-F7A1-4246-A939-D18F9C4E4AF2}" type="datetimeFigureOut">
              <a:rPr lang="uk-UA" smtClean="0"/>
              <a:pPr/>
              <a:t>07.03.2018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DF2C-D618-4B97-BAB7-7704679BEB3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9E349-F7A1-4246-A939-D18F9C4E4AF2}" type="datetimeFigureOut">
              <a:rPr lang="uk-UA" smtClean="0"/>
              <a:pPr/>
              <a:t>07.03.2018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D20DF2C-D618-4B97-BAB7-7704679BEB3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9E349-F7A1-4246-A939-D18F9C4E4AF2}" type="datetimeFigureOut">
              <a:rPr lang="uk-UA" smtClean="0"/>
              <a:pPr/>
              <a:t>07.03.2018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DF2C-D618-4B97-BAB7-7704679BEB3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5" name="Місце для вмісту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9E349-F7A1-4246-A939-D18F9C4E4AF2}" type="datetimeFigureOut">
              <a:rPr lang="uk-UA" smtClean="0"/>
              <a:pPr/>
              <a:t>07.03.2018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DF2C-D618-4B97-BAB7-7704679BEB3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9E349-F7A1-4246-A939-D18F9C4E4AF2}" type="datetimeFigureOut">
              <a:rPr lang="uk-UA" smtClean="0"/>
              <a:pPr/>
              <a:t>07.03.2018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DF2C-D618-4B97-BAB7-7704679BEB3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9E349-F7A1-4246-A939-D18F9C4E4AF2}" type="datetimeFigureOut">
              <a:rPr lang="uk-UA" smtClean="0"/>
              <a:pPr/>
              <a:t>07.03.2018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DF2C-D618-4B97-BAB7-7704679BEB3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9E349-F7A1-4246-A939-D18F9C4E4AF2}" type="datetimeFigureOut">
              <a:rPr lang="uk-UA" smtClean="0"/>
              <a:pPr/>
              <a:t>07.03.2018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DF2C-D618-4B97-BAB7-7704679BEB3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uk-UA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Клацніть піктограму, щоб додати зображення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9E349-F7A1-4246-A939-D18F9C4E4AF2}" type="datetimeFigureOut">
              <a:rPr lang="uk-UA" smtClean="0"/>
              <a:pPr/>
              <a:t>07.03.2018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DF2C-D618-4B97-BAB7-7704679BEB3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9E349-F7A1-4246-A939-D18F9C4E4AF2}" type="datetimeFigureOut">
              <a:rPr lang="uk-UA" smtClean="0"/>
              <a:pPr/>
              <a:t>07.03.2018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DF2C-D618-4B97-BAB7-7704679BEB3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9E349-F7A1-4246-A939-D18F9C4E4AF2}" type="datetimeFigureOut">
              <a:rPr lang="uk-UA" smtClean="0"/>
              <a:pPr/>
              <a:t>07.03.2018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DF2C-D618-4B97-BAB7-7704679BEB3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Місце для заголовка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13" name="Місце для тексту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uk-UA" smtClean="0"/>
              <a:t>Зразок тексту</a:t>
            </a:r>
          </a:p>
          <a:p>
            <a:pPr lvl="1" eaLnBrk="1" latinLnBrk="0" hangingPunct="1"/>
            <a:r>
              <a:rPr kumimoji="0" lang="uk-UA" smtClean="0"/>
              <a:t>Другий рівень</a:t>
            </a:r>
          </a:p>
          <a:p>
            <a:pPr lvl="2" eaLnBrk="1" latinLnBrk="0" hangingPunct="1"/>
            <a:r>
              <a:rPr kumimoji="0" lang="uk-UA" smtClean="0"/>
              <a:t>Третій рівень</a:t>
            </a:r>
          </a:p>
          <a:p>
            <a:pPr lvl="3" eaLnBrk="1" latinLnBrk="0" hangingPunct="1"/>
            <a:r>
              <a:rPr kumimoji="0" lang="uk-UA" smtClean="0"/>
              <a:t>Четвертий рівень</a:t>
            </a:r>
          </a:p>
          <a:p>
            <a:pPr lvl="4" eaLnBrk="1" latinLnBrk="0" hangingPunct="1"/>
            <a:r>
              <a:rPr kumimoji="0" lang="uk-UA" smtClean="0"/>
              <a:t>П'ятий рівень</a:t>
            </a:r>
            <a:endParaRPr kumimoji="0" lang="en-US"/>
          </a:p>
        </p:txBody>
      </p:sp>
      <p:sp>
        <p:nvSpPr>
          <p:cNvPr id="14" name="Місце для дати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929E349-F7A1-4246-A939-D18F9C4E4AF2}" type="datetimeFigureOut">
              <a:rPr lang="uk-UA" smtClean="0"/>
              <a:pPr/>
              <a:t>07.03.2018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23" name="Місце для номера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D20DF2C-D618-4B97-BAB7-7704679BEB30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diagramData" Target="../diagrams/data3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17" Type="http://schemas.microsoft.com/office/2007/relationships/diagramDrawing" Target="../diagrams/drawing3.xml"/><Relationship Id="rId2" Type="http://schemas.openxmlformats.org/officeDocument/2006/relationships/image" Target="../media/image2.jpeg"/><Relationship Id="rId16" Type="http://schemas.openxmlformats.org/officeDocument/2006/relationships/diagramColors" Target="../diagrams/colors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Створити папку\images (9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3857652"/>
          </a:xfrm>
        </p:spPr>
        <p:txBody>
          <a:bodyPr>
            <a:normAutofit/>
          </a:bodyPr>
          <a:lstStyle/>
          <a:p>
            <a:r>
              <a:rPr lang="uk-UA" sz="3600" dirty="0" smtClean="0">
                <a:solidFill>
                  <a:srgbClr val="C00000"/>
                </a:solidFill>
              </a:rPr>
              <a:t>Організація самостійної й продуктивної діяльності учнів на уроках історії засобами інноваційних педагогічних технологій</a:t>
            </a:r>
            <a:endParaRPr lang="uk-UA" sz="36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user\Desktop\Створити папку\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969"/>
            <a:ext cx="9144000" cy="6852062"/>
          </a:xfrm>
          <a:prstGeom prst="rect">
            <a:avLst/>
          </a:prstGeom>
          <a:noFill/>
        </p:spPr>
      </p:pic>
      <p:pic>
        <p:nvPicPr>
          <p:cNvPr id="1027" name="Picture 3" descr="C:\Users\user\Desktop\Створити папку\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20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Створити папку\images (9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 smtClean="0">
                <a:solidFill>
                  <a:srgbClr val="C00000"/>
                </a:solidFill>
              </a:rPr>
              <a:t>Самостійна навчальна робота</a:t>
            </a:r>
            <a:endParaRPr lang="uk-UA" sz="4000" dirty="0">
              <a:solidFill>
                <a:srgbClr val="C00000"/>
              </a:solidFill>
            </a:endParaRPr>
          </a:p>
        </p:txBody>
      </p:sp>
      <p:pic>
        <p:nvPicPr>
          <p:cNvPr id="5" name="Picture 4" descr="D:\фото урок 2017\IMG-21430046baddb0c143cebf1b89bfc1c2-V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3357562"/>
            <a:ext cx="4572032" cy="3286148"/>
          </a:xfrm>
          <a:prstGeom prst="rect">
            <a:avLst/>
          </a:prstGeom>
          <a:noFill/>
        </p:spPr>
      </p:pic>
      <p:sp>
        <p:nvSpPr>
          <p:cNvPr id="7" name="Прямокутник 6"/>
          <p:cNvSpPr/>
          <p:nvPr/>
        </p:nvSpPr>
        <p:spPr>
          <a:xfrm>
            <a:off x="642910" y="1428737"/>
            <a:ext cx="800105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dirty="0" smtClean="0">
                <a:solidFill>
                  <a:srgbClr val="7030A0"/>
                </a:solidFill>
                <a:latin typeface="+mj-lt"/>
              </a:rPr>
              <a:t>Оволодіння науковими знаннями, практичними вміннями та навичками в усіх формах організації навчання, як під керівництвом учителя, так і без нього.</a:t>
            </a:r>
            <a:endParaRPr lang="uk-UA" sz="2800" dirty="0">
              <a:solidFill>
                <a:srgbClr val="7030A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Створити папку\images (9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4329114" cy="6643710"/>
          </a:xfrm>
        </p:spPr>
        <p:txBody>
          <a:bodyPr>
            <a:normAutofit/>
          </a:bodyPr>
          <a:lstStyle/>
          <a:p>
            <a:r>
              <a:rPr lang="uk-UA" sz="3200" dirty="0" smtClean="0">
                <a:solidFill>
                  <a:srgbClr val="C00000"/>
                </a:solidFill>
              </a:rPr>
              <a:t>Для досягнення ефективності самостійної роботи учнів потрібно дотримуватись певних умов</a:t>
            </a:r>
            <a:endParaRPr lang="uk-UA" sz="3200" dirty="0">
              <a:solidFill>
                <a:srgbClr val="C00000"/>
              </a:solidFill>
            </a:endParaRPr>
          </a:p>
        </p:txBody>
      </p:sp>
      <p:sp>
        <p:nvSpPr>
          <p:cNvPr id="8" name="Місце для вмісту 7"/>
          <p:cNvSpPr>
            <a:spLocks noGrp="1"/>
          </p:cNvSpPr>
          <p:nvPr>
            <p:ph idx="1"/>
          </p:nvPr>
        </p:nvSpPr>
        <p:spPr>
          <a:xfrm>
            <a:off x="4286248" y="714356"/>
            <a:ext cx="4429156" cy="5286412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uk-UA" dirty="0" smtClean="0">
                <a:solidFill>
                  <a:srgbClr val="7030A0"/>
                </a:solidFill>
                <a:latin typeface="+mj-lt"/>
              </a:rPr>
              <a:t>Чітка, конкретна постановка завдань</a:t>
            </a:r>
          </a:p>
          <a:p>
            <a:pPr>
              <a:buFont typeface="Wingdings" pitchFamily="2" charset="2"/>
              <a:buChar char="Ø"/>
            </a:pPr>
            <a:r>
              <a:rPr lang="uk-UA" dirty="0" smtClean="0">
                <a:solidFill>
                  <a:srgbClr val="7030A0"/>
                </a:solidFill>
                <a:latin typeface="+mj-lt"/>
              </a:rPr>
              <a:t>Доступність і </a:t>
            </a:r>
            <a:r>
              <a:rPr lang="uk-UA" dirty="0" err="1" smtClean="0">
                <a:solidFill>
                  <a:srgbClr val="7030A0"/>
                </a:solidFill>
                <a:latin typeface="+mj-lt"/>
              </a:rPr>
              <a:t>посильність</a:t>
            </a:r>
            <a:endParaRPr lang="uk-UA" dirty="0" smtClean="0">
              <a:solidFill>
                <a:srgbClr val="7030A0"/>
              </a:solidFill>
              <a:latin typeface="+mj-lt"/>
            </a:endParaRPr>
          </a:p>
          <a:p>
            <a:pPr>
              <a:buFont typeface="Wingdings" pitchFamily="2" charset="2"/>
              <a:buChar char="Ø"/>
            </a:pPr>
            <a:r>
              <a:rPr lang="uk-UA" dirty="0" smtClean="0">
                <a:solidFill>
                  <a:srgbClr val="7030A0"/>
                </a:solidFill>
                <a:latin typeface="+mj-lt"/>
              </a:rPr>
              <a:t>Диференціація завдань</a:t>
            </a:r>
          </a:p>
          <a:p>
            <a:pPr>
              <a:buFont typeface="Wingdings" pitchFamily="2" charset="2"/>
              <a:buChar char="Ø"/>
            </a:pPr>
            <a:r>
              <a:rPr lang="uk-UA" dirty="0" smtClean="0">
                <a:solidFill>
                  <a:srgbClr val="7030A0"/>
                </a:solidFill>
                <a:latin typeface="+mj-lt"/>
              </a:rPr>
              <a:t>Системність і послідовність застосування самостійної роботи</a:t>
            </a:r>
          </a:p>
          <a:p>
            <a:pPr>
              <a:buFont typeface="Wingdings" pitchFamily="2" charset="2"/>
              <a:buChar char="Ø"/>
            </a:pPr>
            <a:r>
              <a:rPr lang="uk-UA" dirty="0" err="1" smtClean="0">
                <a:solidFill>
                  <a:srgbClr val="7030A0"/>
                </a:solidFill>
                <a:latin typeface="+mj-lt"/>
              </a:rPr>
              <a:t>Взаємозвязок</a:t>
            </a:r>
            <a:r>
              <a:rPr lang="uk-UA" dirty="0" smtClean="0">
                <a:solidFill>
                  <a:srgbClr val="7030A0"/>
                </a:solidFill>
                <a:latin typeface="+mj-lt"/>
              </a:rPr>
              <a:t> і послідовність видів </a:t>
            </a:r>
            <a:r>
              <a:rPr lang="uk-UA" dirty="0" err="1" smtClean="0">
                <a:solidFill>
                  <a:srgbClr val="7030A0"/>
                </a:solidFill>
                <a:latin typeface="+mj-lt"/>
              </a:rPr>
              <a:t>самостйійної</a:t>
            </a:r>
            <a:r>
              <a:rPr lang="uk-UA" dirty="0" smtClean="0">
                <a:solidFill>
                  <a:srgbClr val="7030A0"/>
                </a:solidFill>
                <a:latin typeface="+mj-lt"/>
              </a:rPr>
              <a:t> роботи</a:t>
            </a:r>
          </a:p>
          <a:p>
            <a:pPr>
              <a:buFont typeface="Wingdings" pitchFamily="2" charset="2"/>
              <a:buChar char="Ø"/>
            </a:pPr>
            <a:r>
              <a:rPr lang="uk-UA" dirty="0" smtClean="0">
                <a:solidFill>
                  <a:srgbClr val="7030A0"/>
                </a:solidFill>
                <a:latin typeface="+mj-lt"/>
              </a:rPr>
              <a:t>Змінюваність характеру і складності завдань на різних етапах</a:t>
            </a:r>
            <a:endParaRPr lang="uk-UA" dirty="0">
              <a:solidFill>
                <a:srgbClr val="7030A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098" name="Picture 2" descr="C:\Users\user\Desktop\Створити папку\img1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6146" name="Picture 2" descr="C:\Users\user\Desktop\Створити папку\slide_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C:\Users\user\Desktop\Створити папку\26a1.jpg"/>
          <p:cNvPicPr>
            <a:picLocks noChangeAspect="1" noChangeArrowheads="1"/>
          </p:cNvPicPr>
          <p:nvPr/>
        </p:nvPicPr>
        <p:blipFill>
          <a:blip r:embed="rId3"/>
          <a:srcRect l="83903" t="76134" r="3359" b="4151"/>
          <a:stretch>
            <a:fillRect/>
          </a:stretch>
        </p:blipFill>
        <p:spPr bwMode="auto">
          <a:xfrm>
            <a:off x="6929454" y="5500678"/>
            <a:ext cx="2214546" cy="1357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Створити папку\images (9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C00000"/>
                </a:solidFill>
              </a:rPr>
              <a:t>Види самостійної роботи в залежності від форми організації навчання</a:t>
            </a:r>
            <a:endParaRPr lang="uk-UA" dirty="0">
              <a:solidFill>
                <a:srgbClr val="C00000"/>
              </a:solidFill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0" y="1785926"/>
          <a:ext cx="9144000" cy="1714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0" name="Схема 9"/>
          <p:cNvGraphicFramePr/>
          <p:nvPr/>
        </p:nvGraphicFramePr>
        <p:xfrm>
          <a:off x="0" y="3571876"/>
          <a:ext cx="9144000" cy="1714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1" name="Схема 10"/>
          <p:cNvGraphicFramePr/>
          <p:nvPr/>
        </p:nvGraphicFramePr>
        <p:xfrm>
          <a:off x="0" y="5143488"/>
          <a:ext cx="9144000" cy="1714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Створити папку\images (9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C00000"/>
                </a:solidFill>
              </a:rPr>
              <a:t>Творчі домашні самостійні роботи</a:t>
            </a:r>
            <a:endParaRPr lang="uk-UA" dirty="0">
              <a:solidFill>
                <a:srgbClr val="C00000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571472" y="1214422"/>
            <a:ext cx="8229600" cy="4500594"/>
          </a:xfrm>
          <a:prstGeom prst="rect">
            <a:avLst/>
          </a:prstGeom>
        </p:spPr>
        <p:txBody>
          <a:bodyPr vert="horz" anchor="ctr">
            <a:normAutofit fontScale="975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lang="uk-UA" sz="3300" b="1" dirty="0" smtClean="0">
                <a:ln w="6350">
                  <a:noFill/>
                </a:ln>
                <a:solidFill>
                  <a:srgbClr val="7030A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rPr>
              <a:t>  </a:t>
            </a:r>
            <a:r>
              <a:rPr lang="uk-UA" sz="3300" dirty="0" smtClean="0">
                <a:ln w="6350">
                  <a:noFill/>
                </a:ln>
                <a:solidFill>
                  <a:srgbClr val="7030A0"/>
                </a:solidFill>
                <a:latin typeface="+mj-lt"/>
                <a:ea typeface="+mj-ea"/>
                <a:cs typeface="+mj-cs"/>
              </a:rPr>
              <a:t>Написання творів та есе;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uk-UA" sz="3300" i="0" u="none" strike="noStrike" kern="1200" cap="none" spc="0" normalizeH="0" baseline="0" noProof="0" dirty="0" smtClean="0">
                <a:ln w="6350">
                  <a:noFill/>
                </a:ln>
                <a:solidFill>
                  <a:srgbClr val="7030A0"/>
                </a:solidFill>
                <a:uLnTx/>
                <a:uFillTx/>
                <a:latin typeface="+mj-lt"/>
                <a:ea typeface="+mj-ea"/>
                <a:cs typeface="+mj-cs"/>
              </a:rPr>
              <a:t>  Складання</a:t>
            </a:r>
            <a:r>
              <a:rPr kumimoji="0" lang="uk-UA" sz="3300" i="0" u="none" strike="noStrike" kern="1200" cap="none" spc="0" normalizeH="0" noProof="0" dirty="0" smtClean="0">
                <a:ln w="6350">
                  <a:noFill/>
                </a:ln>
                <a:solidFill>
                  <a:srgbClr val="7030A0"/>
                </a:solidFill>
                <a:uLnTx/>
                <a:uFillTx/>
                <a:latin typeface="+mj-lt"/>
                <a:ea typeface="+mj-ea"/>
                <a:cs typeface="+mj-cs"/>
              </a:rPr>
              <a:t> історичних та політичних портретів;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lang="uk-UA" sz="3300" dirty="0" smtClean="0">
                <a:ln w="6350">
                  <a:noFill/>
                </a:ln>
                <a:solidFill>
                  <a:srgbClr val="7030A0"/>
                </a:solidFill>
                <a:latin typeface="+mj-lt"/>
                <a:ea typeface="+mj-ea"/>
                <a:cs typeface="+mj-cs"/>
              </a:rPr>
              <a:t>  Підготовка виступів та рефератів;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uk-UA" sz="3300" i="0" u="none" strike="noStrike" kern="1200" cap="none" spc="0" normalizeH="0" noProof="0" dirty="0" smtClean="0">
                <a:ln w="6350">
                  <a:noFill/>
                </a:ln>
                <a:solidFill>
                  <a:srgbClr val="7030A0"/>
                </a:solidFill>
                <a:uLnTx/>
                <a:uFillTx/>
                <a:latin typeface="+mj-lt"/>
                <a:ea typeface="+mj-ea"/>
                <a:cs typeface="+mj-cs"/>
              </a:rPr>
              <a:t>  </a:t>
            </a:r>
            <a:r>
              <a:rPr kumimoji="0" lang="uk-UA" sz="3300" i="0" u="none" strike="noStrike" kern="1200" cap="none" spc="0" normalizeH="0" noProof="0" dirty="0" err="1" smtClean="0">
                <a:ln w="6350">
                  <a:noFill/>
                </a:ln>
                <a:solidFill>
                  <a:srgbClr val="7030A0"/>
                </a:solidFill>
                <a:uLnTx/>
                <a:uFillTx/>
                <a:latin typeface="+mj-lt"/>
                <a:ea typeface="+mj-ea"/>
                <a:cs typeface="+mj-cs"/>
              </a:rPr>
              <a:t>“інтервю”</a:t>
            </a:r>
            <a:r>
              <a:rPr kumimoji="0" lang="uk-UA" sz="3300" i="0" u="none" strike="noStrike" kern="1200" cap="none" spc="0" normalizeH="0" noProof="0" dirty="0" smtClean="0">
                <a:ln w="6350">
                  <a:noFill/>
                </a:ln>
                <a:solidFill>
                  <a:srgbClr val="7030A0"/>
                </a:solidFill>
                <a:uLnTx/>
                <a:uFillTx/>
                <a:latin typeface="+mj-lt"/>
                <a:ea typeface="+mj-ea"/>
                <a:cs typeface="+mj-cs"/>
              </a:rPr>
              <a:t> з історичними діячами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endParaRPr kumimoji="0" lang="uk-UA" sz="4100" i="0" u="none" strike="noStrike" kern="1200" cap="none" spc="0" normalizeH="0" baseline="0" noProof="0" dirty="0">
              <a:ln w="6350">
                <a:noFill/>
              </a:ln>
              <a:solidFill>
                <a:srgbClr val="7030A0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Picture 7" descr="school10-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4524386"/>
            <a:ext cx="2369151" cy="2333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er\Desktop\Створити папку\images (9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C00000"/>
                </a:solidFill>
              </a:rPr>
              <a:t>Використання </a:t>
            </a:r>
            <a:r>
              <a:rPr lang="uk-UA" dirty="0" err="1" smtClean="0">
                <a:solidFill>
                  <a:srgbClr val="C00000"/>
                </a:solidFill>
              </a:rPr>
              <a:t>компюртених</a:t>
            </a:r>
            <a:r>
              <a:rPr lang="uk-UA" dirty="0" smtClean="0">
                <a:solidFill>
                  <a:srgbClr val="C00000"/>
                </a:solidFill>
              </a:rPr>
              <a:t> технологій на уроках історії </a:t>
            </a:r>
            <a:endParaRPr lang="uk-UA" dirty="0">
              <a:solidFill>
                <a:srgbClr val="C00000"/>
              </a:solidFill>
            </a:endParaRPr>
          </a:p>
        </p:txBody>
      </p:sp>
      <p:sp>
        <p:nvSpPr>
          <p:cNvPr id="6" name="Прямокутник 5"/>
          <p:cNvSpPr/>
          <p:nvPr/>
        </p:nvSpPr>
        <p:spPr>
          <a:xfrm>
            <a:off x="500034" y="1857364"/>
            <a:ext cx="835824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solidFill>
                  <a:srgbClr val="C00000"/>
                </a:solidFill>
              </a:rPr>
              <a:t>Використання </a:t>
            </a:r>
            <a:r>
              <a:rPr lang="uk-UA" sz="2400" dirty="0" err="1" smtClean="0">
                <a:solidFill>
                  <a:srgbClr val="C00000"/>
                </a:solidFill>
              </a:rPr>
              <a:t>компюртених</a:t>
            </a:r>
            <a:r>
              <a:rPr lang="uk-UA" sz="2400" dirty="0" smtClean="0">
                <a:solidFill>
                  <a:srgbClr val="C00000"/>
                </a:solidFill>
              </a:rPr>
              <a:t> технологій  у процесі викладання історії  дозволяє:</a:t>
            </a:r>
          </a:p>
          <a:p>
            <a:pPr>
              <a:buFont typeface="Wingdings" pitchFamily="2" charset="2"/>
              <a:buChar char="Ø"/>
            </a:pPr>
            <a:r>
              <a:rPr lang="uk-UA" sz="2400" dirty="0" smtClean="0">
                <a:solidFill>
                  <a:srgbClr val="7030A0"/>
                </a:solidFill>
              </a:rPr>
              <a:t>  організувати різні види робіт на уроці (</a:t>
            </a:r>
            <a:r>
              <a:rPr lang="uk-UA" sz="2400" dirty="0" err="1" smtClean="0">
                <a:solidFill>
                  <a:srgbClr val="7030A0"/>
                </a:solidFill>
              </a:rPr>
              <a:t>індивідуалтний</a:t>
            </a:r>
            <a:r>
              <a:rPr lang="uk-UA" sz="2400" dirty="0" smtClean="0">
                <a:solidFill>
                  <a:srgbClr val="7030A0"/>
                </a:solidFill>
              </a:rPr>
              <a:t>, груповий,інтерактивний)</a:t>
            </a:r>
          </a:p>
          <a:p>
            <a:pPr>
              <a:buFont typeface="Wingdings" pitchFamily="2" charset="2"/>
              <a:buChar char="Ø"/>
            </a:pPr>
            <a:r>
              <a:rPr lang="uk-UA" sz="2400" dirty="0" smtClean="0">
                <a:solidFill>
                  <a:srgbClr val="7030A0"/>
                </a:solidFill>
              </a:rPr>
              <a:t>  використовувати диференційований підхід у навчанні</a:t>
            </a:r>
          </a:p>
          <a:p>
            <a:pPr>
              <a:buFont typeface="Wingdings" pitchFamily="2" charset="2"/>
              <a:buChar char="Ø"/>
            </a:pPr>
            <a:r>
              <a:rPr lang="uk-UA" sz="2400" dirty="0" smtClean="0">
                <a:solidFill>
                  <a:srgbClr val="7030A0"/>
                </a:solidFill>
              </a:rPr>
              <a:t>  організувати самостійну роботу учнів.</a:t>
            </a:r>
          </a:p>
          <a:p>
            <a:pPr>
              <a:buFont typeface="Wingdings" pitchFamily="2" charset="2"/>
              <a:buChar char="Ø"/>
            </a:pPr>
            <a:endParaRPr lang="uk-UA" sz="2400" dirty="0" smtClean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Ø"/>
            </a:pPr>
            <a:endParaRPr lang="uk-UA" sz="2400" dirty="0" smtClean="0">
              <a:solidFill>
                <a:srgbClr val="C00000"/>
              </a:solidFill>
            </a:endParaRPr>
          </a:p>
          <a:p>
            <a:r>
              <a:rPr lang="uk-UA" sz="2400" dirty="0" smtClean="0">
                <a:solidFill>
                  <a:srgbClr val="C00000"/>
                </a:solidFill>
              </a:rPr>
              <a:t>Різні педагогічні методи, такі як репродуктивний, проблемно-пошуковий, пояснювально-ілюстративний, стають більш ефективними з використанням </a:t>
            </a:r>
            <a:r>
              <a:rPr lang="uk-UA" sz="2400" dirty="0" err="1" smtClean="0">
                <a:solidFill>
                  <a:srgbClr val="C00000"/>
                </a:solidFill>
              </a:rPr>
              <a:t>інформаційно-компютерних</a:t>
            </a:r>
            <a:r>
              <a:rPr lang="uk-UA" sz="2400" dirty="0" smtClean="0">
                <a:solidFill>
                  <a:srgbClr val="C00000"/>
                </a:solidFill>
              </a:rPr>
              <a:t> технологій (ІКТ) </a:t>
            </a:r>
            <a:endParaRPr lang="uk-UA" sz="2400" dirty="0"/>
          </a:p>
        </p:txBody>
      </p:sp>
      <p:pic>
        <p:nvPicPr>
          <p:cNvPr id="7" name="Picture 2" descr="C:\Users\user\Desktop\Створити папку\26a1.jpg"/>
          <p:cNvPicPr>
            <a:picLocks noChangeAspect="1" noChangeArrowheads="1"/>
          </p:cNvPicPr>
          <p:nvPr/>
        </p:nvPicPr>
        <p:blipFill>
          <a:blip r:embed="rId3"/>
          <a:srcRect l="83903" t="76134" r="3359" b="4151"/>
          <a:stretch>
            <a:fillRect/>
          </a:stretch>
        </p:blipFill>
        <p:spPr bwMode="auto">
          <a:xfrm>
            <a:off x="7215174" y="3643314"/>
            <a:ext cx="1928826" cy="1357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Створити папку\використання ікт на уроках історії_files\-15-6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85728"/>
            <a:ext cx="8715436" cy="62151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Створити папку\використання ікт на уроках історії_files\-16-6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8429684" cy="62865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Створити папку\використання ікт на уроках історії_files\-17-6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8501122" cy="62865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Створити папку\використання ікт на уроках історії_files\-18-6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8501122" cy="62151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Створити папку\використання ікт на уроках історії_files\-19-6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8715436" cy="63579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Створити папку\використання ікт на уроках історії_files\-20-6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8501122" cy="62151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Створити папку\використання ікт на уроках історії_files\-21-6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8643998" cy="63579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Users\user\Desktop\Створити папку\images (9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87848" cy="6858000"/>
          </a:xfrm>
          <a:prstGeom prst="rect">
            <a:avLst/>
          </a:prstGeom>
          <a:noFill/>
        </p:spPr>
      </p:pic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500034" y="1643050"/>
            <a:ext cx="828680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Вірно організована самостійна діяльність учнів на уроках і вдома, використання різних форм та методів роботи сприяє активній, пізнавальній діяльності, формуванню ключових, життєво необхідних </a:t>
            </a:r>
            <a:r>
              <a:rPr kumimoji="0" lang="uk-UA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компетентностей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учнів. Зміцнюється модель поведінки учнів – від пасивного засвоєння знань до </a:t>
            </a:r>
            <a:r>
              <a:rPr kumimoji="0" lang="uk-UA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дослідницько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– активної, самостійної та самоосвітньої діяльності.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72466" cy="1143000"/>
          </a:xfrm>
          <a:ln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r>
              <a:rPr lang="uk-UA" dirty="0" smtClean="0"/>
              <a:t>      </a:t>
            </a:r>
            <a:r>
              <a:rPr lang="uk-UA" dirty="0" smtClean="0">
                <a:solidFill>
                  <a:srgbClr val="C00000"/>
                </a:solidFill>
              </a:rPr>
              <a:t>Значення самостійної роботи </a:t>
            </a:r>
            <a:endParaRPr lang="ru-RU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6324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514</TotalTime>
  <Words>276</Words>
  <Application>Microsoft Office PowerPoint</Application>
  <PresentationFormat>Экран (4:3)</PresentationFormat>
  <Paragraphs>39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Апекс</vt:lpstr>
      <vt:lpstr>Організація самостійної й продуктивної діяльності учнів на уроках історії засобами інноваційних педагогічних технологій</vt:lpstr>
      <vt:lpstr>Презентация PowerPoint</vt:lpstr>
      <vt:lpstr>Самостійна навчальна робота</vt:lpstr>
      <vt:lpstr>Для досягнення ефективності самостійної роботи учнів потрібно дотримуватись певних умов</vt:lpstr>
      <vt:lpstr>Презентация PowerPoint</vt:lpstr>
      <vt:lpstr>Презентация PowerPoint</vt:lpstr>
      <vt:lpstr>Види самостійної роботи в залежності від форми організації навчання</vt:lpstr>
      <vt:lpstr>Творчі домашні самостійні роботи</vt:lpstr>
      <vt:lpstr>Використання компюртених технологій на уроках історії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Значення самостійної роботи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57</cp:revision>
  <dcterms:created xsi:type="dcterms:W3CDTF">2018-01-03T22:45:38Z</dcterms:created>
  <dcterms:modified xsi:type="dcterms:W3CDTF">2018-03-07T10:58:42Z</dcterms:modified>
</cp:coreProperties>
</file>