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74" r:id="rId5"/>
    <p:sldId id="258" r:id="rId6"/>
    <p:sldId id="259" r:id="rId7"/>
    <p:sldId id="275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30ABB-8541-4AF4-A390-CCFB9C79A4F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BDB7E-0EDF-4E64-A620-0A1DFD904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229600" cy="1571636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Практичний семінар на тему:</a:t>
            </a:r>
          </a:p>
          <a:p>
            <a:pPr algn="ctr"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«Електронні засоби навчання. Сайти, посібники, збірники. Створення сайту для учнів.»</a:t>
            </a:r>
          </a:p>
          <a:p>
            <a:pPr algn="ctr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Міністерство освіти і науки України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Департамент освіти і науки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Полтавської обласної державної адміністрації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Професійно – технічне училище №26 м. Кременчука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585789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Березень, 2018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857892"/>
            <a:ext cx="47863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Підготувала: методист </a:t>
            </a:r>
            <a:r>
              <a:rPr lang="uk-UA" sz="2000" b="1" i="1" dirty="0" err="1" smtClean="0">
                <a:latin typeface="Times New Roman" pitchFamily="18" charset="0"/>
                <a:cs typeface="Times New Roman" pitchFamily="18" charset="0"/>
              </a:rPr>
              <a:t>Зайченко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Н. О.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atasha\Desktop\шаблони-презентації\Новая папка\120218.pn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571736" y="3929066"/>
            <a:ext cx="5143536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Створення форми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816"/>
          <a:stretch/>
        </p:blipFill>
        <p:spPr bwMode="auto">
          <a:xfrm>
            <a:off x="467432" y="1554710"/>
            <a:ext cx="8281032" cy="306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81128"/>
            <a:ext cx="2232025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566124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Редагувати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91768" y="5666279"/>
            <a:ext cx="223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Створити копію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22241" y="5666279"/>
            <a:ext cx="223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Видалити 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4" idx="0"/>
          </p:cNvCxnSpPr>
          <p:nvPr/>
        </p:nvCxnSpPr>
        <p:spPr>
          <a:xfrm flipV="1">
            <a:off x="2303748" y="5301208"/>
            <a:ext cx="1188020" cy="36004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" idx="0"/>
          </p:cNvCxnSpPr>
          <p:nvPr/>
        </p:nvCxnSpPr>
        <p:spPr>
          <a:xfrm flipH="1" flipV="1">
            <a:off x="4319861" y="5301209"/>
            <a:ext cx="288087" cy="36507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9" idx="0"/>
          </p:cNvCxnSpPr>
          <p:nvPr/>
        </p:nvCxnSpPr>
        <p:spPr>
          <a:xfrm flipH="1" flipV="1">
            <a:off x="5220072" y="5301208"/>
            <a:ext cx="1418349" cy="365071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35696" y="164855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Назва форми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66972" y="2202105"/>
            <a:ext cx="4709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Пояснення (будь-яка інформація)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7432" y="2708920"/>
            <a:ext cx="3672520" cy="1656184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229906" y="3352346"/>
            <a:ext cx="3726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Створення запитань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21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Вибір типу запитання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578" y="1988840"/>
            <a:ext cx="433648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177281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Натискаємо</a:t>
            </a:r>
            <a:endParaRPr lang="ru-RU" dirty="0"/>
          </a:p>
        </p:txBody>
      </p:sp>
      <p:cxnSp>
        <p:nvCxnSpPr>
          <p:cNvPr id="6" name="Прямая со стрелкой 5"/>
          <p:cNvCxnSpPr>
            <a:stCxn id="4" idx="1"/>
          </p:cNvCxnSpPr>
          <p:nvPr/>
        </p:nvCxnSpPr>
        <p:spPr>
          <a:xfrm flipH="1">
            <a:off x="4572000" y="1957482"/>
            <a:ext cx="360040" cy="31939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000275" y="3215819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Вибираємо тип запитання із </a:t>
            </a:r>
            <a:r>
              <a:rPr lang="uk-UA" dirty="0" err="1" smtClean="0"/>
              <a:t>випадаючого</a:t>
            </a:r>
            <a:r>
              <a:rPr lang="uk-UA" dirty="0" smtClean="0"/>
              <a:t> списку</a:t>
            </a:r>
            <a:endParaRPr lang="ru-RU" dirty="0"/>
          </a:p>
        </p:txBody>
      </p:sp>
      <p:cxnSp>
        <p:nvCxnSpPr>
          <p:cNvPr id="10" name="Прямая со стрелкой 9"/>
          <p:cNvCxnSpPr>
            <a:stCxn id="7" idx="1"/>
          </p:cNvCxnSpPr>
          <p:nvPr/>
        </p:nvCxnSpPr>
        <p:spPr>
          <a:xfrm flipH="1" flipV="1">
            <a:off x="4427984" y="3215819"/>
            <a:ext cx="572291" cy="323166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026" y="5013176"/>
            <a:ext cx="80459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45818" y="4643844"/>
            <a:ext cx="5266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Ставимо галочку (за бажанням)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2195736" y="5013176"/>
            <a:ext cx="936104" cy="396044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683568" y="5085184"/>
            <a:ext cx="1224136" cy="648072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11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Вибір теми форми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798"/>
            <a:ext cx="1872208" cy="61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42510"/>
            <a:ext cx="7123274" cy="352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1651825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Вибираємо із запропонованих тем, натискаємо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628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Вставка форми на сайт/</a:t>
            </a:r>
            <a:r>
              <a:rPr lang="uk-UA" sz="3000" b="1" i="1" dirty="0" err="1" smtClean="0">
                <a:latin typeface="Times New Roman" pitchFamily="18" charset="0"/>
                <a:cs typeface="Times New Roman" pitchFamily="18" charset="0"/>
              </a:rPr>
              <a:t>блог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911" b="5790"/>
          <a:stretch/>
        </p:blipFill>
        <p:spPr bwMode="auto">
          <a:xfrm>
            <a:off x="5076056" y="1484784"/>
            <a:ext cx="1292930" cy="531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8738" y="2162946"/>
            <a:ext cx="2744960" cy="68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0413" y="3284558"/>
            <a:ext cx="663116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6156176" y="1750448"/>
            <a:ext cx="432048" cy="412498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15616" y="284364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Копіюємо код</a:t>
            </a:r>
            <a:endParaRPr lang="ru-RU" dirty="0"/>
          </a:p>
        </p:txBody>
      </p:sp>
      <p:cxnSp>
        <p:nvCxnSpPr>
          <p:cNvPr id="12" name="Прямая со стрелкой 11"/>
          <p:cNvCxnSpPr>
            <a:stCxn id="8" idx="2"/>
          </p:cNvCxnSpPr>
          <p:nvPr/>
        </p:nvCxnSpPr>
        <p:spPr>
          <a:xfrm>
            <a:off x="2087724" y="3212976"/>
            <a:ext cx="2448272" cy="104369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609" y="5661248"/>
            <a:ext cx="864096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3528" y="5291916"/>
            <a:ext cx="8470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Копіюємо посилання для розміщення форми в мережі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72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Надсилання електронною поштою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4414" y="3068960"/>
            <a:ext cx="6227986" cy="292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797" y="1700808"/>
            <a:ext cx="540060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37170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Адреса електронної пошти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03972" y="5458287"/>
            <a:ext cx="982377" cy="360040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865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Таблиця результатів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829849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9912" y="1844824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Створюється автоматично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068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Перегляд результатів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654" y="4005064"/>
            <a:ext cx="63912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654" y="1510442"/>
            <a:ext cx="7128792" cy="212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8" y="151044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У вигляді таблиці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382039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У вигляді діаграм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336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2900369"/>
          </a:xfrm>
        </p:spPr>
        <p:txBody>
          <a:bodyPr>
            <a:noAutofit/>
          </a:bodyPr>
          <a:lstStyle/>
          <a:p>
            <a:pPr marL="177800" indent="287338"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Представлення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навчальної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ЕЗН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отримати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максимальний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ефект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засвоєнні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матеріалу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такого роду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засобами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активізуються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розумової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а правильно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побудований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освітній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урахуванням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психолого-педагогічних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особливостей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досягти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необхідної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571480"/>
            <a:ext cx="43577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000" b="1" i="1" dirty="0" err="1" smtClean="0">
                <a:latin typeface="Times New Roman" pitchFamily="18" charset="0"/>
                <a:cs typeface="Times New Roman" pitchFamily="18" charset="0"/>
              </a:rPr>
              <a:t>Виснов</a:t>
            </a:r>
            <a:r>
              <a:rPr lang="uk-UA" sz="3000" b="1" i="1" dirty="0" err="1" smtClean="0"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4098" name="Picture 2" descr="C:\Users\Natasha\Desktop\шаблони-презентації\Новая папка\website-development-trai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929198"/>
            <a:ext cx="4071966" cy="171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85720" y="-37436"/>
            <a:ext cx="8501122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7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Практичний</a:t>
            </a:r>
            <a:r>
              <a:rPr kumimoji="0" lang="ru-RU" sz="2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7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семінар</a:t>
            </a:r>
            <a:r>
              <a:rPr kumimoji="0" lang="ru-RU" sz="2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тему: </a:t>
            </a:r>
            <a:endParaRPr kumimoji="0" lang="ru-RU" sz="27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«Електронні засоби навчання. Сайти, посібники, збірники»</a:t>
            </a:r>
            <a:endParaRPr kumimoji="0" lang="ru-RU" sz="27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7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Мета: </a:t>
            </a:r>
            <a:r>
              <a:rPr kumimoji="0" lang="uk-UA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впровадження в практику роботи сучасних інформаційно-комунікаційних технологій навчання, створення електронного ресурсу для здійснення дистанційного навчання учнів, </a:t>
            </a:r>
            <a:r>
              <a:rPr kumimoji="0" lang="uk-UA" sz="2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uk-UA" sz="2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саме</a:t>
            </a: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7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сайтів, педагогічних програмних засобів навчання, навчально-методичних комплексів, мультимедійних посібників, збірників, словників (глосаріїв), робочих зошитів, опорних конспектів, «методичних кейсів», обмін досвідом роботи в даному напрямку.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Natasha\Desktop\шаблони-презентації\Новая папка\b118c0c06934b4783f7c0f6f134b36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636"/>
            <a:ext cx="2928958" cy="1571612"/>
          </a:xfrm>
          <a:prstGeom prst="rect">
            <a:avLst/>
          </a:prstGeom>
          <a:noFill/>
        </p:spPr>
      </p:pic>
      <p:pic>
        <p:nvPicPr>
          <p:cNvPr id="2051" name="Picture 3" descr="C:\Users\Natasha\Desktop\шаблони-презентації\Новая папка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5000636"/>
            <a:ext cx="4429156" cy="1500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</a:p>
          <a:p>
            <a:pPr marL="514350" indent="-514350">
              <a:buAutoNum type="arabicPeriod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Ознайомити педагогів з сайтом для учнів  з метою здійснення дистанційного навчання.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Як створювати і оцінювати тести в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Google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формах.</a:t>
            </a:r>
          </a:p>
          <a:p>
            <a:pPr marL="514350" indent="-514350">
              <a:buNone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3074" name="Picture 2" descr="C:\Users\Natasha\Desktop\шаблони-презентації\Новая папка\sozdatsit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928934"/>
            <a:ext cx="778674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       Сучасне життя вимагає від педагогів не тільки теоретичних знань, а і вміння користуватися під час навчального процесу електронними засобами навчання. ЕЗН: посібники, збірники, сайти для учнів сприяють оновленню методів навчання, підвищенню якості освіти учнів, забезпеченню закладів освіти сучасними </a:t>
            </a:r>
            <a:r>
              <a:rPr lang="uk-UA" sz="2700" dirty="0" err="1" smtClean="0"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 – методичними матеріалами, залученню педагогічних працівників до опанування ІКТ, підвищення їх інформаційної компетентності. 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857232"/>
            <a:ext cx="22145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3929089"/>
          </a:xfrm>
        </p:spPr>
        <p:txBody>
          <a:bodyPr>
            <a:noAutofit/>
          </a:bodyPr>
          <a:lstStyle/>
          <a:p>
            <a:pPr indent="17463">
              <a:buNone/>
            </a:pPr>
            <a:endParaRPr lang="en-US" sz="27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463">
              <a:buNone/>
            </a:pP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ru-RU" sz="2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викладачами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особистого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сайту для </a:t>
            </a:r>
            <a:r>
              <a:rPr lang="ru-RU" sz="2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17463">
              <a:buNone/>
            </a:pP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Нове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принесло в наше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новин.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пару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десятиліть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тому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педагог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конкурував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телебаченням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радіо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то зараз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комп'ютери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мобільні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mp3-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плеєри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ПК та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цифрові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пристрої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приваблюють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Нові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цифрові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пристрої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стають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усе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мініатюрними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стають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звичайним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атрибутом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молодої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залюбки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спілкуються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комп'ютером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не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книгою.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143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Нові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виклик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часу:</a:t>
            </a:r>
          </a:p>
          <a:p>
            <a:pPr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сучасних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успішної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педагогу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самому активно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сучасні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інформаційні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технології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так,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використовував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важливих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форм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педагога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особистого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Інтернет-сайту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дозволить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організувати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освітню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підвищити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мотивацію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вивчаємого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пізнавальну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активність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навчальні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57256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заявленої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мети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головні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задачі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редставити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матеріали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актуальні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учнів.Оформити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максимально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зручному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сприйняття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всю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розміщену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сайті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особистісно-забарвленою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авторською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для того,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знаходячи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потрібний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для себе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бачив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за ним автора - педагога,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виділяючи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даний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ресурс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подібних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педагог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грамотний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фахівець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всебічна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того,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наскільки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педагог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зможе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зацікавити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предметом,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успішність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Вважаю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важливим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публікувати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сайті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авторські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матеріали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додають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особистісне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забарвлення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формують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позитивний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імідж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педагога.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429000"/>
            <a:ext cx="6400800" cy="1257672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Створення тестів та опитувань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Google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форма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328" y="476672"/>
            <a:ext cx="12001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244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000" b="1" i="1" dirty="0" smtClean="0">
                <a:latin typeface="Times New Roman" pitchFamily="18" charset="0"/>
                <a:cs typeface="Times New Roman" pitchFamily="18" charset="0"/>
              </a:rPr>
              <a:t>Відкриття форми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17847"/>
            <a:ext cx="2160240" cy="433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70684" y="166015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Вибираємо </a:t>
            </a:r>
            <a:r>
              <a:rPr lang="en-US" dirty="0" smtClean="0"/>
              <a:t>Google</a:t>
            </a:r>
            <a:r>
              <a:rPr lang="uk-UA" dirty="0" smtClean="0"/>
              <a:t> - Документи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583"/>
          <a:stretch/>
        </p:blipFill>
        <p:spPr bwMode="auto">
          <a:xfrm>
            <a:off x="6084168" y="2894397"/>
            <a:ext cx="2016224" cy="302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43808" y="2230180"/>
            <a:ext cx="16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Натискаємо</a:t>
            </a:r>
            <a:endParaRPr lang="ru-RU" dirty="0"/>
          </a:p>
        </p:txBody>
      </p:sp>
      <p:cxnSp>
        <p:nvCxnSpPr>
          <p:cNvPr id="7" name="Прямая со стрелкой 6"/>
          <p:cNvCxnSpPr>
            <a:stCxn id="8" idx="2"/>
          </p:cNvCxnSpPr>
          <p:nvPr/>
        </p:nvCxnSpPr>
        <p:spPr>
          <a:xfrm flipH="1">
            <a:off x="1259632" y="2599512"/>
            <a:ext cx="2417694" cy="973504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23928" y="3415184"/>
            <a:ext cx="16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Вибираємо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84168" y="3861048"/>
            <a:ext cx="1008112" cy="360040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4510844" y="3861048"/>
            <a:ext cx="1573324" cy="18002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499079" y="3861048"/>
            <a:ext cx="1573324" cy="18002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150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598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Google форма</vt:lpstr>
      <vt:lpstr>Відкриття форми</vt:lpstr>
      <vt:lpstr>Створення форми</vt:lpstr>
      <vt:lpstr>Вибір типу запитання</vt:lpstr>
      <vt:lpstr>Вибір теми форми</vt:lpstr>
      <vt:lpstr>Вставка форми на сайт/блог</vt:lpstr>
      <vt:lpstr>Надсилання електронною поштою</vt:lpstr>
      <vt:lpstr>Таблиця результатів</vt:lpstr>
      <vt:lpstr>Перегляд результатів</vt:lpstr>
      <vt:lpstr>Слайд 17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Natasha</cp:lastModifiedBy>
  <cp:revision>36</cp:revision>
  <dcterms:created xsi:type="dcterms:W3CDTF">2018-03-05T11:59:48Z</dcterms:created>
  <dcterms:modified xsi:type="dcterms:W3CDTF">2018-03-22T10:41:45Z</dcterms:modified>
</cp:coreProperties>
</file>