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5000"/>
            <a:duotone>
              <a:schemeClr val="accent4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E964-D678-4E0F-983C-0CD7AE8A34B7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67A50-C55F-4382-AF9C-DFEBA5529C1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Департамент освіти і науки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Полтавської обласної державної адміністрації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Професійно – технічне училище №26 м. Кременчука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643182"/>
            <a:ext cx="7429552" cy="321471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Практичний </a:t>
            </a:r>
            <a:r>
              <a:rPr lang="uk-UA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семінар на тему</a:t>
            </a:r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Електронні засоби навчання. Сайти, посібники, збірники»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12" y="600076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Березень,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2018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duotone>
              <a:schemeClr val="accent4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600079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            План роботи: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1.Вступне слово методиста.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Створення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сайту для учнів. (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Зайченко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Н.О.)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Збірник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предмета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Охорона праці». (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Скірська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О.В.)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3. Презентація електронного посібника «Світ ребусів» з предмета «Електротехніка». (Прокопенко Л.В.)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4. «Створення та використання електронних засобів навчання в навчальному процесі. Робота з програмами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TurboSite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Flip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PDF Professional» (Печорських О.А.)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5. Інноваційний підхід щодо створення комплексно-методичного забезпечення  слюсарних майстерень. Мультимедійна презентація» (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Кобцева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Вступне слово методиста.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Створення сайту для учнів. (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Зайченко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Н.О.)</a:t>
            </a:r>
            <a:endParaRPr lang="ru-RU" b="1" i="1" dirty="0"/>
          </a:p>
        </p:txBody>
      </p:sp>
      <p:pic>
        <p:nvPicPr>
          <p:cNvPr id="4" name="Содержимое 3" descr="sozdatsite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9125" y="2434431"/>
            <a:ext cx="790575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658196" cy="1143000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Збірник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предмета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«Охорона праці».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Скірська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О.В.)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/>
          </a:p>
        </p:txBody>
      </p:sp>
      <p:pic>
        <p:nvPicPr>
          <p:cNvPr id="6" name="Содержимое 5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071678"/>
            <a:ext cx="80114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Презентація електронного посібника «Світ ребусів» з предмета «Електротехніка». 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(Прокопенко Л.В.)</a:t>
            </a:r>
            <a:endParaRPr lang="ru-RU" b="1" i="1" dirty="0"/>
          </a:p>
        </p:txBody>
      </p:sp>
      <p:pic>
        <p:nvPicPr>
          <p:cNvPr id="4" name="Содержимое 3" descr="D:\чайка\Рабочие документы\посібник_ребуси\rules.jpg"/>
          <p:cNvPicPr>
            <a:picLocks noGrp="1"/>
          </p:cNvPicPr>
          <p:nvPr>
            <p:ph idx="1"/>
          </p:nvPr>
        </p:nvPicPr>
        <p:blipFill>
          <a:blip r:embed="rId2" cstate="print">
            <a:lum bright="-9000" contrast="20000"/>
          </a:blip>
          <a:srcRect/>
          <a:stretch>
            <a:fillRect/>
          </a:stretch>
        </p:blipFill>
        <p:spPr bwMode="auto">
          <a:xfrm>
            <a:off x="357158" y="2714620"/>
            <a:ext cx="4038624" cy="210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5" name="Рисунок 4" descr="D:\чайка\Рабочие документы\посібник_ребуси\посібник\ребус\трансформатор\апарат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786322"/>
            <a:ext cx="2786082" cy="18192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6" name="Рисунок 5" descr="D:\чайка\Рабочие документы\посібник_ребуси\посібник\ребус\трансформатор\магнітопровід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5000636"/>
            <a:ext cx="257176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7" name="Рисунок 6" descr="D:\чайка\Рабочие документы\посібник_ребуси\посібник\ребус\трансформатор\обмотка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5143512"/>
            <a:ext cx="2428892" cy="149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accent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715436" cy="1143008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«Створення та використання електронних засобів навчання в навчальному процесі. Робота з програмами </a:t>
            </a:r>
            <a:r>
              <a:rPr lang="uk-UA" sz="4000" b="1" i="1" dirty="0" err="1" smtClean="0">
                <a:latin typeface="Times New Roman" pitchFamily="18" charset="0"/>
                <a:cs typeface="Times New Roman" pitchFamily="18" charset="0"/>
              </a:rPr>
              <a:t>TurboSite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4000" b="1" i="1" dirty="0" err="1" smtClean="0">
                <a:latin typeface="Times New Roman" pitchFamily="18" charset="0"/>
                <a:cs typeface="Times New Roman" pitchFamily="18" charset="0"/>
              </a:rPr>
              <a:t>Flip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PDF Professional» (Печорських О.А.)</a:t>
            </a:r>
            <a:endParaRPr lang="ru-RU" sz="4000" b="1" i="1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214686"/>
            <a:ext cx="3953861" cy="2982913"/>
          </a:xfrm>
        </p:spPr>
      </p:pic>
      <p:pic>
        <p:nvPicPr>
          <p:cNvPr id="7" name="Рисунок 6" descr="flip-pdf-bo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214686"/>
            <a:ext cx="2786082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00174"/>
            <a:ext cx="9144000" cy="64294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Інноваційний підхід щодо створення комплексно-методичного забезпечення  слюсарних майстерень. Мультимедійна презентація»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Кобцева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b="1" i="1" dirty="0"/>
          </a:p>
        </p:txBody>
      </p:sp>
      <p:pic>
        <p:nvPicPr>
          <p:cNvPr id="4" name="Содержимое 3" descr="Без названия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643314"/>
            <a:ext cx="2528711" cy="1625600"/>
          </a:xfrm>
          <a:effectLst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5" name="Рисунок 4" descr="Без названия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3714752"/>
            <a:ext cx="2571768" cy="2376495"/>
          </a:xfrm>
          <a:prstGeom prst="rect">
            <a:avLst/>
          </a:prstGeom>
          <a:effectLst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6" name="Рисунок 5" descr="Без назва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3571876"/>
            <a:ext cx="2095500" cy="1809750"/>
          </a:xfrm>
          <a:prstGeom prst="rect">
            <a:avLst/>
          </a:prstGeom>
          <a:effectLst>
            <a:outerShdw blurRad="50800" dist="50800" dir="5400000" algn="ctr" rotWithShape="0">
              <a:schemeClr val="accent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173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Міністерство освіти і науки України Департамент освіти і науки Полтавської обласної державної адміністрації Професійно – технічне училище №26 м. Кременчука </vt:lpstr>
      <vt:lpstr>Слайд 2</vt:lpstr>
      <vt:lpstr> Вступне слово методиста.  Створення сайту для учнів. (Зайченко Н.О.)</vt:lpstr>
      <vt:lpstr>Збірник завдань з предмета «Охорона праці». (Скірська О.В.) </vt:lpstr>
      <vt:lpstr>Презентація електронного посібника «Світ ребусів» з предмета «Електротехніка».  (Прокопенко Л.В.)</vt:lpstr>
      <vt:lpstr>«Створення та використання електронних засобів навчання в навчальному процесі. Робота з програмами TurboSite и Flip PDF Professional» (Печорських О.А.)</vt:lpstr>
      <vt:lpstr>Інноваційний підхід щодо створення комплексно-методичного забезпечення  слюсарних майстерень. Мультимедійна презентація»  (Кобцева Н.В.)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Natasha</cp:lastModifiedBy>
  <cp:revision>9</cp:revision>
  <dcterms:created xsi:type="dcterms:W3CDTF">2018-03-05T09:20:36Z</dcterms:created>
  <dcterms:modified xsi:type="dcterms:W3CDTF">2018-03-05T10:36:22Z</dcterms:modified>
</cp:coreProperties>
</file>