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Default Extension="mp4" ContentType="video/mp4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80" r:id="rId1"/>
  </p:sldMasterIdLst>
  <p:sldIdLst>
    <p:sldId id="256" r:id="rId2"/>
    <p:sldId id="275" r:id="rId3"/>
    <p:sldId id="276" r:id="rId4"/>
    <p:sldId id="277" r:id="rId5"/>
    <p:sldId id="278" r:id="rId6"/>
    <p:sldId id="279" r:id="rId7"/>
    <p:sldId id="280" r:id="rId8"/>
    <p:sldId id="283" r:id="rId9"/>
    <p:sldId id="281" r:id="rId10"/>
    <p:sldId id="282" r:id="rId11"/>
    <p:sldId id="285" r:id="rId12"/>
    <p:sldId id="284" r:id="rId13"/>
    <p:sldId id="286" r:id="rId14"/>
    <p:sldId id="287" r:id="rId15"/>
    <p:sldId id="288" r:id="rId16"/>
    <p:sldId id="289" r:id="rId17"/>
    <p:sldId id="290" r:id="rId18"/>
    <p:sldId id="291" r:id="rId19"/>
    <p:sldId id="292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A107856-5554-42FB-B03E-39F5DBC370BA}" styleName="Средний стиль 4 -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69012ECD-51FC-41F1-AA8D-1B2483CD663E}" styleName="Светлый стиль 2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72833802-FEF1-4C79-8D5D-14CF1EAF98D9}" styleName="Светлый стиль 2 — акцент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BC89EF96-8CEA-46FF-86C4-4CE0E7609802}" styleName="Светлый стиль 3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8799B23B-EC83-4686-B30A-512413B5E67A}" styleName="Светлый стиль 3 — акцент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3B4B98B0-60AC-42C2-AFA5-B58CD77FA1E5}" styleName="Светлый стиль 1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16DA210-FB5B-4158-B5E0-FEB733F419BA}" styleName="Светлый стиль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5DA37D80-6434-44D0-A028-1B22A696006F}" styleName="Светлый стиль 3 — акцент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9921" autoAdjust="0"/>
    <p:restoredTop sz="94660"/>
  </p:normalViewPr>
  <p:slideViewPr>
    <p:cSldViewPr>
      <p:cViewPr varScale="1">
        <p:scale>
          <a:sx n="72" d="100"/>
          <a:sy n="72" d="100"/>
        </p:scale>
        <p:origin x="-94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22960" y="758952"/>
            <a:ext cx="75438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25038" y="4455621"/>
            <a:ext cx="75438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9" name="Straight Connector 8"/>
          <p:cNvCxnSpPr/>
          <p:nvPr/>
        </p:nvCxnSpPr>
        <p:spPr>
          <a:xfrm>
            <a:off x="905744" y="4343400"/>
            <a:ext cx="740664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11195215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237838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414779"/>
            <a:ext cx="1971675" cy="5757421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414779"/>
            <a:ext cx="5800725" cy="5757420"/>
          </a:xfrm>
        </p:spPr>
        <p:txBody>
          <a:bodyPr vert="eaVert" lIns="45720" tIns="0" rIns="45720" bIns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0586314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384258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2960" y="758952"/>
            <a:ext cx="75438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4453128"/>
            <a:ext cx="75438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9" name="Straight Connector 8"/>
          <p:cNvCxnSpPr/>
          <p:nvPr/>
        </p:nvCxnSpPr>
        <p:spPr>
          <a:xfrm>
            <a:off x="905744" y="4343400"/>
            <a:ext cx="740664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9998544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822960" y="286604"/>
            <a:ext cx="7543800" cy="145075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2960" y="1845734"/>
            <a:ext cx="3703320" cy="402336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3440" y="1845736"/>
            <a:ext cx="3703320" cy="402335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02.02.2019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7495970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822960" y="286604"/>
            <a:ext cx="7543800" cy="145075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846052"/>
            <a:ext cx="370332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22960" y="2582334"/>
            <a:ext cx="3703320" cy="328676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63440" y="1846052"/>
            <a:ext cx="370332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440" y="2582334"/>
            <a:ext cx="3703320" cy="328676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02.02.2019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6183069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02.02.2019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7060295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02.02.2019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8489552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3" y="0"/>
            <a:ext cx="3038093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3030053" y="0"/>
            <a:ext cx="48006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594359"/>
            <a:ext cx="24003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60237" y="731520"/>
            <a:ext cx="5009393" cy="5257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2900" y="2926080"/>
            <a:ext cx="24003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349134" y="6459786"/>
            <a:ext cx="1963883" cy="365125"/>
          </a:xfrm>
        </p:spPr>
        <p:txBody>
          <a:bodyPr/>
          <a:lstStyle>
            <a:lvl1pPr algn="l">
              <a:defRPr/>
            </a:lvl1pPr>
          </a:lstStyle>
          <a:p>
            <a:fld id="{5B106E36-FD25-4E2D-B0AA-010F637433A0}" type="datetimeFigureOut">
              <a:rPr lang="ru-RU" smtClean="0"/>
              <a:pPr/>
              <a:t>02.02.2019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600450" y="6459786"/>
            <a:ext cx="348615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5432077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9141619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2" y="491507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2960" y="5074920"/>
            <a:ext cx="7589520" cy="822960"/>
          </a:xfrm>
        </p:spPr>
        <p:txBody>
          <a:bodyPr tIns="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2" y="0"/>
            <a:ext cx="9143989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22959" y="5907024"/>
            <a:ext cx="7589520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02.02.2019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5316248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6400800"/>
            <a:ext cx="9144001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5"/>
            <a:ext cx="9144001" cy="6599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22960" y="286604"/>
            <a:ext cx="75438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59" y="1845734"/>
            <a:ext cx="7543801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22961" y="6459786"/>
            <a:ext cx="185420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02.02.2019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764639" y="6459786"/>
            <a:ext cx="361710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425344" y="6459786"/>
            <a:ext cx="98401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0" name="Straight Connector 9"/>
          <p:cNvCxnSpPr/>
          <p:nvPr/>
        </p:nvCxnSpPr>
        <p:spPr>
          <a:xfrm>
            <a:off x="895149" y="1737845"/>
            <a:ext cx="74752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19164412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microsoft.com/office/2007/relationships/media" Target="../media/media1.mp4"/><Relationship Id="rId2" Type="http://schemas.openxmlformats.org/officeDocument/2006/relationships/slideLayout" Target="../slideLayouts/slideLayout7.xml"/><Relationship Id="rId1" Type="http://schemas.openxmlformats.org/officeDocument/2006/relationships/video" Target="NULL" TargetMode="External"/><Relationship Id="rId4" Type="http://schemas.openxmlformats.org/officeDocument/2006/relationships/image" Target="../media/image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7" name="Picture 3" descr="C:\Users\Nadegda\Desktop\assessment_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887914"/>
            <a:ext cx="8539365" cy="471070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395536" y="332656"/>
            <a:ext cx="8137525" cy="765175"/>
          </a:xfrm>
        </p:spPr>
        <p:txBody>
          <a:bodyPr>
            <a:normAutofit/>
          </a:bodyPr>
          <a:lstStyle/>
          <a:p>
            <a:pPr algn="ctr"/>
            <a:r>
              <a:rPr lang="en-US" sz="3600" b="1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Using questions to promote thinking skills</a:t>
            </a:r>
            <a:endParaRPr lang="ru-RU" sz="3600" b="1" dirty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846210787"/>
              </p:ext>
            </p:extLst>
          </p:nvPr>
        </p:nvGraphicFramePr>
        <p:xfrm>
          <a:off x="611559" y="1148928"/>
          <a:ext cx="7921503" cy="5232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184577">
                  <a:extLst>
                    <a:ext uri="{9D8B030D-6E8A-4147-A177-3AD203B41FA5}">
                      <a16:colId xmlns:a16="http://schemas.microsoft.com/office/drawing/2014/main" xmlns="" val="3868339655"/>
                    </a:ext>
                  </a:extLst>
                </a:gridCol>
                <a:gridCol w="1152128">
                  <a:extLst>
                    <a:ext uri="{9D8B030D-6E8A-4147-A177-3AD203B41FA5}">
                      <a16:colId xmlns:a16="http://schemas.microsoft.com/office/drawing/2014/main" xmlns="" val="2957417939"/>
                    </a:ext>
                  </a:extLst>
                </a:gridCol>
                <a:gridCol w="1584798">
                  <a:extLst>
                    <a:ext uri="{9D8B030D-6E8A-4147-A177-3AD203B41FA5}">
                      <a16:colId xmlns:a16="http://schemas.microsoft.com/office/drawing/2014/main" xmlns="" val="3511666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Teacher questions</a:t>
                      </a:r>
                      <a:endParaRPr lang="ru-RU" sz="1500" b="1" kern="1200" dirty="0" smtClean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Learner response</a:t>
                      </a:r>
                      <a:endParaRPr lang="ru-RU" sz="1500" b="1" kern="1200" dirty="0" smtClean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High or low order</a:t>
                      </a:r>
                      <a:endParaRPr lang="ru-RU" sz="1500" b="1" kern="1200" dirty="0" smtClean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36853617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2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1.What do you think of the diet? Would you like it? Why? Why not?</a:t>
                      </a:r>
                      <a:endParaRPr lang="ru-RU" sz="1300" kern="1200" dirty="0" smtClean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3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g.</a:t>
                      </a:r>
                      <a:endParaRPr lang="ru-RU" sz="13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3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Low</a:t>
                      </a:r>
                      <a:endParaRPr lang="ru-RU" sz="13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3078272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>
                        <a:buFontTx/>
                        <a:buNone/>
                      </a:pPr>
                      <a:r>
                        <a:rPr lang="en-US" sz="13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2.You are inviting a famous sports star for dinner. What would you serve?</a:t>
                      </a:r>
                      <a:endParaRPr lang="ru-RU" sz="13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3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3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1967787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2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3.Susan eats McDonald’s every day. What advice can you give her?</a:t>
                      </a:r>
                      <a:endParaRPr lang="ru-RU" sz="1300" kern="1200" dirty="0" smtClean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3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3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467739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>
                        <a:buFontTx/>
                        <a:buNone/>
                      </a:pPr>
                      <a:r>
                        <a:rPr lang="en-US" sz="13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4.Are fat, oil and sugar good for you?</a:t>
                      </a:r>
                      <a:endParaRPr lang="ru-RU" sz="13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3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3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65777743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2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5.Give some examples of proteins.</a:t>
                      </a:r>
                      <a:endParaRPr lang="ru-RU" sz="1300" kern="1200" dirty="0" smtClean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3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3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9254356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>
                        <a:buFontTx/>
                        <a:buNone/>
                      </a:pPr>
                      <a:r>
                        <a:rPr lang="en-US" sz="13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6.What should people eat more of and less of?</a:t>
                      </a:r>
                      <a:endParaRPr lang="ru-RU" sz="13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3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3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1868011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2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7.Name some fruits.</a:t>
                      </a:r>
                      <a:endParaRPr lang="ru-RU" sz="1300" kern="1200" dirty="0" smtClean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3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3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33788796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>
                        <a:buFontTx/>
                        <a:buNone/>
                      </a:pPr>
                      <a:r>
                        <a:rPr lang="en-US" sz="13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8.If you had to make a healthy meal, what would it consist of?</a:t>
                      </a:r>
                      <a:endParaRPr lang="ru-RU" sz="13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3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3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3441580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2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9.Why are fruit and vegetables good for you?</a:t>
                      </a:r>
                      <a:endParaRPr lang="ru-RU" sz="1300" kern="1200" dirty="0" smtClean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3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3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883724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>
                        <a:buFontTx/>
                        <a:buNone/>
                      </a:pPr>
                      <a:r>
                        <a:rPr lang="en-US" sz="13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10.Give some examples of carbohydrates.</a:t>
                      </a:r>
                      <a:endParaRPr lang="ru-RU" sz="13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3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3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67115335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2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11.Make a list of what your group has eaten today. How would you rank it in terms of healthiness (from one to ten)? Why?</a:t>
                      </a:r>
                      <a:endParaRPr lang="ru-RU" sz="1300" kern="1200" dirty="0" smtClean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3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3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08996412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>
                        <a:buFontTx/>
                        <a:buNone/>
                      </a:pPr>
                      <a:r>
                        <a:rPr lang="en-US" sz="13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12.Your school has entered the national competition to produce the healthiest meal. What would you make? Why?</a:t>
                      </a:r>
                      <a:endParaRPr lang="ru-RU" sz="13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3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3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70982693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11408369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395536" y="116632"/>
            <a:ext cx="8137525" cy="765175"/>
          </a:xfrm>
        </p:spPr>
        <p:txBody>
          <a:bodyPr>
            <a:normAutofit/>
          </a:bodyPr>
          <a:lstStyle/>
          <a:p>
            <a:pPr algn="ctr"/>
            <a:r>
              <a:rPr lang="en-US" sz="3600" b="1" dirty="0" smtClean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Learner responses</a:t>
            </a:r>
            <a:endParaRPr lang="ru-RU" sz="3600" b="1" dirty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02153962"/>
              </p:ext>
            </p:extLst>
          </p:nvPr>
        </p:nvGraphicFramePr>
        <p:xfrm>
          <a:off x="647874" y="893832"/>
          <a:ext cx="7632848" cy="5415488"/>
        </p:xfrm>
        <a:graphic>
          <a:graphicData uri="http://schemas.openxmlformats.org/drawingml/2006/table">
            <a:tbl>
              <a:tblPr firstRow="1" bandRow="1">
                <a:tableStyleId>{BC89EF96-8CEA-46FF-86C4-4CE0E7609802}</a:tableStyleId>
              </a:tblPr>
              <a:tblGrid>
                <a:gridCol w="3816424">
                  <a:extLst>
                    <a:ext uri="{9D8B030D-6E8A-4147-A177-3AD203B41FA5}">
                      <a16:colId xmlns:a16="http://schemas.microsoft.com/office/drawing/2014/main" xmlns="" val="128393624"/>
                    </a:ext>
                  </a:extLst>
                </a:gridCol>
                <a:gridCol w="3816424">
                  <a:extLst>
                    <a:ext uri="{9D8B030D-6E8A-4147-A177-3AD203B41FA5}">
                      <a16:colId xmlns:a16="http://schemas.microsoft.com/office/drawing/2014/main" xmlns="" val="918893101"/>
                    </a:ext>
                  </a:extLst>
                </a:gridCol>
              </a:tblGrid>
              <a:tr h="648072">
                <a:tc>
                  <a:txBody>
                    <a:bodyPr/>
                    <a:lstStyle/>
                    <a:p>
                      <a:pPr algn="l"/>
                      <a:r>
                        <a:rPr lang="en-US" b="0" dirty="0" smtClean="0"/>
                        <a:t>a.</a:t>
                      </a:r>
                      <a:r>
                        <a:rPr lang="en-US" sz="1800" b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Oranges, apples and bananas.</a:t>
                      </a:r>
                      <a:endParaRPr lang="ru-RU" b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b="0" dirty="0" smtClean="0"/>
                        <a:t>b.</a:t>
                      </a:r>
                      <a:r>
                        <a:rPr lang="en-US" sz="1800" b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Bread, pasta and potatoes.</a:t>
                      </a:r>
                      <a:endParaRPr lang="ru-RU" b="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874706580"/>
                  </a:ext>
                </a:extLst>
              </a:tr>
              <a:tr h="81872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b="0" dirty="0" smtClean="0"/>
                        <a:t>c.</a:t>
                      </a:r>
                      <a:r>
                        <a:rPr lang="en-US" sz="1800" b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We’d make a meal consisting of 50 per cent carbohydrates, 30 per cent fruit and vegetables, and about 19 per cent protein.</a:t>
                      </a:r>
                      <a:endParaRPr lang="ru-RU" sz="1800" b="0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b="0" dirty="0" smtClean="0"/>
                        <a:t>d.</a:t>
                      </a:r>
                      <a:r>
                        <a:rPr lang="en-US" sz="1800" b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She should eat more fruit and vegetables.</a:t>
                      </a:r>
                      <a:endParaRPr lang="ru-RU" b="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20160051"/>
                  </a:ext>
                </a:extLst>
              </a:tr>
              <a:tr h="755496">
                <a:tc>
                  <a:txBody>
                    <a:bodyPr/>
                    <a:lstStyle/>
                    <a:p>
                      <a:pPr algn="l"/>
                      <a:r>
                        <a:rPr lang="en-US" b="0" dirty="0" smtClean="0"/>
                        <a:t>e.</a:t>
                      </a:r>
                      <a:r>
                        <a:rPr lang="en-US" sz="1800" b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Meat, fish, beans and cheese.</a:t>
                      </a:r>
                      <a:endParaRPr lang="ru-RU" b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b="0" dirty="0" smtClean="0"/>
                        <a:t>f.</a:t>
                      </a:r>
                      <a:r>
                        <a:rPr lang="en-US" sz="1800" b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They contain </a:t>
                      </a:r>
                      <a:r>
                        <a:rPr lang="en-US" sz="1800" b="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fibre</a:t>
                      </a:r>
                      <a:r>
                        <a:rPr lang="en-US" sz="1800" b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vitamins and minerals.</a:t>
                      </a:r>
                      <a:endParaRPr lang="ru-RU" sz="1800" b="0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776699316"/>
                  </a:ext>
                </a:extLst>
              </a:tr>
              <a:tr h="720080">
                <a:tc>
                  <a:txBody>
                    <a:bodyPr/>
                    <a:lstStyle/>
                    <a:p>
                      <a:pPr algn="l"/>
                      <a:r>
                        <a:rPr lang="en-US" b="0" dirty="0" smtClean="0"/>
                        <a:t>g.</a:t>
                      </a:r>
                      <a:r>
                        <a:rPr lang="en-US" sz="1800" b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I think it would be a very boring diet.</a:t>
                      </a:r>
                      <a:endParaRPr lang="ru-RU" b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b="0" dirty="0" smtClean="0"/>
                        <a:t>h.</a:t>
                      </a:r>
                      <a:r>
                        <a:rPr lang="en-US" sz="1800" b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No, they aren’t.</a:t>
                      </a:r>
                      <a:endParaRPr lang="ru-RU" b="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330178958"/>
                  </a:ext>
                </a:extLst>
              </a:tr>
              <a:tr h="818720">
                <a:tc>
                  <a:txBody>
                    <a:bodyPr/>
                    <a:lstStyle/>
                    <a:p>
                      <a:pPr algn="l"/>
                      <a:r>
                        <a:rPr lang="en-US" b="0" dirty="0" err="1" smtClean="0"/>
                        <a:t>i</a:t>
                      </a:r>
                      <a:r>
                        <a:rPr lang="en-US" b="0" dirty="0" smtClean="0"/>
                        <a:t>.</a:t>
                      </a:r>
                      <a:r>
                        <a:rPr lang="en-US" sz="1800" b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More fruit and vegetables and less oil and sugar.</a:t>
                      </a:r>
                      <a:endParaRPr lang="ru-RU" b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b="0" dirty="0" smtClean="0"/>
                        <a:t>j.</a:t>
                      </a:r>
                      <a:r>
                        <a:rPr lang="en-US" sz="1800" b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A salad to start, then fish with vegetables and baked potatoes, then strawberries.</a:t>
                      </a:r>
                      <a:endParaRPr lang="ru-RU" sz="1800" b="0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959992459"/>
                  </a:ext>
                </a:extLst>
              </a:tr>
              <a:tr h="81872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b="0" dirty="0" smtClean="0"/>
                        <a:t>k.</a:t>
                      </a:r>
                      <a:r>
                        <a:rPr lang="en-US" sz="1800" b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We’d make fish, chips and salad because fish oils and salad are good for you, and chips provide necessary carbohydrates.</a:t>
                      </a:r>
                      <a:endParaRPr lang="ru-RU" sz="1800" b="0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b="0" dirty="0" err="1" smtClean="0"/>
                        <a:t>i</a:t>
                      </a:r>
                      <a:r>
                        <a:rPr lang="en-US" b="0" dirty="0" smtClean="0"/>
                        <a:t>.</a:t>
                      </a:r>
                      <a:r>
                        <a:rPr lang="en-US" sz="1800" b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Not enough fruit and vegetables, too much oil and sugar, too many dairy products.</a:t>
                      </a:r>
                      <a:endParaRPr lang="ru-RU" b="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53846197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1933482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4187330745"/>
              </p:ext>
            </p:extLst>
          </p:nvPr>
        </p:nvGraphicFramePr>
        <p:xfrm>
          <a:off x="539552" y="1700807"/>
          <a:ext cx="8136904" cy="4248472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{69012ECD-51FC-41F1-AA8D-1B2483CD663E}</a:tableStyleId>
              </a:tblPr>
              <a:tblGrid>
                <a:gridCol w="2272354">
                  <a:extLst>
                    <a:ext uri="{9D8B030D-6E8A-4147-A177-3AD203B41FA5}">
                      <a16:colId xmlns:a16="http://schemas.microsoft.com/office/drawing/2014/main" xmlns="" val="3741959793"/>
                    </a:ext>
                  </a:extLst>
                </a:gridCol>
                <a:gridCol w="2984230">
                  <a:extLst>
                    <a:ext uri="{9D8B030D-6E8A-4147-A177-3AD203B41FA5}">
                      <a16:colId xmlns:a16="http://schemas.microsoft.com/office/drawing/2014/main" xmlns="" val="3026294706"/>
                    </a:ext>
                  </a:extLst>
                </a:gridCol>
                <a:gridCol w="2880320">
                  <a:extLst>
                    <a:ext uri="{9D8B030D-6E8A-4147-A177-3AD203B41FA5}">
                      <a16:colId xmlns:a16="http://schemas.microsoft.com/office/drawing/2014/main" xmlns="" val="2501365624"/>
                    </a:ext>
                  </a:extLst>
                </a:gridCol>
              </a:tblGrid>
              <a:tr h="946534">
                <a:tc>
                  <a:txBody>
                    <a:bodyPr/>
                    <a:lstStyle/>
                    <a:p>
                      <a:pPr marR="73660" algn="ctr">
                        <a:lnSpc>
                          <a:spcPts val="1145"/>
                        </a:lnSpc>
                        <a:spcBef>
                          <a:spcPts val="685"/>
                        </a:spcBef>
                        <a:spcAft>
                          <a:spcPts val="0"/>
                        </a:spcAft>
                      </a:pPr>
                      <a:r>
                        <a:rPr lang="en-US" sz="2800" b="0" dirty="0">
                          <a:solidFill>
                            <a:schemeClr val="tx1"/>
                          </a:solidFill>
                          <a:effectLst/>
                        </a:rPr>
                        <a:t>1</a:t>
                      </a:r>
                      <a:r>
                        <a:rPr lang="en-US" sz="2800" b="0" dirty="0" smtClean="0">
                          <a:solidFill>
                            <a:schemeClr val="tx1"/>
                          </a:solidFill>
                          <a:effectLst/>
                        </a:rPr>
                        <a:t>. g</a:t>
                      </a:r>
                      <a:r>
                        <a:rPr lang="en-US" sz="2800" b="0" dirty="0">
                          <a:solidFill>
                            <a:schemeClr val="tx1"/>
                          </a:solidFill>
                          <a:effectLst/>
                        </a:rPr>
                        <a:t>. </a:t>
                      </a:r>
                      <a:r>
                        <a:rPr lang="en-US" sz="2800" b="0" dirty="0" smtClean="0">
                          <a:solidFill>
                            <a:schemeClr val="tx1"/>
                          </a:solidFill>
                          <a:effectLst/>
                        </a:rPr>
                        <a:t>Low</a:t>
                      </a:r>
                      <a:endParaRPr lang="ru-RU" sz="4000" b="0" dirty="0">
                        <a:solidFill>
                          <a:schemeClr val="tx1"/>
                        </a:solidFill>
                        <a:effectLst/>
                        <a:latin typeface="Trebuchet MS" panose="020B0603020202020204" pitchFamily="34" charset="0"/>
                        <a:ea typeface="Trebuchet MS" panose="020B0603020202020204" pitchFamily="34" charset="0"/>
                        <a:cs typeface="Trebuchet MS" panose="020B0603020202020204" pitchFamily="34" charset="0"/>
                      </a:endParaRPr>
                    </a:p>
                  </a:txBody>
                  <a:tcPr marL="0" marR="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R="76835" algn="ctr">
                        <a:lnSpc>
                          <a:spcPts val="1145"/>
                        </a:lnSpc>
                        <a:spcBef>
                          <a:spcPts val="685"/>
                        </a:spcBef>
                        <a:spcAft>
                          <a:spcPts val="0"/>
                        </a:spcAft>
                      </a:pPr>
                      <a:r>
                        <a:rPr lang="en-US" sz="2800" b="0" dirty="0" smtClean="0">
                          <a:solidFill>
                            <a:schemeClr val="tx1"/>
                          </a:solidFill>
                          <a:effectLst/>
                        </a:rPr>
                        <a:t>2.j</a:t>
                      </a:r>
                      <a:r>
                        <a:rPr lang="en-US" sz="2800" b="0" dirty="0">
                          <a:solidFill>
                            <a:schemeClr val="tx1"/>
                          </a:solidFill>
                          <a:effectLst/>
                        </a:rPr>
                        <a:t>. high</a:t>
                      </a:r>
                      <a:endParaRPr lang="ru-RU" sz="4000" b="0" dirty="0">
                        <a:solidFill>
                          <a:schemeClr val="tx1"/>
                        </a:solidFill>
                        <a:effectLst/>
                        <a:latin typeface="Trebuchet MS" panose="020B0603020202020204" pitchFamily="34" charset="0"/>
                        <a:ea typeface="Trebuchet MS" panose="020B0603020202020204" pitchFamily="34" charset="0"/>
                        <a:cs typeface="Trebuchet MS" panose="020B0603020202020204" pitchFamily="34" charset="0"/>
                      </a:endParaRPr>
                    </a:p>
                  </a:txBody>
                  <a:tcPr marL="0" marR="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R="86360" algn="ctr">
                        <a:lnSpc>
                          <a:spcPts val="1145"/>
                        </a:lnSpc>
                        <a:spcBef>
                          <a:spcPts val="685"/>
                        </a:spcBef>
                        <a:spcAft>
                          <a:spcPts val="0"/>
                        </a:spcAft>
                      </a:pPr>
                      <a:r>
                        <a:rPr lang="en-US" sz="2800" b="0" dirty="0" smtClean="0">
                          <a:solidFill>
                            <a:schemeClr val="tx1"/>
                          </a:solidFill>
                          <a:effectLst/>
                        </a:rPr>
                        <a:t>3.d</a:t>
                      </a:r>
                      <a:r>
                        <a:rPr lang="en-US" sz="2800" b="0" dirty="0">
                          <a:solidFill>
                            <a:schemeClr val="tx1"/>
                          </a:solidFill>
                          <a:effectLst/>
                        </a:rPr>
                        <a:t>. high</a:t>
                      </a:r>
                      <a:endParaRPr lang="ru-RU" sz="4000" b="0" dirty="0">
                        <a:solidFill>
                          <a:schemeClr val="tx1"/>
                        </a:solidFill>
                        <a:effectLst/>
                        <a:latin typeface="Trebuchet MS" panose="020B0603020202020204" pitchFamily="34" charset="0"/>
                        <a:ea typeface="Trebuchet MS" panose="020B0603020202020204" pitchFamily="34" charset="0"/>
                        <a:cs typeface="Trebuchet MS" panose="020B0603020202020204" pitchFamily="34" charset="0"/>
                      </a:endParaRPr>
                    </a:p>
                  </a:txBody>
                  <a:tcPr marL="0" marR="0" marT="0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207922984"/>
                  </a:ext>
                </a:extLst>
              </a:tr>
              <a:tr h="1177702">
                <a:tc>
                  <a:txBody>
                    <a:bodyPr/>
                    <a:lstStyle/>
                    <a:p>
                      <a:pPr marR="66040" algn="ctr">
                        <a:spcBef>
                          <a:spcPts val="355"/>
                        </a:spcBef>
                        <a:spcAft>
                          <a:spcPts val="0"/>
                        </a:spcAft>
                      </a:pPr>
                      <a:r>
                        <a:rPr lang="en-US" sz="2800" b="0" dirty="0" smtClean="0">
                          <a:effectLst/>
                        </a:rPr>
                        <a:t>4.h</a:t>
                      </a:r>
                      <a:r>
                        <a:rPr lang="en-US" sz="2800" b="0" dirty="0">
                          <a:effectLst/>
                        </a:rPr>
                        <a:t>. low</a:t>
                      </a:r>
                      <a:endParaRPr lang="ru-RU" sz="4000" b="0" dirty="0">
                        <a:effectLst/>
                        <a:latin typeface="Trebuchet MS" panose="020B0603020202020204" pitchFamily="34" charset="0"/>
                        <a:ea typeface="Trebuchet MS" panose="020B0603020202020204" pitchFamily="34" charset="0"/>
                        <a:cs typeface="Trebuchet MS" panose="020B0603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R="80645" algn="ctr">
                        <a:spcBef>
                          <a:spcPts val="355"/>
                        </a:spcBef>
                        <a:spcAft>
                          <a:spcPts val="0"/>
                        </a:spcAft>
                      </a:pPr>
                      <a:r>
                        <a:rPr lang="en-US" sz="2800" b="0" dirty="0" smtClean="0">
                          <a:effectLst/>
                        </a:rPr>
                        <a:t>5.e</a:t>
                      </a:r>
                      <a:r>
                        <a:rPr lang="en-US" sz="2800" b="0" dirty="0">
                          <a:effectLst/>
                        </a:rPr>
                        <a:t>. low</a:t>
                      </a:r>
                      <a:endParaRPr lang="ru-RU" sz="4000" b="0" dirty="0">
                        <a:effectLst/>
                        <a:latin typeface="Trebuchet MS" panose="020B0603020202020204" pitchFamily="34" charset="0"/>
                        <a:ea typeface="Trebuchet MS" panose="020B0603020202020204" pitchFamily="34" charset="0"/>
                        <a:cs typeface="Trebuchet MS" panose="020B0603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R="86360" algn="ctr">
                        <a:spcBef>
                          <a:spcPts val="355"/>
                        </a:spcBef>
                        <a:spcAft>
                          <a:spcPts val="0"/>
                        </a:spcAft>
                      </a:pPr>
                      <a:r>
                        <a:rPr lang="en-US" sz="2800" b="0" dirty="0" smtClean="0">
                          <a:effectLst/>
                        </a:rPr>
                        <a:t>6.i</a:t>
                      </a:r>
                      <a:r>
                        <a:rPr lang="en-US" sz="2800" b="0" dirty="0">
                          <a:effectLst/>
                        </a:rPr>
                        <a:t>. low</a:t>
                      </a:r>
                      <a:endParaRPr lang="ru-RU" sz="4000" b="0" dirty="0">
                        <a:effectLst/>
                        <a:latin typeface="Trebuchet MS" panose="020B0603020202020204" pitchFamily="34" charset="0"/>
                        <a:ea typeface="Trebuchet MS" panose="020B0603020202020204" pitchFamily="34" charset="0"/>
                        <a:cs typeface="Trebuchet MS" panose="020B0603020202020204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xmlns="" val="154304351"/>
                  </a:ext>
                </a:extLst>
              </a:tr>
              <a:tr h="1177702">
                <a:tc>
                  <a:txBody>
                    <a:bodyPr/>
                    <a:lstStyle/>
                    <a:p>
                      <a:pPr marR="87630" algn="ctr">
                        <a:spcBef>
                          <a:spcPts val="355"/>
                        </a:spcBef>
                        <a:spcAft>
                          <a:spcPts val="0"/>
                        </a:spcAft>
                      </a:pPr>
                      <a:r>
                        <a:rPr lang="en-US" sz="2800" b="0" dirty="0" smtClean="0">
                          <a:effectLst/>
                        </a:rPr>
                        <a:t>7.a</a:t>
                      </a:r>
                      <a:r>
                        <a:rPr lang="en-US" sz="2800" b="0" dirty="0">
                          <a:effectLst/>
                        </a:rPr>
                        <a:t>. low</a:t>
                      </a:r>
                      <a:endParaRPr lang="ru-RU" sz="4000" b="0" dirty="0">
                        <a:effectLst/>
                        <a:latin typeface="Trebuchet MS" panose="020B0603020202020204" pitchFamily="34" charset="0"/>
                        <a:ea typeface="Trebuchet MS" panose="020B0603020202020204" pitchFamily="34" charset="0"/>
                        <a:cs typeface="Trebuchet MS" panose="020B0603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R="78105" algn="ctr">
                        <a:spcBef>
                          <a:spcPts val="355"/>
                        </a:spcBef>
                        <a:spcAft>
                          <a:spcPts val="0"/>
                        </a:spcAft>
                      </a:pPr>
                      <a:r>
                        <a:rPr lang="en-US" sz="2800" b="0" dirty="0" smtClean="0">
                          <a:effectLst/>
                        </a:rPr>
                        <a:t>8.c</a:t>
                      </a:r>
                      <a:r>
                        <a:rPr lang="en-US" sz="2800" b="0" dirty="0">
                          <a:effectLst/>
                        </a:rPr>
                        <a:t>. high</a:t>
                      </a:r>
                      <a:endParaRPr lang="ru-RU" sz="4000" b="0" dirty="0">
                        <a:effectLst/>
                        <a:latin typeface="Trebuchet MS" panose="020B0603020202020204" pitchFamily="34" charset="0"/>
                        <a:ea typeface="Trebuchet MS" panose="020B0603020202020204" pitchFamily="34" charset="0"/>
                        <a:cs typeface="Trebuchet MS" panose="020B0603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R="88900" algn="ctr">
                        <a:spcBef>
                          <a:spcPts val="355"/>
                        </a:spcBef>
                        <a:spcAft>
                          <a:spcPts val="0"/>
                        </a:spcAft>
                      </a:pPr>
                      <a:r>
                        <a:rPr lang="en-US" sz="2800" b="0" dirty="0" smtClean="0">
                          <a:effectLst/>
                        </a:rPr>
                        <a:t>9.f</a:t>
                      </a:r>
                      <a:r>
                        <a:rPr lang="en-US" sz="2800" b="0" dirty="0">
                          <a:effectLst/>
                        </a:rPr>
                        <a:t>. low</a:t>
                      </a:r>
                      <a:endParaRPr lang="ru-RU" sz="4000" b="0" dirty="0">
                        <a:effectLst/>
                        <a:latin typeface="Trebuchet MS" panose="020B0603020202020204" pitchFamily="34" charset="0"/>
                        <a:ea typeface="Trebuchet MS" panose="020B0603020202020204" pitchFamily="34" charset="0"/>
                        <a:cs typeface="Trebuchet MS" panose="020B0603020202020204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xmlns="" val="905565256"/>
                  </a:ext>
                </a:extLst>
              </a:tr>
              <a:tr h="946534">
                <a:tc>
                  <a:txBody>
                    <a:bodyPr/>
                    <a:lstStyle/>
                    <a:p>
                      <a:pPr algn="ctr">
                        <a:lnSpc>
                          <a:spcPts val="1060"/>
                        </a:lnSpc>
                        <a:spcBef>
                          <a:spcPts val="355"/>
                        </a:spcBef>
                        <a:spcAft>
                          <a:spcPts val="0"/>
                        </a:spcAft>
                      </a:pPr>
                      <a:r>
                        <a:rPr lang="en-US" sz="2800" b="0" dirty="0" smtClean="0">
                          <a:effectLst/>
                        </a:rPr>
                        <a:t>10.b</a:t>
                      </a:r>
                      <a:r>
                        <a:rPr lang="en-US" sz="2800" b="0" dirty="0">
                          <a:effectLst/>
                        </a:rPr>
                        <a:t>. low</a:t>
                      </a:r>
                      <a:endParaRPr lang="ru-RU" sz="4000" b="0" dirty="0">
                        <a:effectLst/>
                        <a:latin typeface="Trebuchet MS" panose="020B0603020202020204" pitchFamily="34" charset="0"/>
                        <a:ea typeface="Trebuchet MS" panose="020B0603020202020204" pitchFamily="34" charset="0"/>
                        <a:cs typeface="Trebuchet MS" panose="020B0603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R="24130" algn="ctr">
                        <a:lnSpc>
                          <a:spcPts val="1060"/>
                        </a:lnSpc>
                        <a:spcBef>
                          <a:spcPts val="355"/>
                        </a:spcBef>
                        <a:spcAft>
                          <a:spcPts val="0"/>
                        </a:spcAft>
                      </a:pPr>
                      <a:r>
                        <a:rPr lang="en-US" sz="2800" b="0" dirty="0" smtClean="0">
                          <a:effectLst/>
                        </a:rPr>
                        <a:t>11.l</a:t>
                      </a:r>
                      <a:r>
                        <a:rPr lang="en-US" sz="2800" b="0" dirty="0">
                          <a:effectLst/>
                        </a:rPr>
                        <a:t>. high</a:t>
                      </a:r>
                      <a:endParaRPr lang="ru-RU" sz="4000" b="0" dirty="0">
                        <a:effectLst/>
                        <a:latin typeface="Trebuchet MS" panose="020B0603020202020204" pitchFamily="34" charset="0"/>
                        <a:ea typeface="Trebuchet MS" panose="020B0603020202020204" pitchFamily="34" charset="0"/>
                        <a:cs typeface="Trebuchet MS" panose="020B0603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R="16510" algn="ctr">
                        <a:lnSpc>
                          <a:spcPts val="1060"/>
                        </a:lnSpc>
                        <a:spcBef>
                          <a:spcPts val="355"/>
                        </a:spcBef>
                        <a:spcAft>
                          <a:spcPts val="0"/>
                        </a:spcAft>
                      </a:pPr>
                      <a:r>
                        <a:rPr lang="en-US" sz="2800" b="0" dirty="0" smtClean="0">
                          <a:effectLst/>
                        </a:rPr>
                        <a:t>12.k</a:t>
                      </a:r>
                      <a:r>
                        <a:rPr lang="en-US" sz="2800" b="0" dirty="0">
                          <a:effectLst/>
                        </a:rPr>
                        <a:t>. high</a:t>
                      </a:r>
                      <a:endParaRPr lang="ru-RU" sz="4000" b="0" dirty="0">
                        <a:effectLst/>
                        <a:latin typeface="Trebuchet MS" panose="020B0603020202020204" pitchFamily="34" charset="0"/>
                        <a:ea typeface="Trebuchet MS" panose="020B0603020202020204" pitchFamily="34" charset="0"/>
                        <a:cs typeface="Trebuchet MS" panose="020B0603020202020204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xmlns="" val="1877122756"/>
                  </a:ext>
                </a:extLst>
              </a:tr>
            </a:tbl>
          </a:graphicData>
        </a:graphic>
      </p:graphicFrame>
      <p:sp>
        <p:nvSpPr>
          <p:cNvPr id="3" name="Заголовок 1"/>
          <p:cNvSpPr txBox="1">
            <a:spLocks/>
          </p:cNvSpPr>
          <p:nvPr/>
        </p:nvSpPr>
        <p:spPr>
          <a:xfrm>
            <a:off x="395536" y="476672"/>
            <a:ext cx="8137525" cy="76517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3600" b="1" dirty="0" smtClean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Answers</a:t>
            </a:r>
            <a:endParaRPr lang="ru-RU" sz="3600" b="1" dirty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2412730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822960" y="286605"/>
            <a:ext cx="7543800" cy="982156"/>
          </a:xfrm>
        </p:spPr>
        <p:txBody>
          <a:bodyPr>
            <a:normAutofit/>
          </a:bodyPr>
          <a:lstStyle/>
          <a:p>
            <a:pPr algn="ctr"/>
            <a:r>
              <a:rPr lang="en-US" sz="4400" b="1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Evaluating activities</a:t>
            </a:r>
            <a:endParaRPr lang="ru-RU" sz="4400" b="1" dirty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822959" y="1845734"/>
            <a:ext cx="8069521" cy="1223226"/>
          </a:xfrm>
        </p:spPr>
        <p:txBody>
          <a:bodyPr>
            <a:noAutofit/>
          </a:bodyPr>
          <a:lstStyle/>
          <a:p>
            <a:r>
              <a:rPr lang="en-US" sz="28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Do the activities require low or high order thinking skills</a:t>
            </a:r>
            <a:r>
              <a:rPr lang="en-US" sz="28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?</a:t>
            </a:r>
          </a:p>
          <a:p>
            <a:r>
              <a:rPr lang="en-US" sz="28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Write the type of activity under the correct </a:t>
            </a:r>
            <a:r>
              <a:rPr lang="en-US" sz="28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heading.</a:t>
            </a:r>
            <a:endParaRPr lang="ru-RU" sz="28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822959" y="3629115"/>
            <a:ext cx="8208912" cy="3688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07950" marR="480695">
              <a:lnSpc>
                <a:spcPct val="141000"/>
              </a:lnSpc>
              <a:spcBef>
                <a:spcPts val="430"/>
              </a:spcBef>
              <a:spcAft>
                <a:spcPts val="0"/>
              </a:spcAft>
            </a:pPr>
            <a:r>
              <a:rPr lang="en-US" sz="24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Lucida Sans"/>
                <a:cs typeface="Lucida Sans"/>
              </a:rPr>
              <a:t>Low order</a:t>
            </a:r>
            <a:r>
              <a:rPr lang="en-US" sz="2400" b="1" spc="-135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Lucida Sans"/>
                <a:cs typeface="Lucida Sans"/>
              </a:rPr>
              <a:t> </a:t>
            </a:r>
            <a:r>
              <a:rPr lang="en-US" sz="24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Lucida Sans"/>
                <a:cs typeface="Lucida Sans"/>
              </a:rPr>
              <a:t>skills:</a:t>
            </a:r>
            <a:endParaRPr lang="ru-RU" sz="24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Lucida Sans"/>
              <a:ea typeface="Lucida Sans"/>
              <a:cs typeface="Lucida Sans"/>
            </a:endParaRPr>
          </a:p>
          <a:p>
            <a:pPr marL="342900" lvl="0" indent="-342900">
              <a:lnSpc>
                <a:spcPts val="980"/>
              </a:lnSpc>
              <a:spcAft>
                <a:spcPts val="0"/>
              </a:spcAft>
              <a:buClr>
                <a:srgbClr val="00447C"/>
              </a:buClr>
              <a:buSzPts val="950"/>
              <a:buFont typeface="Tahoma" panose="020B0604030504040204" pitchFamily="34" charset="0"/>
              <a:buChar char="•"/>
              <a:tabLst>
                <a:tab pos="323850" algn="l"/>
                <a:tab pos="324485" algn="l"/>
              </a:tabLst>
            </a:pPr>
            <a:endParaRPr lang="en-US" dirty="0" smtClean="0">
              <a:latin typeface="Lucida Sans"/>
              <a:ea typeface="Tahoma" panose="020B0604030504040204" pitchFamily="34" charset="0"/>
              <a:cs typeface="Lucida Sans"/>
            </a:endParaRPr>
          </a:p>
          <a:p>
            <a:pPr marL="342900" lvl="0" indent="-342900">
              <a:lnSpc>
                <a:spcPts val="980"/>
              </a:lnSpc>
              <a:spcAft>
                <a:spcPts val="0"/>
              </a:spcAft>
              <a:buClr>
                <a:srgbClr val="00447C"/>
              </a:buClr>
              <a:buSzPts val="950"/>
              <a:buFont typeface="Tahoma" panose="020B0604030504040204" pitchFamily="34" charset="0"/>
              <a:buChar char="•"/>
              <a:tabLst>
                <a:tab pos="323850" algn="l"/>
                <a:tab pos="324485" algn="l"/>
              </a:tabLst>
            </a:pPr>
            <a:endParaRPr lang="en-US" dirty="0">
              <a:latin typeface="Lucida Sans"/>
              <a:ea typeface="Tahoma" panose="020B0604030504040204" pitchFamily="34" charset="0"/>
              <a:cs typeface="Lucida Sans"/>
            </a:endParaRPr>
          </a:p>
          <a:p>
            <a:pPr marL="342900" lvl="0" indent="-342900">
              <a:lnSpc>
                <a:spcPts val="980"/>
              </a:lnSpc>
              <a:spcAft>
                <a:spcPts val="0"/>
              </a:spcAft>
              <a:buClr>
                <a:srgbClr val="00447C"/>
              </a:buClr>
              <a:buSzPts val="950"/>
              <a:buFont typeface="Tahoma" panose="020B0604030504040204" pitchFamily="34" charset="0"/>
              <a:buChar char="•"/>
              <a:tabLst>
                <a:tab pos="323850" algn="l"/>
                <a:tab pos="324485" algn="l"/>
              </a:tabLst>
            </a:pPr>
            <a:endParaRPr lang="en-US" dirty="0" smtClean="0">
              <a:latin typeface="Lucida Sans"/>
              <a:ea typeface="Tahoma" panose="020B0604030504040204" pitchFamily="34" charset="0"/>
              <a:cs typeface="Lucida Sans"/>
            </a:endParaRPr>
          </a:p>
          <a:p>
            <a:pPr marL="342900" lvl="0" indent="-342900">
              <a:lnSpc>
                <a:spcPts val="980"/>
              </a:lnSpc>
              <a:spcAft>
                <a:spcPts val="0"/>
              </a:spcAft>
              <a:buClr>
                <a:srgbClr val="00447C"/>
              </a:buClr>
              <a:buSzPts val="950"/>
              <a:buFont typeface="Tahoma" panose="020B0604030504040204" pitchFamily="34" charset="0"/>
              <a:buChar char="•"/>
              <a:tabLst>
                <a:tab pos="323850" algn="l"/>
                <a:tab pos="324485" algn="l"/>
              </a:tabLst>
            </a:pPr>
            <a:endParaRPr lang="en-US" dirty="0">
              <a:latin typeface="Lucida Sans"/>
              <a:ea typeface="Tahoma" panose="020B0604030504040204" pitchFamily="34" charset="0"/>
              <a:cs typeface="Lucida Sans"/>
            </a:endParaRPr>
          </a:p>
          <a:p>
            <a:pPr marL="342900" lvl="0" indent="-342900">
              <a:lnSpc>
                <a:spcPts val="980"/>
              </a:lnSpc>
              <a:spcAft>
                <a:spcPts val="0"/>
              </a:spcAft>
              <a:buClr>
                <a:srgbClr val="00447C"/>
              </a:buClr>
              <a:buSzPts val="950"/>
              <a:buFont typeface="Tahoma" panose="020B0604030504040204" pitchFamily="34" charset="0"/>
              <a:buChar char="•"/>
              <a:tabLst>
                <a:tab pos="323850" algn="l"/>
                <a:tab pos="324485" algn="l"/>
              </a:tabLst>
            </a:pPr>
            <a:endParaRPr lang="en-US" dirty="0" smtClean="0">
              <a:latin typeface="Lucida Sans"/>
              <a:ea typeface="Tahoma" panose="020B0604030504040204" pitchFamily="34" charset="0"/>
              <a:cs typeface="Lucida Sans"/>
            </a:endParaRPr>
          </a:p>
          <a:p>
            <a:pPr marL="342900" lvl="0" indent="-342900">
              <a:lnSpc>
                <a:spcPts val="980"/>
              </a:lnSpc>
              <a:spcAft>
                <a:spcPts val="0"/>
              </a:spcAft>
              <a:buClr>
                <a:srgbClr val="00447C"/>
              </a:buClr>
              <a:buSzPts val="950"/>
              <a:buFont typeface="Tahoma" panose="020B0604030504040204" pitchFamily="34" charset="0"/>
              <a:buChar char="•"/>
              <a:tabLst>
                <a:tab pos="323850" algn="l"/>
                <a:tab pos="324485" algn="l"/>
              </a:tabLst>
            </a:pPr>
            <a:endParaRPr lang="en-US" dirty="0">
              <a:latin typeface="Lucida Sans"/>
              <a:ea typeface="Tahoma" panose="020B0604030504040204" pitchFamily="34" charset="0"/>
              <a:cs typeface="Lucida Sans"/>
            </a:endParaRPr>
          </a:p>
          <a:p>
            <a:pPr marL="342900" lvl="0" indent="-342900">
              <a:lnSpc>
                <a:spcPts val="980"/>
              </a:lnSpc>
              <a:spcAft>
                <a:spcPts val="0"/>
              </a:spcAft>
              <a:buClr>
                <a:srgbClr val="00447C"/>
              </a:buClr>
              <a:buSzPts val="950"/>
              <a:buFont typeface="Tahoma" panose="020B0604030504040204" pitchFamily="34" charset="0"/>
              <a:buChar char="•"/>
              <a:tabLst>
                <a:tab pos="323850" algn="l"/>
                <a:tab pos="324485" algn="l"/>
              </a:tabLst>
            </a:pPr>
            <a:endParaRPr lang="en-US" dirty="0" smtClean="0">
              <a:latin typeface="Lucida Sans"/>
              <a:ea typeface="Tahoma" panose="020B0604030504040204" pitchFamily="34" charset="0"/>
              <a:cs typeface="Lucida Sans"/>
            </a:endParaRPr>
          </a:p>
          <a:p>
            <a:pPr marL="342900" lvl="0" indent="-342900">
              <a:lnSpc>
                <a:spcPts val="980"/>
              </a:lnSpc>
              <a:spcAft>
                <a:spcPts val="0"/>
              </a:spcAft>
              <a:buClr>
                <a:srgbClr val="00447C"/>
              </a:buClr>
              <a:buSzPts val="950"/>
              <a:buFont typeface="Tahoma" panose="020B0604030504040204" pitchFamily="34" charset="0"/>
              <a:buChar char="•"/>
              <a:tabLst>
                <a:tab pos="323850" algn="l"/>
                <a:tab pos="324485" algn="l"/>
              </a:tabLst>
            </a:pPr>
            <a:endParaRPr lang="ru-RU" dirty="0">
              <a:latin typeface="Lucida Sans"/>
              <a:ea typeface="Tahoma" panose="020B0604030504040204" pitchFamily="34" charset="0"/>
              <a:cs typeface="Lucida Sans"/>
            </a:endParaRPr>
          </a:p>
          <a:p>
            <a:pPr marL="107950">
              <a:spcBef>
                <a:spcPts val="805"/>
              </a:spcBef>
              <a:spcAft>
                <a:spcPts val="0"/>
              </a:spcAft>
            </a:pPr>
            <a:r>
              <a:rPr lang="en-US" sz="24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Lucida Sans"/>
                <a:cs typeface="Lucida Sans"/>
              </a:rPr>
              <a:t>High order skills:</a:t>
            </a:r>
            <a:endParaRPr lang="ru-RU" sz="24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Lucida Sans"/>
              <a:ea typeface="Lucida Sans"/>
              <a:cs typeface="Lucida Sans"/>
            </a:endParaRPr>
          </a:p>
          <a:p>
            <a:pPr marL="342900" lvl="0" indent="-342900">
              <a:spcBef>
                <a:spcPts val="315"/>
              </a:spcBef>
              <a:spcAft>
                <a:spcPts val="0"/>
              </a:spcAft>
              <a:buClr>
                <a:srgbClr val="00447C"/>
              </a:buClr>
              <a:buSzPts val="950"/>
              <a:buFont typeface="Tahoma" panose="020B0604030504040204" pitchFamily="34" charset="0"/>
              <a:buChar char="•"/>
              <a:tabLst>
                <a:tab pos="323850" algn="l"/>
                <a:tab pos="324485" algn="l"/>
              </a:tabLst>
            </a:pPr>
            <a:endParaRPr lang="en-US" dirty="0" smtClean="0">
              <a:solidFill>
                <a:srgbClr val="00447C"/>
              </a:solidFill>
              <a:latin typeface="Tahoma" panose="020B0604030504040204" pitchFamily="34" charset="0"/>
              <a:ea typeface="Tahoma" panose="020B0604030504040204" pitchFamily="34" charset="0"/>
              <a:cs typeface="Lucida Sans"/>
            </a:endParaRPr>
          </a:p>
          <a:p>
            <a:pPr marL="342900" lvl="0" indent="-342900">
              <a:spcBef>
                <a:spcPts val="315"/>
              </a:spcBef>
              <a:spcAft>
                <a:spcPts val="0"/>
              </a:spcAft>
              <a:buClr>
                <a:srgbClr val="00447C"/>
              </a:buClr>
              <a:buSzPts val="950"/>
              <a:buFont typeface="Tahoma" panose="020B0604030504040204" pitchFamily="34" charset="0"/>
              <a:buChar char="•"/>
              <a:tabLst>
                <a:tab pos="323850" algn="l"/>
                <a:tab pos="324485" algn="l"/>
              </a:tabLst>
            </a:pPr>
            <a:endParaRPr lang="en-US" dirty="0">
              <a:solidFill>
                <a:srgbClr val="00447C"/>
              </a:solidFill>
              <a:latin typeface="Tahoma" panose="020B0604030504040204" pitchFamily="34" charset="0"/>
              <a:ea typeface="Tahoma" panose="020B0604030504040204" pitchFamily="34" charset="0"/>
              <a:cs typeface="Lucida Sans"/>
            </a:endParaRPr>
          </a:p>
          <a:p>
            <a:pPr marL="342900" lvl="0" indent="-342900">
              <a:spcBef>
                <a:spcPts val="315"/>
              </a:spcBef>
              <a:spcAft>
                <a:spcPts val="0"/>
              </a:spcAft>
              <a:buClr>
                <a:srgbClr val="00447C"/>
              </a:buClr>
              <a:buSzPts val="950"/>
              <a:buFont typeface="Tahoma" panose="020B0604030504040204" pitchFamily="34" charset="0"/>
              <a:buChar char="•"/>
              <a:tabLst>
                <a:tab pos="323850" algn="l"/>
                <a:tab pos="324485" algn="l"/>
              </a:tabLst>
            </a:pPr>
            <a:endParaRPr lang="en-US" dirty="0" smtClean="0">
              <a:solidFill>
                <a:srgbClr val="00447C"/>
              </a:solidFill>
              <a:latin typeface="Tahoma" panose="020B0604030504040204" pitchFamily="34" charset="0"/>
              <a:ea typeface="Tahoma" panose="020B0604030504040204" pitchFamily="34" charset="0"/>
              <a:cs typeface="Lucida Sans"/>
            </a:endParaRPr>
          </a:p>
          <a:p>
            <a:pPr marL="342900" lvl="0" indent="-342900">
              <a:spcBef>
                <a:spcPts val="315"/>
              </a:spcBef>
              <a:spcAft>
                <a:spcPts val="0"/>
              </a:spcAft>
              <a:buClr>
                <a:srgbClr val="00447C"/>
              </a:buClr>
              <a:buSzPts val="950"/>
              <a:buFont typeface="Tahoma" panose="020B0604030504040204" pitchFamily="34" charset="0"/>
              <a:buChar char="•"/>
              <a:tabLst>
                <a:tab pos="323850" algn="l"/>
                <a:tab pos="324485" algn="l"/>
              </a:tabLst>
            </a:pPr>
            <a:endParaRPr lang="en-US" dirty="0">
              <a:solidFill>
                <a:srgbClr val="00447C"/>
              </a:solidFill>
              <a:latin typeface="Tahoma" panose="020B0604030504040204" pitchFamily="34" charset="0"/>
              <a:ea typeface="Tahoma" panose="020B0604030504040204" pitchFamily="34" charset="0"/>
              <a:cs typeface="Lucida Sans"/>
            </a:endParaRPr>
          </a:p>
          <a:p>
            <a:pPr marL="342900" lvl="0" indent="-342900">
              <a:spcBef>
                <a:spcPts val="315"/>
              </a:spcBef>
              <a:spcAft>
                <a:spcPts val="0"/>
              </a:spcAft>
              <a:buClr>
                <a:srgbClr val="00447C"/>
              </a:buClr>
              <a:buSzPts val="950"/>
              <a:buFont typeface="Tahoma" panose="020B0604030504040204" pitchFamily="34" charset="0"/>
              <a:buChar char="•"/>
              <a:tabLst>
                <a:tab pos="323850" algn="l"/>
                <a:tab pos="324485" algn="l"/>
              </a:tabLst>
            </a:pPr>
            <a:endParaRPr lang="ru-RU" dirty="0">
              <a:latin typeface="Lucida Sans"/>
              <a:ea typeface="Tahoma" panose="020B0604030504040204" pitchFamily="34" charset="0"/>
              <a:cs typeface="Lucida Sans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2537807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39552" y="825187"/>
            <a:ext cx="8208912" cy="52681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07950" marR="480695">
              <a:spcBef>
                <a:spcPts val="430"/>
              </a:spcBef>
              <a:spcAft>
                <a:spcPts val="0"/>
              </a:spcAft>
            </a:pPr>
            <a:r>
              <a:rPr lang="en-US" sz="2400" b="1" u="sng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Lucida Sans"/>
                <a:cs typeface="Lucida Sans"/>
              </a:rPr>
              <a:t>Low order</a:t>
            </a:r>
            <a:r>
              <a:rPr lang="en-US" sz="2400" b="1" u="sng" spc="-135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Lucida Sans"/>
                <a:cs typeface="Lucida Sans"/>
              </a:rPr>
              <a:t> </a:t>
            </a:r>
            <a:r>
              <a:rPr lang="en-US" sz="2400" b="1" u="sng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Lucida Sans"/>
                <a:cs typeface="Lucida Sans"/>
              </a:rPr>
              <a:t>skills</a:t>
            </a:r>
            <a:r>
              <a:rPr lang="en-US" sz="2400" b="1" u="sng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Lucida Sans"/>
                <a:cs typeface="Lucida Sans"/>
              </a:rPr>
              <a:t>:</a:t>
            </a:r>
          </a:p>
          <a:p>
            <a:pPr marL="107950" marR="480695">
              <a:spcBef>
                <a:spcPts val="430"/>
              </a:spcBef>
              <a:spcAft>
                <a:spcPts val="0"/>
              </a:spcAft>
            </a:pPr>
            <a:endParaRPr lang="ru-RU" sz="2000" b="1" u="sng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Lucida Sans"/>
              <a:ea typeface="Lucida Sans"/>
              <a:cs typeface="Lucida Sans"/>
            </a:endParaRPr>
          </a:p>
          <a:p>
            <a:pPr marL="342900" lvl="0" indent="-342900">
              <a:lnSpc>
                <a:spcPts val="980"/>
              </a:lnSpc>
              <a:spcAft>
                <a:spcPts val="0"/>
              </a:spcAft>
              <a:buClr>
                <a:srgbClr val="00447C"/>
              </a:buClr>
              <a:buSzPts val="950"/>
              <a:buFont typeface="Tahoma" panose="020B0604030504040204" pitchFamily="34" charset="0"/>
              <a:buChar char="•"/>
              <a:tabLst>
                <a:tab pos="323850" algn="l"/>
                <a:tab pos="324485" algn="l"/>
              </a:tabLst>
            </a:pPr>
            <a:r>
              <a:rPr lang="en-US" dirty="0">
                <a:solidFill>
                  <a:srgbClr val="00447C"/>
                </a:solidFill>
                <a:latin typeface="Tahoma" panose="020B0604030504040204" pitchFamily="34" charset="0"/>
                <a:ea typeface="Tahoma" panose="020B0604030504040204" pitchFamily="34" charset="0"/>
                <a:cs typeface="Lucida Sans"/>
              </a:rPr>
              <a:t>cloze/gap</a:t>
            </a:r>
            <a:r>
              <a:rPr lang="en-US" spc="-65" dirty="0">
                <a:solidFill>
                  <a:srgbClr val="00447C"/>
                </a:solidFill>
                <a:latin typeface="Tahoma" panose="020B0604030504040204" pitchFamily="34" charset="0"/>
                <a:ea typeface="Tahoma" panose="020B0604030504040204" pitchFamily="34" charset="0"/>
                <a:cs typeface="Lucida Sans"/>
              </a:rPr>
              <a:t> </a:t>
            </a:r>
            <a:r>
              <a:rPr lang="en-US" dirty="0">
                <a:solidFill>
                  <a:srgbClr val="00447C"/>
                </a:solidFill>
                <a:latin typeface="Tahoma" panose="020B0604030504040204" pitchFamily="34" charset="0"/>
                <a:ea typeface="Tahoma" panose="020B0604030504040204" pitchFamily="34" charset="0"/>
                <a:cs typeface="Lucida Sans"/>
              </a:rPr>
              <a:t>fill</a:t>
            </a:r>
            <a:r>
              <a:rPr lang="en-US" spc="-70" dirty="0">
                <a:solidFill>
                  <a:srgbClr val="00447C"/>
                </a:solidFill>
                <a:latin typeface="Tahoma" panose="020B0604030504040204" pitchFamily="34" charset="0"/>
                <a:ea typeface="Tahoma" panose="020B0604030504040204" pitchFamily="34" charset="0"/>
                <a:cs typeface="Lucida Sans"/>
              </a:rPr>
              <a:t> </a:t>
            </a:r>
            <a:r>
              <a:rPr lang="en-US" dirty="0">
                <a:solidFill>
                  <a:srgbClr val="00447C"/>
                </a:solidFill>
                <a:latin typeface="Tahoma" panose="020B0604030504040204" pitchFamily="34" charset="0"/>
                <a:ea typeface="Tahoma" panose="020B0604030504040204" pitchFamily="34" charset="0"/>
                <a:cs typeface="Lucida Sans"/>
              </a:rPr>
              <a:t>(depending</a:t>
            </a:r>
            <a:r>
              <a:rPr lang="en-US" spc="-65" dirty="0">
                <a:solidFill>
                  <a:srgbClr val="00447C"/>
                </a:solidFill>
                <a:latin typeface="Tahoma" panose="020B0604030504040204" pitchFamily="34" charset="0"/>
                <a:ea typeface="Tahoma" panose="020B0604030504040204" pitchFamily="34" charset="0"/>
                <a:cs typeface="Lucida Sans"/>
              </a:rPr>
              <a:t> </a:t>
            </a:r>
            <a:r>
              <a:rPr lang="en-US" dirty="0">
                <a:solidFill>
                  <a:srgbClr val="00447C"/>
                </a:solidFill>
                <a:latin typeface="Tahoma" panose="020B0604030504040204" pitchFamily="34" charset="0"/>
                <a:ea typeface="Tahoma" panose="020B0604030504040204" pitchFamily="34" charset="0"/>
                <a:cs typeface="Lucida Sans"/>
              </a:rPr>
              <a:t>on</a:t>
            </a:r>
            <a:r>
              <a:rPr lang="en-US" spc="-65" dirty="0">
                <a:solidFill>
                  <a:srgbClr val="00447C"/>
                </a:solidFill>
                <a:latin typeface="Tahoma" panose="020B0604030504040204" pitchFamily="34" charset="0"/>
                <a:ea typeface="Tahoma" panose="020B0604030504040204" pitchFamily="34" charset="0"/>
                <a:cs typeface="Lucida Sans"/>
              </a:rPr>
              <a:t> </a:t>
            </a:r>
            <a:r>
              <a:rPr lang="en-US" dirty="0">
                <a:solidFill>
                  <a:srgbClr val="00447C"/>
                </a:solidFill>
                <a:latin typeface="Tahoma" panose="020B0604030504040204" pitchFamily="34" charset="0"/>
                <a:ea typeface="Tahoma" panose="020B0604030504040204" pitchFamily="34" charset="0"/>
                <a:cs typeface="Lucida Sans"/>
              </a:rPr>
              <a:t>level</a:t>
            </a:r>
            <a:r>
              <a:rPr lang="en-US" spc="-65" dirty="0">
                <a:solidFill>
                  <a:srgbClr val="00447C"/>
                </a:solidFill>
                <a:latin typeface="Tahoma" panose="020B0604030504040204" pitchFamily="34" charset="0"/>
                <a:ea typeface="Tahoma" panose="020B0604030504040204" pitchFamily="34" charset="0"/>
                <a:cs typeface="Lucida Sans"/>
              </a:rPr>
              <a:t> </a:t>
            </a:r>
            <a:r>
              <a:rPr lang="en-US" dirty="0">
                <a:solidFill>
                  <a:srgbClr val="00447C"/>
                </a:solidFill>
                <a:latin typeface="Tahoma" panose="020B0604030504040204" pitchFamily="34" charset="0"/>
                <a:ea typeface="Tahoma" panose="020B0604030504040204" pitchFamily="34" charset="0"/>
                <a:cs typeface="Lucida Sans"/>
              </a:rPr>
              <a:t>of</a:t>
            </a:r>
            <a:r>
              <a:rPr lang="en-US" spc="-65" dirty="0">
                <a:solidFill>
                  <a:srgbClr val="00447C"/>
                </a:solidFill>
                <a:latin typeface="Tahoma" panose="020B0604030504040204" pitchFamily="34" charset="0"/>
                <a:ea typeface="Tahoma" panose="020B0604030504040204" pitchFamily="34" charset="0"/>
                <a:cs typeface="Lucida Sans"/>
              </a:rPr>
              <a:t> </a:t>
            </a:r>
            <a:r>
              <a:rPr lang="en-US" dirty="0">
                <a:solidFill>
                  <a:srgbClr val="00447C"/>
                </a:solidFill>
                <a:latin typeface="Tahoma" panose="020B0604030504040204" pitchFamily="34" charset="0"/>
                <a:ea typeface="Tahoma" panose="020B0604030504040204" pitchFamily="34" charset="0"/>
                <a:cs typeface="Lucida Sans"/>
              </a:rPr>
              <a:t>text)</a:t>
            </a:r>
            <a:endParaRPr lang="ru-RU" dirty="0">
              <a:latin typeface="Lucida Sans"/>
              <a:ea typeface="Tahoma" panose="020B0604030504040204" pitchFamily="34" charset="0"/>
              <a:cs typeface="Lucida Sans"/>
            </a:endParaRPr>
          </a:p>
          <a:p>
            <a:pPr marL="342900" lvl="0" indent="-342900">
              <a:spcBef>
                <a:spcPts val="315"/>
              </a:spcBef>
              <a:spcAft>
                <a:spcPts val="0"/>
              </a:spcAft>
              <a:buClr>
                <a:srgbClr val="00447C"/>
              </a:buClr>
              <a:buSzPts val="950"/>
              <a:buFont typeface="Tahoma" panose="020B0604030504040204" pitchFamily="34" charset="0"/>
              <a:buChar char="•"/>
              <a:tabLst>
                <a:tab pos="323850" algn="l"/>
                <a:tab pos="324485" algn="l"/>
              </a:tabLst>
            </a:pPr>
            <a:r>
              <a:rPr lang="en-US" dirty="0">
                <a:solidFill>
                  <a:srgbClr val="00447C"/>
                </a:solidFill>
                <a:latin typeface="Tahoma" panose="020B0604030504040204" pitchFamily="34" charset="0"/>
                <a:ea typeface="Tahoma" panose="020B0604030504040204" pitchFamily="34" charset="0"/>
                <a:cs typeface="Lucida Sans"/>
              </a:rPr>
              <a:t>dictation; feature</a:t>
            </a:r>
            <a:r>
              <a:rPr lang="en-US" spc="-130" dirty="0">
                <a:solidFill>
                  <a:srgbClr val="00447C"/>
                </a:solidFill>
                <a:latin typeface="Tahoma" panose="020B0604030504040204" pitchFamily="34" charset="0"/>
                <a:ea typeface="Tahoma" panose="020B0604030504040204" pitchFamily="34" charset="0"/>
                <a:cs typeface="Lucida Sans"/>
              </a:rPr>
              <a:t> </a:t>
            </a:r>
            <a:r>
              <a:rPr lang="en-US" dirty="0">
                <a:solidFill>
                  <a:srgbClr val="00447C"/>
                </a:solidFill>
                <a:latin typeface="Tahoma" panose="020B0604030504040204" pitchFamily="34" charset="0"/>
                <a:ea typeface="Tahoma" panose="020B0604030504040204" pitchFamily="34" charset="0"/>
                <a:cs typeface="Lucida Sans"/>
              </a:rPr>
              <a:t>identification/labelling</a:t>
            </a:r>
            <a:endParaRPr lang="ru-RU" dirty="0">
              <a:latin typeface="Lucida Sans"/>
              <a:ea typeface="Tahoma" panose="020B0604030504040204" pitchFamily="34" charset="0"/>
              <a:cs typeface="Lucida Sans"/>
            </a:endParaRPr>
          </a:p>
          <a:p>
            <a:pPr marL="342900" lvl="0" indent="-342900">
              <a:spcBef>
                <a:spcPts val="315"/>
              </a:spcBef>
              <a:spcAft>
                <a:spcPts val="0"/>
              </a:spcAft>
              <a:buClr>
                <a:srgbClr val="00447C"/>
              </a:buClr>
              <a:buSzPts val="950"/>
              <a:buFont typeface="Tahoma" panose="020B0604030504040204" pitchFamily="34" charset="0"/>
              <a:buChar char="•"/>
              <a:tabLst>
                <a:tab pos="323850" algn="l"/>
                <a:tab pos="324485" algn="l"/>
              </a:tabLst>
            </a:pPr>
            <a:r>
              <a:rPr lang="en-US" dirty="0">
                <a:solidFill>
                  <a:srgbClr val="00447C"/>
                </a:solidFill>
                <a:latin typeface="Tahoma" panose="020B0604030504040204" pitchFamily="34" charset="0"/>
                <a:ea typeface="Tahoma" panose="020B0604030504040204" pitchFamily="34" charset="0"/>
                <a:cs typeface="Lucida Sans"/>
              </a:rPr>
              <a:t>information/data</a:t>
            </a:r>
            <a:r>
              <a:rPr lang="en-US" spc="-65" dirty="0">
                <a:solidFill>
                  <a:srgbClr val="00447C"/>
                </a:solidFill>
                <a:latin typeface="Tahoma" panose="020B0604030504040204" pitchFamily="34" charset="0"/>
                <a:ea typeface="Tahoma" panose="020B0604030504040204" pitchFamily="34" charset="0"/>
                <a:cs typeface="Lucida Sans"/>
              </a:rPr>
              <a:t> </a:t>
            </a:r>
            <a:r>
              <a:rPr lang="en-US" dirty="0">
                <a:solidFill>
                  <a:srgbClr val="00447C"/>
                </a:solidFill>
                <a:latin typeface="Tahoma" panose="020B0604030504040204" pitchFamily="34" charset="0"/>
                <a:ea typeface="Tahoma" panose="020B0604030504040204" pitchFamily="34" charset="0"/>
                <a:cs typeface="Lucida Sans"/>
              </a:rPr>
              <a:t>transfer</a:t>
            </a:r>
            <a:endParaRPr lang="ru-RU" dirty="0">
              <a:latin typeface="Lucida Sans"/>
              <a:ea typeface="Tahoma" panose="020B0604030504040204" pitchFamily="34" charset="0"/>
              <a:cs typeface="Lucida Sans"/>
            </a:endParaRPr>
          </a:p>
          <a:p>
            <a:pPr marL="342900" lvl="0" indent="-342900">
              <a:spcBef>
                <a:spcPts val="315"/>
              </a:spcBef>
              <a:spcAft>
                <a:spcPts val="0"/>
              </a:spcAft>
              <a:buClr>
                <a:srgbClr val="00447C"/>
              </a:buClr>
              <a:buSzPts val="950"/>
              <a:buFont typeface="Tahoma" panose="020B0604030504040204" pitchFamily="34" charset="0"/>
              <a:buChar char="•"/>
              <a:tabLst>
                <a:tab pos="323850" algn="l"/>
                <a:tab pos="324485" algn="l"/>
              </a:tabLst>
            </a:pPr>
            <a:r>
              <a:rPr lang="en-US" dirty="0">
                <a:solidFill>
                  <a:srgbClr val="00447C"/>
                </a:solidFill>
                <a:latin typeface="Tahoma" panose="020B0604030504040204" pitchFamily="34" charset="0"/>
                <a:ea typeface="Tahoma" panose="020B0604030504040204" pitchFamily="34" charset="0"/>
                <a:cs typeface="Lucida Sans"/>
              </a:rPr>
              <a:t>predicting</a:t>
            </a:r>
            <a:endParaRPr lang="ru-RU" dirty="0">
              <a:latin typeface="Lucida Sans"/>
              <a:ea typeface="Tahoma" panose="020B0604030504040204" pitchFamily="34" charset="0"/>
              <a:cs typeface="Lucida Sans"/>
            </a:endParaRPr>
          </a:p>
          <a:p>
            <a:pPr marL="342900" lvl="0" indent="-342900">
              <a:spcBef>
                <a:spcPts val="320"/>
              </a:spcBef>
              <a:spcAft>
                <a:spcPts val="0"/>
              </a:spcAft>
              <a:buClr>
                <a:srgbClr val="00447C"/>
              </a:buClr>
              <a:buSzPts val="950"/>
              <a:buFont typeface="Tahoma" panose="020B0604030504040204" pitchFamily="34" charset="0"/>
              <a:buChar char="•"/>
              <a:tabLst>
                <a:tab pos="323850" algn="l"/>
                <a:tab pos="324485" algn="l"/>
              </a:tabLst>
            </a:pPr>
            <a:r>
              <a:rPr lang="en-US" dirty="0">
                <a:solidFill>
                  <a:srgbClr val="00447C"/>
                </a:solidFill>
                <a:latin typeface="Tahoma" panose="020B0604030504040204" pitchFamily="34" charset="0"/>
                <a:ea typeface="Tahoma" panose="020B0604030504040204" pitchFamily="34" charset="0"/>
                <a:cs typeface="Lucida Sans"/>
              </a:rPr>
              <a:t>questionnaires</a:t>
            </a:r>
            <a:endParaRPr lang="ru-RU" dirty="0">
              <a:latin typeface="Lucida Sans"/>
              <a:ea typeface="Tahoma" panose="020B0604030504040204" pitchFamily="34" charset="0"/>
              <a:cs typeface="Lucida Sans"/>
            </a:endParaRPr>
          </a:p>
          <a:p>
            <a:pPr marL="342900" lvl="0" indent="-342900">
              <a:spcBef>
                <a:spcPts val="315"/>
              </a:spcBef>
              <a:spcAft>
                <a:spcPts val="0"/>
              </a:spcAft>
              <a:buClr>
                <a:srgbClr val="00447C"/>
              </a:buClr>
              <a:buSzPts val="950"/>
              <a:buFont typeface="Tahoma" panose="020B0604030504040204" pitchFamily="34" charset="0"/>
              <a:buChar char="•"/>
              <a:tabLst>
                <a:tab pos="323850" algn="l"/>
                <a:tab pos="324485" algn="l"/>
              </a:tabLst>
            </a:pPr>
            <a:r>
              <a:rPr lang="en-US" dirty="0">
                <a:solidFill>
                  <a:srgbClr val="00447C"/>
                </a:solidFill>
                <a:latin typeface="Tahoma" panose="020B0604030504040204" pitchFamily="34" charset="0"/>
                <a:ea typeface="Tahoma" panose="020B0604030504040204" pitchFamily="34" charset="0"/>
                <a:cs typeface="Lucida Sans"/>
              </a:rPr>
              <a:t>word</a:t>
            </a:r>
            <a:r>
              <a:rPr lang="en-US" spc="35" dirty="0">
                <a:solidFill>
                  <a:srgbClr val="00447C"/>
                </a:solidFill>
                <a:latin typeface="Tahoma" panose="020B0604030504040204" pitchFamily="34" charset="0"/>
                <a:ea typeface="Tahoma" panose="020B0604030504040204" pitchFamily="34" charset="0"/>
                <a:cs typeface="Lucida Sans"/>
              </a:rPr>
              <a:t> </a:t>
            </a:r>
            <a:r>
              <a:rPr lang="en-US" dirty="0">
                <a:solidFill>
                  <a:srgbClr val="00447C"/>
                </a:solidFill>
                <a:latin typeface="Tahoma" panose="020B0604030504040204" pitchFamily="34" charset="0"/>
                <a:ea typeface="Tahoma" panose="020B0604030504040204" pitchFamily="34" charset="0"/>
                <a:cs typeface="Lucida Sans"/>
              </a:rPr>
              <a:t>searches</a:t>
            </a:r>
            <a:endParaRPr lang="ru-RU" dirty="0">
              <a:latin typeface="Lucida Sans"/>
              <a:ea typeface="Tahoma" panose="020B0604030504040204" pitchFamily="34" charset="0"/>
              <a:cs typeface="Lucida Sans"/>
            </a:endParaRPr>
          </a:p>
          <a:p>
            <a:pPr marL="342900" lvl="0" indent="-342900">
              <a:spcBef>
                <a:spcPts val="315"/>
              </a:spcBef>
              <a:spcAft>
                <a:spcPts val="0"/>
              </a:spcAft>
              <a:buClr>
                <a:srgbClr val="00447C"/>
              </a:buClr>
              <a:buSzPts val="950"/>
              <a:buFont typeface="Tahoma" panose="020B0604030504040204" pitchFamily="34" charset="0"/>
              <a:buChar char="•"/>
              <a:tabLst>
                <a:tab pos="323850" algn="l"/>
                <a:tab pos="324485" algn="l"/>
              </a:tabLst>
            </a:pPr>
            <a:r>
              <a:rPr lang="en-US" dirty="0">
                <a:solidFill>
                  <a:srgbClr val="00447C"/>
                </a:solidFill>
                <a:latin typeface="Tahoma" panose="020B0604030504040204" pitchFamily="34" charset="0"/>
                <a:ea typeface="Tahoma" panose="020B0604030504040204" pitchFamily="34" charset="0"/>
                <a:cs typeface="Lucida Sans"/>
              </a:rPr>
              <a:t>word/text/sentence</a:t>
            </a:r>
            <a:r>
              <a:rPr lang="en-US" spc="-85" dirty="0">
                <a:solidFill>
                  <a:srgbClr val="00447C"/>
                </a:solidFill>
                <a:latin typeface="Tahoma" panose="020B0604030504040204" pitchFamily="34" charset="0"/>
                <a:ea typeface="Tahoma" panose="020B0604030504040204" pitchFamily="34" charset="0"/>
                <a:cs typeface="Lucida Sans"/>
              </a:rPr>
              <a:t> </a:t>
            </a:r>
            <a:r>
              <a:rPr lang="en-US" dirty="0">
                <a:solidFill>
                  <a:srgbClr val="00447C"/>
                </a:solidFill>
                <a:latin typeface="Tahoma" panose="020B0604030504040204" pitchFamily="34" charset="0"/>
                <a:ea typeface="Tahoma" panose="020B0604030504040204" pitchFamily="34" charset="0"/>
                <a:cs typeface="Lucida Sans"/>
              </a:rPr>
              <a:t>completion</a:t>
            </a:r>
            <a:endParaRPr lang="ru-RU" dirty="0">
              <a:latin typeface="Lucida Sans"/>
              <a:ea typeface="Tahoma" panose="020B0604030504040204" pitchFamily="34" charset="0"/>
              <a:cs typeface="Lucida Sans"/>
            </a:endParaRPr>
          </a:p>
          <a:p>
            <a:pPr marL="342900" lvl="0" indent="-342900">
              <a:spcBef>
                <a:spcPts val="315"/>
              </a:spcBef>
              <a:spcAft>
                <a:spcPts val="0"/>
              </a:spcAft>
              <a:buClr>
                <a:srgbClr val="00447C"/>
              </a:buClr>
              <a:buSzPts val="950"/>
              <a:buFont typeface="Tahoma" panose="020B0604030504040204" pitchFamily="34" charset="0"/>
              <a:buChar char="•"/>
              <a:tabLst>
                <a:tab pos="323850" algn="l"/>
                <a:tab pos="324485" algn="l"/>
              </a:tabLst>
            </a:pPr>
            <a:r>
              <a:rPr lang="en-US" dirty="0">
                <a:solidFill>
                  <a:srgbClr val="00447C"/>
                </a:solidFill>
                <a:latin typeface="Tahoma" panose="020B0604030504040204" pitchFamily="34" charset="0"/>
                <a:ea typeface="Tahoma" panose="020B0604030504040204" pitchFamily="34" charset="0"/>
                <a:cs typeface="Lucida Sans"/>
              </a:rPr>
              <a:t>skimming/scanning</a:t>
            </a:r>
            <a:r>
              <a:rPr lang="en-US" spc="-70" dirty="0">
                <a:solidFill>
                  <a:srgbClr val="00447C"/>
                </a:solidFill>
                <a:latin typeface="Tahoma" panose="020B0604030504040204" pitchFamily="34" charset="0"/>
                <a:ea typeface="Tahoma" panose="020B0604030504040204" pitchFamily="34" charset="0"/>
                <a:cs typeface="Lucida Sans"/>
              </a:rPr>
              <a:t> </a:t>
            </a:r>
            <a:r>
              <a:rPr lang="en-US" dirty="0">
                <a:solidFill>
                  <a:srgbClr val="00447C"/>
                </a:solidFill>
                <a:latin typeface="Tahoma" panose="020B0604030504040204" pitchFamily="34" charset="0"/>
                <a:ea typeface="Tahoma" panose="020B0604030504040204" pitchFamily="34" charset="0"/>
                <a:cs typeface="Lucida Sans"/>
              </a:rPr>
              <a:t>(dependent</a:t>
            </a:r>
            <a:r>
              <a:rPr lang="en-US" spc="-65" dirty="0">
                <a:solidFill>
                  <a:srgbClr val="00447C"/>
                </a:solidFill>
                <a:latin typeface="Tahoma" panose="020B0604030504040204" pitchFamily="34" charset="0"/>
                <a:ea typeface="Tahoma" panose="020B0604030504040204" pitchFamily="34" charset="0"/>
                <a:cs typeface="Lucida Sans"/>
              </a:rPr>
              <a:t> </a:t>
            </a:r>
            <a:r>
              <a:rPr lang="en-US" dirty="0">
                <a:solidFill>
                  <a:srgbClr val="00447C"/>
                </a:solidFill>
                <a:latin typeface="Tahoma" panose="020B0604030504040204" pitchFamily="34" charset="0"/>
                <a:ea typeface="Tahoma" panose="020B0604030504040204" pitchFamily="34" charset="0"/>
                <a:cs typeface="Lucida Sans"/>
              </a:rPr>
              <a:t>on</a:t>
            </a:r>
            <a:r>
              <a:rPr lang="en-US" spc="-65" dirty="0">
                <a:solidFill>
                  <a:srgbClr val="00447C"/>
                </a:solidFill>
                <a:latin typeface="Tahoma" panose="020B0604030504040204" pitchFamily="34" charset="0"/>
                <a:ea typeface="Tahoma" panose="020B0604030504040204" pitchFamily="34" charset="0"/>
                <a:cs typeface="Lucida Sans"/>
              </a:rPr>
              <a:t> </a:t>
            </a:r>
            <a:r>
              <a:rPr lang="en-US" dirty="0">
                <a:solidFill>
                  <a:srgbClr val="00447C"/>
                </a:solidFill>
                <a:latin typeface="Tahoma" panose="020B0604030504040204" pitchFamily="34" charset="0"/>
                <a:ea typeface="Tahoma" panose="020B0604030504040204" pitchFamily="34" charset="0"/>
                <a:cs typeface="Lucida Sans"/>
              </a:rPr>
              <a:t>level</a:t>
            </a:r>
            <a:r>
              <a:rPr lang="en-US" spc="-65" dirty="0">
                <a:solidFill>
                  <a:srgbClr val="00447C"/>
                </a:solidFill>
                <a:latin typeface="Tahoma" panose="020B0604030504040204" pitchFamily="34" charset="0"/>
                <a:ea typeface="Tahoma" panose="020B0604030504040204" pitchFamily="34" charset="0"/>
                <a:cs typeface="Lucida Sans"/>
              </a:rPr>
              <a:t> </a:t>
            </a:r>
            <a:r>
              <a:rPr lang="en-US" dirty="0">
                <a:solidFill>
                  <a:srgbClr val="00447C"/>
                </a:solidFill>
                <a:latin typeface="Tahoma" panose="020B0604030504040204" pitchFamily="34" charset="0"/>
                <a:ea typeface="Tahoma" panose="020B0604030504040204" pitchFamily="34" charset="0"/>
                <a:cs typeface="Lucida Sans"/>
              </a:rPr>
              <a:t>of</a:t>
            </a:r>
            <a:r>
              <a:rPr lang="en-US" spc="-70" dirty="0">
                <a:solidFill>
                  <a:srgbClr val="00447C"/>
                </a:solidFill>
                <a:latin typeface="Tahoma" panose="020B0604030504040204" pitchFamily="34" charset="0"/>
                <a:ea typeface="Tahoma" panose="020B0604030504040204" pitchFamily="34" charset="0"/>
                <a:cs typeface="Lucida Sans"/>
              </a:rPr>
              <a:t> </a:t>
            </a:r>
            <a:r>
              <a:rPr lang="en-US" dirty="0">
                <a:solidFill>
                  <a:srgbClr val="00447C"/>
                </a:solidFill>
                <a:latin typeface="Tahoma" panose="020B0604030504040204" pitchFamily="34" charset="0"/>
                <a:ea typeface="Tahoma" panose="020B0604030504040204" pitchFamily="34" charset="0"/>
                <a:cs typeface="Lucida Sans"/>
              </a:rPr>
              <a:t>text).</a:t>
            </a:r>
            <a:endParaRPr lang="ru-RU" dirty="0">
              <a:latin typeface="Lucida Sans"/>
              <a:ea typeface="Tahoma" panose="020B0604030504040204" pitchFamily="34" charset="0"/>
              <a:cs typeface="Lucida Sans"/>
            </a:endParaRPr>
          </a:p>
          <a:p>
            <a:pPr marL="107950">
              <a:spcBef>
                <a:spcPts val="805"/>
              </a:spcBef>
              <a:spcAft>
                <a:spcPts val="0"/>
              </a:spcAft>
            </a:pPr>
            <a:r>
              <a:rPr lang="en-US" sz="2400" b="1" u="sng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Lucida Sans"/>
                <a:cs typeface="Lucida Sans"/>
              </a:rPr>
              <a:t>High order skills:</a:t>
            </a:r>
            <a:endParaRPr lang="ru-RU" sz="2400" b="1" u="sng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Lucida Sans"/>
              <a:ea typeface="Lucida Sans"/>
              <a:cs typeface="Lucida Sans"/>
            </a:endParaRPr>
          </a:p>
          <a:p>
            <a:pPr marL="342900" lvl="0" indent="-342900">
              <a:spcBef>
                <a:spcPts val="315"/>
              </a:spcBef>
              <a:spcAft>
                <a:spcPts val="0"/>
              </a:spcAft>
              <a:buClr>
                <a:srgbClr val="00447C"/>
              </a:buClr>
              <a:buSzPts val="950"/>
              <a:buFont typeface="Tahoma" panose="020B0604030504040204" pitchFamily="34" charset="0"/>
              <a:buChar char="•"/>
              <a:tabLst>
                <a:tab pos="323850" algn="l"/>
                <a:tab pos="324485" algn="l"/>
              </a:tabLst>
            </a:pPr>
            <a:r>
              <a:rPr lang="en-US" dirty="0" err="1">
                <a:solidFill>
                  <a:srgbClr val="00447C"/>
                </a:solidFill>
                <a:latin typeface="Tahoma" panose="020B0604030504040204" pitchFamily="34" charset="0"/>
                <a:ea typeface="Tahoma" panose="020B0604030504040204" pitchFamily="34" charset="0"/>
                <a:cs typeface="Lucida Sans"/>
              </a:rPr>
              <a:t>summarising</a:t>
            </a:r>
            <a:endParaRPr lang="ru-RU" dirty="0">
              <a:latin typeface="Lucida Sans"/>
              <a:ea typeface="Tahoma" panose="020B0604030504040204" pitchFamily="34" charset="0"/>
              <a:cs typeface="Lucida Sans"/>
            </a:endParaRPr>
          </a:p>
          <a:p>
            <a:pPr marL="342900" lvl="0" indent="-342900">
              <a:spcBef>
                <a:spcPts val="320"/>
              </a:spcBef>
              <a:spcAft>
                <a:spcPts val="0"/>
              </a:spcAft>
              <a:buClr>
                <a:srgbClr val="00447C"/>
              </a:buClr>
              <a:buSzPts val="950"/>
              <a:buFont typeface="Tahoma" panose="020B0604030504040204" pitchFamily="34" charset="0"/>
              <a:buChar char="•"/>
              <a:tabLst>
                <a:tab pos="323850" algn="l"/>
                <a:tab pos="324485" algn="l"/>
              </a:tabLst>
            </a:pPr>
            <a:r>
              <a:rPr lang="en-US" dirty="0">
                <a:solidFill>
                  <a:srgbClr val="00447C"/>
                </a:solidFill>
                <a:latin typeface="Tahoma" panose="020B0604030504040204" pitchFamily="34" charset="0"/>
                <a:ea typeface="Tahoma" panose="020B0604030504040204" pitchFamily="34" charset="0"/>
                <a:cs typeface="Lucida Sans"/>
              </a:rPr>
              <a:t>freeze</a:t>
            </a:r>
            <a:r>
              <a:rPr lang="en-US" spc="-65" dirty="0">
                <a:solidFill>
                  <a:srgbClr val="00447C"/>
                </a:solidFill>
                <a:latin typeface="Tahoma" panose="020B0604030504040204" pitchFamily="34" charset="0"/>
                <a:ea typeface="Tahoma" panose="020B0604030504040204" pitchFamily="34" charset="0"/>
                <a:cs typeface="Lucida Sans"/>
              </a:rPr>
              <a:t> </a:t>
            </a:r>
            <a:r>
              <a:rPr lang="en-US" dirty="0">
                <a:solidFill>
                  <a:srgbClr val="00447C"/>
                </a:solidFill>
                <a:latin typeface="Tahoma" panose="020B0604030504040204" pitchFamily="34" charset="0"/>
                <a:ea typeface="Tahoma" panose="020B0604030504040204" pitchFamily="34" charset="0"/>
                <a:cs typeface="Lucida Sans"/>
              </a:rPr>
              <a:t>frame/still</a:t>
            </a:r>
            <a:endParaRPr lang="ru-RU" dirty="0">
              <a:latin typeface="Lucida Sans"/>
              <a:ea typeface="Tahoma" panose="020B0604030504040204" pitchFamily="34" charset="0"/>
              <a:cs typeface="Lucida Sans"/>
            </a:endParaRPr>
          </a:p>
          <a:p>
            <a:pPr marL="342900" lvl="0" indent="-342900">
              <a:spcBef>
                <a:spcPts val="315"/>
              </a:spcBef>
              <a:spcAft>
                <a:spcPts val="0"/>
              </a:spcAft>
              <a:buClr>
                <a:srgbClr val="00447C"/>
              </a:buClr>
              <a:buSzPts val="950"/>
              <a:buFont typeface="Tahoma" panose="020B0604030504040204" pitchFamily="34" charset="0"/>
              <a:buChar char="•"/>
              <a:tabLst>
                <a:tab pos="323850" algn="l"/>
                <a:tab pos="324485" algn="l"/>
              </a:tabLst>
            </a:pPr>
            <a:r>
              <a:rPr lang="en-US" dirty="0">
                <a:solidFill>
                  <a:srgbClr val="00447C"/>
                </a:solidFill>
                <a:latin typeface="Tahoma" panose="020B0604030504040204" pitchFamily="34" charset="0"/>
                <a:ea typeface="Tahoma" panose="020B0604030504040204" pitchFamily="34" charset="0"/>
                <a:cs typeface="Lucida Sans"/>
              </a:rPr>
              <a:t>interview</a:t>
            </a:r>
            <a:endParaRPr lang="ru-RU" dirty="0">
              <a:latin typeface="Lucida Sans"/>
              <a:ea typeface="Tahoma" panose="020B0604030504040204" pitchFamily="34" charset="0"/>
              <a:cs typeface="Lucida Sans"/>
            </a:endParaRPr>
          </a:p>
          <a:p>
            <a:pPr marL="342900" lvl="0" indent="-342900">
              <a:spcBef>
                <a:spcPts val="315"/>
              </a:spcBef>
              <a:spcAft>
                <a:spcPts val="0"/>
              </a:spcAft>
              <a:buClr>
                <a:srgbClr val="00447C"/>
              </a:buClr>
              <a:buSzPts val="950"/>
              <a:buFont typeface="Tahoma" panose="020B0604030504040204" pitchFamily="34" charset="0"/>
              <a:buChar char="•"/>
              <a:tabLst>
                <a:tab pos="323850" algn="l"/>
                <a:tab pos="324485" algn="l"/>
              </a:tabLst>
            </a:pPr>
            <a:r>
              <a:rPr lang="en-US" dirty="0">
                <a:solidFill>
                  <a:srgbClr val="00447C"/>
                </a:solidFill>
                <a:latin typeface="Tahoma" panose="020B0604030504040204" pitchFamily="34" charset="0"/>
                <a:ea typeface="Tahoma" panose="020B0604030504040204" pitchFamily="34" charset="0"/>
                <a:cs typeface="Lucida Sans"/>
              </a:rPr>
              <a:t>guess meaning from</a:t>
            </a:r>
            <a:r>
              <a:rPr lang="en-US" spc="-195" dirty="0">
                <a:solidFill>
                  <a:srgbClr val="00447C"/>
                </a:solidFill>
                <a:latin typeface="Tahoma" panose="020B0604030504040204" pitchFamily="34" charset="0"/>
                <a:ea typeface="Tahoma" panose="020B0604030504040204" pitchFamily="34" charset="0"/>
                <a:cs typeface="Lucida Sans"/>
              </a:rPr>
              <a:t> </a:t>
            </a:r>
            <a:r>
              <a:rPr lang="en-US" dirty="0">
                <a:solidFill>
                  <a:srgbClr val="00447C"/>
                </a:solidFill>
                <a:latin typeface="Tahoma" panose="020B0604030504040204" pitchFamily="34" charset="0"/>
                <a:ea typeface="Tahoma" panose="020B0604030504040204" pitchFamily="34" charset="0"/>
                <a:cs typeface="Lucida Sans"/>
              </a:rPr>
              <a:t>context</a:t>
            </a:r>
            <a:endParaRPr lang="ru-RU" dirty="0">
              <a:latin typeface="Lucida Sans"/>
              <a:ea typeface="Tahoma" panose="020B0604030504040204" pitchFamily="34" charset="0"/>
              <a:cs typeface="Lucida Sans"/>
            </a:endParaRPr>
          </a:p>
          <a:p>
            <a:pPr marL="342900" lvl="0" indent="-342900">
              <a:spcBef>
                <a:spcPts val="315"/>
              </a:spcBef>
              <a:spcAft>
                <a:spcPts val="0"/>
              </a:spcAft>
              <a:buClr>
                <a:srgbClr val="00447C"/>
              </a:buClr>
              <a:buSzPts val="950"/>
              <a:buFont typeface="Tahoma" panose="020B0604030504040204" pitchFamily="34" charset="0"/>
              <a:buChar char="•"/>
              <a:tabLst>
                <a:tab pos="323850" algn="l"/>
                <a:tab pos="324485" algn="l"/>
              </a:tabLst>
            </a:pPr>
            <a:r>
              <a:rPr lang="en-US" dirty="0">
                <a:solidFill>
                  <a:srgbClr val="00447C"/>
                </a:solidFill>
                <a:latin typeface="Tahoma" panose="020B0604030504040204" pitchFamily="34" charset="0"/>
                <a:ea typeface="Tahoma" panose="020B0604030504040204" pitchFamily="34" charset="0"/>
                <a:cs typeface="Lucida Sans"/>
              </a:rPr>
              <a:t>poster</a:t>
            </a:r>
            <a:r>
              <a:rPr lang="en-US" spc="-65" dirty="0">
                <a:solidFill>
                  <a:srgbClr val="00447C"/>
                </a:solidFill>
                <a:latin typeface="Tahoma" panose="020B0604030504040204" pitchFamily="34" charset="0"/>
                <a:ea typeface="Tahoma" panose="020B0604030504040204" pitchFamily="34" charset="0"/>
                <a:cs typeface="Lucida Sans"/>
              </a:rPr>
              <a:t> </a:t>
            </a:r>
            <a:r>
              <a:rPr lang="en-US" dirty="0">
                <a:solidFill>
                  <a:srgbClr val="00447C"/>
                </a:solidFill>
                <a:latin typeface="Tahoma" panose="020B0604030504040204" pitchFamily="34" charset="0"/>
                <a:ea typeface="Tahoma" panose="020B0604030504040204" pitchFamily="34" charset="0"/>
                <a:cs typeface="Lucida Sans"/>
              </a:rPr>
              <a:t>presentation.</a:t>
            </a:r>
            <a:endParaRPr lang="ru-RU" dirty="0">
              <a:latin typeface="Lucida Sans"/>
              <a:ea typeface="Tahoma" panose="020B0604030504040204" pitchFamily="34" charset="0"/>
              <a:cs typeface="Lucida Sans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3263672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683568" y="188640"/>
            <a:ext cx="7704856" cy="6192688"/>
            <a:chOff x="1837" y="1102"/>
            <a:chExt cx="9071" cy="13000"/>
          </a:xfrm>
        </p:grpSpPr>
        <p:sp>
          <p:nvSpPr>
            <p:cNvPr id="3" name="Freeform 3"/>
            <p:cNvSpPr>
              <a:spLocks/>
            </p:cNvSpPr>
            <p:nvPr/>
          </p:nvSpPr>
          <p:spPr bwMode="auto">
            <a:xfrm>
              <a:off x="1898" y="1705"/>
              <a:ext cx="8754" cy="12185"/>
            </a:xfrm>
            <a:custGeom>
              <a:avLst/>
              <a:gdLst>
                <a:gd name="T0" fmla="+- 0 6229 1899"/>
                <a:gd name="T1" fmla="*/ T0 w 8754"/>
                <a:gd name="T2" fmla="+- 0 1706 1706"/>
                <a:gd name="T3" fmla="*/ 1706 h 12185"/>
                <a:gd name="T4" fmla="+- 0 1995 1899"/>
                <a:gd name="T5" fmla="*/ T4 w 8754"/>
                <a:gd name="T6" fmla="+- 0 1850 1706"/>
                <a:gd name="T7" fmla="*/ 1850 h 12185"/>
                <a:gd name="T8" fmla="+- 0 1915 1899"/>
                <a:gd name="T9" fmla="*/ T8 w 8754"/>
                <a:gd name="T10" fmla="+- 0 1931 1706"/>
                <a:gd name="T11" fmla="*/ 1931 h 12185"/>
                <a:gd name="T12" fmla="+- 0 1899 1899"/>
                <a:gd name="T13" fmla="*/ T12 w 8754"/>
                <a:gd name="T14" fmla="+- 0 2339 1706"/>
                <a:gd name="T15" fmla="*/ 2339 h 12185"/>
                <a:gd name="T16" fmla="+- 0 2094 1899"/>
                <a:gd name="T17" fmla="*/ T16 w 8754"/>
                <a:gd name="T18" fmla="+- 0 13890 1706"/>
                <a:gd name="T19" fmla="*/ 13890 h 12185"/>
                <a:gd name="T20" fmla="+- 0 10392 1899"/>
                <a:gd name="T21" fmla="*/ T20 w 8754"/>
                <a:gd name="T22" fmla="+- 0 13774 1706"/>
                <a:gd name="T23" fmla="*/ 13774 h 12185"/>
                <a:gd name="T24" fmla="+- 0 10652 1899"/>
                <a:gd name="T25" fmla="*/ T24 w 8754"/>
                <a:gd name="T26" fmla="+- 0 1779 1706"/>
                <a:gd name="T27" fmla="*/ 1779 h 12185"/>
                <a:gd name="T28" fmla="+- 0 6229 1899"/>
                <a:gd name="T29" fmla="*/ T28 w 8754"/>
                <a:gd name="T30" fmla="+- 0 1706 1706"/>
                <a:gd name="T31" fmla="*/ 1706 h 12185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  <a:cxn ang="0">
                  <a:pos x="T17" y="T19"/>
                </a:cxn>
                <a:cxn ang="0">
                  <a:pos x="T21" y="T23"/>
                </a:cxn>
                <a:cxn ang="0">
                  <a:pos x="T25" y="T27"/>
                </a:cxn>
                <a:cxn ang="0">
                  <a:pos x="T29" y="T31"/>
                </a:cxn>
              </a:cxnLst>
              <a:rect l="0" t="0" r="r" b="b"/>
              <a:pathLst>
                <a:path w="8754" h="12185">
                  <a:moveTo>
                    <a:pt x="4330" y="0"/>
                  </a:moveTo>
                  <a:lnTo>
                    <a:pt x="96" y="144"/>
                  </a:lnTo>
                  <a:lnTo>
                    <a:pt x="16" y="225"/>
                  </a:lnTo>
                  <a:lnTo>
                    <a:pt x="0" y="633"/>
                  </a:lnTo>
                  <a:lnTo>
                    <a:pt x="195" y="12184"/>
                  </a:lnTo>
                  <a:lnTo>
                    <a:pt x="8493" y="12068"/>
                  </a:lnTo>
                  <a:lnTo>
                    <a:pt x="8753" y="73"/>
                  </a:lnTo>
                  <a:lnTo>
                    <a:pt x="4330" y="0"/>
                  </a:lnTo>
                  <a:close/>
                </a:path>
              </a:pathLst>
            </a:custGeom>
            <a:solidFill>
              <a:srgbClr val="F6CE9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pic>
          <p:nvPicPr>
            <p:cNvPr id="8196" name="Picture 4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37" y="1102"/>
              <a:ext cx="9071" cy="13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5" name="Заголовок 2"/>
          <p:cNvSpPr txBox="1">
            <a:spLocks/>
          </p:cNvSpPr>
          <p:nvPr/>
        </p:nvSpPr>
        <p:spPr>
          <a:xfrm>
            <a:off x="628600" y="92819"/>
            <a:ext cx="7543800" cy="766131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>
            <a:norm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4400" b="1" dirty="0" smtClean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Collecting </a:t>
            </a:r>
            <a:r>
              <a:rPr lang="en-US" sz="4400" b="1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Feedback</a:t>
            </a:r>
            <a:endParaRPr lang="ru-RU" sz="4400" b="1" dirty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477176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683568" y="188640"/>
            <a:ext cx="7704856" cy="6192688"/>
            <a:chOff x="1837" y="1102"/>
            <a:chExt cx="9071" cy="13000"/>
          </a:xfrm>
        </p:grpSpPr>
        <p:sp>
          <p:nvSpPr>
            <p:cNvPr id="3" name="Freeform 3"/>
            <p:cNvSpPr>
              <a:spLocks/>
            </p:cNvSpPr>
            <p:nvPr/>
          </p:nvSpPr>
          <p:spPr bwMode="auto">
            <a:xfrm>
              <a:off x="1898" y="1705"/>
              <a:ext cx="8754" cy="12185"/>
            </a:xfrm>
            <a:custGeom>
              <a:avLst/>
              <a:gdLst>
                <a:gd name="T0" fmla="+- 0 6229 1899"/>
                <a:gd name="T1" fmla="*/ T0 w 8754"/>
                <a:gd name="T2" fmla="+- 0 1706 1706"/>
                <a:gd name="T3" fmla="*/ 1706 h 12185"/>
                <a:gd name="T4" fmla="+- 0 1995 1899"/>
                <a:gd name="T5" fmla="*/ T4 w 8754"/>
                <a:gd name="T6" fmla="+- 0 1850 1706"/>
                <a:gd name="T7" fmla="*/ 1850 h 12185"/>
                <a:gd name="T8" fmla="+- 0 1915 1899"/>
                <a:gd name="T9" fmla="*/ T8 w 8754"/>
                <a:gd name="T10" fmla="+- 0 1931 1706"/>
                <a:gd name="T11" fmla="*/ 1931 h 12185"/>
                <a:gd name="T12" fmla="+- 0 1899 1899"/>
                <a:gd name="T13" fmla="*/ T12 w 8754"/>
                <a:gd name="T14" fmla="+- 0 2339 1706"/>
                <a:gd name="T15" fmla="*/ 2339 h 12185"/>
                <a:gd name="T16" fmla="+- 0 2094 1899"/>
                <a:gd name="T17" fmla="*/ T16 w 8754"/>
                <a:gd name="T18" fmla="+- 0 13890 1706"/>
                <a:gd name="T19" fmla="*/ 13890 h 12185"/>
                <a:gd name="T20" fmla="+- 0 10392 1899"/>
                <a:gd name="T21" fmla="*/ T20 w 8754"/>
                <a:gd name="T22" fmla="+- 0 13774 1706"/>
                <a:gd name="T23" fmla="*/ 13774 h 12185"/>
                <a:gd name="T24" fmla="+- 0 10652 1899"/>
                <a:gd name="T25" fmla="*/ T24 w 8754"/>
                <a:gd name="T26" fmla="+- 0 1779 1706"/>
                <a:gd name="T27" fmla="*/ 1779 h 12185"/>
                <a:gd name="T28" fmla="+- 0 6229 1899"/>
                <a:gd name="T29" fmla="*/ T28 w 8754"/>
                <a:gd name="T30" fmla="+- 0 1706 1706"/>
                <a:gd name="T31" fmla="*/ 1706 h 12185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  <a:cxn ang="0">
                  <a:pos x="T17" y="T19"/>
                </a:cxn>
                <a:cxn ang="0">
                  <a:pos x="T21" y="T23"/>
                </a:cxn>
                <a:cxn ang="0">
                  <a:pos x="T25" y="T27"/>
                </a:cxn>
                <a:cxn ang="0">
                  <a:pos x="T29" y="T31"/>
                </a:cxn>
              </a:cxnLst>
              <a:rect l="0" t="0" r="r" b="b"/>
              <a:pathLst>
                <a:path w="8754" h="12185">
                  <a:moveTo>
                    <a:pt x="4330" y="0"/>
                  </a:moveTo>
                  <a:lnTo>
                    <a:pt x="96" y="144"/>
                  </a:lnTo>
                  <a:lnTo>
                    <a:pt x="16" y="225"/>
                  </a:lnTo>
                  <a:lnTo>
                    <a:pt x="0" y="633"/>
                  </a:lnTo>
                  <a:lnTo>
                    <a:pt x="195" y="12184"/>
                  </a:lnTo>
                  <a:lnTo>
                    <a:pt x="8493" y="12068"/>
                  </a:lnTo>
                  <a:lnTo>
                    <a:pt x="8753" y="73"/>
                  </a:lnTo>
                  <a:lnTo>
                    <a:pt x="4330" y="0"/>
                  </a:lnTo>
                  <a:close/>
                </a:path>
              </a:pathLst>
            </a:custGeom>
            <a:solidFill>
              <a:srgbClr val="F6CE9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pic>
          <p:nvPicPr>
            <p:cNvPr id="8196" name="Picture 4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37" y="1102"/>
              <a:ext cx="9071" cy="13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4" name="TextBox 3"/>
          <p:cNvSpPr txBox="1"/>
          <p:nvPr/>
        </p:nvSpPr>
        <p:spPr>
          <a:xfrm>
            <a:off x="3563888" y="2348880"/>
            <a:ext cx="388843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1200" b="1" dirty="0" err="1"/>
              <a:t>Thinking</a:t>
            </a:r>
            <a:r>
              <a:rPr lang="uk-UA" sz="1200" b="1" dirty="0"/>
              <a:t> </a:t>
            </a:r>
            <a:r>
              <a:rPr lang="uk-UA" sz="1200" b="1" dirty="0" err="1"/>
              <a:t>skills</a:t>
            </a:r>
            <a:r>
              <a:rPr lang="uk-UA" sz="1200" b="1" dirty="0"/>
              <a:t> </a:t>
            </a:r>
            <a:r>
              <a:rPr lang="uk-UA" sz="1200" dirty="0"/>
              <a:t>– </a:t>
            </a:r>
            <a:r>
              <a:rPr lang="uk-UA" sz="1200" dirty="0" err="1"/>
              <a:t>mental</a:t>
            </a:r>
            <a:r>
              <a:rPr lang="uk-UA" sz="1200" dirty="0"/>
              <a:t> </a:t>
            </a:r>
            <a:r>
              <a:rPr lang="uk-UA" sz="1200" dirty="0" err="1"/>
              <a:t>processes</a:t>
            </a:r>
            <a:r>
              <a:rPr lang="uk-UA" sz="1200" dirty="0"/>
              <a:t> </a:t>
            </a:r>
            <a:r>
              <a:rPr lang="uk-UA" sz="1200" dirty="0" err="1"/>
              <a:t>that</a:t>
            </a:r>
            <a:endParaRPr lang="ru-RU" sz="1200" dirty="0"/>
          </a:p>
          <a:p>
            <a:r>
              <a:rPr lang="uk-UA" sz="1200" dirty="0" err="1"/>
              <a:t>we</a:t>
            </a:r>
            <a:r>
              <a:rPr lang="uk-UA" sz="1200" dirty="0"/>
              <a:t> </a:t>
            </a:r>
            <a:r>
              <a:rPr lang="uk-UA" sz="1200" dirty="0" err="1"/>
              <a:t>apply</a:t>
            </a:r>
            <a:r>
              <a:rPr lang="uk-UA" sz="1200" dirty="0"/>
              <a:t> </a:t>
            </a:r>
            <a:r>
              <a:rPr lang="uk-UA" sz="1200" dirty="0" err="1"/>
              <a:t>when</a:t>
            </a:r>
            <a:r>
              <a:rPr lang="uk-UA" sz="1200" dirty="0"/>
              <a:t> </a:t>
            </a:r>
            <a:r>
              <a:rPr lang="uk-UA" sz="1200" dirty="0" err="1"/>
              <a:t>we</a:t>
            </a:r>
            <a:r>
              <a:rPr lang="uk-UA" sz="1200" dirty="0"/>
              <a:t> </a:t>
            </a:r>
            <a:r>
              <a:rPr lang="uk-UA" sz="1200" dirty="0" err="1"/>
              <a:t>try</a:t>
            </a:r>
            <a:r>
              <a:rPr lang="uk-UA" sz="1200" dirty="0"/>
              <a:t> </a:t>
            </a:r>
            <a:r>
              <a:rPr lang="uk-UA" sz="1200" dirty="0" err="1"/>
              <a:t>to</a:t>
            </a:r>
            <a:r>
              <a:rPr lang="uk-UA" sz="1200" dirty="0"/>
              <a:t> </a:t>
            </a:r>
            <a:r>
              <a:rPr lang="uk-UA" sz="1200" dirty="0" err="1"/>
              <a:t>make</a:t>
            </a:r>
            <a:r>
              <a:rPr lang="uk-UA" sz="1200" dirty="0"/>
              <a:t> </a:t>
            </a:r>
            <a:r>
              <a:rPr lang="uk-UA" sz="1200" dirty="0" err="1"/>
              <a:t>sense</a:t>
            </a:r>
            <a:r>
              <a:rPr lang="uk-UA" sz="1200" dirty="0"/>
              <a:t> </a:t>
            </a:r>
            <a:r>
              <a:rPr lang="uk-UA" sz="1200" dirty="0" err="1"/>
              <a:t>of</a:t>
            </a:r>
            <a:endParaRPr lang="ru-RU" sz="1200" dirty="0"/>
          </a:p>
          <a:p>
            <a:r>
              <a:rPr lang="uk-UA" sz="1200" dirty="0" err="1"/>
              <a:t>experience</a:t>
            </a:r>
            <a:r>
              <a:rPr lang="uk-UA" sz="1200" dirty="0"/>
              <a:t> </a:t>
            </a:r>
            <a:r>
              <a:rPr lang="uk-UA" sz="1200" dirty="0" err="1"/>
              <a:t>or</a:t>
            </a:r>
            <a:r>
              <a:rPr lang="uk-UA" sz="1200" dirty="0"/>
              <a:t> </a:t>
            </a:r>
            <a:r>
              <a:rPr lang="uk-UA" sz="1200" dirty="0" err="1"/>
              <a:t>knowledge</a:t>
            </a:r>
            <a:r>
              <a:rPr lang="uk-UA" sz="1200" dirty="0"/>
              <a:t>.</a:t>
            </a:r>
            <a:endParaRPr lang="ru-RU" sz="1200" dirty="0"/>
          </a:p>
          <a:p>
            <a:r>
              <a:rPr lang="uk-UA" sz="1200" b="1" dirty="0" err="1"/>
              <a:t>Knowledge</a:t>
            </a:r>
            <a:r>
              <a:rPr lang="uk-UA" sz="1200" b="1" dirty="0"/>
              <a:t> </a:t>
            </a:r>
            <a:r>
              <a:rPr lang="uk-UA" sz="1200" dirty="0"/>
              <a:t>– </a:t>
            </a:r>
            <a:r>
              <a:rPr lang="uk-UA" sz="1200" dirty="0" err="1"/>
              <a:t>facts</a:t>
            </a:r>
            <a:r>
              <a:rPr lang="uk-UA" sz="1200" dirty="0"/>
              <a:t> </a:t>
            </a:r>
            <a:r>
              <a:rPr lang="uk-UA" sz="1200" dirty="0" err="1"/>
              <a:t>or</a:t>
            </a:r>
            <a:r>
              <a:rPr lang="uk-UA" sz="1200" dirty="0"/>
              <a:t> </a:t>
            </a:r>
            <a:r>
              <a:rPr lang="uk-UA" sz="1200" dirty="0" err="1"/>
              <a:t>information</a:t>
            </a:r>
            <a:endParaRPr lang="ru-RU" sz="1200" dirty="0"/>
          </a:p>
          <a:p>
            <a:r>
              <a:rPr lang="uk-UA" sz="1200" dirty="0" err="1"/>
              <a:t>acquired</a:t>
            </a:r>
            <a:r>
              <a:rPr lang="uk-UA" sz="1200" dirty="0"/>
              <a:t> </a:t>
            </a:r>
            <a:r>
              <a:rPr lang="uk-UA" sz="1200" dirty="0" err="1"/>
              <a:t>through</a:t>
            </a:r>
            <a:r>
              <a:rPr lang="uk-UA" sz="1200" dirty="0"/>
              <a:t> </a:t>
            </a:r>
            <a:r>
              <a:rPr lang="uk-UA" sz="1200" dirty="0" err="1"/>
              <a:t>experience</a:t>
            </a:r>
            <a:r>
              <a:rPr lang="uk-UA" sz="1200" dirty="0"/>
              <a:t> </a:t>
            </a:r>
            <a:r>
              <a:rPr lang="uk-UA" sz="1200" dirty="0" err="1"/>
              <a:t>or</a:t>
            </a:r>
            <a:r>
              <a:rPr lang="uk-UA" sz="1200" dirty="0"/>
              <a:t> </a:t>
            </a:r>
            <a:r>
              <a:rPr lang="uk-UA" sz="1200" dirty="0" err="1"/>
              <a:t>education</a:t>
            </a:r>
            <a:r>
              <a:rPr lang="uk-UA" sz="1200" dirty="0"/>
              <a:t>.</a:t>
            </a:r>
            <a:endParaRPr lang="ru-RU" sz="1200" dirty="0"/>
          </a:p>
          <a:p>
            <a:r>
              <a:rPr lang="uk-UA" sz="1200" b="1" dirty="0" err="1"/>
              <a:t>Practical</a:t>
            </a:r>
            <a:r>
              <a:rPr lang="uk-UA" sz="1200" b="1" dirty="0"/>
              <a:t> </a:t>
            </a:r>
            <a:r>
              <a:rPr lang="uk-UA" sz="1200" b="1" dirty="0" err="1"/>
              <a:t>skills</a:t>
            </a:r>
            <a:r>
              <a:rPr lang="uk-UA" sz="1200" b="1" dirty="0"/>
              <a:t> </a:t>
            </a:r>
            <a:r>
              <a:rPr lang="uk-UA" sz="1200" dirty="0"/>
              <a:t>– </a:t>
            </a:r>
            <a:r>
              <a:rPr lang="uk-UA" sz="1200" dirty="0" err="1"/>
              <a:t>skills</a:t>
            </a:r>
            <a:r>
              <a:rPr lang="uk-UA" sz="1200" dirty="0"/>
              <a:t> </a:t>
            </a:r>
            <a:r>
              <a:rPr lang="uk-UA" sz="1200" dirty="0" err="1"/>
              <a:t>performed</a:t>
            </a:r>
            <a:r>
              <a:rPr lang="uk-UA" sz="1200" dirty="0"/>
              <a:t> </a:t>
            </a:r>
            <a:r>
              <a:rPr lang="uk-UA" sz="1200" dirty="0" err="1"/>
              <a:t>physically</a:t>
            </a:r>
            <a:r>
              <a:rPr lang="uk-UA" sz="1200" dirty="0"/>
              <a:t>.</a:t>
            </a:r>
            <a:endParaRPr lang="ru-RU" sz="1200" dirty="0"/>
          </a:p>
          <a:p>
            <a:endParaRPr lang="ru-RU" sz="1200" dirty="0"/>
          </a:p>
        </p:txBody>
      </p:sp>
      <p:sp>
        <p:nvSpPr>
          <p:cNvPr id="6" name="Заголовок 2"/>
          <p:cNvSpPr txBox="1">
            <a:spLocks/>
          </p:cNvSpPr>
          <p:nvPr/>
        </p:nvSpPr>
        <p:spPr>
          <a:xfrm>
            <a:off x="628600" y="92819"/>
            <a:ext cx="7543800" cy="766131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>
            <a:norm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4400" b="1" dirty="0" smtClean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Collecting </a:t>
            </a:r>
            <a:r>
              <a:rPr lang="en-US" sz="4400" b="1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Feedback</a:t>
            </a:r>
            <a:endParaRPr lang="ru-RU" sz="4400" b="1" dirty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1126448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683568" y="188640"/>
            <a:ext cx="7704856" cy="6192688"/>
            <a:chOff x="1837" y="1102"/>
            <a:chExt cx="9071" cy="13000"/>
          </a:xfrm>
        </p:grpSpPr>
        <p:sp>
          <p:nvSpPr>
            <p:cNvPr id="3" name="Freeform 3"/>
            <p:cNvSpPr>
              <a:spLocks/>
            </p:cNvSpPr>
            <p:nvPr/>
          </p:nvSpPr>
          <p:spPr bwMode="auto">
            <a:xfrm>
              <a:off x="1898" y="1705"/>
              <a:ext cx="8754" cy="12185"/>
            </a:xfrm>
            <a:custGeom>
              <a:avLst/>
              <a:gdLst>
                <a:gd name="T0" fmla="+- 0 6229 1899"/>
                <a:gd name="T1" fmla="*/ T0 w 8754"/>
                <a:gd name="T2" fmla="+- 0 1706 1706"/>
                <a:gd name="T3" fmla="*/ 1706 h 12185"/>
                <a:gd name="T4" fmla="+- 0 1995 1899"/>
                <a:gd name="T5" fmla="*/ T4 w 8754"/>
                <a:gd name="T6" fmla="+- 0 1850 1706"/>
                <a:gd name="T7" fmla="*/ 1850 h 12185"/>
                <a:gd name="T8" fmla="+- 0 1915 1899"/>
                <a:gd name="T9" fmla="*/ T8 w 8754"/>
                <a:gd name="T10" fmla="+- 0 1931 1706"/>
                <a:gd name="T11" fmla="*/ 1931 h 12185"/>
                <a:gd name="T12" fmla="+- 0 1899 1899"/>
                <a:gd name="T13" fmla="*/ T12 w 8754"/>
                <a:gd name="T14" fmla="+- 0 2339 1706"/>
                <a:gd name="T15" fmla="*/ 2339 h 12185"/>
                <a:gd name="T16" fmla="+- 0 2094 1899"/>
                <a:gd name="T17" fmla="*/ T16 w 8754"/>
                <a:gd name="T18" fmla="+- 0 13890 1706"/>
                <a:gd name="T19" fmla="*/ 13890 h 12185"/>
                <a:gd name="T20" fmla="+- 0 10392 1899"/>
                <a:gd name="T21" fmla="*/ T20 w 8754"/>
                <a:gd name="T22" fmla="+- 0 13774 1706"/>
                <a:gd name="T23" fmla="*/ 13774 h 12185"/>
                <a:gd name="T24" fmla="+- 0 10652 1899"/>
                <a:gd name="T25" fmla="*/ T24 w 8754"/>
                <a:gd name="T26" fmla="+- 0 1779 1706"/>
                <a:gd name="T27" fmla="*/ 1779 h 12185"/>
                <a:gd name="T28" fmla="+- 0 6229 1899"/>
                <a:gd name="T29" fmla="*/ T28 w 8754"/>
                <a:gd name="T30" fmla="+- 0 1706 1706"/>
                <a:gd name="T31" fmla="*/ 1706 h 12185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  <a:cxn ang="0">
                  <a:pos x="T17" y="T19"/>
                </a:cxn>
                <a:cxn ang="0">
                  <a:pos x="T21" y="T23"/>
                </a:cxn>
                <a:cxn ang="0">
                  <a:pos x="T25" y="T27"/>
                </a:cxn>
                <a:cxn ang="0">
                  <a:pos x="T29" y="T31"/>
                </a:cxn>
              </a:cxnLst>
              <a:rect l="0" t="0" r="r" b="b"/>
              <a:pathLst>
                <a:path w="8754" h="12185">
                  <a:moveTo>
                    <a:pt x="4330" y="0"/>
                  </a:moveTo>
                  <a:lnTo>
                    <a:pt x="96" y="144"/>
                  </a:lnTo>
                  <a:lnTo>
                    <a:pt x="16" y="225"/>
                  </a:lnTo>
                  <a:lnTo>
                    <a:pt x="0" y="633"/>
                  </a:lnTo>
                  <a:lnTo>
                    <a:pt x="195" y="12184"/>
                  </a:lnTo>
                  <a:lnTo>
                    <a:pt x="8493" y="12068"/>
                  </a:lnTo>
                  <a:lnTo>
                    <a:pt x="8753" y="73"/>
                  </a:lnTo>
                  <a:lnTo>
                    <a:pt x="4330" y="0"/>
                  </a:lnTo>
                  <a:close/>
                </a:path>
              </a:pathLst>
            </a:custGeom>
            <a:solidFill>
              <a:srgbClr val="F6CE9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pic>
          <p:nvPicPr>
            <p:cNvPr id="8196" name="Picture 4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37" y="1102"/>
              <a:ext cx="9071" cy="13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4" name="TextBox 3"/>
          <p:cNvSpPr txBox="1"/>
          <p:nvPr/>
        </p:nvSpPr>
        <p:spPr>
          <a:xfrm rot="21435396">
            <a:off x="3522797" y="2311782"/>
            <a:ext cx="388843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1200" b="1" dirty="0" err="1"/>
              <a:t>Thinking</a:t>
            </a:r>
            <a:r>
              <a:rPr lang="uk-UA" sz="1200" b="1" dirty="0"/>
              <a:t> </a:t>
            </a:r>
            <a:r>
              <a:rPr lang="uk-UA" sz="1200" b="1" dirty="0" err="1"/>
              <a:t>skills</a:t>
            </a:r>
            <a:r>
              <a:rPr lang="uk-UA" sz="1200" b="1" dirty="0"/>
              <a:t> </a:t>
            </a:r>
            <a:r>
              <a:rPr lang="uk-UA" sz="1200" dirty="0"/>
              <a:t>– </a:t>
            </a:r>
            <a:r>
              <a:rPr lang="uk-UA" sz="1200" dirty="0" err="1"/>
              <a:t>mental</a:t>
            </a:r>
            <a:r>
              <a:rPr lang="uk-UA" sz="1200" dirty="0"/>
              <a:t> </a:t>
            </a:r>
            <a:r>
              <a:rPr lang="uk-UA" sz="1200" dirty="0" err="1"/>
              <a:t>processes</a:t>
            </a:r>
            <a:r>
              <a:rPr lang="uk-UA" sz="1200" dirty="0"/>
              <a:t> </a:t>
            </a:r>
            <a:r>
              <a:rPr lang="uk-UA" sz="1200" dirty="0" err="1"/>
              <a:t>that</a:t>
            </a:r>
            <a:endParaRPr lang="ru-RU" sz="1200" dirty="0"/>
          </a:p>
          <a:p>
            <a:r>
              <a:rPr lang="uk-UA" sz="1200" dirty="0" err="1"/>
              <a:t>we</a:t>
            </a:r>
            <a:r>
              <a:rPr lang="uk-UA" sz="1200" dirty="0"/>
              <a:t> </a:t>
            </a:r>
            <a:r>
              <a:rPr lang="uk-UA" sz="1200" dirty="0" err="1"/>
              <a:t>apply</a:t>
            </a:r>
            <a:r>
              <a:rPr lang="uk-UA" sz="1200" dirty="0"/>
              <a:t> </a:t>
            </a:r>
            <a:r>
              <a:rPr lang="uk-UA" sz="1200" dirty="0" err="1"/>
              <a:t>when</a:t>
            </a:r>
            <a:r>
              <a:rPr lang="uk-UA" sz="1200" dirty="0"/>
              <a:t> </a:t>
            </a:r>
            <a:r>
              <a:rPr lang="uk-UA" sz="1200" dirty="0" err="1"/>
              <a:t>we</a:t>
            </a:r>
            <a:r>
              <a:rPr lang="uk-UA" sz="1200" dirty="0"/>
              <a:t> </a:t>
            </a:r>
            <a:r>
              <a:rPr lang="uk-UA" sz="1200" dirty="0" err="1"/>
              <a:t>try</a:t>
            </a:r>
            <a:r>
              <a:rPr lang="uk-UA" sz="1200" dirty="0"/>
              <a:t> </a:t>
            </a:r>
            <a:r>
              <a:rPr lang="uk-UA" sz="1200" dirty="0" err="1"/>
              <a:t>to</a:t>
            </a:r>
            <a:r>
              <a:rPr lang="uk-UA" sz="1200" dirty="0"/>
              <a:t> </a:t>
            </a:r>
            <a:r>
              <a:rPr lang="uk-UA" sz="1200" dirty="0" err="1"/>
              <a:t>make</a:t>
            </a:r>
            <a:r>
              <a:rPr lang="uk-UA" sz="1200" dirty="0"/>
              <a:t> </a:t>
            </a:r>
            <a:r>
              <a:rPr lang="uk-UA" sz="1200" dirty="0" err="1"/>
              <a:t>sense</a:t>
            </a:r>
            <a:r>
              <a:rPr lang="uk-UA" sz="1200" dirty="0"/>
              <a:t> </a:t>
            </a:r>
            <a:r>
              <a:rPr lang="uk-UA" sz="1200" dirty="0" err="1"/>
              <a:t>of</a:t>
            </a:r>
            <a:endParaRPr lang="ru-RU" sz="1200" dirty="0"/>
          </a:p>
          <a:p>
            <a:r>
              <a:rPr lang="uk-UA" sz="1200" dirty="0" err="1"/>
              <a:t>experience</a:t>
            </a:r>
            <a:r>
              <a:rPr lang="uk-UA" sz="1200" dirty="0"/>
              <a:t> </a:t>
            </a:r>
            <a:r>
              <a:rPr lang="uk-UA" sz="1200" dirty="0" err="1"/>
              <a:t>or</a:t>
            </a:r>
            <a:r>
              <a:rPr lang="uk-UA" sz="1200" dirty="0"/>
              <a:t> </a:t>
            </a:r>
            <a:r>
              <a:rPr lang="uk-UA" sz="1200" dirty="0" err="1"/>
              <a:t>knowledge</a:t>
            </a:r>
            <a:r>
              <a:rPr lang="uk-UA" sz="1200" dirty="0"/>
              <a:t>.</a:t>
            </a:r>
            <a:endParaRPr lang="ru-RU" sz="1200" dirty="0"/>
          </a:p>
          <a:p>
            <a:r>
              <a:rPr lang="uk-UA" sz="1200" b="1" dirty="0" err="1"/>
              <a:t>Knowledge</a:t>
            </a:r>
            <a:r>
              <a:rPr lang="uk-UA" sz="1200" b="1" dirty="0"/>
              <a:t> </a:t>
            </a:r>
            <a:r>
              <a:rPr lang="uk-UA" sz="1200" dirty="0"/>
              <a:t>– </a:t>
            </a:r>
            <a:r>
              <a:rPr lang="uk-UA" sz="1200" dirty="0" err="1"/>
              <a:t>facts</a:t>
            </a:r>
            <a:r>
              <a:rPr lang="uk-UA" sz="1200" dirty="0"/>
              <a:t> </a:t>
            </a:r>
            <a:r>
              <a:rPr lang="uk-UA" sz="1200" dirty="0" err="1"/>
              <a:t>or</a:t>
            </a:r>
            <a:r>
              <a:rPr lang="uk-UA" sz="1200" dirty="0"/>
              <a:t> </a:t>
            </a:r>
            <a:r>
              <a:rPr lang="uk-UA" sz="1200" dirty="0" err="1"/>
              <a:t>information</a:t>
            </a:r>
            <a:endParaRPr lang="ru-RU" sz="1200" dirty="0"/>
          </a:p>
          <a:p>
            <a:r>
              <a:rPr lang="uk-UA" sz="1200" dirty="0" err="1"/>
              <a:t>acquired</a:t>
            </a:r>
            <a:r>
              <a:rPr lang="uk-UA" sz="1200" dirty="0"/>
              <a:t> </a:t>
            </a:r>
            <a:r>
              <a:rPr lang="uk-UA" sz="1200" dirty="0" err="1"/>
              <a:t>through</a:t>
            </a:r>
            <a:r>
              <a:rPr lang="uk-UA" sz="1200" dirty="0"/>
              <a:t> </a:t>
            </a:r>
            <a:r>
              <a:rPr lang="uk-UA" sz="1200" dirty="0" err="1"/>
              <a:t>experience</a:t>
            </a:r>
            <a:r>
              <a:rPr lang="uk-UA" sz="1200" dirty="0"/>
              <a:t> </a:t>
            </a:r>
            <a:r>
              <a:rPr lang="uk-UA" sz="1200" dirty="0" err="1"/>
              <a:t>or</a:t>
            </a:r>
            <a:r>
              <a:rPr lang="uk-UA" sz="1200" dirty="0"/>
              <a:t> </a:t>
            </a:r>
            <a:r>
              <a:rPr lang="uk-UA" sz="1200" dirty="0" err="1"/>
              <a:t>education</a:t>
            </a:r>
            <a:r>
              <a:rPr lang="uk-UA" sz="1200" dirty="0"/>
              <a:t>.</a:t>
            </a:r>
            <a:endParaRPr lang="ru-RU" sz="1200" dirty="0"/>
          </a:p>
          <a:p>
            <a:r>
              <a:rPr lang="uk-UA" sz="1200" b="1" dirty="0" err="1"/>
              <a:t>Practical</a:t>
            </a:r>
            <a:r>
              <a:rPr lang="uk-UA" sz="1200" b="1" dirty="0"/>
              <a:t> </a:t>
            </a:r>
            <a:r>
              <a:rPr lang="uk-UA" sz="1200" b="1" dirty="0" err="1"/>
              <a:t>skills</a:t>
            </a:r>
            <a:r>
              <a:rPr lang="uk-UA" sz="1200" b="1" dirty="0"/>
              <a:t> </a:t>
            </a:r>
            <a:r>
              <a:rPr lang="uk-UA" sz="1200" dirty="0"/>
              <a:t>– </a:t>
            </a:r>
            <a:r>
              <a:rPr lang="uk-UA" sz="1200" dirty="0" err="1"/>
              <a:t>skills</a:t>
            </a:r>
            <a:r>
              <a:rPr lang="uk-UA" sz="1200" dirty="0"/>
              <a:t> </a:t>
            </a:r>
            <a:r>
              <a:rPr lang="uk-UA" sz="1200" dirty="0" err="1"/>
              <a:t>performed</a:t>
            </a:r>
            <a:r>
              <a:rPr lang="uk-UA" sz="1200" dirty="0"/>
              <a:t> </a:t>
            </a:r>
            <a:r>
              <a:rPr lang="uk-UA" sz="1200" dirty="0" err="1"/>
              <a:t>physically</a:t>
            </a:r>
            <a:r>
              <a:rPr lang="uk-UA" sz="1200" dirty="0"/>
              <a:t>.</a:t>
            </a:r>
            <a:endParaRPr lang="ru-RU" sz="1200" dirty="0"/>
          </a:p>
          <a:p>
            <a:endParaRPr lang="ru-RU" sz="1200" dirty="0"/>
          </a:p>
        </p:txBody>
      </p:sp>
      <p:sp>
        <p:nvSpPr>
          <p:cNvPr id="5" name="TextBox 4"/>
          <p:cNvSpPr txBox="1"/>
          <p:nvPr/>
        </p:nvSpPr>
        <p:spPr>
          <a:xfrm rot="354945">
            <a:off x="1835307" y="3637943"/>
            <a:ext cx="273831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1200" b="1" dirty="0" err="1"/>
              <a:t>High</a:t>
            </a:r>
            <a:r>
              <a:rPr lang="uk-UA" sz="1200" b="1" dirty="0"/>
              <a:t> </a:t>
            </a:r>
            <a:r>
              <a:rPr lang="uk-UA" sz="1200" b="1" dirty="0" err="1"/>
              <a:t>and</a:t>
            </a:r>
            <a:r>
              <a:rPr lang="uk-UA" sz="1200" b="1" dirty="0"/>
              <a:t> </a:t>
            </a:r>
            <a:r>
              <a:rPr lang="uk-UA" sz="1200" b="1" dirty="0" err="1"/>
              <a:t>low</a:t>
            </a:r>
            <a:r>
              <a:rPr lang="uk-UA" sz="1200" b="1" dirty="0"/>
              <a:t> </a:t>
            </a:r>
            <a:r>
              <a:rPr lang="uk-UA" sz="1200" b="1" dirty="0" err="1" smtClean="0"/>
              <a:t>order</a:t>
            </a:r>
            <a:r>
              <a:rPr lang="en-US" sz="1200" b="1" dirty="0" smtClean="0"/>
              <a:t> </a:t>
            </a:r>
            <a:r>
              <a:rPr lang="uk-UA" sz="1200" b="1" dirty="0" err="1" smtClean="0"/>
              <a:t>thinking</a:t>
            </a:r>
            <a:r>
              <a:rPr lang="uk-UA" sz="1200" b="1" dirty="0" smtClean="0"/>
              <a:t> </a:t>
            </a:r>
            <a:r>
              <a:rPr lang="uk-UA" sz="1200" b="1" dirty="0" err="1"/>
              <a:t>skills</a:t>
            </a:r>
            <a:endParaRPr lang="ru-RU" sz="1200" dirty="0"/>
          </a:p>
          <a:p>
            <a:r>
              <a:rPr lang="uk-UA" sz="1200" dirty="0" err="1"/>
              <a:t>Low</a:t>
            </a:r>
            <a:r>
              <a:rPr lang="uk-UA" sz="1200" dirty="0"/>
              <a:t> </a:t>
            </a:r>
            <a:r>
              <a:rPr lang="uk-UA" sz="1200" dirty="0" err="1"/>
              <a:t>order</a:t>
            </a:r>
            <a:r>
              <a:rPr lang="uk-UA" sz="1200" dirty="0"/>
              <a:t> </a:t>
            </a:r>
            <a:r>
              <a:rPr lang="uk-UA" sz="1200" dirty="0" err="1"/>
              <a:t>thinking</a:t>
            </a:r>
            <a:r>
              <a:rPr lang="uk-UA" sz="1200" dirty="0"/>
              <a:t> </a:t>
            </a:r>
            <a:r>
              <a:rPr lang="uk-UA" sz="1200" dirty="0" err="1"/>
              <a:t>skills</a:t>
            </a:r>
            <a:r>
              <a:rPr lang="uk-UA" sz="1200" dirty="0"/>
              <a:t> </a:t>
            </a:r>
            <a:r>
              <a:rPr lang="uk-UA" sz="1200" dirty="0" err="1" smtClean="0"/>
              <a:t>are</a:t>
            </a:r>
            <a:r>
              <a:rPr lang="en-US" sz="1200" dirty="0" smtClean="0"/>
              <a:t> </a:t>
            </a:r>
            <a:r>
              <a:rPr lang="uk-UA" sz="1200" dirty="0" err="1" smtClean="0"/>
              <a:t>simple</a:t>
            </a:r>
            <a:r>
              <a:rPr lang="uk-UA" sz="1200" dirty="0" smtClean="0"/>
              <a:t> </a:t>
            </a:r>
            <a:r>
              <a:rPr lang="uk-UA" sz="1200" dirty="0" err="1"/>
              <a:t>and</a:t>
            </a:r>
            <a:r>
              <a:rPr lang="uk-UA" sz="1200" dirty="0"/>
              <a:t> </a:t>
            </a:r>
            <a:r>
              <a:rPr lang="uk-UA" sz="1200" dirty="0" err="1"/>
              <a:t>unchallenging</a:t>
            </a:r>
            <a:r>
              <a:rPr lang="uk-UA" sz="1200" dirty="0"/>
              <a:t> </a:t>
            </a:r>
            <a:r>
              <a:rPr lang="uk-UA" sz="1200" dirty="0" err="1"/>
              <a:t>skills</a:t>
            </a:r>
            <a:r>
              <a:rPr lang="uk-UA" sz="1200" dirty="0" smtClean="0"/>
              <a:t>,</a:t>
            </a:r>
            <a:r>
              <a:rPr lang="en-US" sz="1200" dirty="0" smtClean="0"/>
              <a:t> </a:t>
            </a:r>
            <a:r>
              <a:rPr lang="uk-UA" sz="1200" dirty="0" err="1" smtClean="0"/>
              <a:t>e.g</a:t>
            </a:r>
            <a:r>
              <a:rPr lang="uk-UA" sz="1200" dirty="0"/>
              <a:t>. </a:t>
            </a:r>
            <a:r>
              <a:rPr lang="uk-UA" sz="1200" dirty="0" err="1"/>
              <a:t>storing</a:t>
            </a:r>
            <a:r>
              <a:rPr lang="uk-UA" sz="1200" dirty="0"/>
              <a:t> </a:t>
            </a:r>
            <a:r>
              <a:rPr lang="uk-UA" sz="1200" dirty="0" err="1"/>
              <a:t>factual</a:t>
            </a:r>
            <a:r>
              <a:rPr lang="uk-UA" sz="1200" dirty="0"/>
              <a:t> </a:t>
            </a:r>
            <a:r>
              <a:rPr lang="uk-UA" sz="1200" dirty="0" err="1"/>
              <a:t>information</a:t>
            </a:r>
            <a:r>
              <a:rPr lang="uk-UA" sz="1200" dirty="0" smtClean="0"/>
              <a:t>.</a:t>
            </a:r>
            <a:r>
              <a:rPr lang="en-US" sz="1200" dirty="0" smtClean="0"/>
              <a:t> </a:t>
            </a:r>
            <a:r>
              <a:rPr lang="uk-UA" sz="1200" dirty="0" err="1" smtClean="0"/>
              <a:t>High</a:t>
            </a:r>
            <a:r>
              <a:rPr lang="uk-UA" sz="1200" dirty="0" smtClean="0"/>
              <a:t> </a:t>
            </a:r>
            <a:r>
              <a:rPr lang="uk-UA" sz="1200" dirty="0" err="1"/>
              <a:t>order</a:t>
            </a:r>
            <a:r>
              <a:rPr lang="uk-UA" sz="1200" dirty="0"/>
              <a:t> </a:t>
            </a:r>
            <a:r>
              <a:rPr lang="uk-UA" sz="1200" dirty="0" err="1"/>
              <a:t>thinking</a:t>
            </a:r>
            <a:r>
              <a:rPr lang="uk-UA" sz="1200" dirty="0"/>
              <a:t> </a:t>
            </a:r>
            <a:r>
              <a:rPr lang="uk-UA" sz="1200" dirty="0" err="1"/>
              <a:t>skills</a:t>
            </a:r>
            <a:r>
              <a:rPr lang="uk-UA" sz="1200" dirty="0"/>
              <a:t> </a:t>
            </a:r>
            <a:r>
              <a:rPr lang="uk-UA" sz="1200" dirty="0" err="1" smtClean="0"/>
              <a:t>are</a:t>
            </a:r>
            <a:r>
              <a:rPr lang="en-US" sz="1200" dirty="0" smtClean="0"/>
              <a:t> </a:t>
            </a:r>
            <a:r>
              <a:rPr lang="uk-UA" sz="1200" dirty="0" err="1" smtClean="0"/>
              <a:t>more</a:t>
            </a:r>
            <a:r>
              <a:rPr lang="uk-UA" sz="1200" dirty="0" smtClean="0"/>
              <a:t> </a:t>
            </a:r>
            <a:r>
              <a:rPr lang="uk-UA" sz="1200" dirty="0" err="1"/>
              <a:t>difficult</a:t>
            </a:r>
            <a:r>
              <a:rPr lang="uk-UA" sz="1200" dirty="0"/>
              <a:t>, </a:t>
            </a:r>
            <a:r>
              <a:rPr lang="uk-UA" sz="1200" dirty="0" err="1"/>
              <a:t>e.g</a:t>
            </a:r>
            <a:r>
              <a:rPr lang="uk-UA" sz="1200" dirty="0"/>
              <a:t>. </a:t>
            </a:r>
            <a:r>
              <a:rPr lang="uk-UA" sz="1200" dirty="0" err="1" smtClean="0"/>
              <a:t>assimilating</a:t>
            </a:r>
            <a:r>
              <a:rPr lang="en-US" sz="1200" dirty="0" smtClean="0"/>
              <a:t> </a:t>
            </a:r>
            <a:r>
              <a:rPr lang="uk-UA" sz="1200" dirty="0" err="1" smtClean="0"/>
              <a:t>information</a:t>
            </a:r>
            <a:r>
              <a:rPr lang="uk-UA" sz="1200" dirty="0" smtClean="0"/>
              <a:t> </a:t>
            </a:r>
            <a:r>
              <a:rPr lang="uk-UA" sz="1200" dirty="0" err="1"/>
              <a:t>from</a:t>
            </a:r>
            <a:r>
              <a:rPr lang="uk-UA" sz="1200" dirty="0"/>
              <a:t> </a:t>
            </a:r>
            <a:r>
              <a:rPr lang="uk-UA" sz="1200" dirty="0" err="1"/>
              <a:t>multiple</a:t>
            </a:r>
            <a:r>
              <a:rPr lang="uk-UA" sz="1200" dirty="0"/>
              <a:t> </a:t>
            </a:r>
            <a:r>
              <a:rPr lang="uk-UA" sz="1200" dirty="0" err="1"/>
              <a:t>sources</a:t>
            </a:r>
            <a:r>
              <a:rPr lang="uk-UA" sz="1200" dirty="0" smtClean="0"/>
              <a:t>,</a:t>
            </a:r>
            <a:r>
              <a:rPr lang="en-US" sz="1200" dirty="0" smtClean="0"/>
              <a:t> </a:t>
            </a:r>
            <a:r>
              <a:rPr lang="uk-UA" sz="1200" dirty="0" err="1" smtClean="0"/>
              <a:t>determining</a:t>
            </a:r>
            <a:r>
              <a:rPr lang="uk-UA" sz="1200" dirty="0" smtClean="0"/>
              <a:t> </a:t>
            </a:r>
            <a:r>
              <a:rPr lang="uk-UA" sz="1200" dirty="0" err="1"/>
              <a:t>its</a:t>
            </a:r>
            <a:r>
              <a:rPr lang="uk-UA" sz="1200" dirty="0"/>
              <a:t> </a:t>
            </a:r>
            <a:r>
              <a:rPr lang="uk-UA" sz="1200" dirty="0" err="1"/>
              <a:t>truth</a:t>
            </a:r>
            <a:r>
              <a:rPr lang="uk-UA" sz="1200" dirty="0"/>
              <a:t> </a:t>
            </a:r>
            <a:r>
              <a:rPr lang="uk-UA" sz="1200" dirty="0" err="1"/>
              <a:t>and</a:t>
            </a:r>
            <a:r>
              <a:rPr lang="uk-UA" sz="1200" dirty="0"/>
              <a:t> </a:t>
            </a:r>
            <a:r>
              <a:rPr lang="uk-UA" sz="1200" dirty="0" err="1"/>
              <a:t>using</a:t>
            </a:r>
            <a:r>
              <a:rPr lang="uk-UA" sz="1200" dirty="0"/>
              <a:t> </a:t>
            </a:r>
            <a:r>
              <a:rPr lang="uk-UA" sz="1200" dirty="0" err="1" smtClean="0"/>
              <a:t>it</a:t>
            </a:r>
            <a:r>
              <a:rPr lang="en-US" sz="1200" dirty="0" smtClean="0"/>
              <a:t> </a:t>
            </a:r>
            <a:r>
              <a:rPr lang="uk-UA" sz="1200" dirty="0" err="1" smtClean="0"/>
              <a:t>to</a:t>
            </a:r>
            <a:r>
              <a:rPr lang="uk-UA" sz="1200" dirty="0" smtClean="0"/>
              <a:t> </a:t>
            </a:r>
            <a:r>
              <a:rPr lang="uk-UA" sz="1200" dirty="0" err="1"/>
              <a:t>make</a:t>
            </a:r>
            <a:r>
              <a:rPr lang="uk-UA" sz="1200" dirty="0"/>
              <a:t> </a:t>
            </a:r>
            <a:r>
              <a:rPr lang="uk-UA" sz="1200" dirty="0" err="1"/>
              <a:t>sound</a:t>
            </a:r>
            <a:r>
              <a:rPr lang="uk-UA" sz="1200" dirty="0"/>
              <a:t> </a:t>
            </a:r>
            <a:r>
              <a:rPr lang="uk-UA" sz="1200" dirty="0" err="1"/>
              <a:t>judgements</a:t>
            </a:r>
            <a:r>
              <a:rPr lang="uk-UA" sz="1200" dirty="0" smtClean="0"/>
              <a:t>.</a:t>
            </a:r>
            <a:endParaRPr lang="ru-RU" sz="1200" dirty="0"/>
          </a:p>
        </p:txBody>
      </p:sp>
      <p:sp>
        <p:nvSpPr>
          <p:cNvPr id="7" name="Заголовок 2"/>
          <p:cNvSpPr txBox="1">
            <a:spLocks/>
          </p:cNvSpPr>
          <p:nvPr/>
        </p:nvSpPr>
        <p:spPr>
          <a:xfrm>
            <a:off x="628600" y="92819"/>
            <a:ext cx="7543800" cy="766131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>
            <a:norm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4400" b="1" dirty="0" smtClean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Collecting </a:t>
            </a:r>
            <a:r>
              <a:rPr lang="en-US" sz="4400" b="1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Feedback</a:t>
            </a:r>
            <a:endParaRPr lang="ru-RU" sz="4400" b="1" dirty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2049742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683568" y="188640"/>
            <a:ext cx="7704856" cy="6192688"/>
            <a:chOff x="1837" y="1102"/>
            <a:chExt cx="9071" cy="13000"/>
          </a:xfrm>
        </p:grpSpPr>
        <p:sp>
          <p:nvSpPr>
            <p:cNvPr id="3" name="Freeform 3"/>
            <p:cNvSpPr>
              <a:spLocks/>
            </p:cNvSpPr>
            <p:nvPr/>
          </p:nvSpPr>
          <p:spPr bwMode="auto">
            <a:xfrm>
              <a:off x="1898" y="1705"/>
              <a:ext cx="8754" cy="12185"/>
            </a:xfrm>
            <a:custGeom>
              <a:avLst/>
              <a:gdLst>
                <a:gd name="T0" fmla="+- 0 6229 1899"/>
                <a:gd name="T1" fmla="*/ T0 w 8754"/>
                <a:gd name="T2" fmla="+- 0 1706 1706"/>
                <a:gd name="T3" fmla="*/ 1706 h 12185"/>
                <a:gd name="T4" fmla="+- 0 1995 1899"/>
                <a:gd name="T5" fmla="*/ T4 w 8754"/>
                <a:gd name="T6" fmla="+- 0 1850 1706"/>
                <a:gd name="T7" fmla="*/ 1850 h 12185"/>
                <a:gd name="T8" fmla="+- 0 1915 1899"/>
                <a:gd name="T9" fmla="*/ T8 w 8754"/>
                <a:gd name="T10" fmla="+- 0 1931 1706"/>
                <a:gd name="T11" fmla="*/ 1931 h 12185"/>
                <a:gd name="T12" fmla="+- 0 1899 1899"/>
                <a:gd name="T13" fmla="*/ T12 w 8754"/>
                <a:gd name="T14" fmla="+- 0 2339 1706"/>
                <a:gd name="T15" fmla="*/ 2339 h 12185"/>
                <a:gd name="T16" fmla="+- 0 2094 1899"/>
                <a:gd name="T17" fmla="*/ T16 w 8754"/>
                <a:gd name="T18" fmla="+- 0 13890 1706"/>
                <a:gd name="T19" fmla="*/ 13890 h 12185"/>
                <a:gd name="T20" fmla="+- 0 10392 1899"/>
                <a:gd name="T21" fmla="*/ T20 w 8754"/>
                <a:gd name="T22" fmla="+- 0 13774 1706"/>
                <a:gd name="T23" fmla="*/ 13774 h 12185"/>
                <a:gd name="T24" fmla="+- 0 10652 1899"/>
                <a:gd name="T25" fmla="*/ T24 w 8754"/>
                <a:gd name="T26" fmla="+- 0 1779 1706"/>
                <a:gd name="T27" fmla="*/ 1779 h 12185"/>
                <a:gd name="T28" fmla="+- 0 6229 1899"/>
                <a:gd name="T29" fmla="*/ T28 w 8754"/>
                <a:gd name="T30" fmla="+- 0 1706 1706"/>
                <a:gd name="T31" fmla="*/ 1706 h 12185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  <a:cxn ang="0">
                  <a:pos x="T17" y="T19"/>
                </a:cxn>
                <a:cxn ang="0">
                  <a:pos x="T21" y="T23"/>
                </a:cxn>
                <a:cxn ang="0">
                  <a:pos x="T25" y="T27"/>
                </a:cxn>
                <a:cxn ang="0">
                  <a:pos x="T29" y="T31"/>
                </a:cxn>
              </a:cxnLst>
              <a:rect l="0" t="0" r="r" b="b"/>
              <a:pathLst>
                <a:path w="8754" h="12185">
                  <a:moveTo>
                    <a:pt x="4330" y="0"/>
                  </a:moveTo>
                  <a:lnTo>
                    <a:pt x="96" y="144"/>
                  </a:lnTo>
                  <a:lnTo>
                    <a:pt x="16" y="225"/>
                  </a:lnTo>
                  <a:lnTo>
                    <a:pt x="0" y="633"/>
                  </a:lnTo>
                  <a:lnTo>
                    <a:pt x="195" y="12184"/>
                  </a:lnTo>
                  <a:lnTo>
                    <a:pt x="8493" y="12068"/>
                  </a:lnTo>
                  <a:lnTo>
                    <a:pt x="8753" y="73"/>
                  </a:lnTo>
                  <a:lnTo>
                    <a:pt x="4330" y="0"/>
                  </a:lnTo>
                  <a:close/>
                </a:path>
              </a:pathLst>
            </a:custGeom>
            <a:solidFill>
              <a:srgbClr val="F6CE9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pic>
          <p:nvPicPr>
            <p:cNvPr id="8196" name="Picture 4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37" y="1102"/>
              <a:ext cx="9071" cy="13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4" name="TextBox 3"/>
          <p:cNvSpPr txBox="1"/>
          <p:nvPr/>
        </p:nvSpPr>
        <p:spPr>
          <a:xfrm rot="21435396">
            <a:off x="3522797" y="2311782"/>
            <a:ext cx="388843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1200" b="1" dirty="0" err="1"/>
              <a:t>Thinking</a:t>
            </a:r>
            <a:r>
              <a:rPr lang="uk-UA" sz="1200" b="1" dirty="0"/>
              <a:t> </a:t>
            </a:r>
            <a:r>
              <a:rPr lang="uk-UA" sz="1200" b="1" dirty="0" err="1"/>
              <a:t>skills</a:t>
            </a:r>
            <a:r>
              <a:rPr lang="uk-UA" sz="1200" b="1" dirty="0"/>
              <a:t> </a:t>
            </a:r>
            <a:r>
              <a:rPr lang="uk-UA" sz="1200" dirty="0"/>
              <a:t>– </a:t>
            </a:r>
            <a:r>
              <a:rPr lang="uk-UA" sz="1200" dirty="0" err="1"/>
              <a:t>mental</a:t>
            </a:r>
            <a:r>
              <a:rPr lang="uk-UA" sz="1200" dirty="0"/>
              <a:t> </a:t>
            </a:r>
            <a:r>
              <a:rPr lang="uk-UA" sz="1200" dirty="0" err="1"/>
              <a:t>processes</a:t>
            </a:r>
            <a:r>
              <a:rPr lang="uk-UA" sz="1200" dirty="0"/>
              <a:t> </a:t>
            </a:r>
            <a:r>
              <a:rPr lang="uk-UA" sz="1200" dirty="0" err="1"/>
              <a:t>that</a:t>
            </a:r>
            <a:endParaRPr lang="ru-RU" sz="1200" dirty="0"/>
          </a:p>
          <a:p>
            <a:r>
              <a:rPr lang="uk-UA" sz="1200" dirty="0" err="1"/>
              <a:t>we</a:t>
            </a:r>
            <a:r>
              <a:rPr lang="uk-UA" sz="1200" dirty="0"/>
              <a:t> </a:t>
            </a:r>
            <a:r>
              <a:rPr lang="uk-UA" sz="1200" dirty="0" err="1"/>
              <a:t>apply</a:t>
            </a:r>
            <a:r>
              <a:rPr lang="uk-UA" sz="1200" dirty="0"/>
              <a:t> </a:t>
            </a:r>
            <a:r>
              <a:rPr lang="uk-UA" sz="1200" dirty="0" err="1"/>
              <a:t>when</a:t>
            </a:r>
            <a:r>
              <a:rPr lang="uk-UA" sz="1200" dirty="0"/>
              <a:t> </a:t>
            </a:r>
            <a:r>
              <a:rPr lang="uk-UA" sz="1200" dirty="0" err="1"/>
              <a:t>we</a:t>
            </a:r>
            <a:r>
              <a:rPr lang="uk-UA" sz="1200" dirty="0"/>
              <a:t> </a:t>
            </a:r>
            <a:r>
              <a:rPr lang="uk-UA" sz="1200" dirty="0" err="1"/>
              <a:t>try</a:t>
            </a:r>
            <a:r>
              <a:rPr lang="uk-UA" sz="1200" dirty="0"/>
              <a:t> </a:t>
            </a:r>
            <a:r>
              <a:rPr lang="uk-UA" sz="1200" dirty="0" err="1"/>
              <a:t>to</a:t>
            </a:r>
            <a:r>
              <a:rPr lang="uk-UA" sz="1200" dirty="0"/>
              <a:t> </a:t>
            </a:r>
            <a:r>
              <a:rPr lang="uk-UA" sz="1200" dirty="0" err="1"/>
              <a:t>make</a:t>
            </a:r>
            <a:r>
              <a:rPr lang="uk-UA" sz="1200" dirty="0"/>
              <a:t> </a:t>
            </a:r>
            <a:r>
              <a:rPr lang="uk-UA" sz="1200" dirty="0" err="1"/>
              <a:t>sense</a:t>
            </a:r>
            <a:r>
              <a:rPr lang="uk-UA" sz="1200" dirty="0"/>
              <a:t> </a:t>
            </a:r>
            <a:r>
              <a:rPr lang="uk-UA" sz="1200" dirty="0" err="1"/>
              <a:t>of</a:t>
            </a:r>
            <a:endParaRPr lang="ru-RU" sz="1200" dirty="0"/>
          </a:p>
          <a:p>
            <a:r>
              <a:rPr lang="uk-UA" sz="1200" dirty="0" err="1"/>
              <a:t>experience</a:t>
            </a:r>
            <a:r>
              <a:rPr lang="uk-UA" sz="1200" dirty="0"/>
              <a:t> </a:t>
            </a:r>
            <a:r>
              <a:rPr lang="uk-UA" sz="1200" dirty="0" err="1"/>
              <a:t>or</a:t>
            </a:r>
            <a:r>
              <a:rPr lang="uk-UA" sz="1200" dirty="0"/>
              <a:t> </a:t>
            </a:r>
            <a:r>
              <a:rPr lang="uk-UA" sz="1200" dirty="0" err="1"/>
              <a:t>knowledge</a:t>
            </a:r>
            <a:r>
              <a:rPr lang="uk-UA" sz="1200" dirty="0"/>
              <a:t>.</a:t>
            </a:r>
            <a:endParaRPr lang="ru-RU" sz="1200" dirty="0"/>
          </a:p>
          <a:p>
            <a:r>
              <a:rPr lang="uk-UA" sz="1200" b="1" dirty="0" err="1"/>
              <a:t>Knowledge</a:t>
            </a:r>
            <a:r>
              <a:rPr lang="uk-UA" sz="1200" b="1" dirty="0"/>
              <a:t> </a:t>
            </a:r>
            <a:r>
              <a:rPr lang="uk-UA" sz="1200" dirty="0"/>
              <a:t>– </a:t>
            </a:r>
            <a:r>
              <a:rPr lang="uk-UA" sz="1200" dirty="0" err="1"/>
              <a:t>facts</a:t>
            </a:r>
            <a:r>
              <a:rPr lang="uk-UA" sz="1200" dirty="0"/>
              <a:t> </a:t>
            </a:r>
            <a:r>
              <a:rPr lang="uk-UA" sz="1200" dirty="0" err="1"/>
              <a:t>or</a:t>
            </a:r>
            <a:r>
              <a:rPr lang="uk-UA" sz="1200" dirty="0"/>
              <a:t> </a:t>
            </a:r>
            <a:r>
              <a:rPr lang="uk-UA" sz="1200" dirty="0" err="1"/>
              <a:t>information</a:t>
            </a:r>
            <a:endParaRPr lang="ru-RU" sz="1200" dirty="0"/>
          </a:p>
          <a:p>
            <a:r>
              <a:rPr lang="uk-UA" sz="1200" dirty="0" err="1"/>
              <a:t>acquired</a:t>
            </a:r>
            <a:r>
              <a:rPr lang="uk-UA" sz="1200" dirty="0"/>
              <a:t> </a:t>
            </a:r>
            <a:r>
              <a:rPr lang="uk-UA" sz="1200" dirty="0" err="1"/>
              <a:t>through</a:t>
            </a:r>
            <a:r>
              <a:rPr lang="uk-UA" sz="1200" dirty="0"/>
              <a:t> </a:t>
            </a:r>
            <a:r>
              <a:rPr lang="uk-UA" sz="1200" dirty="0" err="1"/>
              <a:t>experience</a:t>
            </a:r>
            <a:r>
              <a:rPr lang="uk-UA" sz="1200" dirty="0"/>
              <a:t> </a:t>
            </a:r>
            <a:r>
              <a:rPr lang="uk-UA" sz="1200" dirty="0" err="1"/>
              <a:t>or</a:t>
            </a:r>
            <a:r>
              <a:rPr lang="uk-UA" sz="1200" dirty="0"/>
              <a:t> </a:t>
            </a:r>
            <a:r>
              <a:rPr lang="uk-UA" sz="1200" dirty="0" err="1"/>
              <a:t>education</a:t>
            </a:r>
            <a:r>
              <a:rPr lang="uk-UA" sz="1200" dirty="0"/>
              <a:t>.</a:t>
            </a:r>
            <a:endParaRPr lang="ru-RU" sz="1200" dirty="0"/>
          </a:p>
          <a:p>
            <a:r>
              <a:rPr lang="uk-UA" sz="1200" b="1" dirty="0" err="1"/>
              <a:t>Practical</a:t>
            </a:r>
            <a:r>
              <a:rPr lang="uk-UA" sz="1200" b="1" dirty="0"/>
              <a:t> </a:t>
            </a:r>
            <a:r>
              <a:rPr lang="uk-UA" sz="1200" b="1" dirty="0" err="1"/>
              <a:t>skills</a:t>
            </a:r>
            <a:r>
              <a:rPr lang="uk-UA" sz="1200" b="1" dirty="0"/>
              <a:t> </a:t>
            </a:r>
            <a:r>
              <a:rPr lang="uk-UA" sz="1200" dirty="0"/>
              <a:t>– </a:t>
            </a:r>
            <a:r>
              <a:rPr lang="uk-UA" sz="1200" dirty="0" err="1"/>
              <a:t>skills</a:t>
            </a:r>
            <a:r>
              <a:rPr lang="uk-UA" sz="1200" dirty="0"/>
              <a:t> </a:t>
            </a:r>
            <a:r>
              <a:rPr lang="uk-UA" sz="1200" dirty="0" err="1"/>
              <a:t>performed</a:t>
            </a:r>
            <a:r>
              <a:rPr lang="uk-UA" sz="1200" dirty="0"/>
              <a:t> </a:t>
            </a:r>
            <a:r>
              <a:rPr lang="uk-UA" sz="1200" dirty="0" err="1"/>
              <a:t>physically</a:t>
            </a:r>
            <a:r>
              <a:rPr lang="uk-UA" sz="1200" dirty="0"/>
              <a:t>.</a:t>
            </a:r>
            <a:endParaRPr lang="ru-RU" sz="1200" dirty="0"/>
          </a:p>
          <a:p>
            <a:endParaRPr lang="ru-RU" sz="1200" dirty="0"/>
          </a:p>
        </p:txBody>
      </p:sp>
      <p:sp>
        <p:nvSpPr>
          <p:cNvPr id="5" name="TextBox 4"/>
          <p:cNvSpPr txBox="1"/>
          <p:nvPr/>
        </p:nvSpPr>
        <p:spPr>
          <a:xfrm rot="354945">
            <a:off x="1835307" y="3637943"/>
            <a:ext cx="273831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1200" b="1" dirty="0" err="1"/>
              <a:t>High</a:t>
            </a:r>
            <a:r>
              <a:rPr lang="uk-UA" sz="1200" b="1" dirty="0"/>
              <a:t> </a:t>
            </a:r>
            <a:r>
              <a:rPr lang="uk-UA" sz="1200" b="1" dirty="0" err="1"/>
              <a:t>and</a:t>
            </a:r>
            <a:r>
              <a:rPr lang="uk-UA" sz="1200" b="1" dirty="0"/>
              <a:t> </a:t>
            </a:r>
            <a:r>
              <a:rPr lang="uk-UA" sz="1200" b="1" dirty="0" err="1"/>
              <a:t>low</a:t>
            </a:r>
            <a:r>
              <a:rPr lang="uk-UA" sz="1200" b="1" dirty="0"/>
              <a:t> </a:t>
            </a:r>
            <a:r>
              <a:rPr lang="uk-UA" sz="1200" b="1" dirty="0" err="1" smtClean="0"/>
              <a:t>order</a:t>
            </a:r>
            <a:r>
              <a:rPr lang="en-US" sz="1200" b="1" dirty="0" smtClean="0"/>
              <a:t> </a:t>
            </a:r>
            <a:r>
              <a:rPr lang="uk-UA" sz="1200" b="1" dirty="0" err="1" smtClean="0"/>
              <a:t>thinking</a:t>
            </a:r>
            <a:r>
              <a:rPr lang="uk-UA" sz="1200" b="1" dirty="0" smtClean="0"/>
              <a:t> </a:t>
            </a:r>
            <a:r>
              <a:rPr lang="uk-UA" sz="1200" b="1" dirty="0" err="1"/>
              <a:t>skills</a:t>
            </a:r>
            <a:endParaRPr lang="ru-RU" sz="1200" dirty="0"/>
          </a:p>
          <a:p>
            <a:r>
              <a:rPr lang="uk-UA" sz="1200" dirty="0" err="1"/>
              <a:t>Low</a:t>
            </a:r>
            <a:r>
              <a:rPr lang="uk-UA" sz="1200" dirty="0"/>
              <a:t> </a:t>
            </a:r>
            <a:r>
              <a:rPr lang="uk-UA" sz="1200" dirty="0" err="1"/>
              <a:t>order</a:t>
            </a:r>
            <a:r>
              <a:rPr lang="uk-UA" sz="1200" dirty="0"/>
              <a:t> </a:t>
            </a:r>
            <a:r>
              <a:rPr lang="uk-UA" sz="1200" dirty="0" err="1"/>
              <a:t>thinking</a:t>
            </a:r>
            <a:r>
              <a:rPr lang="uk-UA" sz="1200" dirty="0"/>
              <a:t> </a:t>
            </a:r>
            <a:r>
              <a:rPr lang="uk-UA" sz="1200" dirty="0" err="1"/>
              <a:t>skills</a:t>
            </a:r>
            <a:r>
              <a:rPr lang="uk-UA" sz="1200" dirty="0"/>
              <a:t> </a:t>
            </a:r>
            <a:r>
              <a:rPr lang="uk-UA" sz="1200" dirty="0" err="1" smtClean="0"/>
              <a:t>are</a:t>
            </a:r>
            <a:r>
              <a:rPr lang="en-US" sz="1200" dirty="0" smtClean="0"/>
              <a:t> </a:t>
            </a:r>
            <a:r>
              <a:rPr lang="uk-UA" sz="1200" dirty="0" err="1" smtClean="0"/>
              <a:t>simple</a:t>
            </a:r>
            <a:r>
              <a:rPr lang="uk-UA" sz="1200" dirty="0" smtClean="0"/>
              <a:t> </a:t>
            </a:r>
            <a:r>
              <a:rPr lang="uk-UA" sz="1200" dirty="0" err="1"/>
              <a:t>and</a:t>
            </a:r>
            <a:r>
              <a:rPr lang="uk-UA" sz="1200" dirty="0"/>
              <a:t> </a:t>
            </a:r>
            <a:r>
              <a:rPr lang="uk-UA" sz="1200" dirty="0" err="1"/>
              <a:t>unchallenging</a:t>
            </a:r>
            <a:r>
              <a:rPr lang="uk-UA" sz="1200" dirty="0"/>
              <a:t> </a:t>
            </a:r>
            <a:r>
              <a:rPr lang="uk-UA" sz="1200" dirty="0" err="1"/>
              <a:t>skills</a:t>
            </a:r>
            <a:r>
              <a:rPr lang="uk-UA" sz="1200" dirty="0" smtClean="0"/>
              <a:t>,</a:t>
            </a:r>
            <a:r>
              <a:rPr lang="en-US" sz="1200" dirty="0" smtClean="0"/>
              <a:t> </a:t>
            </a:r>
            <a:r>
              <a:rPr lang="uk-UA" sz="1200" dirty="0" err="1" smtClean="0"/>
              <a:t>e.g</a:t>
            </a:r>
            <a:r>
              <a:rPr lang="uk-UA" sz="1200" dirty="0"/>
              <a:t>. </a:t>
            </a:r>
            <a:r>
              <a:rPr lang="uk-UA" sz="1200" dirty="0" err="1"/>
              <a:t>storing</a:t>
            </a:r>
            <a:r>
              <a:rPr lang="uk-UA" sz="1200" dirty="0"/>
              <a:t> </a:t>
            </a:r>
            <a:r>
              <a:rPr lang="uk-UA" sz="1200" dirty="0" err="1"/>
              <a:t>factual</a:t>
            </a:r>
            <a:r>
              <a:rPr lang="uk-UA" sz="1200" dirty="0"/>
              <a:t> </a:t>
            </a:r>
            <a:r>
              <a:rPr lang="uk-UA" sz="1200" dirty="0" err="1"/>
              <a:t>information</a:t>
            </a:r>
            <a:r>
              <a:rPr lang="uk-UA" sz="1200" dirty="0" smtClean="0"/>
              <a:t>.</a:t>
            </a:r>
            <a:r>
              <a:rPr lang="en-US" sz="1200" dirty="0" smtClean="0"/>
              <a:t> </a:t>
            </a:r>
            <a:r>
              <a:rPr lang="uk-UA" sz="1200" dirty="0" err="1" smtClean="0"/>
              <a:t>High</a:t>
            </a:r>
            <a:r>
              <a:rPr lang="uk-UA" sz="1200" dirty="0" smtClean="0"/>
              <a:t> </a:t>
            </a:r>
            <a:r>
              <a:rPr lang="uk-UA" sz="1200" dirty="0" err="1"/>
              <a:t>order</a:t>
            </a:r>
            <a:r>
              <a:rPr lang="uk-UA" sz="1200" dirty="0"/>
              <a:t> </a:t>
            </a:r>
            <a:r>
              <a:rPr lang="uk-UA" sz="1200" dirty="0" err="1"/>
              <a:t>thinking</a:t>
            </a:r>
            <a:r>
              <a:rPr lang="uk-UA" sz="1200" dirty="0"/>
              <a:t> </a:t>
            </a:r>
            <a:r>
              <a:rPr lang="uk-UA" sz="1200" dirty="0" err="1"/>
              <a:t>skills</a:t>
            </a:r>
            <a:r>
              <a:rPr lang="uk-UA" sz="1200" dirty="0"/>
              <a:t> </a:t>
            </a:r>
            <a:r>
              <a:rPr lang="uk-UA" sz="1200" dirty="0" err="1" smtClean="0"/>
              <a:t>are</a:t>
            </a:r>
            <a:r>
              <a:rPr lang="en-US" sz="1200" dirty="0" smtClean="0"/>
              <a:t> </a:t>
            </a:r>
            <a:r>
              <a:rPr lang="uk-UA" sz="1200" dirty="0" err="1" smtClean="0"/>
              <a:t>more</a:t>
            </a:r>
            <a:r>
              <a:rPr lang="uk-UA" sz="1200" dirty="0" smtClean="0"/>
              <a:t> </a:t>
            </a:r>
            <a:r>
              <a:rPr lang="uk-UA" sz="1200" dirty="0" err="1"/>
              <a:t>difficult</a:t>
            </a:r>
            <a:r>
              <a:rPr lang="uk-UA" sz="1200" dirty="0"/>
              <a:t>, </a:t>
            </a:r>
            <a:r>
              <a:rPr lang="uk-UA" sz="1200" dirty="0" err="1"/>
              <a:t>e.g</a:t>
            </a:r>
            <a:r>
              <a:rPr lang="uk-UA" sz="1200" dirty="0"/>
              <a:t>. </a:t>
            </a:r>
            <a:r>
              <a:rPr lang="uk-UA" sz="1200" dirty="0" err="1" smtClean="0"/>
              <a:t>assimilating</a:t>
            </a:r>
            <a:r>
              <a:rPr lang="en-US" sz="1200" dirty="0" smtClean="0"/>
              <a:t> </a:t>
            </a:r>
            <a:r>
              <a:rPr lang="uk-UA" sz="1200" dirty="0" err="1" smtClean="0"/>
              <a:t>information</a:t>
            </a:r>
            <a:r>
              <a:rPr lang="uk-UA" sz="1200" dirty="0" smtClean="0"/>
              <a:t> </a:t>
            </a:r>
            <a:r>
              <a:rPr lang="uk-UA" sz="1200" dirty="0" err="1"/>
              <a:t>from</a:t>
            </a:r>
            <a:r>
              <a:rPr lang="uk-UA" sz="1200" dirty="0"/>
              <a:t> </a:t>
            </a:r>
            <a:r>
              <a:rPr lang="uk-UA" sz="1200" dirty="0" err="1"/>
              <a:t>multiple</a:t>
            </a:r>
            <a:r>
              <a:rPr lang="uk-UA" sz="1200" dirty="0"/>
              <a:t> </a:t>
            </a:r>
            <a:r>
              <a:rPr lang="uk-UA" sz="1200" dirty="0" err="1"/>
              <a:t>sources</a:t>
            </a:r>
            <a:r>
              <a:rPr lang="uk-UA" sz="1200" dirty="0" smtClean="0"/>
              <a:t>,</a:t>
            </a:r>
            <a:r>
              <a:rPr lang="en-US" sz="1200" dirty="0" smtClean="0"/>
              <a:t> </a:t>
            </a:r>
            <a:r>
              <a:rPr lang="uk-UA" sz="1200" dirty="0" err="1" smtClean="0"/>
              <a:t>determining</a:t>
            </a:r>
            <a:r>
              <a:rPr lang="uk-UA" sz="1200" dirty="0" smtClean="0"/>
              <a:t> </a:t>
            </a:r>
            <a:r>
              <a:rPr lang="uk-UA" sz="1200" dirty="0" err="1"/>
              <a:t>its</a:t>
            </a:r>
            <a:r>
              <a:rPr lang="uk-UA" sz="1200" dirty="0"/>
              <a:t> </a:t>
            </a:r>
            <a:r>
              <a:rPr lang="uk-UA" sz="1200" dirty="0" err="1"/>
              <a:t>truth</a:t>
            </a:r>
            <a:r>
              <a:rPr lang="uk-UA" sz="1200" dirty="0"/>
              <a:t> </a:t>
            </a:r>
            <a:r>
              <a:rPr lang="uk-UA" sz="1200" dirty="0" err="1"/>
              <a:t>and</a:t>
            </a:r>
            <a:r>
              <a:rPr lang="uk-UA" sz="1200" dirty="0"/>
              <a:t> </a:t>
            </a:r>
            <a:r>
              <a:rPr lang="uk-UA" sz="1200" dirty="0" err="1"/>
              <a:t>using</a:t>
            </a:r>
            <a:r>
              <a:rPr lang="uk-UA" sz="1200" dirty="0"/>
              <a:t> </a:t>
            </a:r>
            <a:r>
              <a:rPr lang="uk-UA" sz="1200" dirty="0" err="1" smtClean="0"/>
              <a:t>it</a:t>
            </a:r>
            <a:r>
              <a:rPr lang="en-US" sz="1200" dirty="0" smtClean="0"/>
              <a:t> </a:t>
            </a:r>
            <a:r>
              <a:rPr lang="uk-UA" sz="1200" dirty="0" err="1" smtClean="0"/>
              <a:t>to</a:t>
            </a:r>
            <a:r>
              <a:rPr lang="uk-UA" sz="1200" dirty="0" smtClean="0"/>
              <a:t> </a:t>
            </a:r>
            <a:r>
              <a:rPr lang="uk-UA" sz="1200" dirty="0" err="1"/>
              <a:t>make</a:t>
            </a:r>
            <a:r>
              <a:rPr lang="uk-UA" sz="1200" dirty="0"/>
              <a:t> </a:t>
            </a:r>
            <a:r>
              <a:rPr lang="uk-UA" sz="1200" dirty="0" err="1"/>
              <a:t>sound</a:t>
            </a:r>
            <a:r>
              <a:rPr lang="uk-UA" sz="1200" dirty="0"/>
              <a:t> </a:t>
            </a:r>
            <a:r>
              <a:rPr lang="uk-UA" sz="1200" dirty="0" err="1"/>
              <a:t>judgements</a:t>
            </a:r>
            <a:r>
              <a:rPr lang="uk-UA" sz="1200" dirty="0" smtClean="0"/>
              <a:t>.</a:t>
            </a:r>
            <a:endParaRPr lang="ru-RU" sz="1200" dirty="0"/>
          </a:p>
        </p:txBody>
      </p:sp>
      <p:sp>
        <p:nvSpPr>
          <p:cNvPr id="6" name="TextBox 5"/>
          <p:cNvSpPr txBox="1"/>
          <p:nvPr/>
        </p:nvSpPr>
        <p:spPr>
          <a:xfrm rot="21309687">
            <a:off x="4690275" y="4077072"/>
            <a:ext cx="244506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1200" dirty="0" err="1"/>
              <a:t>Thinking</a:t>
            </a:r>
            <a:r>
              <a:rPr lang="uk-UA" sz="1200" dirty="0"/>
              <a:t> </a:t>
            </a:r>
            <a:r>
              <a:rPr lang="uk-UA" sz="1200" dirty="0" err="1"/>
              <a:t>skills</a:t>
            </a:r>
            <a:r>
              <a:rPr lang="uk-UA" sz="1200" dirty="0"/>
              <a:t> </a:t>
            </a:r>
            <a:r>
              <a:rPr lang="uk-UA" sz="1200" dirty="0" err="1"/>
              <a:t>should</a:t>
            </a:r>
            <a:r>
              <a:rPr lang="uk-UA" sz="1200" dirty="0"/>
              <a:t> </a:t>
            </a:r>
            <a:r>
              <a:rPr lang="uk-UA" sz="1200" dirty="0" err="1"/>
              <a:t>be</a:t>
            </a:r>
            <a:r>
              <a:rPr lang="uk-UA" sz="1200" dirty="0"/>
              <a:t> </a:t>
            </a:r>
            <a:r>
              <a:rPr lang="uk-UA" sz="1200" dirty="0" err="1"/>
              <a:t>taught</a:t>
            </a:r>
            <a:r>
              <a:rPr lang="uk-UA" sz="1200" dirty="0"/>
              <a:t> </a:t>
            </a:r>
            <a:r>
              <a:rPr lang="uk-UA" sz="1200" dirty="0" err="1"/>
              <a:t>because</a:t>
            </a:r>
            <a:r>
              <a:rPr lang="uk-UA" sz="1200" dirty="0"/>
              <a:t> </a:t>
            </a:r>
            <a:r>
              <a:rPr lang="uk-UA" sz="1200" dirty="0" err="1"/>
              <a:t>they</a:t>
            </a:r>
            <a:r>
              <a:rPr lang="uk-UA" sz="1200" dirty="0"/>
              <a:t> </a:t>
            </a:r>
            <a:r>
              <a:rPr lang="uk-UA" sz="1200" dirty="0" err="1"/>
              <a:t>are</a:t>
            </a:r>
            <a:r>
              <a:rPr lang="uk-UA" sz="1200" dirty="0"/>
              <a:t> </a:t>
            </a:r>
            <a:r>
              <a:rPr lang="uk-UA" sz="1200" dirty="0" err="1"/>
              <a:t>impor</a:t>
            </a:r>
            <a:r>
              <a:rPr lang="uk-UA" sz="1200" dirty="0"/>
              <a:t> </a:t>
            </a:r>
            <a:r>
              <a:rPr lang="uk-UA" sz="1200" dirty="0" err="1"/>
              <a:t>tant</a:t>
            </a:r>
            <a:r>
              <a:rPr lang="uk-UA" sz="1200" dirty="0"/>
              <a:t> </a:t>
            </a:r>
            <a:r>
              <a:rPr lang="uk-UA" sz="1200" dirty="0" err="1"/>
              <a:t>for</a:t>
            </a:r>
            <a:r>
              <a:rPr lang="uk-UA" sz="1200" dirty="0"/>
              <a:t> </a:t>
            </a:r>
            <a:r>
              <a:rPr lang="uk-UA" sz="1200" dirty="0" err="1"/>
              <a:t>employment</a:t>
            </a:r>
            <a:r>
              <a:rPr lang="uk-UA" sz="1200" dirty="0"/>
              <a:t>. </a:t>
            </a:r>
            <a:r>
              <a:rPr lang="uk-UA" sz="1200" dirty="0" err="1"/>
              <a:t>Society</a:t>
            </a:r>
            <a:r>
              <a:rPr lang="uk-UA" sz="1200" dirty="0"/>
              <a:t> </a:t>
            </a:r>
            <a:r>
              <a:rPr lang="uk-UA" sz="1200" dirty="0" err="1"/>
              <a:t>and</a:t>
            </a:r>
            <a:r>
              <a:rPr lang="uk-UA" sz="1200" dirty="0"/>
              <a:t> </a:t>
            </a:r>
            <a:r>
              <a:rPr lang="uk-UA" sz="1200" dirty="0" err="1"/>
              <a:t>employers</a:t>
            </a:r>
            <a:r>
              <a:rPr lang="uk-UA" sz="1200" dirty="0"/>
              <a:t> </a:t>
            </a:r>
            <a:r>
              <a:rPr lang="uk-UA" sz="1200" dirty="0" err="1"/>
              <a:t>expect</a:t>
            </a:r>
            <a:r>
              <a:rPr lang="uk-UA" sz="1200" dirty="0"/>
              <a:t> </a:t>
            </a:r>
            <a:r>
              <a:rPr lang="uk-UA" sz="1200" dirty="0" err="1"/>
              <a:t>individuals</a:t>
            </a:r>
            <a:r>
              <a:rPr lang="uk-UA" sz="1200" dirty="0"/>
              <a:t> </a:t>
            </a:r>
            <a:r>
              <a:rPr lang="uk-UA" sz="1200" dirty="0" err="1"/>
              <a:t>to</a:t>
            </a:r>
            <a:r>
              <a:rPr lang="uk-UA" sz="1200" dirty="0"/>
              <a:t> </a:t>
            </a:r>
            <a:r>
              <a:rPr lang="uk-UA" sz="1200" dirty="0" err="1"/>
              <a:t>be</a:t>
            </a:r>
            <a:r>
              <a:rPr lang="uk-UA" sz="1200" dirty="0"/>
              <a:t> </a:t>
            </a:r>
            <a:r>
              <a:rPr lang="uk-UA" sz="1200" dirty="0" err="1"/>
              <a:t>able</a:t>
            </a:r>
            <a:r>
              <a:rPr lang="uk-UA" sz="1200" dirty="0"/>
              <a:t> </a:t>
            </a:r>
            <a:r>
              <a:rPr lang="uk-UA" sz="1200" dirty="0" err="1"/>
              <a:t>to</a:t>
            </a:r>
            <a:r>
              <a:rPr lang="uk-UA" sz="1200" dirty="0"/>
              <a:t> </a:t>
            </a:r>
            <a:r>
              <a:rPr lang="uk-UA" sz="1200" dirty="0" err="1"/>
              <a:t>think</a:t>
            </a:r>
            <a:r>
              <a:rPr lang="uk-UA" sz="1200" dirty="0"/>
              <a:t> </a:t>
            </a:r>
            <a:r>
              <a:rPr lang="uk-UA" sz="1200" dirty="0" err="1"/>
              <a:t>for</a:t>
            </a:r>
            <a:r>
              <a:rPr lang="uk-UA" sz="1200" dirty="0"/>
              <a:t> </a:t>
            </a:r>
            <a:r>
              <a:rPr lang="uk-UA" sz="1200" dirty="0" err="1"/>
              <a:t>themselves,make</a:t>
            </a:r>
            <a:r>
              <a:rPr lang="uk-UA" sz="1200" dirty="0"/>
              <a:t> </a:t>
            </a:r>
            <a:r>
              <a:rPr lang="uk-UA" sz="1200" dirty="0" err="1"/>
              <a:t>judgements</a:t>
            </a:r>
            <a:r>
              <a:rPr lang="uk-UA" sz="1200" dirty="0"/>
              <a:t> </a:t>
            </a:r>
            <a:r>
              <a:rPr lang="uk-UA" sz="1200" dirty="0" err="1"/>
              <a:t>and</a:t>
            </a:r>
            <a:r>
              <a:rPr lang="uk-UA" sz="1200" dirty="0"/>
              <a:t> </a:t>
            </a:r>
            <a:r>
              <a:rPr lang="uk-UA" sz="1200" dirty="0" err="1"/>
              <a:t>contribute</a:t>
            </a:r>
            <a:r>
              <a:rPr lang="uk-UA" sz="1200" dirty="0"/>
              <a:t> </a:t>
            </a:r>
            <a:r>
              <a:rPr lang="uk-UA" sz="1200" dirty="0" err="1"/>
              <a:t>ideas</a:t>
            </a:r>
            <a:r>
              <a:rPr lang="uk-UA" sz="1200" dirty="0"/>
              <a:t>.</a:t>
            </a:r>
            <a:endParaRPr lang="ru-RU" sz="1200" dirty="0"/>
          </a:p>
        </p:txBody>
      </p:sp>
      <p:sp>
        <p:nvSpPr>
          <p:cNvPr id="8" name="Заголовок 2"/>
          <p:cNvSpPr txBox="1">
            <a:spLocks/>
          </p:cNvSpPr>
          <p:nvPr/>
        </p:nvSpPr>
        <p:spPr>
          <a:xfrm>
            <a:off x="628600" y="92819"/>
            <a:ext cx="7543800" cy="766131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>
            <a:norm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4400" b="1" dirty="0" smtClean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Collecting </a:t>
            </a:r>
            <a:r>
              <a:rPr lang="en-US" sz="4400" b="1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Feedback</a:t>
            </a:r>
            <a:endParaRPr lang="ru-RU" sz="4400" b="1" dirty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1202318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videoplayback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=""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67544" y="1556792"/>
            <a:ext cx="8400256" cy="4725144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492696" y="404664"/>
            <a:ext cx="8385867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Teachers need to challenge children to think more deeply and more widely and in more systematic and sustained ways. To sum up what we have discussed today let’s watch a cartoon “Hots Snails”.</a:t>
            </a:r>
            <a:endParaRPr lang="ru-RU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9740185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 fullScrn="1"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en-US" sz="5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Developing  thinking skills </a:t>
            </a:r>
            <a:endParaRPr lang="ru-RU" sz="5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 smtClean="0"/>
              <a:t>Outcomes</a:t>
            </a:r>
            <a:r>
              <a:rPr lang="en-US" dirty="0" smtClean="0"/>
              <a:t>:</a:t>
            </a:r>
            <a:endParaRPr lang="ru-RU" dirty="0" smtClean="0"/>
          </a:p>
          <a:p>
            <a:r>
              <a:rPr lang="en-US" sz="2400" dirty="0" smtClean="0"/>
              <a:t>By the end of the workshop participants will be able to:</a:t>
            </a:r>
            <a:endParaRPr lang="ru-RU" sz="2400" dirty="0" smtClean="0"/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sz="2000" i="1" dirty="0" smtClean="0"/>
              <a:t>examine why thinking skills should be developed </a:t>
            </a:r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sz="2000" i="1" dirty="0" smtClean="0"/>
              <a:t>identify and define low and high order thinking skills</a:t>
            </a:r>
            <a:endParaRPr lang="ru-RU" sz="2000" i="1" dirty="0" smtClean="0"/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sz="2000" i="1" dirty="0" smtClean="0"/>
              <a:t>categorize thinking skills and select questions that could be used to promote them</a:t>
            </a:r>
            <a:endParaRPr lang="ru-RU" sz="2000" i="1" dirty="0" smtClean="0"/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sz="2000" i="1" dirty="0" smtClean="0"/>
              <a:t>evaluate activities in terms of thinking skills</a:t>
            </a:r>
            <a:endParaRPr lang="ru-RU" sz="2000" i="1" dirty="0" smtClean="0"/>
          </a:p>
          <a:p>
            <a:endParaRPr lang="ru-RU" dirty="0"/>
          </a:p>
        </p:txBody>
      </p:sp>
      <p:pic>
        <p:nvPicPr>
          <p:cNvPr id="4" name="Содержимое 3" descr="images (1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236296" y="4293096"/>
            <a:ext cx="1790700" cy="2016224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5315548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960" y="286604"/>
            <a:ext cx="5117192" cy="1450757"/>
          </a:xfrm>
        </p:spPr>
        <p:txBody>
          <a:bodyPr>
            <a:normAutofit/>
          </a:bodyPr>
          <a:lstStyle/>
          <a:p>
            <a:pPr lvl="1" algn="ctr" rtl="0">
              <a:lnSpc>
                <a:spcPct val="85000"/>
              </a:lnSpc>
              <a:spcBef>
                <a:spcPct val="0"/>
              </a:spcBef>
            </a:pPr>
            <a:r>
              <a:rPr lang="en-US" sz="4800" b="1" dirty="0" smtClean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z="4800" b="1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dentifying thinking </a:t>
            </a:r>
            <a:r>
              <a:rPr lang="en-US" sz="4800" b="1" dirty="0" smtClean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skills</a:t>
            </a:r>
            <a:endParaRPr lang="ru-RU" sz="4800" b="1" dirty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7" name="Объект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4121180817"/>
              </p:ext>
            </p:extLst>
          </p:nvPr>
        </p:nvGraphicFramePr>
        <p:xfrm>
          <a:off x="822325" y="1846260"/>
          <a:ext cx="7543800" cy="446479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14600">
                  <a:extLst>
                    <a:ext uri="{9D8B030D-6E8A-4147-A177-3AD203B41FA5}">
                      <a16:colId xmlns:a16="http://schemas.microsoft.com/office/drawing/2014/main" xmlns="" val="1251095921"/>
                    </a:ext>
                  </a:extLst>
                </a:gridCol>
                <a:gridCol w="2514600">
                  <a:extLst>
                    <a:ext uri="{9D8B030D-6E8A-4147-A177-3AD203B41FA5}">
                      <a16:colId xmlns:a16="http://schemas.microsoft.com/office/drawing/2014/main" xmlns="" val="354868346"/>
                    </a:ext>
                  </a:extLst>
                </a:gridCol>
                <a:gridCol w="2514600">
                  <a:extLst>
                    <a:ext uri="{9D8B030D-6E8A-4147-A177-3AD203B41FA5}">
                      <a16:colId xmlns:a16="http://schemas.microsoft.com/office/drawing/2014/main" xmlns="" val="1432569305"/>
                    </a:ext>
                  </a:extLst>
                </a:gridCol>
              </a:tblGrid>
              <a:tr h="627293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altLang="ru-RU" sz="20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447C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Thinking</a:t>
                      </a:r>
                      <a:r>
                        <a:rPr kumimoji="0" lang="ru-RU" alt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447C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ru-RU" altLang="ru-RU" sz="20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447C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skills</a:t>
                      </a:r>
                      <a:r>
                        <a:rPr kumimoji="0" lang="ru-RU" alt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447C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		</a:t>
                      </a:r>
                      <a:endParaRPr lang="ru-RU" sz="2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ru-RU" altLang="ru-RU" sz="20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447C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Knowledge</a:t>
                      </a:r>
                      <a:endParaRPr lang="ru-RU" sz="2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altLang="ru-RU" sz="20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447C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Practical</a:t>
                      </a:r>
                      <a:r>
                        <a:rPr kumimoji="0" lang="ru-RU" alt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447C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ru-RU" altLang="ru-RU" sz="20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447C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skills</a:t>
                      </a:r>
                      <a:endParaRPr kumimoji="0" lang="ru-RU" altLang="ru-RU" sz="4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endParaRPr lang="ru-RU" sz="2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3820704382"/>
                  </a:ext>
                </a:extLst>
              </a:tr>
              <a:tr h="627293">
                <a:tc>
                  <a:txBody>
                    <a:bodyPr/>
                    <a:lstStyle/>
                    <a:p>
                      <a:pPr marL="71755" marR="284480" algn="ctr">
                        <a:lnSpc>
                          <a:spcPct val="117000"/>
                        </a:lnSpc>
                        <a:spcBef>
                          <a:spcPts val="710"/>
                        </a:spcBef>
                        <a:spcAft>
                          <a:spcPts val="0"/>
                        </a:spcAft>
                      </a:pPr>
                      <a:endParaRPr lang="ru-RU" sz="2400" dirty="0">
                        <a:effectLst/>
                        <a:latin typeface="Times New Roman" panose="02020603050405020304" pitchFamily="18" charset="0"/>
                        <a:ea typeface="Trebuchet MS" panose="020B0603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239395" algn="ctr">
                        <a:spcBef>
                          <a:spcPts val="710"/>
                        </a:spcBef>
                        <a:spcAft>
                          <a:spcPts val="0"/>
                        </a:spcAft>
                      </a:pPr>
                      <a:endParaRPr lang="ru-RU" sz="2400" dirty="0">
                        <a:effectLst/>
                        <a:latin typeface="Times New Roman" panose="02020603050405020304" pitchFamily="18" charset="0"/>
                        <a:ea typeface="Trebuchet MS" panose="020B0603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180975" algn="ctr">
                        <a:spcBef>
                          <a:spcPts val="710"/>
                        </a:spcBef>
                        <a:spcAft>
                          <a:spcPts val="0"/>
                        </a:spcAft>
                      </a:pPr>
                      <a:endParaRPr lang="ru-RU" sz="2400" dirty="0">
                        <a:effectLst/>
                        <a:latin typeface="Times New Roman" panose="02020603050405020304" pitchFamily="18" charset="0"/>
                        <a:ea typeface="Trebuchet MS" panose="020B0603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xmlns="" val="3835039441"/>
                  </a:ext>
                </a:extLst>
              </a:tr>
              <a:tr h="627293">
                <a:tc>
                  <a:txBody>
                    <a:bodyPr/>
                    <a:lstStyle/>
                    <a:p>
                      <a:pPr marL="71755" algn="ctr">
                        <a:spcBef>
                          <a:spcPts val="685"/>
                        </a:spcBef>
                        <a:spcAft>
                          <a:spcPts val="0"/>
                        </a:spcAft>
                      </a:pPr>
                      <a:endParaRPr lang="ru-RU" sz="2400" dirty="0">
                        <a:effectLst/>
                        <a:latin typeface="Times New Roman" panose="02020603050405020304" pitchFamily="18" charset="0"/>
                        <a:ea typeface="Trebuchet MS" panose="020B0603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239395" algn="ctr">
                        <a:spcBef>
                          <a:spcPts val="685"/>
                        </a:spcBef>
                        <a:spcAft>
                          <a:spcPts val="0"/>
                        </a:spcAft>
                      </a:pPr>
                      <a:endParaRPr lang="ru-RU" sz="2400" dirty="0">
                        <a:effectLst/>
                        <a:latin typeface="Times New Roman" panose="02020603050405020304" pitchFamily="18" charset="0"/>
                        <a:ea typeface="Trebuchet MS" panose="020B0603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180975" algn="ctr">
                        <a:spcBef>
                          <a:spcPts val="685"/>
                        </a:spcBef>
                        <a:spcAft>
                          <a:spcPts val="0"/>
                        </a:spcAft>
                      </a:pPr>
                      <a:endParaRPr lang="ru-RU" sz="2400" dirty="0">
                        <a:effectLst/>
                        <a:latin typeface="Times New Roman" panose="02020603050405020304" pitchFamily="18" charset="0"/>
                        <a:ea typeface="Trebuchet MS" panose="020B0603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xmlns="" val="3133898785"/>
                  </a:ext>
                </a:extLst>
              </a:tr>
              <a:tr h="627293">
                <a:tc>
                  <a:txBody>
                    <a:bodyPr/>
                    <a:lstStyle/>
                    <a:p>
                      <a:pPr marL="71755" marR="284480" algn="ctr">
                        <a:lnSpc>
                          <a:spcPct val="117000"/>
                        </a:lnSpc>
                        <a:spcBef>
                          <a:spcPts val="685"/>
                        </a:spcBef>
                        <a:spcAft>
                          <a:spcPts val="0"/>
                        </a:spcAft>
                      </a:pPr>
                      <a:endParaRPr lang="ru-RU" sz="2400">
                        <a:effectLst/>
                        <a:latin typeface="Times New Roman" panose="02020603050405020304" pitchFamily="18" charset="0"/>
                        <a:ea typeface="Trebuchet MS" panose="020B0603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239395" algn="ctr">
                        <a:spcBef>
                          <a:spcPts val="685"/>
                        </a:spcBef>
                        <a:spcAft>
                          <a:spcPts val="0"/>
                        </a:spcAft>
                      </a:pPr>
                      <a:endParaRPr lang="ru-RU" sz="2400" dirty="0">
                        <a:effectLst/>
                        <a:latin typeface="Times New Roman" panose="02020603050405020304" pitchFamily="18" charset="0"/>
                        <a:ea typeface="Trebuchet MS" panose="020B0603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180975" algn="ctr">
                        <a:spcBef>
                          <a:spcPts val="685"/>
                        </a:spcBef>
                        <a:spcAft>
                          <a:spcPts val="0"/>
                        </a:spcAft>
                      </a:pPr>
                      <a:endParaRPr lang="ru-RU" sz="2400" dirty="0">
                        <a:effectLst/>
                        <a:latin typeface="Times New Roman" panose="02020603050405020304" pitchFamily="18" charset="0"/>
                        <a:ea typeface="Trebuchet MS" panose="020B0603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xmlns="" val="4184525043"/>
                  </a:ext>
                </a:extLst>
              </a:tr>
              <a:tr h="627293">
                <a:tc>
                  <a:txBody>
                    <a:bodyPr/>
                    <a:lstStyle/>
                    <a:p>
                      <a:pPr marL="71755" marR="199390" algn="ctr">
                        <a:lnSpc>
                          <a:spcPct val="117000"/>
                        </a:lnSpc>
                        <a:spcBef>
                          <a:spcPts val="685"/>
                        </a:spcBef>
                        <a:spcAft>
                          <a:spcPts val="0"/>
                        </a:spcAft>
                      </a:pPr>
                      <a:endParaRPr lang="ru-RU" sz="2400">
                        <a:effectLst/>
                        <a:latin typeface="Times New Roman" panose="02020603050405020304" pitchFamily="18" charset="0"/>
                        <a:ea typeface="Trebuchet MS" panose="020B0603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239395" algn="ctr">
                        <a:spcBef>
                          <a:spcPts val="685"/>
                        </a:spcBef>
                        <a:spcAft>
                          <a:spcPts val="0"/>
                        </a:spcAft>
                      </a:pPr>
                      <a:endParaRPr lang="ru-RU" sz="2400">
                        <a:effectLst/>
                        <a:latin typeface="Times New Roman" panose="02020603050405020304" pitchFamily="18" charset="0"/>
                        <a:ea typeface="Trebuchet MS" panose="020B0603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180975" algn="ctr">
                        <a:spcBef>
                          <a:spcPts val="685"/>
                        </a:spcBef>
                        <a:spcAft>
                          <a:spcPts val="0"/>
                        </a:spcAft>
                      </a:pPr>
                      <a:endParaRPr lang="ru-RU" sz="2400" dirty="0">
                        <a:effectLst/>
                        <a:latin typeface="Times New Roman" panose="02020603050405020304" pitchFamily="18" charset="0"/>
                        <a:ea typeface="Trebuchet MS" panose="020B0603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xmlns="" val="4187456263"/>
                  </a:ext>
                </a:extLst>
              </a:tr>
              <a:tr h="627293">
                <a:tc>
                  <a:txBody>
                    <a:bodyPr/>
                    <a:lstStyle/>
                    <a:p>
                      <a:pPr marL="71755" marR="230505" algn="ctr">
                        <a:lnSpc>
                          <a:spcPct val="117000"/>
                        </a:lnSpc>
                        <a:spcBef>
                          <a:spcPts val="685"/>
                        </a:spcBef>
                        <a:spcAft>
                          <a:spcPts val="0"/>
                        </a:spcAft>
                      </a:pPr>
                      <a:endParaRPr lang="ru-RU" sz="2400">
                        <a:effectLst/>
                        <a:latin typeface="Times New Roman" panose="02020603050405020304" pitchFamily="18" charset="0"/>
                        <a:ea typeface="Trebuchet MS" panose="020B0603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239395" algn="ctr">
                        <a:spcBef>
                          <a:spcPts val="685"/>
                        </a:spcBef>
                        <a:spcAft>
                          <a:spcPts val="0"/>
                        </a:spcAft>
                      </a:pPr>
                      <a:endParaRPr lang="ru-RU" sz="2400">
                        <a:effectLst/>
                        <a:latin typeface="Times New Roman" panose="02020603050405020304" pitchFamily="18" charset="0"/>
                        <a:ea typeface="Trebuchet MS" panose="020B0603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180975" algn="ctr">
                        <a:spcBef>
                          <a:spcPts val="685"/>
                        </a:spcBef>
                        <a:spcAft>
                          <a:spcPts val="0"/>
                        </a:spcAft>
                      </a:pPr>
                      <a:endParaRPr lang="ru-RU" sz="2400" dirty="0">
                        <a:effectLst/>
                        <a:latin typeface="Times New Roman" panose="02020603050405020304" pitchFamily="18" charset="0"/>
                        <a:ea typeface="Trebuchet MS" panose="020B0603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xmlns="" val="2925963256"/>
                  </a:ext>
                </a:extLst>
              </a:tr>
              <a:tr h="627293">
                <a:tc>
                  <a:txBody>
                    <a:bodyPr/>
                    <a:lstStyle/>
                    <a:p>
                      <a:pPr marL="71755" algn="ctr">
                        <a:spcBef>
                          <a:spcPts val="685"/>
                        </a:spcBef>
                        <a:spcAft>
                          <a:spcPts val="0"/>
                        </a:spcAft>
                      </a:pPr>
                      <a:endParaRPr lang="ru-RU" sz="2400" dirty="0">
                        <a:effectLst/>
                        <a:latin typeface="Times New Roman" panose="02020603050405020304" pitchFamily="18" charset="0"/>
                        <a:ea typeface="Trebuchet MS" panose="020B0603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239395" algn="ctr">
                        <a:spcBef>
                          <a:spcPts val="685"/>
                        </a:spcBef>
                        <a:spcAft>
                          <a:spcPts val="0"/>
                        </a:spcAft>
                      </a:pPr>
                      <a:endParaRPr lang="ru-RU" sz="2400">
                        <a:effectLst/>
                        <a:latin typeface="Times New Roman" panose="02020603050405020304" pitchFamily="18" charset="0"/>
                        <a:ea typeface="Trebuchet MS" panose="020B0603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180975" algn="ctr">
                        <a:spcBef>
                          <a:spcPts val="685"/>
                        </a:spcBef>
                        <a:spcAft>
                          <a:spcPts val="0"/>
                        </a:spcAft>
                      </a:pPr>
                      <a:endParaRPr lang="ru-RU" sz="2400" dirty="0">
                        <a:effectLst/>
                        <a:latin typeface="Times New Roman" panose="02020603050405020304" pitchFamily="18" charset="0"/>
                        <a:ea typeface="Trebuchet MS" panose="020B0603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xmlns="" val="2331779690"/>
                  </a:ext>
                </a:extLst>
              </a:tr>
            </a:tbl>
          </a:graphicData>
        </a:graphic>
      </p:graphicFrame>
      <p:pic>
        <p:nvPicPr>
          <p:cNvPr id="4" name="image14.png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940152" y="138093"/>
            <a:ext cx="2821940" cy="1590675"/>
          </a:xfrm>
          <a:prstGeom prst="rect">
            <a:avLst/>
          </a:prstGeom>
        </p:spPr>
      </p:pic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1429887" tIns="169809" rIns="91440" bIns="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5" name="Line 1"/>
          <p:cNvSpPr>
            <a:spLocks noChangeShapeType="1"/>
          </p:cNvSpPr>
          <p:nvPr/>
        </p:nvSpPr>
        <p:spPr bwMode="auto">
          <a:xfrm>
            <a:off x="1652588" y="381000"/>
            <a:ext cx="0" cy="0"/>
          </a:xfrm>
          <a:prstGeom prst="line">
            <a:avLst/>
          </a:prstGeom>
          <a:noFill/>
          <a:ln w="6350">
            <a:solidFill>
              <a:srgbClr val="00447C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72851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960" y="286604"/>
            <a:ext cx="5117192" cy="1450757"/>
          </a:xfrm>
        </p:spPr>
        <p:txBody>
          <a:bodyPr>
            <a:normAutofit/>
          </a:bodyPr>
          <a:lstStyle/>
          <a:p>
            <a:pPr lvl="1" algn="ctr" rtl="0">
              <a:lnSpc>
                <a:spcPct val="85000"/>
              </a:lnSpc>
              <a:spcBef>
                <a:spcPct val="0"/>
              </a:spcBef>
            </a:pPr>
            <a:r>
              <a:rPr lang="en-US" sz="4800" b="1" dirty="0" smtClean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z="4800" b="1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dentifying thinking </a:t>
            </a:r>
            <a:r>
              <a:rPr lang="en-US" sz="4800" b="1" dirty="0" smtClean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skills</a:t>
            </a:r>
            <a:endParaRPr lang="ru-RU" sz="4800" b="1" dirty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7" name="Объект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935925800"/>
              </p:ext>
            </p:extLst>
          </p:nvPr>
        </p:nvGraphicFramePr>
        <p:xfrm>
          <a:off x="822325" y="1846260"/>
          <a:ext cx="7543800" cy="446479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14600">
                  <a:extLst>
                    <a:ext uri="{9D8B030D-6E8A-4147-A177-3AD203B41FA5}">
                      <a16:colId xmlns:a16="http://schemas.microsoft.com/office/drawing/2014/main" xmlns="" val="1251095921"/>
                    </a:ext>
                  </a:extLst>
                </a:gridCol>
                <a:gridCol w="2514600">
                  <a:extLst>
                    <a:ext uri="{9D8B030D-6E8A-4147-A177-3AD203B41FA5}">
                      <a16:colId xmlns:a16="http://schemas.microsoft.com/office/drawing/2014/main" xmlns="" val="354868346"/>
                    </a:ext>
                  </a:extLst>
                </a:gridCol>
                <a:gridCol w="2514600">
                  <a:extLst>
                    <a:ext uri="{9D8B030D-6E8A-4147-A177-3AD203B41FA5}">
                      <a16:colId xmlns:a16="http://schemas.microsoft.com/office/drawing/2014/main" xmlns="" val="1432569305"/>
                    </a:ext>
                  </a:extLst>
                </a:gridCol>
              </a:tblGrid>
              <a:tr h="627293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altLang="ru-RU" sz="20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447C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Thinking</a:t>
                      </a:r>
                      <a:r>
                        <a:rPr kumimoji="0" lang="ru-RU" alt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447C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ru-RU" altLang="ru-RU" sz="20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447C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skills</a:t>
                      </a:r>
                      <a:r>
                        <a:rPr kumimoji="0" lang="ru-RU" alt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447C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		</a:t>
                      </a:r>
                      <a:endParaRPr lang="ru-RU" sz="2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ru-RU" altLang="ru-RU" sz="20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447C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Knowledge</a:t>
                      </a:r>
                      <a:endParaRPr lang="ru-RU" sz="2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altLang="ru-RU" sz="20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447C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Practical</a:t>
                      </a:r>
                      <a:r>
                        <a:rPr kumimoji="0" lang="ru-RU" alt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447C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ru-RU" altLang="ru-RU" sz="20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447C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skills</a:t>
                      </a:r>
                      <a:endParaRPr kumimoji="0" lang="ru-RU" altLang="ru-RU" sz="4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endParaRPr lang="ru-RU" sz="2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3820704382"/>
                  </a:ext>
                </a:extLst>
              </a:tr>
              <a:tr h="627293">
                <a:tc>
                  <a:txBody>
                    <a:bodyPr/>
                    <a:lstStyle/>
                    <a:p>
                      <a:pPr marL="71755" marR="284480" algn="ctr">
                        <a:lnSpc>
                          <a:spcPct val="117000"/>
                        </a:lnSpc>
                        <a:spcBef>
                          <a:spcPts val="71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 err="1">
                          <a:solidFill>
                            <a:srgbClr val="00447C"/>
                          </a:solidFill>
                          <a:effectLst/>
                          <a:latin typeface="Times New Roman" panose="02020603050405020304" pitchFamily="18" charset="0"/>
                          <a:ea typeface="Trebuchet MS" panose="020B0603020202020204" pitchFamily="34" charset="0"/>
                          <a:cs typeface="Times New Roman" panose="02020603050405020304" pitchFamily="18" charset="0"/>
                        </a:rPr>
                        <a:t>Organising</a:t>
                      </a:r>
                      <a:r>
                        <a:rPr lang="en-US" sz="1600" dirty="0">
                          <a:solidFill>
                            <a:srgbClr val="00447C"/>
                          </a:solidFill>
                          <a:effectLst/>
                          <a:latin typeface="Times New Roman" panose="02020603050405020304" pitchFamily="18" charset="0"/>
                          <a:ea typeface="Trebuchet MS" panose="020B0603020202020204" pitchFamily="34" charset="0"/>
                          <a:cs typeface="Times New Roman" panose="02020603050405020304" pitchFamily="18" charset="0"/>
                        </a:rPr>
                        <a:t> information about a historical event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Trebuchet MS" panose="020B0603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239395" algn="ctr">
                        <a:spcBef>
                          <a:spcPts val="71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rgbClr val="00447C"/>
                          </a:solidFill>
                          <a:effectLst/>
                          <a:latin typeface="Times New Roman" panose="02020603050405020304" pitchFamily="18" charset="0"/>
                          <a:ea typeface="Trebuchet MS" panose="020B0603020202020204" pitchFamily="34" charset="0"/>
                          <a:cs typeface="Times New Roman" panose="02020603050405020304" pitchFamily="18" charset="0"/>
                        </a:rPr>
                        <a:t>Important dates in history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Trebuchet MS" panose="020B0603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180975" algn="ctr">
                        <a:spcBef>
                          <a:spcPts val="71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rgbClr val="00447C"/>
                          </a:solidFill>
                          <a:effectLst/>
                          <a:latin typeface="Times New Roman" panose="02020603050405020304" pitchFamily="18" charset="0"/>
                          <a:ea typeface="Trebuchet MS" panose="020B0603020202020204" pitchFamily="34" charset="0"/>
                          <a:cs typeface="Times New Roman" panose="02020603050405020304" pitchFamily="18" charset="0"/>
                        </a:rPr>
                        <a:t>Painting a portrait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Trebuchet MS" panose="020B0603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xmlns="" val="3835039441"/>
                  </a:ext>
                </a:extLst>
              </a:tr>
              <a:tr h="627293">
                <a:tc>
                  <a:txBody>
                    <a:bodyPr/>
                    <a:lstStyle/>
                    <a:p>
                      <a:pPr marL="71755" algn="ctr">
                        <a:spcBef>
                          <a:spcPts val="685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rgbClr val="00447C"/>
                          </a:solidFill>
                          <a:effectLst/>
                          <a:latin typeface="Times New Roman" panose="02020603050405020304" pitchFamily="18" charset="0"/>
                          <a:ea typeface="Trebuchet MS" panose="020B0603020202020204" pitchFamily="34" charset="0"/>
                          <a:cs typeface="Times New Roman" panose="02020603050405020304" pitchFamily="18" charset="0"/>
                        </a:rPr>
                        <a:t>Solving </a:t>
                      </a:r>
                      <a:r>
                        <a:rPr lang="en-US" sz="1600" dirty="0" err="1">
                          <a:solidFill>
                            <a:srgbClr val="00447C"/>
                          </a:solidFill>
                          <a:effectLst/>
                          <a:latin typeface="Times New Roman" panose="02020603050405020304" pitchFamily="18" charset="0"/>
                          <a:ea typeface="Trebuchet MS" panose="020B0603020202020204" pitchFamily="34" charset="0"/>
                          <a:cs typeface="Times New Roman" panose="02020603050405020304" pitchFamily="18" charset="0"/>
                        </a:rPr>
                        <a:t>maths</a:t>
                      </a:r>
                      <a:r>
                        <a:rPr lang="en-US" sz="1600" dirty="0">
                          <a:solidFill>
                            <a:srgbClr val="00447C"/>
                          </a:solidFill>
                          <a:effectLst/>
                          <a:latin typeface="Times New Roman" panose="02020603050405020304" pitchFamily="18" charset="0"/>
                          <a:ea typeface="Trebuchet MS" panose="020B0603020202020204" pitchFamily="34" charset="0"/>
                          <a:cs typeface="Times New Roman" panose="02020603050405020304" pitchFamily="18" charset="0"/>
                        </a:rPr>
                        <a:t> problems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Trebuchet MS" panose="020B0603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239395" algn="ctr">
                        <a:spcBef>
                          <a:spcPts val="685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rgbClr val="00447C"/>
                          </a:solidFill>
                          <a:effectLst/>
                          <a:latin typeface="Times New Roman" panose="02020603050405020304" pitchFamily="18" charset="0"/>
                          <a:ea typeface="Trebuchet MS" panose="020B0603020202020204" pitchFamily="34" charset="0"/>
                          <a:cs typeface="Times New Roman" panose="02020603050405020304" pitchFamily="18" charset="0"/>
                        </a:rPr>
                        <a:t>The four times table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Trebuchet MS" panose="020B0603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180975" algn="ctr">
                        <a:spcBef>
                          <a:spcPts val="685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447C"/>
                          </a:solidFill>
                          <a:effectLst/>
                          <a:latin typeface="Times New Roman" panose="02020603050405020304" pitchFamily="18" charset="0"/>
                          <a:ea typeface="Trebuchet MS" panose="020B0603020202020204" pitchFamily="34" charset="0"/>
                          <a:cs typeface="Times New Roman" panose="02020603050405020304" pitchFamily="18" charset="0"/>
                        </a:rPr>
                        <a:t>Playing football</a:t>
                      </a:r>
                      <a:endParaRPr lang="ru-RU" sz="2400">
                        <a:effectLst/>
                        <a:latin typeface="Times New Roman" panose="02020603050405020304" pitchFamily="18" charset="0"/>
                        <a:ea typeface="Trebuchet MS" panose="020B0603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xmlns="" val="3133898785"/>
                  </a:ext>
                </a:extLst>
              </a:tr>
              <a:tr h="627293">
                <a:tc>
                  <a:txBody>
                    <a:bodyPr/>
                    <a:lstStyle/>
                    <a:p>
                      <a:pPr marL="71755" marR="284480" algn="ctr">
                        <a:lnSpc>
                          <a:spcPct val="117000"/>
                        </a:lnSpc>
                        <a:spcBef>
                          <a:spcPts val="685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447C"/>
                          </a:solidFill>
                          <a:effectLst/>
                          <a:latin typeface="Times New Roman" panose="02020603050405020304" pitchFamily="18" charset="0"/>
                          <a:ea typeface="Trebuchet MS" panose="020B0603020202020204" pitchFamily="34" charset="0"/>
                          <a:cs typeface="Times New Roman" panose="02020603050405020304" pitchFamily="18" charset="0"/>
                        </a:rPr>
                        <a:t>Prioritising metals according to their</a:t>
                      </a:r>
                      <a:r>
                        <a:rPr lang="en-US" sz="1600" spc="285">
                          <a:solidFill>
                            <a:srgbClr val="00447C"/>
                          </a:solidFill>
                          <a:effectLst/>
                          <a:latin typeface="Times New Roman" panose="02020603050405020304" pitchFamily="18" charset="0"/>
                          <a:ea typeface="Trebuchet MS" panose="020B060302020202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600">
                          <a:solidFill>
                            <a:srgbClr val="00447C"/>
                          </a:solidFill>
                          <a:effectLst/>
                          <a:latin typeface="Times New Roman" panose="02020603050405020304" pitchFamily="18" charset="0"/>
                          <a:ea typeface="Trebuchet MS" panose="020B0603020202020204" pitchFamily="34" charset="0"/>
                          <a:cs typeface="Times New Roman" panose="02020603050405020304" pitchFamily="18" charset="0"/>
                        </a:rPr>
                        <a:t>mass</a:t>
                      </a:r>
                      <a:endParaRPr lang="ru-RU" sz="2400">
                        <a:effectLst/>
                        <a:latin typeface="Times New Roman" panose="02020603050405020304" pitchFamily="18" charset="0"/>
                        <a:ea typeface="Trebuchet MS" panose="020B0603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239395" algn="ctr">
                        <a:spcBef>
                          <a:spcPts val="685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rgbClr val="00447C"/>
                          </a:solidFill>
                          <a:effectLst/>
                          <a:latin typeface="Times New Roman" panose="02020603050405020304" pitchFamily="18" charset="0"/>
                          <a:ea typeface="Trebuchet MS" panose="020B0603020202020204" pitchFamily="34" charset="0"/>
                          <a:cs typeface="Times New Roman" panose="02020603050405020304" pitchFamily="18" charset="0"/>
                        </a:rPr>
                        <a:t>The periodic table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Trebuchet MS" panose="020B0603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180975" algn="ctr">
                        <a:spcBef>
                          <a:spcPts val="685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rgbClr val="00447C"/>
                          </a:solidFill>
                          <a:effectLst/>
                          <a:latin typeface="Times New Roman" panose="02020603050405020304" pitchFamily="18" charset="0"/>
                          <a:ea typeface="Trebuchet MS" panose="020B0603020202020204" pitchFamily="34" charset="0"/>
                          <a:cs typeface="Times New Roman" panose="02020603050405020304" pitchFamily="18" charset="0"/>
                        </a:rPr>
                        <a:t>Playing the piano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Trebuchet MS" panose="020B0603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xmlns="" val="4184525043"/>
                  </a:ext>
                </a:extLst>
              </a:tr>
              <a:tr h="627293">
                <a:tc>
                  <a:txBody>
                    <a:bodyPr/>
                    <a:lstStyle/>
                    <a:p>
                      <a:pPr marL="71755" marR="199390" algn="ctr">
                        <a:lnSpc>
                          <a:spcPct val="117000"/>
                        </a:lnSpc>
                        <a:spcBef>
                          <a:spcPts val="685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447C"/>
                          </a:solidFill>
                          <a:effectLst/>
                          <a:latin typeface="Times New Roman" panose="02020603050405020304" pitchFamily="18" charset="0"/>
                          <a:ea typeface="Trebuchet MS" panose="020B0603020202020204" pitchFamily="34" charset="0"/>
                          <a:cs typeface="Times New Roman" panose="02020603050405020304" pitchFamily="18" charset="0"/>
                        </a:rPr>
                        <a:t>Analysing data collected in a survey</a:t>
                      </a:r>
                      <a:endParaRPr lang="ru-RU" sz="2400">
                        <a:effectLst/>
                        <a:latin typeface="Times New Roman" panose="02020603050405020304" pitchFamily="18" charset="0"/>
                        <a:ea typeface="Trebuchet MS" panose="020B0603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239395" algn="ctr">
                        <a:spcBef>
                          <a:spcPts val="685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447C"/>
                          </a:solidFill>
                          <a:effectLst/>
                          <a:latin typeface="Times New Roman" panose="02020603050405020304" pitchFamily="18" charset="0"/>
                          <a:ea typeface="Trebuchet MS" panose="020B0603020202020204" pitchFamily="34" charset="0"/>
                          <a:cs typeface="Times New Roman" panose="02020603050405020304" pitchFamily="18" charset="0"/>
                        </a:rPr>
                        <a:t>What a graph looks like</a:t>
                      </a:r>
                      <a:endParaRPr lang="ru-RU" sz="2400">
                        <a:effectLst/>
                        <a:latin typeface="Times New Roman" panose="02020603050405020304" pitchFamily="18" charset="0"/>
                        <a:ea typeface="Trebuchet MS" panose="020B0603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180975" algn="ctr">
                        <a:spcBef>
                          <a:spcPts val="685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rgbClr val="00447C"/>
                          </a:solidFill>
                          <a:effectLst/>
                          <a:latin typeface="Times New Roman" panose="02020603050405020304" pitchFamily="18" charset="0"/>
                          <a:ea typeface="Trebuchet MS" panose="020B0603020202020204" pitchFamily="34" charset="0"/>
                          <a:cs typeface="Times New Roman" panose="02020603050405020304" pitchFamily="18" charset="0"/>
                        </a:rPr>
                        <a:t>Making a wood carving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Trebuchet MS" panose="020B0603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xmlns="" val="4187456263"/>
                  </a:ext>
                </a:extLst>
              </a:tr>
              <a:tr h="627293">
                <a:tc>
                  <a:txBody>
                    <a:bodyPr/>
                    <a:lstStyle/>
                    <a:p>
                      <a:pPr marL="71755" marR="230505" algn="ctr">
                        <a:lnSpc>
                          <a:spcPct val="117000"/>
                        </a:lnSpc>
                        <a:spcBef>
                          <a:spcPts val="685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447C"/>
                          </a:solidFill>
                          <a:effectLst/>
                          <a:latin typeface="Times New Roman" panose="02020603050405020304" pitchFamily="18" charset="0"/>
                          <a:ea typeface="Trebuchet MS" panose="020B0603020202020204" pitchFamily="34" charset="0"/>
                          <a:cs typeface="Times New Roman" panose="02020603050405020304" pitchFamily="18" charset="0"/>
                        </a:rPr>
                        <a:t>Making decisions about which</a:t>
                      </a:r>
                      <a:r>
                        <a:rPr lang="en-US" sz="1600" spc="-165">
                          <a:solidFill>
                            <a:srgbClr val="00447C"/>
                          </a:solidFill>
                          <a:effectLst/>
                          <a:latin typeface="Times New Roman" panose="02020603050405020304" pitchFamily="18" charset="0"/>
                          <a:ea typeface="Trebuchet MS" panose="020B060302020202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600">
                          <a:solidFill>
                            <a:srgbClr val="00447C"/>
                          </a:solidFill>
                          <a:effectLst/>
                          <a:latin typeface="Times New Roman" panose="02020603050405020304" pitchFamily="18" charset="0"/>
                          <a:ea typeface="Trebuchet MS" panose="020B0603020202020204" pitchFamily="34" charset="0"/>
                          <a:cs typeface="Times New Roman" panose="02020603050405020304" pitchFamily="18" charset="0"/>
                        </a:rPr>
                        <a:t>capital</a:t>
                      </a:r>
                      <a:r>
                        <a:rPr lang="en-US" sz="1600" spc="-165">
                          <a:solidFill>
                            <a:srgbClr val="00447C"/>
                          </a:solidFill>
                          <a:effectLst/>
                          <a:latin typeface="Times New Roman" panose="02020603050405020304" pitchFamily="18" charset="0"/>
                          <a:ea typeface="Trebuchet MS" panose="020B060302020202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600">
                          <a:solidFill>
                            <a:srgbClr val="00447C"/>
                          </a:solidFill>
                          <a:effectLst/>
                          <a:latin typeface="Times New Roman" panose="02020603050405020304" pitchFamily="18" charset="0"/>
                          <a:ea typeface="Trebuchet MS" panose="020B0603020202020204" pitchFamily="34" charset="0"/>
                          <a:cs typeface="Times New Roman" panose="02020603050405020304" pitchFamily="18" charset="0"/>
                        </a:rPr>
                        <a:t>city</a:t>
                      </a:r>
                      <a:r>
                        <a:rPr lang="en-US" sz="1600" spc="-165">
                          <a:solidFill>
                            <a:srgbClr val="00447C"/>
                          </a:solidFill>
                          <a:effectLst/>
                          <a:latin typeface="Times New Roman" panose="02020603050405020304" pitchFamily="18" charset="0"/>
                          <a:ea typeface="Trebuchet MS" panose="020B060302020202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600">
                          <a:solidFill>
                            <a:srgbClr val="00447C"/>
                          </a:solidFill>
                          <a:effectLst/>
                          <a:latin typeface="Times New Roman" panose="02020603050405020304" pitchFamily="18" charset="0"/>
                          <a:ea typeface="Trebuchet MS" panose="020B0603020202020204" pitchFamily="34" charset="0"/>
                          <a:cs typeface="Times New Roman" panose="02020603050405020304" pitchFamily="18" charset="0"/>
                        </a:rPr>
                        <a:t>to</a:t>
                      </a:r>
                      <a:r>
                        <a:rPr lang="en-US" sz="1600" spc="-160">
                          <a:solidFill>
                            <a:srgbClr val="00447C"/>
                          </a:solidFill>
                          <a:effectLst/>
                          <a:latin typeface="Times New Roman" panose="02020603050405020304" pitchFamily="18" charset="0"/>
                          <a:ea typeface="Trebuchet MS" panose="020B060302020202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600">
                          <a:solidFill>
                            <a:srgbClr val="00447C"/>
                          </a:solidFill>
                          <a:effectLst/>
                          <a:latin typeface="Times New Roman" panose="02020603050405020304" pitchFamily="18" charset="0"/>
                          <a:ea typeface="Trebuchet MS" panose="020B0603020202020204" pitchFamily="34" charset="0"/>
                          <a:cs typeface="Times New Roman" panose="02020603050405020304" pitchFamily="18" charset="0"/>
                        </a:rPr>
                        <a:t>visit</a:t>
                      </a:r>
                      <a:endParaRPr lang="ru-RU" sz="2400">
                        <a:effectLst/>
                        <a:latin typeface="Times New Roman" panose="02020603050405020304" pitchFamily="18" charset="0"/>
                        <a:ea typeface="Trebuchet MS" panose="020B0603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239395" algn="ctr">
                        <a:spcBef>
                          <a:spcPts val="685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447C"/>
                          </a:solidFill>
                          <a:effectLst/>
                          <a:latin typeface="Times New Roman" panose="02020603050405020304" pitchFamily="18" charset="0"/>
                          <a:ea typeface="Trebuchet MS" panose="020B0603020202020204" pitchFamily="34" charset="0"/>
                          <a:cs typeface="Times New Roman" panose="02020603050405020304" pitchFamily="18" charset="0"/>
                        </a:rPr>
                        <a:t>The names of capital cities</a:t>
                      </a:r>
                      <a:endParaRPr lang="ru-RU" sz="2400">
                        <a:effectLst/>
                        <a:latin typeface="Times New Roman" panose="02020603050405020304" pitchFamily="18" charset="0"/>
                        <a:ea typeface="Trebuchet MS" panose="020B0603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180975" algn="ctr">
                        <a:spcBef>
                          <a:spcPts val="685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447C"/>
                          </a:solidFill>
                          <a:effectLst/>
                          <a:latin typeface="Times New Roman" panose="02020603050405020304" pitchFamily="18" charset="0"/>
                          <a:ea typeface="Trebuchet MS" panose="020B0603020202020204" pitchFamily="34" charset="0"/>
                          <a:cs typeface="Times New Roman" panose="02020603050405020304" pitchFamily="18" charset="0"/>
                        </a:rPr>
                        <a:t>Baking a cake</a:t>
                      </a:r>
                      <a:endParaRPr lang="ru-RU" sz="2400">
                        <a:effectLst/>
                        <a:latin typeface="Times New Roman" panose="02020603050405020304" pitchFamily="18" charset="0"/>
                        <a:ea typeface="Trebuchet MS" panose="020B0603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xmlns="" val="2925963256"/>
                  </a:ext>
                </a:extLst>
              </a:tr>
              <a:tr h="627293">
                <a:tc>
                  <a:txBody>
                    <a:bodyPr/>
                    <a:lstStyle/>
                    <a:p>
                      <a:pPr marL="71755" algn="ctr">
                        <a:spcBef>
                          <a:spcPts val="685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rgbClr val="00447C"/>
                          </a:solidFill>
                          <a:effectLst/>
                          <a:latin typeface="Times New Roman" panose="02020603050405020304" pitchFamily="18" charset="0"/>
                          <a:ea typeface="Trebuchet MS" panose="020B0603020202020204" pitchFamily="34" charset="0"/>
                          <a:cs typeface="Times New Roman" panose="02020603050405020304" pitchFamily="18" charset="0"/>
                        </a:rPr>
                        <a:t>Evaluating poetry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Trebuchet MS" panose="020B0603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239395" algn="ctr">
                        <a:spcBef>
                          <a:spcPts val="685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447C"/>
                          </a:solidFill>
                          <a:effectLst/>
                          <a:latin typeface="Times New Roman" panose="02020603050405020304" pitchFamily="18" charset="0"/>
                          <a:ea typeface="Trebuchet MS" panose="020B0603020202020204" pitchFamily="34" charset="0"/>
                          <a:cs typeface="Times New Roman" panose="02020603050405020304" pitchFamily="18" charset="0"/>
                        </a:rPr>
                        <a:t>The names of poets</a:t>
                      </a:r>
                      <a:endParaRPr lang="ru-RU" sz="2400">
                        <a:effectLst/>
                        <a:latin typeface="Times New Roman" panose="02020603050405020304" pitchFamily="18" charset="0"/>
                        <a:ea typeface="Trebuchet MS" panose="020B0603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180975" algn="ctr">
                        <a:spcBef>
                          <a:spcPts val="685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rgbClr val="00447C"/>
                          </a:solidFill>
                          <a:effectLst/>
                          <a:latin typeface="Times New Roman" panose="02020603050405020304" pitchFamily="18" charset="0"/>
                          <a:ea typeface="Trebuchet MS" panose="020B0603020202020204" pitchFamily="34" charset="0"/>
                          <a:cs typeface="Times New Roman" panose="02020603050405020304" pitchFamily="18" charset="0"/>
                        </a:rPr>
                        <a:t>Fixing a puncture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Trebuchet MS" panose="020B0603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xmlns="" val="2331779690"/>
                  </a:ext>
                </a:extLst>
              </a:tr>
            </a:tbl>
          </a:graphicData>
        </a:graphic>
      </p:graphicFrame>
      <p:pic>
        <p:nvPicPr>
          <p:cNvPr id="4" name="image14.png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940152" y="138093"/>
            <a:ext cx="2821940" cy="1590675"/>
          </a:xfrm>
          <a:prstGeom prst="rect">
            <a:avLst/>
          </a:prstGeom>
        </p:spPr>
      </p:pic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1429887" tIns="169809" rIns="91440" bIns="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5" name="Line 1"/>
          <p:cNvSpPr>
            <a:spLocks noChangeShapeType="1"/>
          </p:cNvSpPr>
          <p:nvPr/>
        </p:nvSpPr>
        <p:spPr bwMode="auto">
          <a:xfrm>
            <a:off x="1652588" y="381000"/>
            <a:ext cx="0" cy="0"/>
          </a:xfrm>
          <a:prstGeom prst="line">
            <a:avLst/>
          </a:prstGeom>
          <a:noFill/>
          <a:ln w="6350">
            <a:solidFill>
              <a:srgbClr val="00447C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4916896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960" y="286605"/>
            <a:ext cx="7543800" cy="1054164"/>
          </a:xfrm>
        </p:spPr>
        <p:txBody>
          <a:bodyPr>
            <a:normAutofit/>
          </a:bodyPr>
          <a:lstStyle/>
          <a:p>
            <a:pPr algn="ctr"/>
            <a:r>
              <a:rPr lang="en-US" b="1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Defining thinking skills</a:t>
            </a:r>
            <a:endParaRPr lang="ru-RU" b="1" dirty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sz="3600" b="1" dirty="0">
                <a:solidFill>
                  <a:srgbClr val="FF0000"/>
                </a:solidFill>
              </a:rPr>
              <a:t>Thinking skills </a:t>
            </a:r>
            <a:r>
              <a:rPr lang="en-US" sz="3600" dirty="0"/>
              <a:t>– </a:t>
            </a:r>
            <a:r>
              <a:rPr lang="en-US" sz="3600" dirty="0">
                <a:solidFill>
                  <a:schemeClr val="bg1"/>
                </a:solidFill>
              </a:rPr>
              <a:t>mental processes that we apply when we try to make sense of experience or knowledge.</a:t>
            </a:r>
            <a:endParaRPr lang="ru-RU" sz="3600" dirty="0">
              <a:solidFill>
                <a:schemeClr val="bg1"/>
              </a:solidFill>
            </a:endParaRPr>
          </a:p>
          <a:p>
            <a:r>
              <a:rPr lang="en-US" sz="3600" b="1" dirty="0">
                <a:solidFill>
                  <a:srgbClr val="FF0000"/>
                </a:solidFill>
              </a:rPr>
              <a:t>Knowledge</a:t>
            </a:r>
            <a:r>
              <a:rPr lang="en-US" sz="3600" b="1" dirty="0"/>
              <a:t> </a:t>
            </a:r>
            <a:r>
              <a:rPr lang="en-US" sz="3600" dirty="0"/>
              <a:t>– </a:t>
            </a:r>
            <a:r>
              <a:rPr lang="en-US" sz="3600" dirty="0">
                <a:solidFill>
                  <a:schemeClr val="bg1"/>
                </a:solidFill>
              </a:rPr>
              <a:t>facts or information acquired through experience or education.</a:t>
            </a:r>
            <a:endParaRPr lang="ru-RU" sz="3600" dirty="0">
              <a:solidFill>
                <a:schemeClr val="bg1"/>
              </a:solidFill>
            </a:endParaRPr>
          </a:p>
          <a:p>
            <a:r>
              <a:rPr lang="en-US" sz="3600" b="1" dirty="0">
                <a:solidFill>
                  <a:srgbClr val="FF0000"/>
                </a:solidFill>
              </a:rPr>
              <a:t>Practical skills </a:t>
            </a:r>
            <a:r>
              <a:rPr lang="en-US" sz="3600" dirty="0"/>
              <a:t>– </a:t>
            </a:r>
            <a:r>
              <a:rPr lang="en-US" sz="3600" dirty="0">
                <a:solidFill>
                  <a:schemeClr val="bg1"/>
                </a:solidFill>
              </a:rPr>
              <a:t>skills performed physically.</a:t>
            </a:r>
            <a:endParaRPr lang="ru-RU" sz="3600" dirty="0">
              <a:solidFill>
                <a:schemeClr val="bg1"/>
              </a:solidFill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5491919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960" y="286605"/>
            <a:ext cx="7543800" cy="1054164"/>
          </a:xfrm>
        </p:spPr>
        <p:txBody>
          <a:bodyPr>
            <a:normAutofit/>
          </a:bodyPr>
          <a:lstStyle/>
          <a:p>
            <a:pPr algn="ctr"/>
            <a:r>
              <a:rPr lang="en-US" b="1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Defining thinking skills</a:t>
            </a:r>
            <a:endParaRPr lang="ru-RU" b="1" dirty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sz="3600" b="1" dirty="0">
                <a:solidFill>
                  <a:srgbClr val="FF0000"/>
                </a:solidFill>
              </a:rPr>
              <a:t>Thinking skills </a:t>
            </a:r>
            <a:r>
              <a:rPr lang="en-US" sz="3600" dirty="0"/>
              <a:t>– mental processes that we apply when we try to make sense of experience or knowledge.</a:t>
            </a:r>
            <a:endParaRPr lang="ru-RU" sz="3600" dirty="0"/>
          </a:p>
          <a:p>
            <a:r>
              <a:rPr lang="en-US" sz="3600" b="1" dirty="0">
                <a:solidFill>
                  <a:srgbClr val="FF0000"/>
                </a:solidFill>
              </a:rPr>
              <a:t>Knowledge</a:t>
            </a:r>
            <a:r>
              <a:rPr lang="en-US" sz="3600" b="1" dirty="0"/>
              <a:t> </a:t>
            </a:r>
            <a:r>
              <a:rPr lang="en-US" sz="3600" dirty="0"/>
              <a:t>– facts or information acquired through experience or education.</a:t>
            </a:r>
            <a:endParaRPr lang="ru-RU" sz="3600" dirty="0"/>
          </a:p>
          <a:p>
            <a:r>
              <a:rPr lang="en-US" sz="3600" b="1" dirty="0">
                <a:solidFill>
                  <a:srgbClr val="FF0000"/>
                </a:solidFill>
              </a:rPr>
              <a:t>Practical skills </a:t>
            </a:r>
            <a:r>
              <a:rPr lang="en-US" sz="3600" dirty="0"/>
              <a:t>– skills performed physically.</a:t>
            </a:r>
            <a:endParaRPr lang="ru-RU" sz="3600" dirty="0"/>
          </a:p>
          <a:p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925848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960" y="286605"/>
            <a:ext cx="7709480" cy="1054164"/>
          </a:xfrm>
        </p:spPr>
        <p:txBody>
          <a:bodyPr>
            <a:normAutofit/>
          </a:bodyPr>
          <a:lstStyle/>
          <a:p>
            <a:r>
              <a:rPr lang="en-US" b="1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Why develop thinking skills?</a:t>
            </a:r>
            <a:endParaRPr lang="ru-RU" b="1" dirty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3446603057"/>
              </p:ext>
            </p:extLst>
          </p:nvPr>
        </p:nvGraphicFramePr>
        <p:xfrm>
          <a:off x="822960" y="1844824"/>
          <a:ext cx="7709479" cy="4320481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{69012ECD-51FC-41F1-AA8D-1B2483CD663E}</a:tableStyleId>
              </a:tblPr>
              <a:tblGrid>
                <a:gridCol w="1830041">
                  <a:extLst>
                    <a:ext uri="{9D8B030D-6E8A-4147-A177-3AD203B41FA5}">
                      <a16:colId xmlns:a16="http://schemas.microsoft.com/office/drawing/2014/main" xmlns="" val="1623740688"/>
                    </a:ext>
                  </a:extLst>
                </a:gridCol>
                <a:gridCol w="3837525">
                  <a:extLst>
                    <a:ext uri="{9D8B030D-6E8A-4147-A177-3AD203B41FA5}">
                      <a16:colId xmlns:a16="http://schemas.microsoft.com/office/drawing/2014/main" xmlns="" val="169606997"/>
                    </a:ext>
                  </a:extLst>
                </a:gridCol>
                <a:gridCol w="2041913">
                  <a:extLst>
                    <a:ext uri="{9D8B030D-6E8A-4147-A177-3AD203B41FA5}">
                      <a16:colId xmlns:a16="http://schemas.microsoft.com/office/drawing/2014/main" xmlns="" val="424833547"/>
                    </a:ext>
                  </a:extLst>
                </a:gridCol>
              </a:tblGrid>
              <a:tr h="887095">
                <a:tc>
                  <a:txBody>
                    <a:bodyPr/>
                    <a:lstStyle/>
                    <a:p>
                      <a:pPr marL="71755" algn="ctr">
                        <a:spcBef>
                          <a:spcPts val="675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Letter of</a:t>
                      </a:r>
                      <a:endParaRPr lang="ru-RU" sz="2000" dirty="0">
                        <a:effectLst/>
                      </a:endParaRPr>
                    </a:p>
                    <a:p>
                      <a:pPr marL="71755" algn="ctr">
                        <a:spcBef>
                          <a:spcPts val="145"/>
                        </a:spcBef>
                        <a:spcAft>
                          <a:spcPts val="0"/>
                        </a:spcAft>
                        <a:tabLst>
                          <a:tab pos="1151890" algn="l"/>
                        </a:tabLst>
                      </a:pPr>
                      <a:r>
                        <a:rPr lang="en-US" sz="1400" dirty="0">
                          <a:effectLst/>
                        </a:rPr>
                        <a:t>paragraph	</a:t>
                      </a:r>
                      <a:endParaRPr lang="ru-RU" sz="2000" dirty="0">
                        <a:effectLst/>
                        <a:latin typeface="Trebuchet MS" panose="020B0603020202020204" pitchFamily="34" charset="0"/>
                        <a:ea typeface="Trebuchet MS" panose="020B0603020202020204" pitchFamily="34" charset="0"/>
                        <a:cs typeface="Trebuchet MS" panose="020B0603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algn="ctr">
                        <a:spcBef>
                          <a:spcPts val="145"/>
                        </a:spcBef>
                        <a:spcAft>
                          <a:spcPts val="0"/>
                        </a:spcAft>
                        <a:tabLst>
                          <a:tab pos="1151890" algn="l"/>
                        </a:tabLst>
                      </a:pPr>
                      <a:r>
                        <a:rPr lang="en-US" sz="2000" dirty="0" smtClean="0">
                          <a:effectLst/>
                        </a:rPr>
                        <a:t>Heading</a:t>
                      </a:r>
                      <a:endParaRPr lang="ru-RU" sz="2000" dirty="0">
                        <a:effectLst/>
                        <a:latin typeface="Trebuchet MS" panose="020B0603020202020204" pitchFamily="34" charset="0"/>
                        <a:ea typeface="Trebuchet MS" panose="020B0603020202020204" pitchFamily="34" charset="0"/>
                        <a:cs typeface="Trebuchet MS" panose="020B0603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9105" marR="301625" algn="ctr">
                        <a:lnSpc>
                          <a:spcPct val="112000"/>
                        </a:lnSpc>
                        <a:spcBef>
                          <a:spcPts val="675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Order of paragraphs</a:t>
                      </a:r>
                      <a:endParaRPr lang="ru-RU" sz="2000" dirty="0">
                        <a:effectLst/>
                        <a:latin typeface="Trebuchet MS" panose="020B0603020202020204" pitchFamily="34" charset="0"/>
                        <a:ea typeface="Trebuchet MS" panose="020B0603020202020204" pitchFamily="34" charset="0"/>
                        <a:cs typeface="Trebuchet MS" panose="020B0603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184958444"/>
                  </a:ext>
                </a:extLst>
              </a:tr>
              <a:tr h="576143">
                <a:tc>
                  <a:txBody>
                    <a:bodyPr/>
                    <a:lstStyle/>
                    <a:p>
                      <a:pPr marR="60325" algn="r">
                        <a:spcBef>
                          <a:spcPts val="625"/>
                        </a:spcBef>
                        <a:spcAft>
                          <a:spcPts val="0"/>
                        </a:spcAft>
                        <a:tabLst>
                          <a:tab pos="1182370" algn="r"/>
                        </a:tabLst>
                      </a:pPr>
                      <a:endParaRPr lang="ru-RU" sz="2000" b="0" dirty="0">
                        <a:effectLst/>
                        <a:latin typeface="Trebuchet MS" panose="020B0603020202020204" pitchFamily="34" charset="0"/>
                        <a:ea typeface="Trebuchet MS" panose="020B0603020202020204" pitchFamily="34" charset="0"/>
                        <a:cs typeface="Trebuchet MS" panose="020B0603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51435">
                        <a:spcBef>
                          <a:spcPts val="710"/>
                        </a:spcBef>
                        <a:spcAft>
                          <a:spcPts val="0"/>
                        </a:spcAft>
                      </a:pPr>
                      <a:r>
                        <a:rPr lang="en-US" sz="1400" b="0" spc="-30" dirty="0" smtClean="0">
                          <a:effectLst/>
                        </a:rPr>
                        <a:t>1.</a:t>
                      </a:r>
                      <a:r>
                        <a:rPr lang="en-US" sz="1400" b="0" dirty="0" smtClean="0">
                          <a:effectLst/>
                        </a:rPr>
                        <a:t>Skills </a:t>
                      </a:r>
                      <a:r>
                        <a:rPr lang="en-US" sz="1400" b="0" dirty="0">
                          <a:effectLst/>
                        </a:rPr>
                        <a:t>required for adult life</a:t>
                      </a:r>
                      <a:endParaRPr lang="ru-RU" sz="2000" b="0" dirty="0">
                        <a:effectLst/>
                        <a:latin typeface="Trebuchet MS" panose="020B0603020202020204" pitchFamily="34" charset="0"/>
                        <a:ea typeface="Trebuchet MS" panose="020B0603020202020204" pitchFamily="34" charset="0"/>
                        <a:cs typeface="Trebuchet MS" panose="020B0603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9105">
                        <a:spcBef>
                          <a:spcPts val="710"/>
                        </a:spcBef>
                        <a:spcAft>
                          <a:spcPts val="0"/>
                        </a:spcAft>
                      </a:pPr>
                      <a:endParaRPr lang="ru-RU" sz="2000" b="0" dirty="0">
                        <a:effectLst/>
                        <a:latin typeface="Trebuchet MS" panose="020B0603020202020204" pitchFamily="34" charset="0"/>
                        <a:ea typeface="Trebuchet MS" panose="020B0603020202020204" pitchFamily="34" charset="0"/>
                        <a:cs typeface="Trebuchet MS" panose="020B0603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23534779"/>
                  </a:ext>
                </a:extLst>
              </a:tr>
              <a:tr h="570275">
                <a:tc>
                  <a:txBody>
                    <a:bodyPr/>
                    <a:lstStyle/>
                    <a:p>
                      <a:pPr marR="50800" algn="r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1191895" algn="r"/>
                        </a:tabLst>
                      </a:pPr>
                      <a:endParaRPr lang="ru-RU" sz="2000" b="0" dirty="0">
                        <a:effectLst/>
                        <a:latin typeface="Trebuchet MS" panose="020B0603020202020204" pitchFamily="34" charset="0"/>
                        <a:ea typeface="Trebuchet MS" panose="020B0603020202020204" pitchFamily="34" charset="0"/>
                        <a:cs typeface="Trebuchet MS" panose="020B0603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51435">
                        <a:spcBef>
                          <a:spcPts val="685"/>
                        </a:spcBef>
                        <a:spcAft>
                          <a:spcPts val="0"/>
                        </a:spcAft>
                      </a:pPr>
                      <a:r>
                        <a:rPr lang="en-US" sz="1400" b="0" dirty="0" smtClean="0">
                          <a:effectLst/>
                        </a:rPr>
                        <a:t>2.Definition </a:t>
                      </a:r>
                      <a:r>
                        <a:rPr lang="en-US" sz="1400" b="0" dirty="0">
                          <a:effectLst/>
                        </a:rPr>
                        <a:t>of thinking skills and examples</a:t>
                      </a:r>
                      <a:endParaRPr lang="ru-RU" sz="2000" b="0" dirty="0">
                        <a:effectLst/>
                        <a:latin typeface="Trebuchet MS" panose="020B0603020202020204" pitchFamily="34" charset="0"/>
                        <a:ea typeface="Trebuchet MS" panose="020B0603020202020204" pitchFamily="34" charset="0"/>
                        <a:cs typeface="Trebuchet MS" panose="020B0603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9105">
                        <a:spcBef>
                          <a:spcPts val="685"/>
                        </a:spcBef>
                        <a:spcAft>
                          <a:spcPts val="0"/>
                        </a:spcAft>
                      </a:pPr>
                      <a:endParaRPr lang="ru-RU" sz="2000" b="0" dirty="0">
                        <a:effectLst/>
                        <a:latin typeface="Trebuchet MS" panose="020B0603020202020204" pitchFamily="34" charset="0"/>
                        <a:ea typeface="Trebuchet MS" panose="020B0603020202020204" pitchFamily="34" charset="0"/>
                        <a:cs typeface="Trebuchet MS" panose="020B0603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060331794"/>
                  </a:ext>
                </a:extLst>
              </a:tr>
              <a:tr h="570275">
                <a:tc>
                  <a:txBody>
                    <a:bodyPr/>
                    <a:lstStyle/>
                    <a:p>
                      <a:pPr marR="53340" algn="r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1188720" algn="r"/>
                        </a:tabLst>
                      </a:pPr>
                      <a:endParaRPr lang="ru-RU" sz="2000" b="0" dirty="0">
                        <a:effectLst/>
                        <a:latin typeface="Trebuchet MS" panose="020B0603020202020204" pitchFamily="34" charset="0"/>
                        <a:ea typeface="Trebuchet MS" panose="020B0603020202020204" pitchFamily="34" charset="0"/>
                        <a:cs typeface="Trebuchet MS" panose="020B0603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51435">
                        <a:spcBef>
                          <a:spcPts val="685"/>
                        </a:spcBef>
                        <a:spcAft>
                          <a:spcPts val="0"/>
                        </a:spcAft>
                      </a:pPr>
                      <a:r>
                        <a:rPr lang="en-US" sz="1400" b="0" dirty="0" smtClean="0">
                          <a:effectLst/>
                        </a:rPr>
                        <a:t>3.A </a:t>
                      </a:r>
                      <a:r>
                        <a:rPr lang="en-US" sz="1400" b="0" dirty="0">
                          <a:effectLst/>
                        </a:rPr>
                        <a:t>skill and thinking skills contrasted</a:t>
                      </a:r>
                      <a:endParaRPr lang="ru-RU" sz="2000" b="0" dirty="0">
                        <a:effectLst/>
                        <a:latin typeface="Trebuchet MS" panose="020B0603020202020204" pitchFamily="34" charset="0"/>
                        <a:ea typeface="Trebuchet MS" panose="020B0603020202020204" pitchFamily="34" charset="0"/>
                        <a:cs typeface="Trebuchet MS" panose="020B0603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9105">
                        <a:spcBef>
                          <a:spcPts val="685"/>
                        </a:spcBef>
                        <a:spcAft>
                          <a:spcPts val="0"/>
                        </a:spcAft>
                      </a:pPr>
                      <a:endParaRPr lang="ru-RU" sz="2000" b="0" dirty="0">
                        <a:effectLst/>
                        <a:latin typeface="Trebuchet MS" panose="020B0603020202020204" pitchFamily="34" charset="0"/>
                        <a:ea typeface="Trebuchet MS" panose="020B0603020202020204" pitchFamily="34" charset="0"/>
                        <a:cs typeface="Trebuchet MS" panose="020B0603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834838334"/>
                  </a:ext>
                </a:extLst>
              </a:tr>
              <a:tr h="570275">
                <a:tc>
                  <a:txBody>
                    <a:bodyPr/>
                    <a:lstStyle/>
                    <a:p>
                      <a:pPr marR="52070" algn="r">
                        <a:spcBef>
                          <a:spcPts val="595"/>
                        </a:spcBef>
                        <a:spcAft>
                          <a:spcPts val="0"/>
                        </a:spcAft>
                        <a:tabLst>
                          <a:tab pos="1189990" algn="r"/>
                        </a:tabLst>
                      </a:pPr>
                      <a:endParaRPr lang="ru-RU" sz="2000" b="0" dirty="0">
                        <a:effectLst/>
                        <a:latin typeface="Trebuchet MS" panose="020B0603020202020204" pitchFamily="34" charset="0"/>
                        <a:ea typeface="Trebuchet MS" panose="020B0603020202020204" pitchFamily="34" charset="0"/>
                        <a:cs typeface="Trebuchet MS" panose="020B0603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51435">
                        <a:spcBef>
                          <a:spcPts val="685"/>
                        </a:spcBef>
                        <a:spcAft>
                          <a:spcPts val="0"/>
                        </a:spcAft>
                      </a:pPr>
                      <a:r>
                        <a:rPr lang="en-US" sz="1400" b="0" dirty="0" smtClean="0">
                          <a:effectLst/>
                        </a:rPr>
                        <a:t>4.The </a:t>
                      </a:r>
                      <a:r>
                        <a:rPr lang="en-US" sz="1400" b="0" dirty="0">
                          <a:effectLst/>
                        </a:rPr>
                        <a:t>need for thinking skills in education</a:t>
                      </a:r>
                      <a:endParaRPr lang="ru-RU" sz="2000" b="0" dirty="0">
                        <a:effectLst/>
                        <a:latin typeface="Trebuchet MS" panose="020B0603020202020204" pitchFamily="34" charset="0"/>
                        <a:ea typeface="Trebuchet MS" panose="020B0603020202020204" pitchFamily="34" charset="0"/>
                        <a:cs typeface="Trebuchet MS" panose="020B0603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9105">
                        <a:spcBef>
                          <a:spcPts val="685"/>
                        </a:spcBef>
                        <a:spcAft>
                          <a:spcPts val="0"/>
                        </a:spcAft>
                      </a:pPr>
                      <a:endParaRPr lang="ru-RU" sz="2000" b="0" dirty="0">
                        <a:effectLst/>
                        <a:latin typeface="Trebuchet MS" panose="020B0603020202020204" pitchFamily="34" charset="0"/>
                        <a:ea typeface="Trebuchet MS" panose="020B0603020202020204" pitchFamily="34" charset="0"/>
                        <a:cs typeface="Trebuchet MS" panose="020B0603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726443143"/>
                  </a:ext>
                </a:extLst>
              </a:tr>
              <a:tr h="570275">
                <a:tc>
                  <a:txBody>
                    <a:bodyPr/>
                    <a:lstStyle/>
                    <a:p>
                      <a:pPr marR="53975" algn="r">
                        <a:spcBef>
                          <a:spcPts val="595"/>
                        </a:spcBef>
                        <a:spcAft>
                          <a:spcPts val="0"/>
                        </a:spcAft>
                        <a:tabLst>
                          <a:tab pos="1188085" algn="r"/>
                        </a:tabLst>
                      </a:pPr>
                      <a:endParaRPr lang="ru-RU" sz="2000" b="0" dirty="0">
                        <a:effectLst/>
                        <a:latin typeface="Trebuchet MS" panose="020B0603020202020204" pitchFamily="34" charset="0"/>
                        <a:ea typeface="Trebuchet MS" panose="020B0603020202020204" pitchFamily="34" charset="0"/>
                        <a:cs typeface="Trebuchet MS" panose="020B0603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51435">
                        <a:spcBef>
                          <a:spcPts val="685"/>
                        </a:spcBef>
                        <a:spcAft>
                          <a:spcPts val="0"/>
                        </a:spcAft>
                      </a:pPr>
                      <a:r>
                        <a:rPr lang="en-US" sz="1400" b="0" dirty="0" smtClean="0">
                          <a:effectLst/>
                        </a:rPr>
                        <a:t>5.Introduction </a:t>
                      </a:r>
                      <a:r>
                        <a:rPr lang="en-US" sz="1400" b="0" dirty="0">
                          <a:effectLst/>
                        </a:rPr>
                        <a:t>and context for topic</a:t>
                      </a:r>
                      <a:endParaRPr lang="ru-RU" sz="2000" b="0" dirty="0">
                        <a:effectLst/>
                        <a:latin typeface="Trebuchet MS" panose="020B0603020202020204" pitchFamily="34" charset="0"/>
                        <a:ea typeface="Trebuchet MS" panose="020B0603020202020204" pitchFamily="34" charset="0"/>
                        <a:cs typeface="Trebuchet MS" panose="020B0603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9105">
                        <a:spcBef>
                          <a:spcPts val="685"/>
                        </a:spcBef>
                        <a:spcAft>
                          <a:spcPts val="0"/>
                        </a:spcAft>
                      </a:pPr>
                      <a:endParaRPr lang="ru-RU" sz="2000" b="0" dirty="0">
                        <a:effectLst/>
                        <a:latin typeface="Trebuchet MS" panose="020B0603020202020204" pitchFamily="34" charset="0"/>
                        <a:ea typeface="Trebuchet MS" panose="020B0603020202020204" pitchFamily="34" charset="0"/>
                        <a:cs typeface="Trebuchet MS" panose="020B0603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701966731"/>
                  </a:ext>
                </a:extLst>
              </a:tr>
              <a:tr h="576143">
                <a:tc>
                  <a:txBody>
                    <a:bodyPr/>
                    <a:lstStyle/>
                    <a:p>
                      <a:pPr marR="53340" algn="r">
                        <a:spcBef>
                          <a:spcPts val="595"/>
                        </a:spcBef>
                        <a:spcAft>
                          <a:spcPts val="0"/>
                        </a:spcAft>
                        <a:tabLst>
                          <a:tab pos="1189355" algn="r"/>
                        </a:tabLst>
                      </a:pPr>
                      <a:endParaRPr lang="ru-RU" sz="2000" b="0" dirty="0">
                        <a:effectLst/>
                        <a:latin typeface="Trebuchet MS" panose="020B0603020202020204" pitchFamily="34" charset="0"/>
                        <a:ea typeface="Trebuchet MS" panose="020B0603020202020204" pitchFamily="34" charset="0"/>
                        <a:cs typeface="Trebuchet MS" panose="020B0603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51435">
                        <a:spcBef>
                          <a:spcPts val="685"/>
                        </a:spcBef>
                        <a:spcAft>
                          <a:spcPts val="0"/>
                        </a:spcAft>
                      </a:pPr>
                      <a:r>
                        <a:rPr lang="en-US" sz="1400" b="0" dirty="0" smtClean="0">
                          <a:effectLst/>
                        </a:rPr>
                        <a:t>6.Identifying </a:t>
                      </a:r>
                      <a:r>
                        <a:rPr lang="en-US" sz="1400" b="0" dirty="0">
                          <a:effectLst/>
                        </a:rPr>
                        <a:t>sets of thinking skills</a:t>
                      </a:r>
                      <a:endParaRPr lang="ru-RU" sz="2000" b="0" dirty="0">
                        <a:effectLst/>
                        <a:latin typeface="Trebuchet MS" panose="020B0603020202020204" pitchFamily="34" charset="0"/>
                        <a:ea typeface="Trebuchet MS" panose="020B0603020202020204" pitchFamily="34" charset="0"/>
                        <a:cs typeface="Trebuchet MS" panose="020B0603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9105">
                        <a:spcBef>
                          <a:spcPts val="685"/>
                        </a:spcBef>
                        <a:spcAft>
                          <a:spcPts val="0"/>
                        </a:spcAft>
                      </a:pPr>
                      <a:endParaRPr lang="ru-RU" sz="2000" b="0" dirty="0">
                        <a:effectLst/>
                        <a:latin typeface="Trebuchet MS" panose="020B0603020202020204" pitchFamily="34" charset="0"/>
                        <a:ea typeface="Trebuchet MS" panose="020B0603020202020204" pitchFamily="34" charset="0"/>
                        <a:cs typeface="Trebuchet MS" panose="020B0603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2488507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0491893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1" name="Объект 90"/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="" xmlns:p14="http://schemas.microsoft.com/office/powerpoint/2010/main" val="2951828339"/>
              </p:ext>
            </p:extLst>
          </p:nvPr>
        </p:nvGraphicFramePr>
        <p:xfrm>
          <a:off x="844624" y="188913"/>
          <a:ext cx="7543800" cy="6232332"/>
        </p:xfrm>
        <a:graphic>
          <a:graphicData uri="http://schemas.openxmlformats.org/drawingml/2006/table">
            <a:tbl>
              <a:tblPr firstRow="1" firstCol="1" bandRow="1">
                <a:tableStyleId>{5DA37D80-6434-44D0-A028-1B22A696006F}</a:tableStyleId>
              </a:tblPr>
              <a:tblGrid>
                <a:gridCol w="7543800">
                  <a:extLst>
                    <a:ext uri="{9D8B030D-6E8A-4147-A177-3AD203B41FA5}">
                      <a16:colId xmlns:a16="http://schemas.microsoft.com/office/drawing/2014/main" xmlns="" val="1202565769"/>
                    </a:ext>
                  </a:extLst>
                </a:gridCol>
              </a:tblGrid>
              <a:tr h="1270188">
                <a:tc>
                  <a:txBody>
                    <a:bodyPr/>
                    <a:lstStyle/>
                    <a:p>
                      <a:pPr algn="just">
                        <a:lnSpc>
                          <a:spcPct val="110000"/>
                        </a:lnSpc>
                        <a:spcBef>
                          <a:spcPts val="125"/>
                        </a:spcBef>
                        <a:spcAft>
                          <a:spcPts val="90"/>
                        </a:spcAft>
                      </a:pPr>
                      <a:r>
                        <a:rPr lang="en-US" sz="2400" b="1" spc="10" dirty="0" err="1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E</a:t>
                      </a:r>
                      <a:r>
                        <a:rPr lang="en-US" sz="2400" b="1" dirty="0" err="1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.</a:t>
                      </a:r>
                      <a:r>
                        <a:rPr lang="en-US" sz="1600" b="0" spc="-45" dirty="0" err="1" smtClean="0">
                          <a:effectLst/>
                        </a:rPr>
                        <a:t>R</a:t>
                      </a:r>
                      <a:r>
                        <a:rPr lang="en-US" sz="1600" b="0" spc="-20" dirty="0" err="1" smtClean="0">
                          <a:effectLst/>
                        </a:rPr>
                        <a:t>e</a:t>
                      </a:r>
                      <a:r>
                        <a:rPr lang="en-US" sz="1600" b="0" spc="-25" dirty="0" err="1" smtClean="0">
                          <a:effectLst/>
                        </a:rPr>
                        <a:t>c</a:t>
                      </a:r>
                      <a:r>
                        <a:rPr lang="en-US" sz="1600" b="0" spc="-20" dirty="0" err="1" smtClean="0">
                          <a:effectLst/>
                        </a:rPr>
                        <a:t>en</a:t>
                      </a:r>
                      <a:r>
                        <a:rPr lang="en-US" sz="1600" b="0" spc="-30" dirty="0" err="1" smtClean="0">
                          <a:effectLst/>
                        </a:rPr>
                        <a:t>t</a:t>
                      </a:r>
                      <a:r>
                        <a:rPr lang="en-US" sz="1600" b="0" spc="-25" dirty="0" err="1" smtClean="0">
                          <a:effectLst/>
                        </a:rPr>
                        <a:t>l</a:t>
                      </a:r>
                      <a:r>
                        <a:rPr lang="en-US" sz="1600" b="0" dirty="0" err="1" smtClean="0">
                          <a:effectLst/>
                        </a:rPr>
                        <a:t>y</a:t>
                      </a:r>
                      <a:r>
                        <a:rPr lang="en-US" sz="1600" b="0" spc="-65" dirty="0" smtClean="0">
                          <a:effectLst/>
                        </a:rPr>
                        <a:t> </a:t>
                      </a:r>
                      <a:r>
                        <a:rPr lang="en-US" sz="1600" b="0" spc="-30" dirty="0">
                          <a:effectLst/>
                        </a:rPr>
                        <a:t>t</a:t>
                      </a:r>
                      <a:r>
                        <a:rPr lang="en-US" sz="1600" b="0" spc="-20" dirty="0">
                          <a:effectLst/>
                        </a:rPr>
                        <a:t>he</a:t>
                      </a:r>
                      <a:r>
                        <a:rPr lang="en-US" sz="1600" b="0" spc="-45" dirty="0">
                          <a:effectLst/>
                        </a:rPr>
                        <a:t>r</a:t>
                      </a:r>
                      <a:r>
                        <a:rPr lang="en-US" sz="1600" b="0" dirty="0">
                          <a:effectLst/>
                        </a:rPr>
                        <a:t>e</a:t>
                      </a:r>
                      <a:r>
                        <a:rPr lang="en-US" sz="1600" b="0" spc="-65" dirty="0">
                          <a:effectLst/>
                        </a:rPr>
                        <a:t> </a:t>
                      </a:r>
                      <a:r>
                        <a:rPr lang="en-US" sz="1600" b="0" spc="-20" dirty="0">
                          <a:effectLst/>
                        </a:rPr>
                        <a:t>ha</a:t>
                      </a:r>
                      <a:r>
                        <a:rPr lang="en-US" sz="1600" b="0" dirty="0">
                          <a:effectLst/>
                        </a:rPr>
                        <a:t>s</a:t>
                      </a:r>
                      <a:r>
                        <a:rPr lang="en-US" sz="1600" b="0" spc="-65" dirty="0">
                          <a:effectLst/>
                        </a:rPr>
                        <a:t> </a:t>
                      </a:r>
                      <a:r>
                        <a:rPr lang="en-US" sz="1600" b="0" spc="-20" dirty="0">
                          <a:effectLst/>
                        </a:rPr>
                        <a:t>bee</a:t>
                      </a:r>
                      <a:r>
                        <a:rPr lang="en-US" sz="1600" b="0" dirty="0">
                          <a:effectLst/>
                        </a:rPr>
                        <a:t>n</a:t>
                      </a:r>
                      <a:r>
                        <a:rPr lang="en-US" sz="1600" b="0" spc="-65" dirty="0">
                          <a:effectLst/>
                        </a:rPr>
                        <a:t> </a:t>
                      </a:r>
                      <a:r>
                        <a:rPr lang="en-US" sz="1600" b="0" spc="-25" dirty="0">
                          <a:effectLst/>
                        </a:rPr>
                        <a:t>i</a:t>
                      </a:r>
                      <a:r>
                        <a:rPr lang="en-US" sz="1600" b="0" spc="-20" dirty="0">
                          <a:effectLst/>
                        </a:rPr>
                        <a:t>n</a:t>
                      </a:r>
                      <a:r>
                        <a:rPr lang="en-US" sz="1600" b="0" spc="-50" dirty="0">
                          <a:effectLst/>
                        </a:rPr>
                        <a:t>t</a:t>
                      </a:r>
                      <a:r>
                        <a:rPr lang="en-US" sz="1600" b="0" spc="-20" dirty="0">
                          <a:effectLst/>
                        </a:rPr>
                        <a:t>e</a:t>
                      </a:r>
                      <a:r>
                        <a:rPr lang="en-US" sz="1600" b="0" spc="-45" dirty="0">
                          <a:effectLst/>
                        </a:rPr>
                        <a:t>r</a:t>
                      </a:r>
                      <a:r>
                        <a:rPr lang="en-US" sz="1600" b="0" spc="-15" dirty="0">
                          <a:effectLst/>
                        </a:rPr>
                        <a:t>e</a:t>
                      </a:r>
                      <a:r>
                        <a:rPr lang="en-US" sz="1600" b="0" dirty="0">
                          <a:effectLst/>
                        </a:rPr>
                        <a:t>st</a:t>
                      </a:r>
                      <a:r>
                        <a:rPr lang="en-US" sz="1600" b="0" spc="-65" dirty="0">
                          <a:effectLst/>
                        </a:rPr>
                        <a:t> </a:t>
                      </a:r>
                      <a:r>
                        <a:rPr lang="en-US" sz="1600" b="0" spc="-25" dirty="0">
                          <a:effectLst/>
                        </a:rPr>
                        <a:t>i</a:t>
                      </a:r>
                      <a:r>
                        <a:rPr lang="en-US" sz="1600" b="0" dirty="0">
                          <a:effectLst/>
                        </a:rPr>
                        <a:t>n</a:t>
                      </a:r>
                      <a:r>
                        <a:rPr lang="en-US" sz="1600" b="0" spc="-65" dirty="0">
                          <a:effectLst/>
                        </a:rPr>
                        <a:t> </a:t>
                      </a:r>
                      <a:r>
                        <a:rPr lang="en-US" sz="1600" b="0" spc="-20" dirty="0">
                          <a:effectLst/>
                        </a:rPr>
                        <a:t>w</a:t>
                      </a:r>
                      <a:r>
                        <a:rPr lang="en-US" sz="1600" b="0" spc="-45" dirty="0">
                          <a:effectLst/>
                        </a:rPr>
                        <a:t>a</a:t>
                      </a:r>
                      <a:r>
                        <a:rPr lang="en-US" sz="1600" b="0" spc="-25" dirty="0">
                          <a:effectLst/>
                        </a:rPr>
                        <a:t>y</a:t>
                      </a:r>
                      <a:r>
                        <a:rPr lang="en-US" sz="1600" b="0" dirty="0">
                          <a:effectLst/>
                        </a:rPr>
                        <a:t>s</a:t>
                      </a:r>
                      <a:r>
                        <a:rPr lang="en-US" sz="1600" b="0" spc="-65" dirty="0">
                          <a:effectLst/>
                        </a:rPr>
                        <a:t> </a:t>
                      </a:r>
                      <a:r>
                        <a:rPr lang="en-US" sz="1600" b="0" spc="-35" dirty="0">
                          <a:effectLst/>
                        </a:rPr>
                        <a:t>o</a:t>
                      </a:r>
                      <a:r>
                        <a:rPr lang="en-US" sz="1600" b="0" dirty="0">
                          <a:effectLst/>
                        </a:rPr>
                        <a:t>f</a:t>
                      </a:r>
                      <a:r>
                        <a:rPr lang="en-US" sz="1600" b="0" spc="-65" dirty="0">
                          <a:effectLst/>
                        </a:rPr>
                        <a:t> </a:t>
                      </a:r>
                      <a:r>
                        <a:rPr lang="en-US" sz="1600" b="0" spc="-20" dirty="0">
                          <a:effectLst/>
                        </a:rPr>
                        <a:t>d</a:t>
                      </a:r>
                      <a:r>
                        <a:rPr lang="en-US" sz="1600" b="0" spc="-50" dirty="0">
                          <a:effectLst/>
                        </a:rPr>
                        <a:t>ev</a:t>
                      </a:r>
                      <a:r>
                        <a:rPr lang="en-US" sz="1600" b="0" spc="-25" dirty="0">
                          <a:effectLst/>
                        </a:rPr>
                        <a:t>e</a:t>
                      </a:r>
                      <a:r>
                        <a:rPr lang="en-US" sz="1600" b="0" spc="-20" dirty="0">
                          <a:effectLst/>
                        </a:rPr>
                        <a:t>lo</a:t>
                      </a:r>
                      <a:r>
                        <a:rPr lang="en-US" sz="1600" b="0" spc="-25" dirty="0">
                          <a:effectLst/>
                        </a:rPr>
                        <a:t>pi</a:t>
                      </a:r>
                      <a:r>
                        <a:rPr lang="en-US" sz="1600" b="0" spc="-20" dirty="0">
                          <a:effectLst/>
                        </a:rPr>
                        <a:t>n</a:t>
                      </a:r>
                      <a:r>
                        <a:rPr lang="en-US" sz="1600" b="0" dirty="0">
                          <a:effectLst/>
                        </a:rPr>
                        <a:t>g</a:t>
                      </a:r>
                      <a:r>
                        <a:rPr lang="en-US" sz="1600" b="0" spc="-65" dirty="0">
                          <a:effectLst/>
                        </a:rPr>
                        <a:t> </a:t>
                      </a:r>
                      <a:r>
                        <a:rPr lang="en-US" sz="1600" b="0" spc="-25" dirty="0">
                          <a:effectLst/>
                        </a:rPr>
                        <a:t>c</a:t>
                      </a:r>
                      <a:r>
                        <a:rPr lang="en-US" sz="1600" b="0" spc="-20" dirty="0">
                          <a:effectLst/>
                        </a:rPr>
                        <a:t>h</a:t>
                      </a:r>
                      <a:r>
                        <a:rPr lang="en-US" sz="1600" b="0" spc="-25" dirty="0">
                          <a:effectLst/>
                        </a:rPr>
                        <a:t>i</a:t>
                      </a:r>
                      <a:r>
                        <a:rPr lang="en-US" sz="1600" b="0" spc="-20" dirty="0">
                          <a:effectLst/>
                        </a:rPr>
                        <a:t>ld</a:t>
                      </a:r>
                      <a:r>
                        <a:rPr lang="en-US" sz="1600" b="0" spc="-45" dirty="0">
                          <a:effectLst/>
                        </a:rPr>
                        <a:t>r</a:t>
                      </a:r>
                      <a:r>
                        <a:rPr lang="en-US" sz="1600" b="0" spc="-20" dirty="0">
                          <a:effectLst/>
                        </a:rPr>
                        <a:t>e</a:t>
                      </a:r>
                      <a:r>
                        <a:rPr lang="en-US" sz="1600" b="0" spc="-30" dirty="0">
                          <a:effectLst/>
                        </a:rPr>
                        <a:t>n</a:t>
                      </a:r>
                      <a:r>
                        <a:rPr lang="en-US" sz="1600" b="0" spc="-65" dirty="0">
                          <a:effectLst/>
                        </a:rPr>
                        <a:t>’</a:t>
                      </a:r>
                      <a:r>
                        <a:rPr lang="en-US" sz="1600" b="0" dirty="0">
                          <a:effectLst/>
                        </a:rPr>
                        <a:t>s</a:t>
                      </a:r>
                      <a:r>
                        <a:rPr lang="en-US" sz="1600" b="0" spc="-65" dirty="0">
                          <a:effectLst/>
                        </a:rPr>
                        <a:t> </a:t>
                      </a:r>
                      <a:r>
                        <a:rPr lang="en-US" sz="1600" b="0" spc="-30" dirty="0">
                          <a:effectLst/>
                        </a:rPr>
                        <a:t>t</a:t>
                      </a:r>
                      <a:r>
                        <a:rPr lang="en-US" sz="1600" b="0" spc="-20" dirty="0">
                          <a:effectLst/>
                        </a:rPr>
                        <a:t>h</a:t>
                      </a:r>
                      <a:r>
                        <a:rPr lang="en-US" sz="1600" b="0" spc="-25" dirty="0">
                          <a:effectLst/>
                        </a:rPr>
                        <a:t>i</a:t>
                      </a:r>
                      <a:r>
                        <a:rPr lang="en-US" sz="1600" b="0" spc="-20" dirty="0">
                          <a:effectLst/>
                        </a:rPr>
                        <a:t>nk</a:t>
                      </a:r>
                      <a:r>
                        <a:rPr lang="en-US" sz="1600" b="0" spc="-25" dirty="0">
                          <a:effectLst/>
                        </a:rPr>
                        <a:t>i</a:t>
                      </a:r>
                      <a:r>
                        <a:rPr lang="en-US" sz="1600" b="0" spc="-20" dirty="0">
                          <a:effectLst/>
                        </a:rPr>
                        <a:t>n</a:t>
                      </a:r>
                      <a:r>
                        <a:rPr lang="en-US" sz="1600" b="0" dirty="0">
                          <a:effectLst/>
                        </a:rPr>
                        <a:t>g </a:t>
                      </a:r>
                      <a:r>
                        <a:rPr lang="en-US" sz="1600" b="0" spc="-15" dirty="0">
                          <a:effectLst/>
                        </a:rPr>
                        <a:t>and</a:t>
                      </a:r>
                      <a:r>
                        <a:rPr lang="en-US" sz="1600" b="0" spc="-125" dirty="0">
                          <a:effectLst/>
                        </a:rPr>
                        <a:t> </a:t>
                      </a:r>
                      <a:r>
                        <a:rPr lang="en-US" sz="1600" b="0" spc="-20" dirty="0">
                          <a:effectLst/>
                        </a:rPr>
                        <a:t>learning</a:t>
                      </a:r>
                      <a:r>
                        <a:rPr lang="en-US" sz="1600" b="0" spc="-120" dirty="0">
                          <a:effectLst/>
                        </a:rPr>
                        <a:t> </a:t>
                      </a:r>
                      <a:r>
                        <a:rPr lang="en-US" sz="1600" b="0" spc="-20" dirty="0">
                          <a:effectLst/>
                        </a:rPr>
                        <a:t>skills</a:t>
                      </a:r>
                      <a:r>
                        <a:rPr lang="en-US" sz="1600" b="0" spc="-120" dirty="0">
                          <a:effectLst/>
                        </a:rPr>
                        <a:t> </a:t>
                      </a:r>
                      <a:r>
                        <a:rPr lang="en-US" sz="1600" b="0" spc="-30" dirty="0">
                          <a:effectLst/>
                        </a:rPr>
                        <a:t>(Fisher,</a:t>
                      </a:r>
                      <a:r>
                        <a:rPr lang="en-US" sz="1600" b="0" spc="-120" dirty="0">
                          <a:effectLst/>
                        </a:rPr>
                        <a:t> </a:t>
                      </a:r>
                      <a:r>
                        <a:rPr lang="en-US" sz="1600" b="0" spc="-65" dirty="0">
                          <a:effectLst/>
                        </a:rPr>
                        <a:t>2010).</a:t>
                      </a:r>
                      <a:r>
                        <a:rPr lang="en-US" sz="1600" b="0" spc="-120" dirty="0">
                          <a:effectLst/>
                        </a:rPr>
                        <a:t> </a:t>
                      </a:r>
                      <a:r>
                        <a:rPr lang="en-US" sz="1600" b="0" spc="-15" dirty="0">
                          <a:effectLst/>
                        </a:rPr>
                        <a:t>This</a:t>
                      </a:r>
                      <a:r>
                        <a:rPr lang="en-US" sz="1600" b="0" spc="-120" dirty="0">
                          <a:effectLst/>
                        </a:rPr>
                        <a:t> </a:t>
                      </a:r>
                      <a:r>
                        <a:rPr lang="en-US" sz="1600" b="0" spc="-15" dirty="0">
                          <a:effectLst/>
                        </a:rPr>
                        <a:t>is</a:t>
                      </a:r>
                      <a:r>
                        <a:rPr lang="en-US" sz="1600" b="0" spc="-120" dirty="0">
                          <a:effectLst/>
                        </a:rPr>
                        <a:t> </a:t>
                      </a:r>
                      <a:r>
                        <a:rPr lang="en-US" sz="1600" b="0" spc="-15" dirty="0">
                          <a:effectLst/>
                        </a:rPr>
                        <a:t>because</a:t>
                      </a:r>
                      <a:r>
                        <a:rPr lang="en-US" sz="1600" b="0" spc="-120" dirty="0">
                          <a:effectLst/>
                        </a:rPr>
                        <a:t> </a:t>
                      </a:r>
                      <a:r>
                        <a:rPr lang="en-US" sz="1600" b="0" spc="-20" dirty="0">
                          <a:effectLst/>
                        </a:rPr>
                        <a:t>of</a:t>
                      </a:r>
                      <a:r>
                        <a:rPr lang="en-US" sz="1600" b="0" spc="-120" dirty="0">
                          <a:effectLst/>
                        </a:rPr>
                        <a:t> </a:t>
                      </a:r>
                      <a:r>
                        <a:rPr lang="en-US" sz="1600" b="0" spc="-20" dirty="0">
                          <a:effectLst/>
                        </a:rPr>
                        <a:t>new</a:t>
                      </a:r>
                      <a:r>
                        <a:rPr lang="en-US" sz="1600" b="0" spc="-120" dirty="0">
                          <a:effectLst/>
                        </a:rPr>
                        <a:t> </a:t>
                      </a:r>
                      <a:r>
                        <a:rPr lang="en-US" sz="1600" b="0" spc="-20" dirty="0">
                          <a:effectLst/>
                        </a:rPr>
                        <a:t>knowledge</a:t>
                      </a:r>
                      <a:r>
                        <a:rPr lang="en-US" sz="1600" b="0" spc="-120" dirty="0">
                          <a:effectLst/>
                        </a:rPr>
                        <a:t> </a:t>
                      </a:r>
                      <a:r>
                        <a:rPr lang="en-US" sz="1600" b="0" spc="-15" dirty="0">
                          <a:effectLst/>
                        </a:rPr>
                        <a:t>about how</a:t>
                      </a:r>
                      <a:r>
                        <a:rPr lang="en-US" sz="1600" b="0" spc="-120" dirty="0">
                          <a:effectLst/>
                        </a:rPr>
                        <a:t> </a:t>
                      </a:r>
                      <a:r>
                        <a:rPr lang="en-US" sz="1600" b="0" spc="-15" dirty="0">
                          <a:effectLst/>
                        </a:rPr>
                        <a:t>the</a:t>
                      </a:r>
                      <a:r>
                        <a:rPr lang="en-US" sz="1600" b="0" spc="-115" dirty="0">
                          <a:effectLst/>
                        </a:rPr>
                        <a:t> </a:t>
                      </a:r>
                      <a:r>
                        <a:rPr lang="en-US" sz="1600" b="0" spc="-15" dirty="0">
                          <a:effectLst/>
                        </a:rPr>
                        <a:t>brain</a:t>
                      </a:r>
                      <a:r>
                        <a:rPr lang="en-US" sz="1600" b="0" spc="-120" dirty="0">
                          <a:effectLst/>
                        </a:rPr>
                        <a:t> </a:t>
                      </a:r>
                      <a:r>
                        <a:rPr lang="en-US" sz="1600" b="0" spc="-15" dirty="0">
                          <a:effectLst/>
                        </a:rPr>
                        <a:t>works</a:t>
                      </a:r>
                      <a:r>
                        <a:rPr lang="en-US" sz="1600" b="0" spc="-115" dirty="0">
                          <a:effectLst/>
                        </a:rPr>
                        <a:t> </a:t>
                      </a:r>
                      <a:r>
                        <a:rPr lang="en-US" sz="1600" b="0" dirty="0">
                          <a:effectLst/>
                        </a:rPr>
                        <a:t>and</a:t>
                      </a:r>
                      <a:r>
                        <a:rPr lang="en-US" sz="1600" b="0" spc="-120" dirty="0">
                          <a:effectLst/>
                        </a:rPr>
                        <a:t> </a:t>
                      </a:r>
                      <a:r>
                        <a:rPr lang="en-US" sz="1600" b="0" spc="-15" dirty="0">
                          <a:effectLst/>
                        </a:rPr>
                        <a:t>how</a:t>
                      </a:r>
                      <a:r>
                        <a:rPr lang="en-US" sz="1600" b="0" spc="-115" dirty="0">
                          <a:effectLst/>
                        </a:rPr>
                        <a:t> </a:t>
                      </a:r>
                      <a:r>
                        <a:rPr lang="en-US" sz="1600" b="0" spc="-15" dirty="0">
                          <a:effectLst/>
                        </a:rPr>
                        <a:t>people</a:t>
                      </a:r>
                      <a:r>
                        <a:rPr lang="en-US" sz="1600" b="0" spc="-120" dirty="0">
                          <a:effectLst/>
                        </a:rPr>
                        <a:t> </a:t>
                      </a:r>
                      <a:r>
                        <a:rPr lang="en-US" sz="1600" b="0" dirty="0">
                          <a:effectLst/>
                        </a:rPr>
                        <a:t>learn.</a:t>
                      </a:r>
                      <a:r>
                        <a:rPr lang="en-US" sz="1600" b="0" spc="-115" dirty="0">
                          <a:effectLst/>
                        </a:rPr>
                        <a:t> </a:t>
                      </a:r>
                      <a:r>
                        <a:rPr lang="en-US" sz="1600" b="0" dirty="0">
                          <a:effectLst/>
                        </a:rPr>
                        <a:t>When</a:t>
                      </a:r>
                      <a:r>
                        <a:rPr lang="en-US" sz="1600" b="0" spc="-120" dirty="0">
                          <a:effectLst/>
                        </a:rPr>
                        <a:t> </a:t>
                      </a:r>
                      <a:r>
                        <a:rPr lang="en-US" sz="1600" b="0" spc="-15" dirty="0">
                          <a:effectLst/>
                        </a:rPr>
                        <a:t>people</a:t>
                      </a:r>
                      <a:r>
                        <a:rPr lang="en-US" sz="1600" b="0" spc="-115" dirty="0">
                          <a:effectLst/>
                        </a:rPr>
                        <a:t> </a:t>
                      </a:r>
                      <a:r>
                        <a:rPr lang="en-US" sz="1600" b="0" dirty="0">
                          <a:effectLst/>
                        </a:rPr>
                        <a:t>use</a:t>
                      </a:r>
                      <a:r>
                        <a:rPr lang="en-US" sz="1600" b="0" spc="-120" dirty="0">
                          <a:effectLst/>
                        </a:rPr>
                        <a:t> </a:t>
                      </a:r>
                      <a:r>
                        <a:rPr lang="en-US" sz="1600" b="0" spc="-15" dirty="0">
                          <a:effectLst/>
                        </a:rPr>
                        <a:t>their</a:t>
                      </a:r>
                      <a:r>
                        <a:rPr lang="en-US" sz="1600" b="0" spc="-115" dirty="0">
                          <a:effectLst/>
                        </a:rPr>
                        <a:t> </a:t>
                      </a:r>
                      <a:r>
                        <a:rPr lang="en-US" sz="1600" b="0" spc="-15" dirty="0">
                          <a:effectLst/>
                        </a:rPr>
                        <a:t>minds </a:t>
                      </a:r>
                      <a:r>
                        <a:rPr lang="en-US" sz="1600" b="0" spc="-55" dirty="0">
                          <a:effectLst/>
                        </a:rPr>
                        <a:t>t</a:t>
                      </a:r>
                      <a:r>
                        <a:rPr lang="en-US" sz="1600" b="0" dirty="0">
                          <a:effectLst/>
                        </a:rPr>
                        <a:t>o</a:t>
                      </a:r>
                      <a:r>
                        <a:rPr lang="en-US" sz="1600" b="0" spc="-80" dirty="0">
                          <a:effectLst/>
                        </a:rPr>
                        <a:t> </a:t>
                      </a:r>
                      <a:r>
                        <a:rPr lang="en-US" sz="1600" b="0" spc="-30" dirty="0">
                          <a:effectLst/>
                        </a:rPr>
                        <a:t>s</a:t>
                      </a:r>
                      <a:r>
                        <a:rPr lang="en-US" sz="1600" b="0" spc="-25" dirty="0">
                          <a:effectLst/>
                        </a:rPr>
                        <a:t>o</a:t>
                      </a:r>
                      <a:r>
                        <a:rPr lang="en-US" sz="1600" b="0" spc="-30" dirty="0">
                          <a:effectLst/>
                        </a:rPr>
                        <a:t>l</a:t>
                      </a:r>
                      <a:r>
                        <a:rPr lang="en-US" sz="1600" b="0" spc="-55" dirty="0">
                          <a:effectLst/>
                        </a:rPr>
                        <a:t>v</a:t>
                      </a:r>
                      <a:r>
                        <a:rPr lang="en-US" sz="1600" b="0" dirty="0">
                          <a:effectLst/>
                        </a:rPr>
                        <a:t>e</a:t>
                      </a:r>
                      <a:r>
                        <a:rPr lang="en-US" sz="1600" b="0" spc="-80" dirty="0">
                          <a:effectLst/>
                        </a:rPr>
                        <a:t> </a:t>
                      </a:r>
                      <a:r>
                        <a:rPr lang="en-US" sz="1600" b="0" spc="-25" dirty="0">
                          <a:effectLst/>
                        </a:rPr>
                        <a:t>p</a:t>
                      </a:r>
                      <a:r>
                        <a:rPr lang="en-US" sz="1600" b="0" spc="-55" dirty="0">
                          <a:effectLst/>
                        </a:rPr>
                        <a:t>r</a:t>
                      </a:r>
                      <a:r>
                        <a:rPr lang="en-US" sz="1600" b="0" spc="-25" dirty="0">
                          <a:effectLst/>
                        </a:rPr>
                        <a:t>ob</a:t>
                      </a:r>
                      <a:r>
                        <a:rPr lang="en-US" sz="1600" b="0" spc="-30" dirty="0">
                          <a:effectLst/>
                        </a:rPr>
                        <a:t>le</a:t>
                      </a:r>
                      <a:r>
                        <a:rPr lang="en-US" sz="1600" b="0" spc="-25" dirty="0">
                          <a:effectLst/>
                        </a:rPr>
                        <a:t>m</a:t>
                      </a:r>
                      <a:r>
                        <a:rPr lang="en-US" sz="1600" b="0" dirty="0">
                          <a:effectLst/>
                        </a:rPr>
                        <a:t>s</a:t>
                      </a:r>
                      <a:r>
                        <a:rPr lang="en-US" sz="1600" b="0" spc="-80" dirty="0">
                          <a:effectLst/>
                        </a:rPr>
                        <a:t> </a:t>
                      </a:r>
                      <a:r>
                        <a:rPr lang="en-US" sz="1600" b="0" spc="-35" dirty="0">
                          <a:effectLst/>
                        </a:rPr>
                        <a:t>t</a:t>
                      </a:r>
                      <a:r>
                        <a:rPr lang="en-US" sz="1600" b="0" spc="-25" dirty="0">
                          <a:effectLst/>
                        </a:rPr>
                        <a:t>h</a:t>
                      </a:r>
                      <a:r>
                        <a:rPr lang="en-US" sz="1600" b="0" spc="-30" dirty="0">
                          <a:effectLst/>
                        </a:rPr>
                        <a:t>i</a:t>
                      </a:r>
                      <a:r>
                        <a:rPr lang="en-US" sz="1600" b="0" dirty="0">
                          <a:effectLst/>
                        </a:rPr>
                        <a:t>s</a:t>
                      </a:r>
                      <a:r>
                        <a:rPr lang="en-US" sz="1600" b="0" spc="-80" dirty="0">
                          <a:effectLst/>
                        </a:rPr>
                        <a:t> </a:t>
                      </a:r>
                      <a:r>
                        <a:rPr lang="en-US" sz="1600" b="0" spc="-30" dirty="0">
                          <a:effectLst/>
                        </a:rPr>
                        <a:t>i</a:t>
                      </a:r>
                      <a:r>
                        <a:rPr lang="en-US" sz="1600" b="0" dirty="0">
                          <a:effectLst/>
                        </a:rPr>
                        <a:t>s</a:t>
                      </a:r>
                      <a:r>
                        <a:rPr lang="en-US" sz="1600" b="0" spc="-80" dirty="0">
                          <a:effectLst/>
                        </a:rPr>
                        <a:t> </a:t>
                      </a:r>
                      <a:r>
                        <a:rPr lang="en-US" sz="1600" b="0" spc="-10" dirty="0">
                          <a:effectLst/>
                        </a:rPr>
                        <a:t>c</a:t>
                      </a:r>
                      <a:r>
                        <a:rPr lang="en-US" sz="1600" b="0" spc="-25" dirty="0">
                          <a:effectLst/>
                        </a:rPr>
                        <a:t>a</a:t>
                      </a:r>
                      <a:r>
                        <a:rPr lang="en-US" sz="1600" b="0" spc="-30" dirty="0">
                          <a:effectLst/>
                        </a:rPr>
                        <a:t>ll</a:t>
                      </a:r>
                      <a:r>
                        <a:rPr lang="en-US" sz="1600" b="0" spc="-25" dirty="0">
                          <a:effectLst/>
                        </a:rPr>
                        <a:t>e</a:t>
                      </a:r>
                      <a:r>
                        <a:rPr lang="en-US" sz="1600" b="0" dirty="0">
                          <a:effectLst/>
                        </a:rPr>
                        <a:t>d</a:t>
                      </a:r>
                      <a:r>
                        <a:rPr lang="en-US" sz="1600" b="0" spc="-80" dirty="0">
                          <a:effectLst/>
                        </a:rPr>
                        <a:t> </a:t>
                      </a:r>
                      <a:r>
                        <a:rPr lang="en-US" sz="1600" b="0" spc="20" dirty="0">
                          <a:effectLst/>
                        </a:rPr>
                        <a:t>‘</a:t>
                      </a:r>
                      <a:r>
                        <a:rPr lang="en-US" sz="1600" b="0" spc="-35" dirty="0">
                          <a:effectLst/>
                        </a:rPr>
                        <a:t>t</a:t>
                      </a:r>
                      <a:r>
                        <a:rPr lang="en-US" sz="1600" b="0" spc="-25" dirty="0">
                          <a:effectLst/>
                        </a:rPr>
                        <a:t>h</a:t>
                      </a:r>
                      <a:r>
                        <a:rPr lang="en-US" sz="1600" b="0" spc="-30" dirty="0">
                          <a:effectLst/>
                        </a:rPr>
                        <a:t>i</a:t>
                      </a:r>
                      <a:r>
                        <a:rPr lang="en-US" sz="1600" b="0" spc="-25" dirty="0">
                          <a:effectLst/>
                        </a:rPr>
                        <a:t>nk</a:t>
                      </a:r>
                      <a:r>
                        <a:rPr lang="en-US" sz="1600" b="0" spc="-30" dirty="0">
                          <a:effectLst/>
                        </a:rPr>
                        <a:t>i</a:t>
                      </a:r>
                      <a:r>
                        <a:rPr lang="en-US" sz="1600" b="0" spc="-25" dirty="0">
                          <a:effectLst/>
                        </a:rPr>
                        <a:t>n</a:t>
                      </a:r>
                      <a:r>
                        <a:rPr lang="en-US" sz="1600" b="0" dirty="0">
                          <a:effectLst/>
                        </a:rPr>
                        <a:t>g</a:t>
                      </a:r>
                      <a:r>
                        <a:rPr lang="en-US" sz="1600" b="0" spc="-80" dirty="0">
                          <a:effectLst/>
                        </a:rPr>
                        <a:t> </a:t>
                      </a:r>
                      <a:r>
                        <a:rPr lang="en-US" sz="1600" b="0" spc="-25" dirty="0">
                          <a:effectLst/>
                        </a:rPr>
                        <a:t>sk</a:t>
                      </a:r>
                      <a:r>
                        <a:rPr lang="en-US" sz="1600" b="0" spc="-30" dirty="0">
                          <a:effectLst/>
                        </a:rPr>
                        <a:t>ills</a:t>
                      </a:r>
                      <a:r>
                        <a:rPr lang="en-US" sz="1600" b="0" spc="-100" dirty="0">
                          <a:effectLst/>
                        </a:rPr>
                        <a:t>’</a:t>
                      </a:r>
                      <a:r>
                        <a:rPr lang="en-US" sz="1600" b="0" dirty="0">
                          <a:effectLst/>
                        </a:rPr>
                        <a:t>.</a:t>
                      </a:r>
                      <a:r>
                        <a:rPr lang="en-US" sz="1600" b="0" spc="-80" dirty="0">
                          <a:effectLst/>
                        </a:rPr>
                        <a:t> </a:t>
                      </a:r>
                      <a:r>
                        <a:rPr lang="en-US" sz="1600" b="0" spc="-25" dirty="0">
                          <a:effectLst/>
                        </a:rPr>
                        <a:t>H</a:t>
                      </a:r>
                      <a:r>
                        <a:rPr lang="en-US" sz="1600" b="0" spc="-30" dirty="0">
                          <a:effectLst/>
                        </a:rPr>
                        <a:t>elpi</a:t>
                      </a:r>
                      <a:r>
                        <a:rPr lang="en-US" sz="1600" b="0" spc="-25" dirty="0">
                          <a:effectLst/>
                        </a:rPr>
                        <a:t>n</a:t>
                      </a:r>
                      <a:r>
                        <a:rPr lang="en-US" sz="1600" b="0" dirty="0">
                          <a:effectLst/>
                        </a:rPr>
                        <a:t>g</a:t>
                      </a:r>
                      <a:r>
                        <a:rPr lang="en-US" sz="1600" b="0" spc="-80" dirty="0">
                          <a:effectLst/>
                        </a:rPr>
                        <a:t> </a:t>
                      </a:r>
                      <a:r>
                        <a:rPr lang="en-US" sz="1600" b="0" spc="-30" dirty="0">
                          <a:effectLst/>
                        </a:rPr>
                        <a:t>c</a:t>
                      </a:r>
                      <a:r>
                        <a:rPr lang="en-US" sz="1600" b="0" spc="-25" dirty="0">
                          <a:effectLst/>
                        </a:rPr>
                        <a:t>h</a:t>
                      </a:r>
                      <a:r>
                        <a:rPr lang="en-US" sz="1600" b="0" spc="-30" dirty="0">
                          <a:effectLst/>
                        </a:rPr>
                        <a:t>il</a:t>
                      </a:r>
                      <a:r>
                        <a:rPr lang="en-US" sz="1600" b="0" spc="-25" dirty="0">
                          <a:effectLst/>
                        </a:rPr>
                        <a:t>d</a:t>
                      </a:r>
                      <a:r>
                        <a:rPr lang="en-US" sz="1600" b="0" spc="-50" dirty="0">
                          <a:effectLst/>
                        </a:rPr>
                        <a:t>r</a:t>
                      </a:r>
                      <a:r>
                        <a:rPr lang="en-US" sz="1600" b="0" spc="-30" dirty="0">
                          <a:effectLst/>
                        </a:rPr>
                        <a:t>e</a:t>
                      </a:r>
                      <a:r>
                        <a:rPr lang="en-US" sz="1600" b="0" dirty="0">
                          <a:effectLst/>
                        </a:rPr>
                        <a:t>n</a:t>
                      </a:r>
                      <a:r>
                        <a:rPr lang="en-US" sz="1600" b="0" spc="-80" dirty="0">
                          <a:effectLst/>
                        </a:rPr>
                        <a:t> </a:t>
                      </a:r>
                      <a:r>
                        <a:rPr lang="en-US" sz="1600" b="0" spc="-55" dirty="0">
                          <a:effectLst/>
                        </a:rPr>
                        <a:t>t</a:t>
                      </a:r>
                      <a:r>
                        <a:rPr lang="en-US" sz="1600" b="0" dirty="0">
                          <a:effectLst/>
                        </a:rPr>
                        <a:t>o</a:t>
                      </a:r>
                      <a:r>
                        <a:rPr lang="en-US" sz="1600" b="0" spc="-80" dirty="0">
                          <a:effectLst/>
                        </a:rPr>
                        <a:t> </a:t>
                      </a:r>
                      <a:r>
                        <a:rPr lang="en-US" sz="1600" b="0" spc="-25" dirty="0">
                          <a:effectLst/>
                        </a:rPr>
                        <a:t>d</a:t>
                      </a:r>
                      <a:r>
                        <a:rPr lang="en-US" sz="1600" b="0" spc="-55" dirty="0">
                          <a:effectLst/>
                        </a:rPr>
                        <a:t>ev</a:t>
                      </a:r>
                      <a:r>
                        <a:rPr lang="en-US" sz="1600" b="0" spc="-30" dirty="0">
                          <a:effectLst/>
                        </a:rPr>
                        <a:t>el</a:t>
                      </a:r>
                      <a:r>
                        <a:rPr lang="en-US" sz="1600" b="0" spc="-25" dirty="0">
                          <a:effectLst/>
                        </a:rPr>
                        <a:t>op </a:t>
                      </a:r>
                      <a:r>
                        <a:rPr lang="en-US" sz="1600" b="0" spc="-15" dirty="0">
                          <a:effectLst/>
                        </a:rPr>
                        <a:t>their</a:t>
                      </a:r>
                      <a:r>
                        <a:rPr lang="en-US" sz="1600" b="0" spc="-135" dirty="0">
                          <a:effectLst/>
                        </a:rPr>
                        <a:t> </a:t>
                      </a:r>
                      <a:r>
                        <a:rPr lang="en-US" sz="1600" b="0" spc="-15" dirty="0">
                          <a:effectLst/>
                        </a:rPr>
                        <a:t>thinking</a:t>
                      </a:r>
                      <a:r>
                        <a:rPr lang="en-US" sz="1600" b="0" spc="-130" dirty="0">
                          <a:effectLst/>
                        </a:rPr>
                        <a:t> </a:t>
                      </a:r>
                      <a:r>
                        <a:rPr lang="en-US" sz="1600" b="0" spc="-15" dirty="0">
                          <a:effectLst/>
                        </a:rPr>
                        <a:t>skills</a:t>
                      </a:r>
                      <a:r>
                        <a:rPr lang="en-US" sz="1600" b="0" spc="-135" dirty="0">
                          <a:effectLst/>
                        </a:rPr>
                        <a:t> </a:t>
                      </a:r>
                      <a:r>
                        <a:rPr lang="en-US" sz="1600" b="0" spc="-15" dirty="0">
                          <a:effectLst/>
                        </a:rPr>
                        <a:t>will</a:t>
                      </a:r>
                      <a:r>
                        <a:rPr lang="en-US" sz="1600" b="0" spc="-130" dirty="0">
                          <a:effectLst/>
                        </a:rPr>
                        <a:t> </a:t>
                      </a:r>
                      <a:r>
                        <a:rPr lang="en-US" sz="1600" b="0" spc="-15" dirty="0">
                          <a:effectLst/>
                        </a:rPr>
                        <a:t>help</a:t>
                      </a:r>
                      <a:r>
                        <a:rPr lang="en-US" sz="1600" b="0" spc="-130" dirty="0">
                          <a:effectLst/>
                        </a:rPr>
                        <a:t> </a:t>
                      </a:r>
                      <a:r>
                        <a:rPr lang="en-US" sz="1600" b="0" spc="-15" dirty="0">
                          <a:effectLst/>
                        </a:rPr>
                        <a:t>them</a:t>
                      </a:r>
                      <a:r>
                        <a:rPr lang="en-US" sz="1600" b="0" spc="-135" dirty="0">
                          <a:effectLst/>
                        </a:rPr>
                        <a:t> </a:t>
                      </a:r>
                      <a:r>
                        <a:rPr lang="en-US" sz="1600" b="0" spc="-15" dirty="0">
                          <a:effectLst/>
                        </a:rPr>
                        <a:t>get</a:t>
                      </a:r>
                      <a:r>
                        <a:rPr lang="en-US" sz="1600" b="0" spc="-130" dirty="0">
                          <a:effectLst/>
                        </a:rPr>
                        <a:t> </a:t>
                      </a:r>
                      <a:r>
                        <a:rPr lang="en-US" sz="1600" b="0" spc="-20" dirty="0">
                          <a:effectLst/>
                        </a:rPr>
                        <a:t>more</a:t>
                      </a:r>
                      <a:r>
                        <a:rPr lang="en-US" sz="1600" b="0" spc="-135" dirty="0">
                          <a:effectLst/>
                        </a:rPr>
                        <a:t> </a:t>
                      </a:r>
                      <a:r>
                        <a:rPr lang="en-US" sz="1600" b="0" dirty="0">
                          <a:effectLst/>
                        </a:rPr>
                        <a:t>out</a:t>
                      </a:r>
                      <a:r>
                        <a:rPr lang="en-US" sz="1600" b="0" spc="-130" dirty="0">
                          <a:effectLst/>
                        </a:rPr>
                        <a:t> </a:t>
                      </a:r>
                      <a:r>
                        <a:rPr lang="en-US" sz="1600" b="0" spc="-15" dirty="0">
                          <a:effectLst/>
                        </a:rPr>
                        <a:t>of</a:t>
                      </a:r>
                      <a:r>
                        <a:rPr lang="en-US" sz="1600" b="0" spc="-130" dirty="0">
                          <a:effectLst/>
                        </a:rPr>
                        <a:t> </a:t>
                      </a:r>
                      <a:r>
                        <a:rPr lang="en-US" sz="1600" b="0" spc="-15" dirty="0">
                          <a:effectLst/>
                        </a:rPr>
                        <a:t>learning</a:t>
                      </a:r>
                      <a:r>
                        <a:rPr lang="en-US" sz="1600" b="0" spc="-135" dirty="0">
                          <a:effectLst/>
                        </a:rPr>
                        <a:t> </a:t>
                      </a:r>
                      <a:r>
                        <a:rPr lang="en-US" sz="1600" b="0" dirty="0">
                          <a:effectLst/>
                        </a:rPr>
                        <a:t>and</a:t>
                      </a:r>
                      <a:r>
                        <a:rPr lang="en-US" sz="1600" b="0" spc="-130" dirty="0">
                          <a:effectLst/>
                        </a:rPr>
                        <a:t> </a:t>
                      </a:r>
                      <a:r>
                        <a:rPr lang="en-US" sz="1600" b="0" spc="-15" dirty="0">
                          <a:effectLst/>
                        </a:rPr>
                        <a:t>life.</a:t>
                      </a:r>
                      <a:endParaRPr lang="ru-RU" sz="1200" b="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692" marR="62692" marT="0" marB="0"/>
                </a:tc>
                <a:extLst>
                  <a:ext uri="{0D108BD9-81ED-4DB2-BD59-A6C34878D82A}">
                    <a16:rowId xmlns:a16="http://schemas.microsoft.com/office/drawing/2014/main" xmlns="" val="1023574284"/>
                  </a:ext>
                </a:extLst>
              </a:tr>
              <a:tr h="850101"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  <a:spcBef>
                          <a:spcPts val="60"/>
                        </a:spcBef>
                        <a:spcAft>
                          <a:spcPts val="15"/>
                        </a:spcAft>
                      </a:pPr>
                      <a:r>
                        <a:rPr lang="en-US" sz="2400" b="1" kern="1200" spc="10" dirty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C. </a:t>
                      </a:r>
                      <a:r>
                        <a:rPr lang="en-US" sz="1600" b="0" spc="-20" dirty="0">
                          <a:effectLst/>
                        </a:rPr>
                        <a:t>Thinking skills </a:t>
                      </a:r>
                      <a:r>
                        <a:rPr lang="en-US" sz="1600" b="0" spc="-25" dirty="0">
                          <a:effectLst/>
                        </a:rPr>
                        <a:t>refers to </a:t>
                      </a:r>
                      <a:r>
                        <a:rPr lang="en-US" sz="1600" b="0" spc="-20" dirty="0">
                          <a:effectLst/>
                        </a:rPr>
                        <a:t>the </a:t>
                      </a:r>
                      <a:r>
                        <a:rPr lang="en-US" sz="1600" b="0" spc="-25" dirty="0">
                          <a:effectLst/>
                        </a:rPr>
                        <a:t>way </a:t>
                      </a:r>
                      <a:r>
                        <a:rPr lang="en-US" sz="1600" b="0" spc="-20" dirty="0">
                          <a:effectLst/>
                        </a:rPr>
                        <a:t>people think </a:t>
                      </a:r>
                      <a:r>
                        <a:rPr lang="en-US" sz="1600" b="0" spc="-25" dirty="0">
                          <a:effectLst/>
                        </a:rPr>
                        <a:t>to </a:t>
                      </a:r>
                      <a:r>
                        <a:rPr lang="en-US" sz="1600" b="0" spc="-30" dirty="0">
                          <a:effectLst/>
                        </a:rPr>
                        <a:t>achieve </a:t>
                      </a:r>
                      <a:r>
                        <a:rPr lang="en-US" sz="1600" b="0" spc="-15" dirty="0">
                          <a:effectLst/>
                        </a:rPr>
                        <a:t>certain </a:t>
                      </a:r>
                      <a:r>
                        <a:rPr lang="en-US" sz="1600" b="0" spc="-20" dirty="0">
                          <a:effectLst/>
                        </a:rPr>
                        <a:t>purposes. </a:t>
                      </a:r>
                      <a:r>
                        <a:rPr lang="en-US" sz="1600" b="0" dirty="0">
                          <a:effectLst/>
                        </a:rPr>
                        <a:t>This </a:t>
                      </a:r>
                      <a:r>
                        <a:rPr lang="en-US" sz="1600" b="0" spc="-15" dirty="0">
                          <a:effectLst/>
                        </a:rPr>
                        <a:t>includes remembering, questioning, forming concepts, planning, </a:t>
                      </a:r>
                      <a:r>
                        <a:rPr lang="en-US" sz="1600" b="0" spc="-35" dirty="0">
                          <a:effectLst/>
                        </a:rPr>
                        <a:t>reasoning, </a:t>
                      </a:r>
                      <a:r>
                        <a:rPr lang="en-US" sz="1600" b="0" spc="-30" dirty="0">
                          <a:effectLst/>
                        </a:rPr>
                        <a:t>imagining, solving </a:t>
                      </a:r>
                      <a:r>
                        <a:rPr lang="en-US" sz="1600" b="0" spc="-35" dirty="0">
                          <a:effectLst/>
                        </a:rPr>
                        <a:t>problems, </a:t>
                      </a:r>
                      <a:r>
                        <a:rPr lang="en-US" sz="1600" b="0" spc="-30" dirty="0">
                          <a:effectLst/>
                        </a:rPr>
                        <a:t>making </a:t>
                      </a:r>
                      <a:r>
                        <a:rPr lang="en-US" sz="1600" b="0" spc="-35" dirty="0">
                          <a:effectLst/>
                        </a:rPr>
                        <a:t>decisions </a:t>
                      </a:r>
                      <a:r>
                        <a:rPr lang="en-US" sz="1600" b="0" spc="-20" dirty="0">
                          <a:effectLst/>
                        </a:rPr>
                        <a:t>and </a:t>
                      </a:r>
                      <a:r>
                        <a:rPr lang="en-US" sz="1600" b="0" spc="-30" dirty="0">
                          <a:effectLst/>
                        </a:rPr>
                        <a:t>judgements, </a:t>
                      </a:r>
                      <a:r>
                        <a:rPr lang="en-US" sz="1600" b="0" spc="-15" dirty="0">
                          <a:effectLst/>
                        </a:rPr>
                        <a:t>translating thoughts </a:t>
                      </a:r>
                      <a:r>
                        <a:rPr lang="en-US" sz="1600" b="0" spc="-20" dirty="0">
                          <a:effectLst/>
                        </a:rPr>
                        <a:t>into words, etc.</a:t>
                      </a:r>
                      <a:endParaRPr lang="ru-RU" sz="1200" b="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692" marR="62692" marT="0" marB="0"/>
                </a:tc>
                <a:extLst>
                  <a:ext uri="{0D108BD9-81ED-4DB2-BD59-A6C34878D82A}">
                    <a16:rowId xmlns:a16="http://schemas.microsoft.com/office/drawing/2014/main" xmlns="" val="3672456455"/>
                  </a:ext>
                </a:extLst>
              </a:tr>
              <a:tr h="850101"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  <a:spcBef>
                          <a:spcPts val="50"/>
                        </a:spcBef>
                        <a:spcAft>
                          <a:spcPts val="20"/>
                        </a:spcAft>
                      </a:pPr>
                      <a:r>
                        <a:rPr lang="en-US" sz="2400" b="1" kern="1200" spc="10" dirty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B.  </a:t>
                      </a:r>
                      <a:r>
                        <a:rPr lang="en-US" sz="1600" b="0" spc="-50" dirty="0">
                          <a:effectLst/>
                        </a:rPr>
                        <a:t>W</a:t>
                      </a:r>
                      <a:r>
                        <a:rPr lang="en-US" sz="1600" b="0" dirty="0">
                          <a:effectLst/>
                        </a:rPr>
                        <a:t>e</a:t>
                      </a:r>
                      <a:r>
                        <a:rPr lang="en-US" sz="1600" b="0" spc="-55" dirty="0">
                          <a:effectLst/>
                        </a:rPr>
                        <a:t> </a:t>
                      </a:r>
                      <a:r>
                        <a:rPr lang="en-US" sz="1600" b="0" spc="-25" dirty="0">
                          <a:effectLst/>
                        </a:rPr>
                        <a:t>o</a:t>
                      </a:r>
                      <a:r>
                        <a:rPr lang="en-US" sz="1600" b="0" spc="35" dirty="0">
                          <a:effectLst/>
                        </a:rPr>
                        <a:t>f</a:t>
                      </a:r>
                      <a:r>
                        <a:rPr lang="en-US" sz="1600" b="0" spc="-40" dirty="0">
                          <a:effectLst/>
                        </a:rPr>
                        <a:t>t</a:t>
                      </a:r>
                      <a:r>
                        <a:rPr lang="en-US" sz="1600" b="0" spc="-15" dirty="0">
                          <a:effectLst/>
                        </a:rPr>
                        <a:t>e</a:t>
                      </a:r>
                      <a:r>
                        <a:rPr lang="en-US" sz="1600" b="0" dirty="0">
                          <a:effectLst/>
                        </a:rPr>
                        <a:t>n</a:t>
                      </a:r>
                      <a:r>
                        <a:rPr lang="en-US" sz="1600" b="0" spc="-55" dirty="0">
                          <a:effectLst/>
                        </a:rPr>
                        <a:t> </a:t>
                      </a:r>
                      <a:r>
                        <a:rPr lang="en-US" sz="1600" b="0" spc="-40" dirty="0">
                          <a:effectLst/>
                        </a:rPr>
                        <a:t>r</a:t>
                      </a:r>
                      <a:r>
                        <a:rPr lang="en-US" sz="1600" b="0" spc="-30" dirty="0">
                          <a:effectLst/>
                        </a:rPr>
                        <a:t>e</a:t>
                      </a:r>
                      <a:r>
                        <a:rPr lang="en-US" sz="1600" b="0" spc="-25" dirty="0">
                          <a:effectLst/>
                        </a:rPr>
                        <a:t>f</a:t>
                      </a:r>
                      <a:r>
                        <a:rPr lang="en-US" sz="1600" b="0" spc="-15" dirty="0">
                          <a:effectLst/>
                        </a:rPr>
                        <a:t>e</a:t>
                      </a:r>
                      <a:r>
                        <a:rPr lang="en-US" sz="1600" b="0" dirty="0">
                          <a:effectLst/>
                        </a:rPr>
                        <a:t>r</a:t>
                      </a:r>
                      <a:r>
                        <a:rPr lang="en-US" sz="1600" b="0" spc="-55" dirty="0">
                          <a:effectLst/>
                        </a:rPr>
                        <a:t> </a:t>
                      </a:r>
                      <a:r>
                        <a:rPr lang="en-US" sz="1600" b="0" spc="-45" dirty="0">
                          <a:effectLst/>
                        </a:rPr>
                        <a:t>t</a:t>
                      </a:r>
                      <a:r>
                        <a:rPr lang="en-US" sz="1600" b="0" dirty="0">
                          <a:effectLst/>
                        </a:rPr>
                        <a:t>o</a:t>
                      </a:r>
                      <a:r>
                        <a:rPr lang="en-US" sz="1600" b="0" spc="-55" dirty="0">
                          <a:effectLst/>
                        </a:rPr>
                        <a:t> </a:t>
                      </a:r>
                      <a:r>
                        <a:rPr lang="en-US" sz="1600" b="0" spc="-15" dirty="0">
                          <a:effectLst/>
                        </a:rPr>
                        <a:t>s</a:t>
                      </a:r>
                      <a:r>
                        <a:rPr lang="en-US" sz="1600" b="0" spc="-10" dirty="0">
                          <a:effectLst/>
                        </a:rPr>
                        <a:t>k</a:t>
                      </a:r>
                      <a:r>
                        <a:rPr lang="en-US" sz="1600" b="0" spc="-20" dirty="0">
                          <a:effectLst/>
                        </a:rPr>
                        <a:t>il</a:t>
                      </a:r>
                      <a:r>
                        <a:rPr lang="en-US" sz="1600" b="0" spc="-15" dirty="0">
                          <a:effectLst/>
                        </a:rPr>
                        <a:t>l</a:t>
                      </a:r>
                      <a:r>
                        <a:rPr lang="en-US" sz="1600" b="0" dirty="0">
                          <a:effectLst/>
                        </a:rPr>
                        <a:t>s</a:t>
                      </a:r>
                      <a:r>
                        <a:rPr lang="en-US" sz="1600" b="0" spc="-55" dirty="0">
                          <a:effectLst/>
                        </a:rPr>
                        <a:t> </a:t>
                      </a:r>
                      <a:r>
                        <a:rPr lang="en-US" sz="1600" b="0" spc="-15" dirty="0">
                          <a:effectLst/>
                        </a:rPr>
                        <a:t>a</a:t>
                      </a:r>
                      <a:r>
                        <a:rPr lang="en-US" sz="1600" b="0" dirty="0">
                          <a:effectLst/>
                        </a:rPr>
                        <a:t>s</a:t>
                      </a:r>
                      <a:r>
                        <a:rPr lang="en-US" sz="1600" b="0" spc="-55" dirty="0">
                          <a:effectLst/>
                        </a:rPr>
                        <a:t> </a:t>
                      </a:r>
                      <a:r>
                        <a:rPr lang="en-US" sz="1600" b="0" spc="-20" dirty="0">
                          <a:effectLst/>
                        </a:rPr>
                        <a:t>‘</a:t>
                      </a:r>
                      <a:r>
                        <a:rPr lang="en-US" sz="1600" b="0" spc="-15" dirty="0">
                          <a:effectLst/>
                        </a:rPr>
                        <a:t>p</a:t>
                      </a:r>
                      <a:r>
                        <a:rPr lang="en-US" sz="1600" b="0" spc="-10" dirty="0">
                          <a:effectLst/>
                        </a:rPr>
                        <a:t>r</a:t>
                      </a:r>
                      <a:r>
                        <a:rPr lang="en-US" sz="1600" b="0" spc="-15" dirty="0">
                          <a:effectLst/>
                        </a:rPr>
                        <a:t>a</a:t>
                      </a:r>
                      <a:r>
                        <a:rPr lang="en-US" sz="1600" b="0" dirty="0">
                          <a:effectLst/>
                        </a:rPr>
                        <a:t>c</a:t>
                      </a:r>
                      <a:r>
                        <a:rPr lang="en-US" sz="1600" b="0" spc="-25" dirty="0">
                          <a:effectLst/>
                        </a:rPr>
                        <a:t>t</a:t>
                      </a:r>
                      <a:r>
                        <a:rPr lang="en-US" sz="1600" b="0" spc="-20" dirty="0">
                          <a:effectLst/>
                        </a:rPr>
                        <a:t>i</a:t>
                      </a:r>
                      <a:r>
                        <a:rPr lang="en-US" sz="1600" b="0" dirty="0">
                          <a:effectLst/>
                        </a:rPr>
                        <a:t>c</a:t>
                      </a:r>
                      <a:r>
                        <a:rPr lang="en-US" sz="1600" b="0" spc="-15" dirty="0">
                          <a:effectLst/>
                        </a:rPr>
                        <a:t>a</a:t>
                      </a:r>
                      <a:r>
                        <a:rPr lang="en-US" sz="1600" b="0" dirty="0">
                          <a:effectLst/>
                        </a:rPr>
                        <a:t>l</a:t>
                      </a:r>
                      <a:r>
                        <a:rPr lang="en-US" sz="1600" b="0" spc="-55" dirty="0">
                          <a:effectLst/>
                        </a:rPr>
                        <a:t> </a:t>
                      </a:r>
                      <a:r>
                        <a:rPr lang="en-US" sz="1600" b="0" spc="-15" dirty="0">
                          <a:effectLst/>
                        </a:rPr>
                        <a:t>s</a:t>
                      </a:r>
                      <a:r>
                        <a:rPr lang="en-US" sz="1600" b="0" spc="-10" dirty="0">
                          <a:effectLst/>
                        </a:rPr>
                        <a:t>k</a:t>
                      </a:r>
                      <a:r>
                        <a:rPr lang="en-US" sz="1600" b="0" spc="-20" dirty="0">
                          <a:effectLst/>
                        </a:rPr>
                        <a:t>il</a:t>
                      </a:r>
                      <a:r>
                        <a:rPr lang="en-US" sz="1600" b="0" spc="-15" dirty="0">
                          <a:effectLst/>
                        </a:rPr>
                        <a:t>l</a:t>
                      </a:r>
                      <a:r>
                        <a:rPr lang="en-US" sz="1600" b="0" spc="-20" dirty="0">
                          <a:effectLst/>
                        </a:rPr>
                        <a:t>s</a:t>
                      </a:r>
                      <a:r>
                        <a:rPr lang="en-US" sz="1600" b="0" spc="-85" dirty="0">
                          <a:effectLst/>
                        </a:rPr>
                        <a:t>’</a:t>
                      </a:r>
                      <a:r>
                        <a:rPr lang="en-US" sz="1600" b="0" dirty="0">
                          <a:effectLst/>
                        </a:rPr>
                        <a:t>,</a:t>
                      </a:r>
                      <a:r>
                        <a:rPr lang="en-US" sz="1600" b="0" spc="-55" dirty="0">
                          <a:effectLst/>
                        </a:rPr>
                        <a:t> </a:t>
                      </a:r>
                      <a:r>
                        <a:rPr lang="en-US" sz="1600" b="0" spc="-15" dirty="0">
                          <a:effectLst/>
                        </a:rPr>
                        <a:t>su</a:t>
                      </a:r>
                      <a:r>
                        <a:rPr lang="en-US" sz="1600" b="0" spc="-20" dirty="0">
                          <a:effectLst/>
                        </a:rPr>
                        <a:t>c</a:t>
                      </a:r>
                      <a:r>
                        <a:rPr lang="en-US" sz="1600" b="0" dirty="0">
                          <a:effectLst/>
                        </a:rPr>
                        <a:t>h</a:t>
                      </a:r>
                      <a:r>
                        <a:rPr lang="en-US" sz="1600" b="0" spc="-55" dirty="0">
                          <a:effectLst/>
                        </a:rPr>
                        <a:t> </a:t>
                      </a:r>
                      <a:r>
                        <a:rPr lang="en-US" sz="1600" b="0" spc="-15" dirty="0">
                          <a:effectLst/>
                        </a:rPr>
                        <a:t>a</a:t>
                      </a:r>
                      <a:r>
                        <a:rPr lang="en-US" sz="1600" b="0" dirty="0">
                          <a:effectLst/>
                        </a:rPr>
                        <a:t>s</a:t>
                      </a:r>
                      <a:r>
                        <a:rPr lang="en-US" sz="1600" b="0" spc="-55" dirty="0">
                          <a:effectLst/>
                        </a:rPr>
                        <a:t> </a:t>
                      </a:r>
                      <a:r>
                        <a:rPr lang="en-US" sz="1600" b="0" spc="-10" dirty="0">
                          <a:effectLst/>
                        </a:rPr>
                        <a:t>b</a:t>
                      </a:r>
                      <a:r>
                        <a:rPr lang="en-US" sz="1600" b="0" spc="-20" dirty="0">
                          <a:effectLst/>
                        </a:rPr>
                        <a:t>e</a:t>
                      </a:r>
                      <a:r>
                        <a:rPr lang="en-US" sz="1600" b="0" spc="-15" dirty="0">
                          <a:effectLst/>
                        </a:rPr>
                        <a:t>in</a:t>
                      </a:r>
                      <a:r>
                        <a:rPr lang="en-US" sz="1600" b="0" dirty="0">
                          <a:effectLst/>
                        </a:rPr>
                        <a:t>g</a:t>
                      </a:r>
                      <a:r>
                        <a:rPr lang="en-US" sz="1600" b="0" spc="-55" dirty="0">
                          <a:effectLst/>
                        </a:rPr>
                        <a:t> </a:t>
                      </a:r>
                      <a:r>
                        <a:rPr lang="en-US" sz="1600" b="0" spc="-15" dirty="0">
                          <a:effectLst/>
                        </a:rPr>
                        <a:t>goo</a:t>
                      </a:r>
                      <a:r>
                        <a:rPr lang="en-US" sz="1600" b="0" dirty="0">
                          <a:effectLst/>
                        </a:rPr>
                        <a:t>d</a:t>
                      </a:r>
                      <a:r>
                        <a:rPr lang="en-US" sz="1600" b="0" spc="-55" dirty="0">
                          <a:effectLst/>
                        </a:rPr>
                        <a:t> </a:t>
                      </a:r>
                      <a:r>
                        <a:rPr lang="en-US" sz="1600" b="0" spc="-20" dirty="0">
                          <a:effectLst/>
                        </a:rPr>
                        <a:t>a</a:t>
                      </a:r>
                      <a:r>
                        <a:rPr lang="en-US" sz="1600" b="0" dirty="0">
                          <a:effectLst/>
                        </a:rPr>
                        <a:t>t</a:t>
                      </a:r>
                      <a:r>
                        <a:rPr lang="en-US" sz="1600" b="0" spc="-55" dirty="0">
                          <a:effectLst/>
                        </a:rPr>
                        <a:t> </a:t>
                      </a:r>
                      <a:r>
                        <a:rPr lang="en-US" sz="1600" b="0" spc="-20" dirty="0">
                          <a:effectLst/>
                        </a:rPr>
                        <a:t>c</a:t>
                      </a:r>
                      <a:r>
                        <a:rPr lang="en-US" sz="1600" b="0" spc="-15" dirty="0">
                          <a:effectLst/>
                        </a:rPr>
                        <a:t>oo</a:t>
                      </a:r>
                      <a:r>
                        <a:rPr lang="en-US" sz="1600" b="0" spc="-10" dirty="0">
                          <a:effectLst/>
                        </a:rPr>
                        <a:t>k</a:t>
                      </a:r>
                      <a:r>
                        <a:rPr lang="en-US" sz="1600" b="0" spc="-15" dirty="0">
                          <a:effectLst/>
                        </a:rPr>
                        <a:t>in</a:t>
                      </a:r>
                      <a:r>
                        <a:rPr lang="en-US" sz="1600" b="0" dirty="0">
                          <a:effectLst/>
                        </a:rPr>
                        <a:t>g or </a:t>
                      </a:r>
                      <a:r>
                        <a:rPr lang="en-US" sz="1600" b="0" spc="-20" dirty="0">
                          <a:effectLst/>
                        </a:rPr>
                        <a:t>playing football. </a:t>
                      </a:r>
                      <a:r>
                        <a:rPr lang="en-US" sz="1600" b="0" spc="-60" dirty="0">
                          <a:effectLst/>
                        </a:rPr>
                        <a:t>To </a:t>
                      </a:r>
                      <a:r>
                        <a:rPr lang="en-US" sz="1600" b="0" spc="-15" dirty="0">
                          <a:effectLst/>
                        </a:rPr>
                        <a:t>become good </a:t>
                      </a:r>
                      <a:r>
                        <a:rPr lang="en-US" sz="1600" b="0" spc="-20" dirty="0">
                          <a:effectLst/>
                        </a:rPr>
                        <a:t>takes </a:t>
                      </a:r>
                      <a:r>
                        <a:rPr lang="en-US" sz="1600" b="0" spc="-15" dirty="0">
                          <a:effectLst/>
                        </a:rPr>
                        <a:t>practice. Thinking skills also need practice. Through practice people </a:t>
                      </a:r>
                      <a:r>
                        <a:rPr lang="en-US" sz="1600" b="0" dirty="0">
                          <a:effectLst/>
                        </a:rPr>
                        <a:t>can </a:t>
                      </a:r>
                      <a:r>
                        <a:rPr lang="en-US" sz="1600" b="0" spc="-15" dirty="0">
                          <a:effectLst/>
                        </a:rPr>
                        <a:t>become better </a:t>
                      </a:r>
                      <a:r>
                        <a:rPr lang="en-US" sz="1600" b="0" dirty="0">
                          <a:effectLst/>
                        </a:rPr>
                        <a:t>at </a:t>
                      </a:r>
                      <a:r>
                        <a:rPr lang="en-US" sz="1600" b="0" spc="-15" dirty="0">
                          <a:effectLst/>
                        </a:rPr>
                        <a:t>giving </a:t>
                      </a:r>
                      <a:r>
                        <a:rPr lang="en-US" sz="1600" b="0" spc="-20" dirty="0">
                          <a:effectLst/>
                        </a:rPr>
                        <a:t>reasons </a:t>
                      </a:r>
                      <a:r>
                        <a:rPr lang="en-US" sz="1600" b="0" dirty="0">
                          <a:effectLst/>
                        </a:rPr>
                        <a:t>or </a:t>
                      </a:r>
                      <a:r>
                        <a:rPr lang="en-US" sz="1600" b="0" spc="-15" dirty="0">
                          <a:effectLst/>
                        </a:rPr>
                        <a:t>asking</a:t>
                      </a:r>
                      <a:r>
                        <a:rPr lang="en-US" sz="1600" b="0" spc="-120" dirty="0">
                          <a:effectLst/>
                        </a:rPr>
                        <a:t> </a:t>
                      </a:r>
                      <a:r>
                        <a:rPr lang="en-US" sz="1600" b="0" dirty="0">
                          <a:effectLst/>
                        </a:rPr>
                        <a:t>questions.</a:t>
                      </a:r>
                      <a:endParaRPr lang="ru-RU" sz="1200" b="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692" marR="62692" marT="0" marB="0"/>
                </a:tc>
                <a:extLst>
                  <a:ext uri="{0D108BD9-81ED-4DB2-BD59-A6C34878D82A}">
                    <a16:rowId xmlns:a16="http://schemas.microsoft.com/office/drawing/2014/main" xmlns="" val="3035381967"/>
                  </a:ext>
                </a:extLst>
              </a:tr>
              <a:tr h="850101"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en-US" sz="2400" b="1" kern="1200" spc="10" dirty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A. </a:t>
                      </a:r>
                      <a:r>
                        <a:rPr lang="en-US" sz="1600" b="0" spc="-15" dirty="0">
                          <a:effectLst/>
                        </a:rPr>
                        <a:t>Many </a:t>
                      </a:r>
                      <a:r>
                        <a:rPr lang="en-US" sz="1600" b="0" spc="-20" dirty="0">
                          <a:effectLst/>
                        </a:rPr>
                        <a:t>researchers </a:t>
                      </a:r>
                      <a:r>
                        <a:rPr lang="en-US" sz="1600" b="0" spc="-25" dirty="0">
                          <a:effectLst/>
                        </a:rPr>
                        <a:t>have </a:t>
                      </a:r>
                      <a:r>
                        <a:rPr lang="en-US" sz="1600" b="0" spc="-20" dirty="0">
                          <a:effectLst/>
                        </a:rPr>
                        <a:t>attempted </a:t>
                      </a:r>
                      <a:r>
                        <a:rPr lang="en-US" sz="1600" b="0" spc="-25" dirty="0">
                          <a:effectLst/>
                        </a:rPr>
                        <a:t>to </a:t>
                      </a:r>
                      <a:r>
                        <a:rPr lang="en-US" sz="1600" b="0" dirty="0">
                          <a:effectLst/>
                        </a:rPr>
                        <a:t>identify </a:t>
                      </a:r>
                      <a:r>
                        <a:rPr lang="en-US" sz="1600" b="0" spc="-15" dirty="0">
                          <a:effectLst/>
                        </a:rPr>
                        <a:t>the </a:t>
                      </a:r>
                      <a:r>
                        <a:rPr lang="en-US" sz="1600" b="0" spc="-35" dirty="0">
                          <a:effectLst/>
                        </a:rPr>
                        <a:t>key </a:t>
                      </a:r>
                      <a:r>
                        <a:rPr lang="en-US" sz="1600" b="0" spc="-15" dirty="0">
                          <a:effectLst/>
                        </a:rPr>
                        <a:t>skills </a:t>
                      </a:r>
                      <a:r>
                        <a:rPr lang="en-US" sz="1600" b="0" dirty="0">
                          <a:effectLst/>
                        </a:rPr>
                        <a:t>in human </a:t>
                      </a:r>
                      <a:r>
                        <a:rPr lang="en-US" sz="1600" b="0" spc="-20" dirty="0">
                          <a:effectLst/>
                        </a:rPr>
                        <a:t>t</a:t>
                      </a:r>
                      <a:r>
                        <a:rPr lang="en-US" sz="1600" b="0" spc="-15" dirty="0">
                          <a:effectLst/>
                        </a:rPr>
                        <a:t>hi</a:t>
                      </a:r>
                      <a:r>
                        <a:rPr lang="en-US" sz="1600" b="0" spc="-10" dirty="0">
                          <a:effectLst/>
                        </a:rPr>
                        <a:t>nk</a:t>
                      </a:r>
                      <a:r>
                        <a:rPr lang="en-US" sz="1600" b="0" spc="-15" dirty="0">
                          <a:effectLst/>
                        </a:rPr>
                        <a:t>in</a:t>
                      </a:r>
                      <a:r>
                        <a:rPr lang="en-US" sz="1600" b="0" dirty="0">
                          <a:effectLst/>
                        </a:rPr>
                        <a:t>g… </a:t>
                      </a:r>
                      <a:r>
                        <a:rPr lang="en-US" sz="1600" b="0" spc="-20" dirty="0">
                          <a:effectLst/>
                        </a:rPr>
                        <a:t>t</a:t>
                      </a:r>
                      <a:r>
                        <a:rPr lang="en-US" sz="1600" b="0" spc="-15" dirty="0">
                          <a:effectLst/>
                        </a:rPr>
                        <a:t>h</a:t>
                      </a:r>
                      <a:r>
                        <a:rPr lang="en-US" sz="1600" b="0" dirty="0">
                          <a:effectLst/>
                        </a:rPr>
                        <a:t>e </a:t>
                      </a:r>
                      <a:r>
                        <a:rPr lang="en-US" sz="1600" b="0" spc="-10" dirty="0">
                          <a:effectLst/>
                        </a:rPr>
                        <a:t>m</a:t>
                      </a:r>
                      <a:r>
                        <a:rPr lang="en-US" sz="1600" b="0" spc="-20" dirty="0">
                          <a:effectLst/>
                        </a:rPr>
                        <a:t>o</a:t>
                      </a:r>
                      <a:r>
                        <a:rPr lang="en-US" sz="1600" b="0" spc="10" dirty="0">
                          <a:effectLst/>
                        </a:rPr>
                        <a:t>s</a:t>
                      </a:r>
                      <a:r>
                        <a:rPr lang="en-US" sz="1600" b="0" dirty="0">
                          <a:effectLst/>
                        </a:rPr>
                        <a:t>t </a:t>
                      </a:r>
                      <a:r>
                        <a:rPr lang="en-US" sz="1600" b="0" spc="5" dirty="0">
                          <a:effectLst/>
                        </a:rPr>
                        <a:t>f</a:t>
                      </a:r>
                      <a:r>
                        <a:rPr lang="en-US" sz="1600" b="0" spc="-10" dirty="0">
                          <a:effectLst/>
                        </a:rPr>
                        <a:t>am</a:t>
                      </a:r>
                      <a:r>
                        <a:rPr lang="en-US" sz="1600" b="0" spc="-15" dirty="0">
                          <a:effectLst/>
                        </a:rPr>
                        <a:t>ou</a:t>
                      </a:r>
                      <a:r>
                        <a:rPr lang="en-US" sz="1600" b="0" dirty="0">
                          <a:effectLst/>
                        </a:rPr>
                        <a:t>s </a:t>
                      </a:r>
                      <a:r>
                        <a:rPr lang="en-US" sz="1600" b="0" spc="-25" dirty="0">
                          <a:effectLst/>
                        </a:rPr>
                        <a:t>o</a:t>
                      </a:r>
                      <a:r>
                        <a:rPr lang="en-US" sz="1600" b="0" dirty="0">
                          <a:effectLst/>
                        </a:rPr>
                        <a:t>f </a:t>
                      </a:r>
                      <a:r>
                        <a:rPr lang="en-US" sz="1600" b="0" spc="-20" dirty="0">
                          <a:effectLst/>
                        </a:rPr>
                        <a:t>t</a:t>
                      </a:r>
                      <a:r>
                        <a:rPr lang="en-US" sz="1600" b="0" spc="-15" dirty="0">
                          <a:effectLst/>
                        </a:rPr>
                        <a:t>h</a:t>
                      </a:r>
                      <a:r>
                        <a:rPr lang="en-US" sz="1600" b="0" spc="-10" dirty="0">
                          <a:effectLst/>
                        </a:rPr>
                        <a:t>e</a:t>
                      </a:r>
                      <a:r>
                        <a:rPr lang="en-US" sz="1600" b="0" spc="-15" dirty="0">
                          <a:effectLst/>
                        </a:rPr>
                        <a:t>s</a:t>
                      </a:r>
                      <a:r>
                        <a:rPr lang="en-US" sz="1600" b="0" dirty="0">
                          <a:effectLst/>
                        </a:rPr>
                        <a:t>e </a:t>
                      </a:r>
                      <a:r>
                        <a:rPr lang="en-US" sz="1600" b="0" spc="-20" dirty="0">
                          <a:effectLst/>
                        </a:rPr>
                        <a:t>i</a:t>
                      </a:r>
                      <a:r>
                        <a:rPr lang="en-US" sz="1600" b="0" dirty="0">
                          <a:effectLst/>
                        </a:rPr>
                        <a:t>s </a:t>
                      </a:r>
                      <a:r>
                        <a:rPr lang="en-US" sz="1600" b="0" spc="-10" dirty="0">
                          <a:effectLst/>
                        </a:rPr>
                        <a:t>B</a:t>
                      </a:r>
                      <a:r>
                        <a:rPr lang="en-US" sz="1600" b="0" spc="-15" dirty="0">
                          <a:effectLst/>
                        </a:rPr>
                        <a:t>loo</a:t>
                      </a:r>
                      <a:r>
                        <a:rPr lang="en-US" sz="1600" b="0" spc="-20" dirty="0">
                          <a:effectLst/>
                        </a:rPr>
                        <a:t>m</a:t>
                      </a:r>
                      <a:r>
                        <a:rPr lang="en-US" sz="1600" b="0" spc="-55" dirty="0">
                          <a:effectLst/>
                        </a:rPr>
                        <a:t>’</a:t>
                      </a:r>
                      <a:r>
                        <a:rPr lang="en-US" sz="1600" b="0" dirty="0">
                          <a:effectLst/>
                        </a:rPr>
                        <a:t>s </a:t>
                      </a:r>
                      <a:r>
                        <a:rPr lang="en-US" sz="1600" b="0" spc="-110" dirty="0">
                          <a:effectLst/>
                        </a:rPr>
                        <a:t>T</a:t>
                      </a:r>
                      <a:r>
                        <a:rPr lang="en-US" sz="1600" b="0" spc="-10" dirty="0">
                          <a:effectLst/>
                        </a:rPr>
                        <a:t>a</a:t>
                      </a:r>
                      <a:r>
                        <a:rPr lang="en-US" sz="1600" b="0" spc="-50" dirty="0">
                          <a:effectLst/>
                        </a:rPr>
                        <a:t>x</a:t>
                      </a:r>
                      <a:r>
                        <a:rPr lang="en-US" sz="1600" b="0" spc="-15" dirty="0">
                          <a:effectLst/>
                        </a:rPr>
                        <a:t>ono</a:t>
                      </a:r>
                      <a:r>
                        <a:rPr lang="en-US" sz="1600" b="0" spc="-30" dirty="0">
                          <a:effectLst/>
                        </a:rPr>
                        <a:t>m</a:t>
                      </a:r>
                      <a:r>
                        <a:rPr lang="en-US" sz="1600" b="0" spc="-75" dirty="0">
                          <a:effectLst/>
                        </a:rPr>
                        <a:t>y</a:t>
                      </a:r>
                      <a:r>
                        <a:rPr lang="en-US" sz="1600" b="0" dirty="0">
                          <a:effectLst/>
                        </a:rPr>
                        <a:t>. </a:t>
                      </a:r>
                      <a:r>
                        <a:rPr lang="en-US" sz="1600" b="0" spc="-5" dirty="0">
                          <a:effectLst/>
                        </a:rPr>
                        <a:t>T</a:t>
                      </a:r>
                      <a:r>
                        <a:rPr lang="en-US" sz="1600" b="0" spc="-15" dirty="0">
                          <a:effectLst/>
                        </a:rPr>
                        <a:t>h</a:t>
                      </a:r>
                      <a:r>
                        <a:rPr lang="en-US" sz="1600" b="0" dirty="0">
                          <a:effectLst/>
                        </a:rPr>
                        <a:t>e </a:t>
                      </a:r>
                      <a:r>
                        <a:rPr lang="en-US" sz="1600" b="0" spc="-15" dirty="0">
                          <a:effectLst/>
                        </a:rPr>
                        <a:t>N</a:t>
                      </a:r>
                      <a:r>
                        <a:rPr lang="en-US" sz="1600" b="0" spc="-20" dirty="0">
                          <a:effectLst/>
                        </a:rPr>
                        <a:t>a</a:t>
                      </a:r>
                      <a:r>
                        <a:rPr lang="en-US" sz="1600" b="0" spc="-25" dirty="0">
                          <a:effectLst/>
                        </a:rPr>
                        <a:t>t</a:t>
                      </a:r>
                      <a:r>
                        <a:rPr lang="en-US" sz="1600" b="0" spc="-20" dirty="0">
                          <a:effectLst/>
                        </a:rPr>
                        <a:t>i</a:t>
                      </a:r>
                      <a:r>
                        <a:rPr lang="en-US" sz="1600" b="0" spc="-15" dirty="0">
                          <a:effectLst/>
                        </a:rPr>
                        <a:t>ona</a:t>
                      </a:r>
                      <a:r>
                        <a:rPr lang="en-US" sz="1600" b="0" dirty="0">
                          <a:effectLst/>
                        </a:rPr>
                        <a:t>l </a:t>
                      </a:r>
                      <a:r>
                        <a:rPr lang="en-US" sz="1600" b="0" spc="-15" dirty="0">
                          <a:effectLst/>
                        </a:rPr>
                        <a:t>Curriculum </a:t>
                      </a:r>
                      <a:r>
                        <a:rPr lang="en-US" sz="1600" b="0" dirty="0">
                          <a:effectLst/>
                        </a:rPr>
                        <a:t>in </a:t>
                      </a:r>
                      <a:r>
                        <a:rPr lang="en-US" sz="1600" b="0" spc="-15" dirty="0">
                          <a:effectLst/>
                        </a:rPr>
                        <a:t>England also </a:t>
                      </a:r>
                      <a:r>
                        <a:rPr lang="en-US" sz="1600" b="0" dirty="0">
                          <a:effectLst/>
                        </a:rPr>
                        <a:t>uses a </a:t>
                      </a:r>
                      <a:r>
                        <a:rPr lang="en-US" sz="1600" b="0" spc="-15" dirty="0">
                          <a:effectLst/>
                        </a:rPr>
                        <a:t>thinking skills </a:t>
                      </a:r>
                      <a:r>
                        <a:rPr lang="en-US" sz="1600" b="0" dirty="0">
                          <a:effectLst/>
                        </a:rPr>
                        <a:t>list.</a:t>
                      </a:r>
                      <a:endParaRPr lang="ru-RU" sz="1200" b="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692" marR="62692" marT="0" marB="0"/>
                </a:tc>
                <a:extLst>
                  <a:ext uri="{0D108BD9-81ED-4DB2-BD59-A6C34878D82A}">
                    <a16:rowId xmlns:a16="http://schemas.microsoft.com/office/drawing/2014/main" xmlns="" val="677867725"/>
                  </a:ext>
                </a:extLst>
              </a:tr>
              <a:tr h="1133468"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  <a:spcBef>
                          <a:spcPts val="55"/>
                        </a:spcBef>
                        <a:spcAft>
                          <a:spcPts val="20"/>
                        </a:spcAft>
                      </a:pPr>
                      <a:r>
                        <a:rPr lang="en-US" sz="2400" b="1" kern="1200" spc="10" dirty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F.  </a:t>
                      </a:r>
                      <a:r>
                        <a:rPr lang="en-US" sz="1600" b="0" spc="-5" dirty="0">
                          <a:effectLst/>
                        </a:rPr>
                        <a:t>T</a:t>
                      </a:r>
                      <a:r>
                        <a:rPr lang="en-US" sz="1600" b="0" spc="-15" dirty="0">
                          <a:effectLst/>
                        </a:rPr>
                        <a:t>hi</a:t>
                      </a:r>
                      <a:r>
                        <a:rPr lang="en-US" sz="1600" b="0" spc="-10" dirty="0">
                          <a:effectLst/>
                        </a:rPr>
                        <a:t>nk</a:t>
                      </a:r>
                      <a:r>
                        <a:rPr lang="en-US" sz="1600" b="0" spc="-15" dirty="0">
                          <a:effectLst/>
                        </a:rPr>
                        <a:t>in</a:t>
                      </a:r>
                      <a:r>
                        <a:rPr lang="en-US" sz="1600" b="0" dirty="0">
                          <a:effectLst/>
                        </a:rPr>
                        <a:t>g </a:t>
                      </a:r>
                      <a:r>
                        <a:rPr lang="en-US" sz="1600" b="0" spc="-15" dirty="0">
                          <a:effectLst/>
                        </a:rPr>
                        <a:t>s</a:t>
                      </a:r>
                      <a:r>
                        <a:rPr lang="en-US" sz="1600" b="0" spc="-10" dirty="0">
                          <a:effectLst/>
                        </a:rPr>
                        <a:t>k</a:t>
                      </a:r>
                      <a:r>
                        <a:rPr lang="en-US" sz="1600" b="0" spc="-20" dirty="0">
                          <a:effectLst/>
                        </a:rPr>
                        <a:t>il</a:t>
                      </a:r>
                      <a:r>
                        <a:rPr lang="en-US" sz="1600" b="0" spc="-15" dirty="0">
                          <a:effectLst/>
                        </a:rPr>
                        <a:t>l</a:t>
                      </a:r>
                      <a:r>
                        <a:rPr lang="en-US" sz="1600" b="0" dirty="0">
                          <a:effectLst/>
                        </a:rPr>
                        <a:t>s </a:t>
                      </a:r>
                      <a:r>
                        <a:rPr lang="en-US" sz="1600" b="0" spc="-10" dirty="0">
                          <a:effectLst/>
                        </a:rPr>
                        <a:t>a</a:t>
                      </a:r>
                      <a:r>
                        <a:rPr lang="en-US" sz="1600" b="0" spc="-40" dirty="0">
                          <a:effectLst/>
                        </a:rPr>
                        <a:t>r</a:t>
                      </a:r>
                      <a:r>
                        <a:rPr lang="en-US" sz="1600" b="0" dirty="0">
                          <a:effectLst/>
                        </a:rPr>
                        <a:t>e </a:t>
                      </a:r>
                      <a:r>
                        <a:rPr lang="en-US" sz="1600" b="0" spc="-15" dirty="0">
                          <a:effectLst/>
                        </a:rPr>
                        <a:t>i</a:t>
                      </a:r>
                      <a:r>
                        <a:rPr lang="en-US" sz="1600" b="0" spc="-10" dirty="0">
                          <a:effectLst/>
                        </a:rPr>
                        <a:t>m</a:t>
                      </a:r>
                      <a:r>
                        <a:rPr lang="en-US" sz="1600" b="0" spc="-15" dirty="0">
                          <a:effectLst/>
                        </a:rPr>
                        <a:t>po</a:t>
                      </a:r>
                      <a:r>
                        <a:rPr lang="en-US" sz="1600" b="0" spc="35" dirty="0">
                          <a:effectLst/>
                        </a:rPr>
                        <a:t>r</a:t>
                      </a:r>
                      <a:r>
                        <a:rPr lang="en-US" sz="1600" b="0" spc="-10" dirty="0">
                          <a:effectLst/>
                        </a:rPr>
                        <a:t>ta</a:t>
                      </a:r>
                      <a:r>
                        <a:rPr lang="en-US" sz="1600" b="0" spc="-15" dirty="0">
                          <a:effectLst/>
                        </a:rPr>
                        <a:t>n</a:t>
                      </a:r>
                      <a:r>
                        <a:rPr lang="en-US" sz="1600" b="0" dirty="0">
                          <a:effectLst/>
                        </a:rPr>
                        <a:t>t </a:t>
                      </a:r>
                      <a:r>
                        <a:rPr lang="en-US" sz="1600" b="0" spc="-10" dirty="0">
                          <a:effectLst/>
                        </a:rPr>
                        <a:t>b</a:t>
                      </a:r>
                      <a:r>
                        <a:rPr lang="en-US" sz="1600" b="0" spc="-15" dirty="0">
                          <a:effectLst/>
                        </a:rPr>
                        <a:t>e</a:t>
                      </a:r>
                      <a:r>
                        <a:rPr lang="en-US" sz="1600" b="0" dirty="0">
                          <a:effectLst/>
                        </a:rPr>
                        <a:t>c</a:t>
                      </a:r>
                      <a:r>
                        <a:rPr lang="en-US" sz="1600" b="0" spc="-10" dirty="0">
                          <a:effectLst/>
                        </a:rPr>
                        <a:t>a</a:t>
                      </a:r>
                      <a:r>
                        <a:rPr lang="en-US" sz="1600" b="0" spc="-15" dirty="0">
                          <a:effectLst/>
                        </a:rPr>
                        <a:t>us</a:t>
                      </a:r>
                      <a:r>
                        <a:rPr lang="en-US" sz="1600" b="0" dirty="0">
                          <a:effectLst/>
                        </a:rPr>
                        <a:t>e </a:t>
                      </a:r>
                      <a:r>
                        <a:rPr lang="en-US" sz="1600" b="0" spc="-20" dirty="0">
                          <a:effectLst/>
                        </a:rPr>
                        <a:t>t</a:t>
                      </a:r>
                      <a:r>
                        <a:rPr lang="en-US" sz="1600" b="0" spc="-15" dirty="0">
                          <a:effectLst/>
                        </a:rPr>
                        <a:t>h</a:t>
                      </a:r>
                      <a:r>
                        <a:rPr lang="en-US" sz="1600" b="0" dirty="0">
                          <a:effectLst/>
                        </a:rPr>
                        <a:t>e </a:t>
                      </a:r>
                      <a:r>
                        <a:rPr lang="en-US" sz="1600" b="0" spc="-5" dirty="0">
                          <a:effectLst/>
                        </a:rPr>
                        <a:t>‘</a:t>
                      </a:r>
                      <a:r>
                        <a:rPr lang="en-US" sz="1600" b="0" spc="-15" dirty="0">
                          <a:effectLst/>
                        </a:rPr>
                        <a:t>bas</a:t>
                      </a:r>
                      <a:r>
                        <a:rPr lang="en-US" sz="1600" b="0" spc="-20" dirty="0">
                          <a:effectLst/>
                        </a:rPr>
                        <a:t>i</a:t>
                      </a:r>
                      <a:r>
                        <a:rPr lang="en-US" sz="1600" b="0" dirty="0">
                          <a:effectLst/>
                        </a:rPr>
                        <a:t>c</a:t>
                      </a:r>
                      <a:r>
                        <a:rPr lang="en-US" sz="1600" b="0" spc="-20" dirty="0">
                          <a:effectLst/>
                        </a:rPr>
                        <a:t>s</a:t>
                      </a:r>
                      <a:r>
                        <a:rPr lang="en-US" sz="1600" b="0" dirty="0">
                          <a:effectLst/>
                        </a:rPr>
                        <a:t>’ </a:t>
                      </a:r>
                      <a:r>
                        <a:rPr lang="en-US" sz="1600" b="0" spc="-15" dirty="0">
                          <a:effectLst/>
                        </a:rPr>
                        <a:t>i</a:t>
                      </a:r>
                      <a:r>
                        <a:rPr lang="en-US" sz="1600" b="0" dirty="0">
                          <a:effectLst/>
                        </a:rPr>
                        <a:t>n </a:t>
                      </a:r>
                      <a:r>
                        <a:rPr lang="en-US" sz="1600" b="0" spc="-15" dirty="0">
                          <a:effectLst/>
                        </a:rPr>
                        <a:t>e</a:t>
                      </a:r>
                      <a:r>
                        <a:rPr lang="en-US" sz="1600" b="0" spc="-10" dirty="0">
                          <a:effectLst/>
                        </a:rPr>
                        <a:t>d</a:t>
                      </a:r>
                      <a:r>
                        <a:rPr lang="en-US" sz="1600" b="0" spc="-15" dirty="0">
                          <a:effectLst/>
                        </a:rPr>
                        <a:t>u</a:t>
                      </a:r>
                      <a:r>
                        <a:rPr lang="en-US" sz="1600" b="0" dirty="0">
                          <a:effectLst/>
                        </a:rPr>
                        <a:t>c</a:t>
                      </a:r>
                      <a:r>
                        <a:rPr lang="en-US" sz="1600" b="0" spc="-20" dirty="0">
                          <a:effectLst/>
                        </a:rPr>
                        <a:t>a</a:t>
                      </a:r>
                      <a:r>
                        <a:rPr lang="en-US" sz="1600" b="0" spc="-25" dirty="0">
                          <a:effectLst/>
                        </a:rPr>
                        <a:t>t</a:t>
                      </a:r>
                      <a:r>
                        <a:rPr lang="en-US" sz="1600" b="0" spc="-20" dirty="0">
                          <a:effectLst/>
                        </a:rPr>
                        <a:t>i</a:t>
                      </a:r>
                      <a:r>
                        <a:rPr lang="en-US" sz="1600" b="0" spc="-15" dirty="0">
                          <a:effectLst/>
                        </a:rPr>
                        <a:t>o</a:t>
                      </a:r>
                      <a:r>
                        <a:rPr lang="en-US" sz="1600" b="0" dirty="0">
                          <a:effectLst/>
                        </a:rPr>
                        <a:t>n </a:t>
                      </a:r>
                      <a:r>
                        <a:rPr lang="en-US" sz="1600" b="0" spc="-15" dirty="0">
                          <a:effectLst/>
                        </a:rPr>
                        <a:t>(</a:t>
                      </a:r>
                      <a:r>
                        <a:rPr lang="en-US" sz="1600" b="0" spc="-20" dirty="0">
                          <a:effectLst/>
                        </a:rPr>
                        <a:t>l</a:t>
                      </a:r>
                      <a:r>
                        <a:rPr lang="en-US" sz="1600" b="0" spc="-10" dirty="0">
                          <a:effectLst/>
                        </a:rPr>
                        <a:t>i</a:t>
                      </a:r>
                      <a:r>
                        <a:rPr lang="en-US" sz="1600" b="0" spc="-40" dirty="0">
                          <a:effectLst/>
                        </a:rPr>
                        <a:t>t</a:t>
                      </a:r>
                      <a:r>
                        <a:rPr lang="en-US" sz="1600" b="0" spc="-15" dirty="0">
                          <a:effectLst/>
                        </a:rPr>
                        <a:t>e</a:t>
                      </a:r>
                      <a:r>
                        <a:rPr lang="en-US" sz="1600" b="0" spc="-10" dirty="0">
                          <a:effectLst/>
                        </a:rPr>
                        <a:t>r</a:t>
                      </a:r>
                      <a:r>
                        <a:rPr lang="en-US" sz="1600" b="0" spc="-15" dirty="0">
                          <a:effectLst/>
                        </a:rPr>
                        <a:t>ac</a:t>
                      </a:r>
                      <a:r>
                        <a:rPr lang="en-US" sz="1600" b="0" spc="-85" dirty="0">
                          <a:effectLst/>
                        </a:rPr>
                        <a:t>y</a:t>
                      </a:r>
                      <a:r>
                        <a:rPr lang="en-US" sz="1600" b="0" dirty="0">
                          <a:effectLst/>
                        </a:rPr>
                        <a:t>, </a:t>
                      </a:r>
                      <a:r>
                        <a:rPr lang="en-US" sz="1600" b="0" spc="-15" dirty="0" err="1">
                          <a:effectLst/>
                        </a:rPr>
                        <a:t>maths</a:t>
                      </a:r>
                      <a:r>
                        <a:rPr lang="en-US" sz="1600" b="0" spc="-15" dirty="0">
                          <a:effectLst/>
                        </a:rPr>
                        <a:t>, science, </a:t>
                      </a:r>
                      <a:r>
                        <a:rPr lang="en-US" sz="1600" b="0" spc="-25" dirty="0">
                          <a:effectLst/>
                        </a:rPr>
                        <a:t>etc.), however </a:t>
                      </a:r>
                      <a:r>
                        <a:rPr lang="en-US" sz="1600" b="0" spc="-20" dirty="0">
                          <a:effectLst/>
                        </a:rPr>
                        <a:t>well </a:t>
                      </a:r>
                      <a:r>
                        <a:rPr lang="en-US" sz="1600" b="0" dirty="0">
                          <a:effectLst/>
                        </a:rPr>
                        <a:t>taught, </a:t>
                      </a:r>
                      <a:r>
                        <a:rPr lang="en-US" sz="1600" b="0" spc="-20" dirty="0">
                          <a:effectLst/>
                        </a:rPr>
                        <a:t>are </a:t>
                      </a:r>
                      <a:r>
                        <a:rPr lang="en-US" sz="1600" b="0" spc="-15" dirty="0">
                          <a:effectLst/>
                        </a:rPr>
                        <a:t>not enough for the world </a:t>
                      </a:r>
                      <a:r>
                        <a:rPr lang="en-US" sz="1600" b="0" spc="-20" dirty="0">
                          <a:effectLst/>
                        </a:rPr>
                        <a:t>of </a:t>
                      </a:r>
                      <a:r>
                        <a:rPr lang="en-US" sz="1600" b="0" spc="-25" dirty="0">
                          <a:effectLst/>
                        </a:rPr>
                        <a:t>work </a:t>
                      </a:r>
                      <a:r>
                        <a:rPr lang="en-US" sz="1600" b="0" spc="-20" dirty="0">
                          <a:effectLst/>
                        </a:rPr>
                        <a:t>and </a:t>
                      </a:r>
                      <a:r>
                        <a:rPr lang="en-US" sz="1600" b="0" spc="-30" dirty="0">
                          <a:effectLst/>
                        </a:rPr>
                        <a:t>citizenship. </a:t>
                      </a:r>
                      <a:r>
                        <a:rPr lang="en-US" sz="1600" b="0" spc="-25" dirty="0">
                          <a:effectLst/>
                        </a:rPr>
                        <a:t>Modern jobs </a:t>
                      </a:r>
                      <a:r>
                        <a:rPr lang="en-US" sz="1600" b="0" spc="-30" dirty="0">
                          <a:effectLst/>
                        </a:rPr>
                        <a:t>require </a:t>
                      </a:r>
                      <a:r>
                        <a:rPr lang="en-US" sz="1600" b="0" spc="-25" dirty="0">
                          <a:effectLst/>
                        </a:rPr>
                        <a:t>people </a:t>
                      </a:r>
                      <a:r>
                        <a:rPr lang="en-US" sz="1600" b="0" spc="-20" dirty="0">
                          <a:effectLst/>
                        </a:rPr>
                        <a:t>who </a:t>
                      </a:r>
                      <a:r>
                        <a:rPr lang="en-US" sz="1600" b="0" spc="-15" dirty="0">
                          <a:effectLst/>
                        </a:rPr>
                        <a:t>can </a:t>
                      </a:r>
                      <a:r>
                        <a:rPr lang="en-US" sz="1600" b="0" spc="-30" dirty="0">
                          <a:effectLst/>
                        </a:rPr>
                        <a:t>comprehend </a:t>
                      </a:r>
                      <a:r>
                        <a:rPr lang="en-US" sz="1600" b="0" dirty="0">
                          <a:effectLst/>
                        </a:rPr>
                        <a:t>and </a:t>
                      </a:r>
                      <a:r>
                        <a:rPr lang="en-US" sz="1600" b="0" spc="-15" dirty="0">
                          <a:effectLst/>
                        </a:rPr>
                        <a:t>judge, generating new knowledge </a:t>
                      </a:r>
                      <a:r>
                        <a:rPr lang="en-US" sz="1600" b="0" dirty="0">
                          <a:effectLst/>
                        </a:rPr>
                        <a:t>and </a:t>
                      </a:r>
                      <a:r>
                        <a:rPr lang="en-US" sz="1600" b="0" spc="-15" dirty="0">
                          <a:effectLst/>
                        </a:rPr>
                        <a:t>processes.</a:t>
                      </a:r>
                      <a:endParaRPr lang="ru-RU" sz="1200" b="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692" marR="62692" marT="0" marB="0"/>
                </a:tc>
                <a:extLst>
                  <a:ext uri="{0D108BD9-81ED-4DB2-BD59-A6C34878D82A}">
                    <a16:rowId xmlns:a16="http://schemas.microsoft.com/office/drawing/2014/main" xmlns="" val="259037569"/>
                  </a:ext>
                </a:extLst>
              </a:tr>
              <a:tr h="850101"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en-US" sz="2400" b="1" kern="1200" spc="10" dirty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D. </a:t>
                      </a:r>
                      <a:r>
                        <a:rPr lang="en-US" sz="1600" b="0" dirty="0">
                          <a:effectLst/>
                        </a:rPr>
                        <a:t>The </a:t>
                      </a:r>
                      <a:r>
                        <a:rPr lang="en-US" sz="1600" b="0" spc="-15" dirty="0">
                          <a:effectLst/>
                        </a:rPr>
                        <a:t>challenge </a:t>
                      </a:r>
                      <a:r>
                        <a:rPr lang="en-US" sz="1600" b="0" dirty="0">
                          <a:effectLst/>
                        </a:rPr>
                        <a:t>is </a:t>
                      </a:r>
                      <a:r>
                        <a:rPr lang="en-US" sz="1600" b="0" spc="-25" dirty="0">
                          <a:effectLst/>
                        </a:rPr>
                        <a:t>to develop </a:t>
                      </a:r>
                      <a:r>
                        <a:rPr lang="en-US" sz="1600" b="0" spc="-15" dirty="0">
                          <a:effectLst/>
                        </a:rPr>
                        <a:t>educational </a:t>
                      </a:r>
                      <a:r>
                        <a:rPr lang="en-US" sz="1600" b="0" spc="-15" dirty="0" err="1">
                          <a:effectLst/>
                        </a:rPr>
                        <a:t>programmes</a:t>
                      </a:r>
                      <a:r>
                        <a:rPr lang="en-US" sz="1600" b="0" spc="-15" dirty="0">
                          <a:effectLst/>
                        </a:rPr>
                        <a:t> that enable all learners </a:t>
                      </a:r>
                      <a:r>
                        <a:rPr lang="en-US" sz="1600" b="0" spc="-25" dirty="0">
                          <a:effectLst/>
                        </a:rPr>
                        <a:t>to </a:t>
                      </a:r>
                      <a:r>
                        <a:rPr lang="en-US" sz="1600" b="0" spc="-15" dirty="0">
                          <a:effectLst/>
                        </a:rPr>
                        <a:t>become </a:t>
                      </a:r>
                      <a:r>
                        <a:rPr lang="en-US" sz="1600" b="0" spc="-20" dirty="0">
                          <a:effectLst/>
                        </a:rPr>
                        <a:t>great thinkers. </a:t>
                      </a:r>
                      <a:r>
                        <a:rPr lang="en-US" sz="1600" b="0" dirty="0">
                          <a:effectLst/>
                        </a:rPr>
                        <a:t>As Paul, </a:t>
                      </a:r>
                      <a:r>
                        <a:rPr lang="en-US" sz="1600" b="0" spc="-15" dirty="0">
                          <a:effectLst/>
                        </a:rPr>
                        <a:t>aged ten, </a:t>
                      </a:r>
                      <a:r>
                        <a:rPr lang="en-US" sz="1600" b="0" dirty="0">
                          <a:effectLst/>
                        </a:rPr>
                        <a:t>put it: </a:t>
                      </a:r>
                      <a:r>
                        <a:rPr lang="en-US" sz="1600" b="0" spc="-15" dirty="0">
                          <a:effectLst/>
                        </a:rPr>
                        <a:t>‘We need </a:t>
                      </a:r>
                      <a:r>
                        <a:rPr lang="en-US" sz="1600" b="0" spc="-25" dirty="0">
                          <a:effectLst/>
                        </a:rPr>
                        <a:t>to </a:t>
                      </a:r>
                      <a:r>
                        <a:rPr lang="en-US" sz="1600" b="0" spc="-15" dirty="0">
                          <a:effectLst/>
                        </a:rPr>
                        <a:t>think better </a:t>
                      </a:r>
                      <a:r>
                        <a:rPr lang="en-US" sz="1600" b="0" dirty="0">
                          <a:effectLst/>
                        </a:rPr>
                        <a:t>if </a:t>
                      </a:r>
                      <a:r>
                        <a:rPr lang="en-US" sz="1600" b="0" spc="-20" dirty="0">
                          <a:effectLst/>
                        </a:rPr>
                        <a:t>we are </a:t>
                      </a:r>
                      <a:r>
                        <a:rPr lang="en-US" sz="1600" b="0" spc="-15" dirty="0">
                          <a:effectLst/>
                        </a:rPr>
                        <a:t>going </a:t>
                      </a:r>
                      <a:r>
                        <a:rPr lang="en-US" sz="1600" b="0" spc="-25" dirty="0">
                          <a:effectLst/>
                        </a:rPr>
                        <a:t>to </a:t>
                      </a:r>
                      <a:r>
                        <a:rPr lang="en-US" sz="1600" b="0" spc="-15" dirty="0">
                          <a:effectLst/>
                        </a:rPr>
                        <a:t>become better </a:t>
                      </a:r>
                      <a:r>
                        <a:rPr lang="en-US" sz="1600" b="0" spc="-20" dirty="0">
                          <a:effectLst/>
                        </a:rPr>
                        <a:t>people.</a:t>
                      </a:r>
                      <a:endParaRPr lang="ru-RU" sz="1200" b="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692" marR="62692" marT="0" marB="0"/>
                </a:tc>
                <a:extLst>
                  <a:ext uri="{0D108BD9-81ED-4DB2-BD59-A6C34878D82A}">
                    <a16:rowId xmlns:a16="http://schemas.microsoft.com/office/drawing/2014/main" xmlns="" val="4173668409"/>
                  </a:ext>
                </a:extLst>
              </a:tr>
            </a:tbl>
          </a:graphicData>
        </a:graphic>
      </p:graphicFrame>
      <p:sp>
        <p:nvSpPr>
          <p:cNvPr id="92" name="Line 93"/>
          <p:cNvSpPr>
            <a:spLocks noChangeShapeType="1"/>
          </p:cNvSpPr>
          <p:nvPr/>
        </p:nvSpPr>
        <p:spPr bwMode="auto">
          <a:xfrm>
            <a:off x="8562975" y="1508125"/>
            <a:ext cx="0" cy="0"/>
          </a:xfrm>
          <a:prstGeom prst="line">
            <a:avLst/>
          </a:prstGeom>
          <a:noFill/>
          <a:ln w="6350">
            <a:solidFill>
              <a:srgbClr val="A7A9AC"/>
            </a:solidFill>
            <a:prstDash val="lgDash"/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93" name="Line 92"/>
          <p:cNvSpPr>
            <a:spLocks noChangeShapeType="1"/>
          </p:cNvSpPr>
          <p:nvPr/>
        </p:nvSpPr>
        <p:spPr bwMode="auto">
          <a:xfrm>
            <a:off x="8562975" y="2509838"/>
            <a:ext cx="0" cy="0"/>
          </a:xfrm>
          <a:prstGeom prst="line">
            <a:avLst/>
          </a:prstGeom>
          <a:noFill/>
          <a:ln w="6350">
            <a:solidFill>
              <a:srgbClr val="A7A9AC"/>
            </a:solidFill>
            <a:prstDash val="lgDash"/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94" name="Line 91"/>
          <p:cNvSpPr>
            <a:spLocks noChangeShapeType="1"/>
          </p:cNvSpPr>
          <p:nvPr/>
        </p:nvSpPr>
        <p:spPr bwMode="auto">
          <a:xfrm>
            <a:off x="8562975" y="2508250"/>
            <a:ext cx="0" cy="0"/>
          </a:xfrm>
          <a:prstGeom prst="line">
            <a:avLst/>
          </a:prstGeom>
          <a:noFill/>
          <a:ln w="6350">
            <a:solidFill>
              <a:srgbClr val="A7A9AC"/>
            </a:solidFill>
            <a:prstDash val="lgDash"/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95" name="Line 90"/>
          <p:cNvSpPr>
            <a:spLocks noChangeShapeType="1"/>
          </p:cNvSpPr>
          <p:nvPr/>
        </p:nvSpPr>
        <p:spPr bwMode="auto">
          <a:xfrm>
            <a:off x="8562975" y="2376488"/>
            <a:ext cx="0" cy="0"/>
          </a:xfrm>
          <a:prstGeom prst="line">
            <a:avLst/>
          </a:prstGeom>
          <a:noFill/>
          <a:ln w="6350">
            <a:solidFill>
              <a:srgbClr val="A7A9AC"/>
            </a:solidFill>
            <a:prstDash val="lgDash"/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96" name="Line 89"/>
          <p:cNvSpPr>
            <a:spLocks noChangeShapeType="1"/>
          </p:cNvSpPr>
          <p:nvPr/>
        </p:nvSpPr>
        <p:spPr bwMode="auto">
          <a:xfrm>
            <a:off x="8562975" y="3352800"/>
            <a:ext cx="0" cy="0"/>
          </a:xfrm>
          <a:prstGeom prst="line">
            <a:avLst/>
          </a:prstGeom>
          <a:noFill/>
          <a:ln w="6350">
            <a:solidFill>
              <a:srgbClr val="A7A9AC"/>
            </a:solidFill>
            <a:prstDash val="lgDash"/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97" name="Line 88"/>
          <p:cNvSpPr>
            <a:spLocks noChangeShapeType="1"/>
          </p:cNvSpPr>
          <p:nvPr/>
        </p:nvSpPr>
        <p:spPr bwMode="auto">
          <a:xfrm>
            <a:off x="8562975" y="2376488"/>
            <a:ext cx="0" cy="0"/>
          </a:xfrm>
          <a:prstGeom prst="line">
            <a:avLst/>
          </a:prstGeom>
          <a:noFill/>
          <a:ln w="6350">
            <a:solidFill>
              <a:srgbClr val="A7A9AC"/>
            </a:solidFill>
            <a:prstDash val="lgDash"/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774421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960" y="286605"/>
            <a:ext cx="7709480" cy="1054164"/>
          </a:xfrm>
        </p:spPr>
        <p:txBody>
          <a:bodyPr>
            <a:normAutofit fontScale="90000"/>
          </a:bodyPr>
          <a:lstStyle/>
          <a:p>
            <a:pPr algn="ctr"/>
            <a:r>
              <a:rPr lang="en-US" b="1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Why </a:t>
            </a:r>
            <a:r>
              <a:rPr lang="en-US" b="1" smtClean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should </a:t>
            </a:r>
            <a:r>
              <a:rPr lang="en-US" b="1" dirty="0" smtClean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we develop </a:t>
            </a:r>
            <a:br>
              <a:rPr lang="en-US" b="1" dirty="0" smtClean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b="1" dirty="0" smtClean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thinking </a:t>
            </a:r>
            <a:r>
              <a:rPr lang="en-US" b="1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skills?</a:t>
            </a:r>
            <a:endParaRPr lang="ru-RU" b="1" dirty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3992763061"/>
              </p:ext>
            </p:extLst>
          </p:nvPr>
        </p:nvGraphicFramePr>
        <p:xfrm>
          <a:off x="822960" y="1844824"/>
          <a:ext cx="7709479" cy="4320481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{69012ECD-51FC-41F1-AA8D-1B2483CD663E}</a:tableStyleId>
              </a:tblPr>
              <a:tblGrid>
                <a:gridCol w="1830041">
                  <a:extLst>
                    <a:ext uri="{9D8B030D-6E8A-4147-A177-3AD203B41FA5}">
                      <a16:colId xmlns:a16="http://schemas.microsoft.com/office/drawing/2014/main" xmlns="" val="1623740688"/>
                    </a:ext>
                  </a:extLst>
                </a:gridCol>
                <a:gridCol w="3837525">
                  <a:extLst>
                    <a:ext uri="{9D8B030D-6E8A-4147-A177-3AD203B41FA5}">
                      <a16:colId xmlns:a16="http://schemas.microsoft.com/office/drawing/2014/main" xmlns="" val="169606997"/>
                    </a:ext>
                  </a:extLst>
                </a:gridCol>
                <a:gridCol w="2041913">
                  <a:extLst>
                    <a:ext uri="{9D8B030D-6E8A-4147-A177-3AD203B41FA5}">
                      <a16:colId xmlns:a16="http://schemas.microsoft.com/office/drawing/2014/main" xmlns="" val="424833547"/>
                    </a:ext>
                  </a:extLst>
                </a:gridCol>
              </a:tblGrid>
              <a:tr h="887095">
                <a:tc>
                  <a:txBody>
                    <a:bodyPr/>
                    <a:lstStyle/>
                    <a:p>
                      <a:pPr marL="71755" algn="ctr">
                        <a:spcBef>
                          <a:spcPts val="675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Letter of</a:t>
                      </a:r>
                      <a:endParaRPr lang="ru-RU" sz="2000" dirty="0">
                        <a:effectLst/>
                      </a:endParaRPr>
                    </a:p>
                    <a:p>
                      <a:pPr marL="71755" algn="ctr">
                        <a:spcBef>
                          <a:spcPts val="145"/>
                        </a:spcBef>
                        <a:spcAft>
                          <a:spcPts val="0"/>
                        </a:spcAft>
                        <a:tabLst>
                          <a:tab pos="1151890" algn="l"/>
                        </a:tabLst>
                      </a:pPr>
                      <a:r>
                        <a:rPr lang="en-US" sz="1400" dirty="0">
                          <a:effectLst/>
                        </a:rPr>
                        <a:t>paragraph	</a:t>
                      </a:r>
                      <a:endParaRPr lang="ru-RU" sz="2000" dirty="0">
                        <a:effectLst/>
                        <a:latin typeface="Trebuchet MS" panose="020B0603020202020204" pitchFamily="34" charset="0"/>
                        <a:ea typeface="Trebuchet MS" panose="020B0603020202020204" pitchFamily="34" charset="0"/>
                        <a:cs typeface="Trebuchet MS" panose="020B0603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algn="ctr">
                        <a:spcBef>
                          <a:spcPts val="145"/>
                        </a:spcBef>
                        <a:spcAft>
                          <a:spcPts val="0"/>
                        </a:spcAft>
                        <a:tabLst>
                          <a:tab pos="1151890" algn="l"/>
                        </a:tabLst>
                      </a:pPr>
                      <a:r>
                        <a:rPr lang="en-US" sz="2000" dirty="0" smtClean="0">
                          <a:effectLst/>
                        </a:rPr>
                        <a:t>Heading</a:t>
                      </a:r>
                      <a:endParaRPr lang="ru-RU" sz="2000" dirty="0">
                        <a:effectLst/>
                        <a:latin typeface="Trebuchet MS" panose="020B0603020202020204" pitchFamily="34" charset="0"/>
                        <a:ea typeface="Trebuchet MS" panose="020B0603020202020204" pitchFamily="34" charset="0"/>
                        <a:cs typeface="Trebuchet MS" panose="020B0603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9105" marR="301625" algn="ctr">
                        <a:lnSpc>
                          <a:spcPct val="112000"/>
                        </a:lnSpc>
                        <a:spcBef>
                          <a:spcPts val="675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Order of paragraphs</a:t>
                      </a:r>
                      <a:endParaRPr lang="ru-RU" sz="2000" dirty="0">
                        <a:effectLst/>
                        <a:latin typeface="Trebuchet MS" panose="020B0603020202020204" pitchFamily="34" charset="0"/>
                        <a:ea typeface="Trebuchet MS" panose="020B0603020202020204" pitchFamily="34" charset="0"/>
                        <a:cs typeface="Trebuchet MS" panose="020B0603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184958444"/>
                  </a:ext>
                </a:extLst>
              </a:tr>
              <a:tr h="576143">
                <a:tc>
                  <a:txBody>
                    <a:bodyPr/>
                    <a:lstStyle/>
                    <a:p>
                      <a:pPr marR="60325" algn="r">
                        <a:spcBef>
                          <a:spcPts val="625"/>
                        </a:spcBef>
                        <a:spcAft>
                          <a:spcPts val="0"/>
                        </a:spcAft>
                        <a:tabLst>
                          <a:tab pos="1182370" algn="r"/>
                        </a:tabLst>
                      </a:pPr>
                      <a:r>
                        <a:rPr lang="en-US" sz="1400" b="0" spc="-90" dirty="0">
                          <a:effectLst/>
                        </a:rPr>
                        <a:t>F.	</a:t>
                      </a:r>
                      <a:endParaRPr lang="ru-RU" sz="2000" b="0" dirty="0">
                        <a:effectLst/>
                        <a:latin typeface="Trebuchet MS" panose="020B0603020202020204" pitchFamily="34" charset="0"/>
                        <a:ea typeface="Trebuchet MS" panose="020B0603020202020204" pitchFamily="34" charset="0"/>
                        <a:cs typeface="Trebuchet MS" panose="020B0603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51435">
                        <a:spcBef>
                          <a:spcPts val="710"/>
                        </a:spcBef>
                        <a:spcAft>
                          <a:spcPts val="0"/>
                        </a:spcAft>
                      </a:pPr>
                      <a:r>
                        <a:rPr lang="en-US" sz="1400" b="0" spc="-30" dirty="0" smtClean="0">
                          <a:effectLst/>
                        </a:rPr>
                        <a:t>1.</a:t>
                      </a:r>
                      <a:r>
                        <a:rPr lang="en-US" sz="1400" b="0" dirty="0" smtClean="0">
                          <a:effectLst/>
                        </a:rPr>
                        <a:t>Skills </a:t>
                      </a:r>
                      <a:r>
                        <a:rPr lang="en-US" sz="1400" b="0" dirty="0">
                          <a:effectLst/>
                        </a:rPr>
                        <a:t>required for adult life</a:t>
                      </a:r>
                      <a:endParaRPr lang="ru-RU" sz="2000" b="0" dirty="0">
                        <a:effectLst/>
                        <a:latin typeface="Trebuchet MS" panose="020B0603020202020204" pitchFamily="34" charset="0"/>
                        <a:ea typeface="Trebuchet MS" panose="020B0603020202020204" pitchFamily="34" charset="0"/>
                        <a:cs typeface="Trebuchet MS" panose="020B0603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9105">
                        <a:spcBef>
                          <a:spcPts val="710"/>
                        </a:spcBef>
                        <a:spcAft>
                          <a:spcPts val="0"/>
                        </a:spcAft>
                      </a:pPr>
                      <a:r>
                        <a:rPr lang="en-US" sz="1400" b="0">
                          <a:effectLst/>
                        </a:rPr>
                        <a:t>fifth</a:t>
                      </a:r>
                      <a:endParaRPr lang="ru-RU" sz="2000" b="0">
                        <a:effectLst/>
                        <a:latin typeface="Trebuchet MS" panose="020B0603020202020204" pitchFamily="34" charset="0"/>
                        <a:ea typeface="Trebuchet MS" panose="020B0603020202020204" pitchFamily="34" charset="0"/>
                        <a:cs typeface="Trebuchet MS" panose="020B0603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23534779"/>
                  </a:ext>
                </a:extLst>
              </a:tr>
              <a:tr h="570275">
                <a:tc>
                  <a:txBody>
                    <a:bodyPr/>
                    <a:lstStyle/>
                    <a:p>
                      <a:pPr marR="50800" algn="r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1191895" algn="r"/>
                        </a:tabLst>
                      </a:pPr>
                      <a:r>
                        <a:rPr lang="en-US" sz="1400" b="0" dirty="0">
                          <a:effectLst/>
                        </a:rPr>
                        <a:t>C.	</a:t>
                      </a:r>
                      <a:endParaRPr lang="ru-RU" sz="2000" b="0" dirty="0">
                        <a:effectLst/>
                        <a:latin typeface="Trebuchet MS" panose="020B0603020202020204" pitchFamily="34" charset="0"/>
                        <a:ea typeface="Trebuchet MS" panose="020B0603020202020204" pitchFamily="34" charset="0"/>
                        <a:cs typeface="Trebuchet MS" panose="020B0603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51435">
                        <a:spcBef>
                          <a:spcPts val="685"/>
                        </a:spcBef>
                        <a:spcAft>
                          <a:spcPts val="0"/>
                        </a:spcAft>
                      </a:pPr>
                      <a:r>
                        <a:rPr lang="en-US" sz="1400" b="0" dirty="0" smtClean="0">
                          <a:effectLst/>
                        </a:rPr>
                        <a:t>2.Definition </a:t>
                      </a:r>
                      <a:r>
                        <a:rPr lang="en-US" sz="1400" b="0" dirty="0">
                          <a:effectLst/>
                        </a:rPr>
                        <a:t>of thinking skills and examples</a:t>
                      </a:r>
                      <a:endParaRPr lang="ru-RU" sz="2000" b="0" dirty="0">
                        <a:effectLst/>
                        <a:latin typeface="Trebuchet MS" panose="020B0603020202020204" pitchFamily="34" charset="0"/>
                        <a:ea typeface="Trebuchet MS" panose="020B0603020202020204" pitchFamily="34" charset="0"/>
                        <a:cs typeface="Trebuchet MS" panose="020B0603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9105">
                        <a:spcBef>
                          <a:spcPts val="685"/>
                        </a:spcBef>
                        <a:spcAft>
                          <a:spcPts val="0"/>
                        </a:spcAft>
                      </a:pPr>
                      <a:r>
                        <a:rPr lang="en-US" sz="1400" b="0">
                          <a:effectLst/>
                        </a:rPr>
                        <a:t>second</a:t>
                      </a:r>
                      <a:endParaRPr lang="ru-RU" sz="2000" b="0">
                        <a:effectLst/>
                        <a:latin typeface="Trebuchet MS" panose="020B0603020202020204" pitchFamily="34" charset="0"/>
                        <a:ea typeface="Trebuchet MS" panose="020B0603020202020204" pitchFamily="34" charset="0"/>
                        <a:cs typeface="Trebuchet MS" panose="020B0603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060331794"/>
                  </a:ext>
                </a:extLst>
              </a:tr>
              <a:tr h="570275">
                <a:tc>
                  <a:txBody>
                    <a:bodyPr/>
                    <a:lstStyle/>
                    <a:p>
                      <a:pPr marR="53340" algn="r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1188720" algn="r"/>
                        </a:tabLst>
                      </a:pPr>
                      <a:r>
                        <a:rPr lang="en-US" sz="1400" b="0" dirty="0">
                          <a:effectLst/>
                        </a:rPr>
                        <a:t>B.	</a:t>
                      </a:r>
                      <a:endParaRPr lang="ru-RU" sz="2000" b="0" dirty="0">
                        <a:effectLst/>
                        <a:latin typeface="Trebuchet MS" panose="020B0603020202020204" pitchFamily="34" charset="0"/>
                        <a:ea typeface="Trebuchet MS" panose="020B0603020202020204" pitchFamily="34" charset="0"/>
                        <a:cs typeface="Trebuchet MS" panose="020B0603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51435">
                        <a:spcBef>
                          <a:spcPts val="685"/>
                        </a:spcBef>
                        <a:spcAft>
                          <a:spcPts val="0"/>
                        </a:spcAft>
                      </a:pPr>
                      <a:r>
                        <a:rPr lang="en-US" sz="1400" b="0" dirty="0" smtClean="0">
                          <a:effectLst/>
                        </a:rPr>
                        <a:t>3.A </a:t>
                      </a:r>
                      <a:r>
                        <a:rPr lang="en-US" sz="1400" b="0" dirty="0">
                          <a:effectLst/>
                        </a:rPr>
                        <a:t>skill and thinking skills contrasted</a:t>
                      </a:r>
                      <a:endParaRPr lang="ru-RU" sz="2000" b="0" dirty="0">
                        <a:effectLst/>
                        <a:latin typeface="Trebuchet MS" panose="020B0603020202020204" pitchFamily="34" charset="0"/>
                        <a:ea typeface="Trebuchet MS" panose="020B0603020202020204" pitchFamily="34" charset="0"/>
                        <a:cs typeface="Trebuchet MS" panose="020B0603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9105">
                        <a:spcBef>
                          <a:spcPts val="685"/>
                        </a:spcBef>
                        <a:spcAft>
                          <a:spcPts val="0"/>
                        </a:spcAft>
                      </a:pPr>
                      <a:r>
                        <a:rPr lang="en-US" sz="1400" b="0">
                          <a:effectLst/>
                        </a:rPr>
                        <a:t>third</a:t>
                      </a:r>
                      <a:endParaRPr lang="ru-RU" sz="2000" b="0">
                        <a:effectLst/>
                        <a:latin typeface="Trebuchet MS" panose="020B0603020202020204" pitchFamily="34" charset="0"/>
                        <a:ea typeface="Trebuchet MS" panose="020B0603020202020204" pitchFamily="34" charset="0"/>
                        <a:cs typeface="Trebuchet MS" panose="020B0603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834838334"/>
                  </a:ext>
                </a:extLst>
              </a:tr>
              <a:tr h="570275">
                <a:tc>
                  <a:txBody>
                    <a:bodyPr/>
                    <a:lstStyle/>
                    <a:p>
                      <a:pPr marR="52070" algn="r">
                        <a:spcBef>
                          <a:spcPts val="595"/>
                        </a:spcBef>
                        <a:spcAft>
                          <a:spcPts val="0"/>
                        </a:spcAft>
                        <a:tabLst>
                          <a:tab pos="1189990" algn="r"/>
                        </a:tabLst>
                      </a:pPr>
                      <a:r>
                        <a:rPr lang="en-US" sz="1400" b="0" spc="-20" dirty="0">
                          <a:effectLst/>
                        </a:rPr>
                        <a:t>D.	</a:t>
                      </a:r>
                      <a:endParaRPr lang="ru-RU" sz="2000" b="0" dirty="0">
                        <a:effectLst/>
                        <a:latin typeface="Trebuchet MS" panose="020B0603020202020204" pitchFamily="34" charset="0"/>
                        <a:ea typeface="Trebuchet MS" panose="020B0603020202020204" pitchFamily="34" charset="0"/>
                        <a:cs typeface="Trebuchet MS" panose="020B0603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51435">
                        <a:spcBef>
                          <a:spcPts val="685"/>
                        </a:spcBef>
                        <a:spcAft>
                          <a:spcPts val="0"/>
                        </a:spcAft>
                      </a:pPr>
                      <a:r>
                        <a:rPr lang="en-US" sz="1400" b="0" dirty="0" smtClean="0">
                          <a:effectLst/>
                        </a:rPr>
                        <a:t>4.The </a:t>
                      </a:r>
                      <a:r>
                        <a:rPr lang="en-US" sz="1400" b="0" dirty="0">
                          <a:effectLst/>
                        </a:rPr>
                        <a:t>need for thinking skills in education</a:t>
                      </a:r>
                      <a:endParaRPr lang="ru-RU" sz="2000" b="0" dirty="0">
                        <a:effectLst/>
                        <a:latin typeface="Trebuchet MS" panose="020B0603020202020204" pitchFamily="34" charset="0"/>
                        <a:ea typeface="Trebuchet MS" panose="020B0603020202020204" pitchFamily="34" charset="0"/>
                        <a:cs typeface="Trebuchet MS" panose="020B0603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9105">
                        <a:spcBef>
                          <a:spcPts val="685"/>
                        </a:spcBef>
                        <a:spcAft>
                          <a:spcPts val="0"/>
                        </a:spcAft>
                      </a:pPr>
                      <a:r>
                        <a:rPr lang="en-US" sz="1400" b="0">
                          <a:effectLst/>
                        </a:rPr>
                        <a:t>sixth</a:t>
                      </a:r>
                      <a:endParaRPr lang="ru-RU" sz="2000" b="0">
                        <a:effectLst/>
                        <a:latin typeface="Trebuchet MS" panose="020B0603020202020204" pitchFamily="34" charset="0"/>
                        <a:ea typeface="Trebuchet MS" panose="020B0603020202020204" pitchFamily="34" charset="0"/>
                        <a:cs typeface="Trebuchet MS" panose="020B0603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726443143"/>
                  </a:ext>
                </a:extLst>
              </a:tr>
              <a:tr h="570275">
                <a:tc>
                  <a:txBody>
                    <a:bodyPr/>
                    <a:lstStyle/>
                    <a:p>
                      <a:pPr marR="53975" algn="r">
                        <a:spcBef>
                          <a:spcPts val="595"/>
                        </a:spcBef>
                        <a:spcAft>
                          <a:spcPts val="0"/>
                        </a:spcAft>
                        <a:tabLst>
                          <a:tab pos="1188085" algn="r"/>
                        </a:tabLst>
                      </a:pPr>
                      <a:r>
                        <a:rPr lang="en-US" sz="1400" b="0" spc="15" dirty="0">
                          <a:effectLst/>
                        </a:rPr>
                        <a:t>E.	</a:t>
                      </a:r>
                      <a:endParaRPr lang="ru-RU" sz="2000" b="0" dirty="0">
                        <a:effectLst/>
                        <a:latin typeface="Trebuchet MS" panose="020B0603020202020204" pitchFamily="34" charset="0"/>
                        <a:ea typeface="Trebuchet MS" panose="020B0603020202020204" pitchFamily="34" charset="0"/>
                        <a:cs typeface="Trebuchet MS" panose="020B0603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51435">
                        <a:spcBef>
                          <a:spcPts val="685"/>
                        </a:spcBef>
                        <a:spcAft>
                          <a:spcPts val="0"/>
                        </a:spcAft>
                      </a:pPr>
                      <a:r>
                        <a:rPr lang="en-US" sz="1400" b="0" dirty="0" smtClean="0">
                          <a:effectLst/>
                        </a:rPr>
                        <a:t>5.Introduction </a:t>
                      </a:r>
                      <a:r>
                        <a:rPr lang="en-US" sz="1400" b="0" dirty="0">
                          <a:effectLst/>
                        </a:rPr>
                        <a:t>and context for topic</a:t>
                      </a:r>
                      <a:endParaRPr lang="ru-RU" sz="2000" b="0" dirty="0">
                        <a:effectLst/>
                        <a:latin typeface="Trebuchet MS" panose="020B0603020202020204" pitchFamily="34" charset="0"/>
                        <a:ea typeface="Trebuchet MS" panose="020B0603020202020204" pitchFamily="34" charset="0"/>
                        <a:cs typeface="Trebuchet MS" panose="020B0603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9105">
                        <a:spcBef>
                          <a:spcPts val="685"/>
                        </a:spcBef>
                        <a:spcAft>
                          <a:spcPts val="0"/>
                        </a:spcAft>
                      </a:pPr>
                      <a:r>
                        <a:rPr lang="en-US" sz="1400" b="0">
                          <a:effectLst/>
                        </a:rPr>
                        <a:t>first</a:t>
                      </a:r>
                      <a:endParaRPr lang="ru-RU" sz="2000" b="0">
                        <a:effectLst/>
                        <a:latin typeface="Trebuchet MS" panose="020B0603020202020204" pitchFamily="34" charset="0"/>
                        <a:ea typeface="Trebuchet MS" panose="020B0603020202020204" pitchFamily="34" charset="0"/>
                        <a:cs typeface="Trebuchet MS" panose="020B0603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701966731"/>
                  </a:ext>
                </a:extLst>
              </a:tr>
              <a:tr h="576143">
                <a:tc>
                  <a:txBody>
                    <a:bodyPr/>
                    <a:lstStyle/>
                    <a:p>
                      <a:pPr marR="53340" algn="r">
                        <a:spcBef>
                          <a:spcPts val="595"/>
                        </a:spcBef>
                        <a:spcAft>
                          <a:spcPts val="0"/>
                        </a:spcAft>
                        <a:tabLst>
                          <a:tab pos="1189355" algn="r"/>
                        </a:tabLst>
                      </a:pPr>
                      <a:r>
                        <a:rPr lang="en-US" sz="1400" b="0" spc="35" dirty="0">
                          <a:effectLst/>
                        </a:rPr>
                        <a:t>A.	</a:t>
                      </a:r>
                      <a:endParaRPr lang="ru-RU" sz="2000" b="0" dirty="0">
                        <a:effectLst/>
                        <a:latin typeface="Trebuchet MS" panose="020B0603020202020204" pitchFamily="34" charset="0"/>
                        <a:ea typeface="Trebuchet MS" panose="020B0603020202020204" pitchFamily="34" charset="0"/>
                        <a:cs typeface="Trebuchet MS" panose="020B0603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51435">
                        <a:spcBef>
                          <a:spcPts val="685"/>
                        </a:spcBef>
                        <a:spcAft>
                          <a:spcPts val="0"/>
                        </a:spcAft>
                      </a:pPr>
                      <a:r>
                        <a:rPr lang="en-US" sz="1400" b="0" dirty="0" smtClean="0">
                          <a:effectLst/>
                        </a:rPr>
                        <a:t>6.Identifying </a:t>
                      </a:r>
                      <a:r>
                        <a:rPr lang="en-US" sz="1400" b="0" dirty="0">
                          <a:effectLst/>
                        </a:rPr>
                        <a:t>sets of thinking skills</a:t>
                      </a:r>
                      <a:endParaRPr lang="ru-RU" sz="2000" b="0" dirty="0">
                        <a:effectLst/>
                        <a:latin typeface="Trebuchet MS" panose="020B0603020202020204" pitchFamily="34" charset="0"/>
                        <a:ea typeface="Trebuchet MS" panose="020B0603020202020204" pitchFamily="34" charset="0"/>
                        <a:cs typeface="Trebuchet MS" panose="020B0603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9105">
                        <a:spcBef>
                          <a:spcPts val="685"/>
                        </a:spcBef>
                        <a:spcAft>
                          <a:spcPts val="0"/>
                        </a:spcAft>
                      </a:pPr>
                      <a:r>
                        <a:rPr lang="en-US" sz="1400" b="0" dirty="0">
                          <a:effectLst/>
                        </a:rPr>
                        <a:t>fourth</a:t>
                      </a:r>
                      <a:endParaRPr lang="ru-RU" sz="2000" b="0" dirty="0">
                        <a:effectLst/>
                        <a:latin typeface="Trebuchet MS" panose="020B0603020202020204" pitchFamily="34" charset="0"/>
                        <a:ea typeface="Trebuchet MS" panose="020B0603020202020204" pitchFamily="34" charset="0"/>
                        <a:cs typeface="Trebuchet MS" panose="020B0603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2488507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2411808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Ретро">
  <a:themeElements>
    <a:clrScheme name="Ретро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Ретро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Ретро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Retrospect" id="{5F128B03-DCCA-4EEB-AB3B-CF2899314A46}" vid="{3F1AAB62-24C6-49D2-8E01-B56FAC9A3DC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606</TotalTime>
  <Words>1363</Words>
  <Application>Microsoft Office PowerPoint</Application>
  <PresentationFormat>Экран (4:3)</PresentationFormat>
  <Paragraphs>185</Paragraphs>
  <Slides>19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Ретро</vt:lpstr>
      <vt:lpstr>Слайд 1</vt:lpstr>
      <vt:lpstr>Developing  thinking skills </vt:lpstr>
      <vt:lpstr>Identifying thinking skills</vt:lpstr>
      <vt:lpstr>Identifying thinking skills</vt:lpstr>
      <vt:lpstr>Defining thinking skills</vt:lpstr>
      <vt:lpstr>Defining thinking skills</vt:lpstr>
      <vt:lpstr>Why develop thinking skills?</vt:lpstr>
      <vt:lpstr>Слайд 8</vt:lpstr>
      <vt:lpstr>Why should we develop  thinking skills?</vt:lpstr>
      <vt:lpstr>Using questions to promote thinking skills</vt:lpstr>
      <vt:lpstr>Learner responses</vt:lpstr>
      <vt:lpstr>Слайд 12</vt:lpstr>
      <vt:lpstr>Evaluating activities</vt:lpstr>
      <vt:lpstr>Слайд 14</vt:lpstr>
      <vt:lpstr>Слайд 15</vt:lpstr>
      <vt:lpstr>Слайд 16</vt:lpstr>
      <vt:lpstr>Слайд 17</vt:lpstr>
      <vt:lpstr>Слайд 18</vt:lpstr>
      <vt:lpstr>Слайд 19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Nadegda</dc:creator>
  <cp:lastModifiedBy>Admin</cp:lastModifiedBy>
  <cp:revision>64</cp:revision>
  <dcterms:created xsi:type="dcterms:W3CDTF">2016-04-11T14:29:53Z</dcterms:created>
  <dcterms:modified xsi:type="dcterms:W3CDTF">2019-02-02T17:25:06Z</dcterms:modified>
</cp:coreProperties>
</file>