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heme/themeOverride1.xml" ContentType="application/vnd.openxmlformats-officedocument.themeOverr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87" r:id="rId4"/>
    <p:sldId id="297" r:id="rId5"/>
    <p:sldId id="298" r:id="rId6"/>
    <p:sldId id="299" r:id="rId7"/>
    <p:sldId id="300" r:id="rId8"/>
    <p:sldId id="302" r:id="rId9"/>
    <p:sldId id="301" r:id="rId10"/>
    <p:sldId id="285" r:id="rId11"/>
    <p:sldId id="294" r:id="rId12"/>
    <p:sldId id="283" r:id="rId13"/>
    <p:sldId id="290" r:id="rId14"/>
    <p:sldId id="291" r:id="rId15"/>
    <p:sldId id="295" r:id="rId16"/>
    <p:sldId id="286" r:id="rId17"/>
    <p:sldId id="284" r:id="rId18"/>
    <p:sldId id="303" r:id="rId19"/>
    <p:sldId id="296" r:id="rId20"/>
  </p:sldIdLst>
  <p:sldSz cx="9144000" cy="6858000" type="screen4x3"/>
  <p:notesSz cx="6858000" cy="9144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2400" kern="1200" baseline="-250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kern="1200" baseline="-250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kern="1200" baseline="-250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kern="1200" baseline="-250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kern="1200" baseline="-250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 baseline="-250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 baseline="-250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 baseline="-250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 baseline="-250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0000FF"/>
    <a:srgbClr val="00CC00"/>
    <a:srgbClr val="FF66CC"/>
    <a:srgbClr val="99FF33"/>
    <a:srgbClr val="00FF99"/>
    <a:srgbClr val="00FFFF"/>
    <a:srgbClr val="000000"/>
    <a:srgbClr val="1376BA"/>
    <a:srgbClr val="1C86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986" autoAdjust="0"/>
    <p:restoredTop sz="95596" autoAdjust="0"/>
  </p:normalViewPr>
  <p:slideViewPr>
    <p:cSldViewPr>
      <p:cViewPr>
        <p:scale>
          <a:sx n="100" d="100"/>
          <a:sy n="100" d="100"/>
        </p:scale>
        <p:origin x="-2070" y="-3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98309CC-9066-4AE0-BAB0-BAC1A05900A3}" type="doc">
      <dgm:prSet loTypeId="urn:microsoft.com/office/officeart/2005/8/layout/cycle2" loCatId="cycle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F5112FA3-610F-4823-8FDF-492AB86CACF4}">
      <dgm:prSet phldrT="[Текст]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uk-UA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rPr>
            <a:t>Здоров</a:t>
          </a:r>
          <a:r>
            <a:rPr lang="en-US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rPr>
            <a:t>’</a:t>
          </a:r>
          <a:r>
            <a:rPr lang="uk-UA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rPr>
            <a:t>я</a:t>
          </a:r>
          <a:endParaRPr lang="ru-RU" b="1" dirty="0">
            <a:solidFill>
              <a:srgbClr val="00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953736A7-D614-4344-94C7-C76CDAF495E2}" type="parTrans" cxnId="{6A63C338-E0D8-4383-AC3F-1F35E40239FC}">
      <dgm:prSet/>
      <dgm:spPr/>
      <dgm:t>
        <a:bodyPr/>
        <a:lstStyle/>
        <a:p>
          <a:endParaRPr lang="ru-RU"/>
        </a:p>
      </dgm:t>
    </dgm:pt>
    <dgm:pt modelId="{42934102-3B1B-4F27-AEB2-B691118EEE87}" type="sibTrans" cxnId="{6A63C338-E0D8-4383-AC3F-1F35E40239FC}">
      <dgm:prSet/>
      <dgm:spPr>
        <a:solidFill>
          <a:srgbClr val="C00000"/>
        </a:solidFill>
      </dgm:spPr>
      <dgm:t>
        <a:bodyPr/>
        <a:lstStyle/>
        <a:p>
          <a:endParaRPr lang="ru-RU"/>
        </a:p>
      </dgm:t>
    </dgm:pt>
    <dgm:pt modelId="{3AAF7C53-4773-4A85-B6B0-F1053602C265}">
      <dgm:prSet phldrT="[Текст]">
        <dgm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uk-UA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rPr>
            <a:t>Здоровий спосіб життя</a:t>
          </a:r>
          <a:endParaRPr lang="ru-RU" b="1" dirty="0">
            <a:solidFill>
              <a:srgbClr val="00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66234092-B1E5-485E-BEBB-57D00952D809}" type="parTrans" cxnId="{F082F15B-66ED-4795-BAB4-CE0BDC5C45DA}">
      <dgm:prSet/>
      <dgm:spPr/>
      <dgm:t>
        <a:bodyPr/>
        <a:lstStyle/>
        <a:p>
          <a:endParaRPr lang="ru-RU"/>
        </a:p>
      </dgm:t>
    </dgm:pt>
    <dgm:pt modelId="{900AE2D7-1006-4162-930B-8F91F626F720}" type="sibTrans" cxnId="{F082F15B-66ED-4795-BAB4-CE0BDC5C45DA}">
      <dgm:prSet/>
      <dgm:spPr>
        <a:solidFill>
          <a:srgbClr val="C00000"/>
        </a:solidFill>
      </dgm:spPr>
      <dgm:t>
        <a:bodyPr/>
        <a:lstStyle/>
        <a:p>
          <a:endParaRPr lang="ru-RU"/>
        </a:p>
      </dgm:t>
    </dgm:pt>
    <dgm:pt modelId="{B5DA31E8-3F58-4DE6-AE4D-DA8862D9E185}">
      <dgm:prSet phldrT="[Текст]"/>
      <dgm:spPr>
        <a:solidFill>
          <a:srgbClr val="00CC00"/>
        </a:solidFill>
      </dgm:spPr>
      <dgm:t>
        <a:bodyPr/>
        <a:lstStyle/>
        <a:p>
          <a:r>
            <a:rPr lang="uk-UA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rPr>
            <a:t>Культура здоров</a:t>
          </a:r>
          <a:r>
            <a:rPr lang="en-US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rPr>
            <a:t>’</a:t>
          </a:r>
          <a:r>
            <a:rPr lang="uk-UA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rPr>
            <a:t>я</a:t>
          </a:r>
          <a:endParaRPr lang="ru-RU" b="1" dirty="0">
            <a:solidFill>
              <a:srgbClr val="00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41BD1DBE-C63E-40C8-9DA5-86C67F5B16EE}" type="parTrans" cxnId="{3B11A7FB-3E3D-409A-A3E6-EF957A17AAAF}">
      <dgm:prSet/>
      <dgm:spPr/>
      <dgm:t>
        <a:bodyPr/>
        <a:lstStyle/>
        <a:p>
          <a:endParaRPr lang="ru-RU"/>
        </a:p>
      </dgm:t>
    </dgm:pt>
    <dgm:pt modelId="{5F0F0B89-DC1F-405E-9727-D5D637799222}" type="sibTrans" cxnId="{3B11A7FB-3E3D-409A-A3E6-EF957A17AAAF}">
      <dgm:prSet/>
      <dgm:spPr>
        <a:solidFill>
          <a:srgbClr val="C00000"/>
        </a:solidFill>
      </dgm:spPr>
      <dgm:t>
        <a:bodyPr/>
        <a:lstStyle/>
        <a:p>
          <a:endParaRPr lang="ru-RU"/>
        </a:p>
      </dgm:t>
    </dgm:pt>
    <dgm:pt modelId="{22850E88-47D6-4DA0-80D2-02205DEB3DD5}" type="pres">
      <dgm:prSet presAssocID="{D98309CC-9066-4AE0-BAB0-BAC1A05900A3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0C4069D-5ACB-44E6-985E-F28EDA2B8338}" type="pres">
      <dgm:prSet presAssocID="{F5112FA3-610F-4823-8FDF-492AB86CACF4}" presName="node" presStyleLbl="node1" presStyleIdx="0" presStyleCnt="3" custScaleX="13206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4E2E0D-FA32-4F4C-9D4E-1632832B5858}" type="pres">
      <dgm:prSet presAssocID="{42934102-3B1B-4F27-AEB2-B691118EEE87}" presName="sibTrans" presStyleLbl="sibTrans2D1" presStyleIdx="0" presStyleCnt="3"/>
      <dgm:spPr/>
      <dgm:t>
        <a:bodyPr/>
        <a:lstStyle/>
        <a:p>
          <a:endParaRPr lang="ru-RU"/>
        </a:p>
      </dgm:t>
    </dgm:pt>
    <dgm:pt modelId="{32C4E6C0-3CC3-4E54-B4E0-4F74B792F862}" type="pres">
      <dgm:prSet presAssocID="{42934102-3B1B-4F27-AEB2-B691118EEE87}" presName="connectorText" presStyleLbl="sibTrans2D1" presStyleIdx="0" presStyleCnt="3"/>
      <dgm:spPr/>
      <dgm:t>
        <a:bodyPr/>
        <a:lstStyle/>
        <a:p>
          <a:endParaRPr lang="ru-RU"/>
        </a:p>
      </dgm:t>
    </dgm:pt>
    <dgm:pt modelId="{A36FE935-B4F9-4038-A022-5E88F8C4CD4B}" type="pres">
      <dgm:prSet presAssocID="{3AAF7C53-4773-4A85-B6B0-F1053602C265}" presName="node" presStyleLbl="node1" presStyleIdx="1" presStyleCnt="3" custScaleX="126379" custRadScaleRad="108308" custRadScaleInc="-31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6194266-82D3-45F5-A3AB-B5C942F2B321}" type="pres">
      <dgm:prSet presAssocID="{900AE2D7-1006-4162-930B-8F91F626F720}" presName="sibTrans" presStyleLbl="sibTrans2D1" presStyleIdx="1" presStyleCnt="3" custScaleX="180520" custScaleY="59840" custLinFactNeighborX="10409" custLinFactNeighborY="9930"/>
      <dgm:spPr/>
      <dgm:t>
        <a:bodyPr/>
        <a:lstStyle/>
        <a:p>
          <a:endParaRPr lang="ru-RU"/>
        </a:p>
      </dgm:t>
    </dgm:pt>
    <dgm:pt modelId="{9012A60C-94A4-4215-855D-7904D0F9BB59}" type="pres">
      <dgm:prSet presAssocID="{900AE2D7-1006-4162-930B-8F91F626F720}" presName="connectorText" presStyleLbl="sibTrans2D1" presStyleIdx="1" presStyleCnt="3"/>
      <dgm:spPr/>
      <dgm:t>
        <a:bodyPr/>
        <a:lstStyle/>
        <a:p>
          <a:endParaRPr lang="ru-RU"/>
        </a:p>
      </dgm:t>
    </dgm:pt>
    <dgm:pt modelId="{CBC3EF0D-EC53-49C5-8887-663F09A02AF8}" type="pres">
      <dgm:prSet presAssocID="{B5DA31E8-3F58-4DE6-AE4D-DA8862D9E185}" presName="node" presStyleLbl="node1" presStyleIdx="2" presStyleCnt="3" custScaleX="12168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BF3D4B-02B0-45E1-A91E-FE0D0F0E6835}" type="pres">
      <dgm:prSet presAssocID="{5F0F0B89-DC1F-405E-9727-D5D637799222}" presName="sibTrans" presStyleLbl="sibTrans2D1" presStyleIdx="2" presStyleCnt="3"/>
      <dgm:spPr/>
      <dgm:t>
        <a:bodyPr/>
        <a:lstStyle/>
        <a:p>
          <a:endParaRPr lang="ru-RU"/>
        </a:p>
      </dgm:t>
    </dgm:pt>
    <dgm:pt modelId="{EE2C1D44-05E5-49E6-B441-71FD2B7312E8}" type="pres">
      <dgm:prSet presAssocID="{5F0F0B89-DC1F-405E-9727-D5D637799222}" presName="connectorText" presStyleLbl="sibTrans2D1" presStyleIdx="2" presStyleCnt="3"/>
      <dgm:spPr/>
      <dgm:t>
        <a:bodyPr/>
        <a:lstStyle/>
        <a:p>
          <a:endParaRPr lang="ru-RU"/>
        </a:p>
      </dgm:t>
    </dgm:pt>
  </dgm:ptLst>
  <dgm:cxnLst>
    <dgm:cxn modelId="{D8E4D8D9-FF36-40F2-9C8D-A3AED3A63D21}" type="presOf" srcId="{D98309CC-9066-4AE0-BAB0-BAC1A05900A3}" destId="{22850E88-47D6-4DA0-80D2-02205DEB3DD5}" srcOrd="0" destOrd="0" presId="urn:microsoft.com/office/officeart/2005/8/layout/cycle2"/>
    <dgm:cxn modelId="{40603496-17EC-4D35-9CBD-4C76D83AD571}" type="presOf" srcId="{5F0F0B89-DC1F-405E-9727-D5D637799222}" destId="{EE2C1D44-05E5-49E6-B441-71FD2B7312E8}" srcOrd="1" destOrd="0" presId="urn:microsoft.com/office/officeart/2005/8/layout/cycle2"/>
    <dgm:cxn modelId="{63E70A6B-414A-47E8-8DF7-543401CF5EA8}" type="presOf" srcId="{3AAF7C53-4773-4A85-B6B0-F1053602C265}" destId="{A36FE935-B4F9-4038-A022-5E88F8C4CD4B}" srcOrd="0" destOrd="0" presId="urn:microsoft.com/office/officeart/2005/8/layout/cycle2"/>
    <dgm:cxn modelId="{4E135854-9E62-4837-87F3-2D11C0D5485E}" type="presOf" srcId="{F5112FA3-610F-4823-8FDF-492AB86CACF4}" destId="{30C4069D-5ACB-44E6-985E-F28EDA2B8338}" srcOrd="0" destOrd="0" presId="urn:microsoft.com/office/officeart/2005/8/layout/cycle2"/>
    <dgm:cxn modelId="{317DCA2E-EB38-45EA-A772-B3F79E5CDB81}" type="presOf" srcId="{42934102-3B1B-4F27-AEB2-B691118EEE87}" destId="{084E2E0D-FA32-4F4C-9D4E-1632832B5858}" srcOrd="0" destOrd="0" presId="urn:microsoft.com/office/officeart/2005/8/layout/cycle2"/>
    <dgm:cxn modelId="{F082F15B-66ED-4795-BAB4-CE0BDC5C45DA}" srcId="{D98309CC-9066-4AE0-BAB0-BAC1A05900A3}" destId="{3AAF7C53-4773-4A85-B6B0-F1053602C265}" srcOrd="1" destOrd="0" parTransId="{66234092-B1E5-485E-BEBB-57D00952D809}" sibTransId="{900AE2D7-1006-4162-930B-8F91F626F720}"/>
    <dgm:cxn modelId="{A90C9E85-CB77-4E7F-81D4-D250CEE47732}" type="presOf" srcId="{B5DA31E8-3F58-4DE6-AE4D-DA8862D9E185}" destId="{CBC3EF0D-EC53-49C5-8887-663F09A02AF8}" srcOrd="0" destOrd="0" presId="urn:microsoft.com/office/officeart/2005/8/layout/cycle2"/>
    <dgm:cxn modelId="{828355EE-C928-41FD-B591-A89A85950AA6}" type="presOf" srcId="{900AE2D7-1006-4162-930B-8F91F626F720}" destId="{36194266-82D3-45F5-A3AB-B5C942F2B321}" srcOrd="0" destOrd="0" presId="urn:microsoft.com/office/officeart/2005/8/layout/cycle2"/>
    <dgm:cxn modelId="{3B11A7FB-3E3D-409A-A3E6-EF957A17AAAF}" srcId="{D98309CC-9066-4AE0-BAB0-BAC1A05900A3}" destId="{B5DA31E8-3F58-4DE6-AE4D-DA8862D9E185}" srcOrd="2" destOrd="0" parTransId="{41BD1DBE-C63E-40C8-9DA5-86C67F5B16EE}" sibTransId="{5F0F0B89-DC1F-405E-9727-D5D637799222}"/>
    <dgm:cxn modelId="{76E1C6D5-4C46-4DB8-828D-4E59B140F349}" type="presOf" srcId="{5F0F0B89-DC1F-405E-9727-D5D637799222}" destId="{B2BF3D4B-02B0-45E1-A91E-FE0D0F0E6835}" srcOrd="0" destOrd="0" presId="urn:microsoft.com/office/officeart/2005/8/layout/cycle2"/>
    <dgm:cxn modelId="{6A63C338-E0D8-4383-AC3F-1F35E40239FC}" srcId="{D98309CC-9066-4AE0-BAB0-BAC1A05900A3}" destId="{F5112FA3-610F-4823-8FDF-492AB86CACF4}" srcOrd="0" destOrd="0" parTransId="{953736A7-D614-4344-94C7-C76CDAF495E2}" sibTransId="{42934102-3B1B-4F27-AEB2-B691118EEE87}"/>
    <dgm:cxn modelId="{34A0658B-FF89-414A-8EE6-26CB69EE0DFF}" type="presOf" srcId="{42934102-3B1B-4F27-AEB2-B691118EEE87}" destId="{32C4E6C0-3CC3-4E54-B4E0-4F74B792F862}" srcOrd="1" destOrd="0" presId="urn:microsoft.com/office/officeart/2005/8/layout/cycle2"/>
    <dgm:cxn modelId="{3A444BA2-97A9-4390-A468-EBB9B0F60983}" type="presOf" srcId="{900AE2D7-1006-4162-930B-8F91F626F720}" destId="{9012A60C-94A4-4215-855D-7904D0F9BB59}" srcOrd="1" destOrd="0" presId="urn:microsoft.com/office/officeart/2005/8/layout/cycle2"/>
    <dgm:cxn modelId="{5533B6B9-F388-4740-974B-6F97D93714D7}" type="presParOf" srcId="{22850E88-47D6-4DA0-80D2-02205DEB3DD5}" destId="{30C4069D-5ACB-44E6-985E-F28EDA2B8338}" srcOrd="0" destOrd="0" presId="urn:microsoft.com/office/officeart/2005/8/layout/cycle2"/>
    <dgm:cxn modelId="{C8969D80-8830-4D13-B1A1-369ADAA45018}" type="presParOf" srcId="{22850E88-47D6-4DA0-80D2-02205DEB3DD5}" destId="{084E2E0D-FA32-4F4C-9D4E-1632832B5858}" srcOrd="1" destOrd="0" presId="urn:microsoft.com/office/officeart/2005/8/layout/cycle2"/>
    <dgm:cxn modelId="{E48EA04C-FF0F-4F3F-AF04-98164678BE94}" type="presParOf" srcId="{084E2E0D-FA32-4F4C-9D4E-1632832B5858}" destId="{32C4E6C0-3CC3-4E54-B4E0-4F74B792F862}" srcOrd="0" destOrd="0" presId="urn:microsoft.com/office/officeart/2005/8/layout/cycle2"/>
    <dgm:cxn modelId="{FF50D76D-837A-43B1-AE89-60439F41D1CA}" type="presParOf" srcId="{22850E88-47D6-4DA0-80D2-02205DEB3DD5}" destId="{A36FE935-B4F9-4038-A022-5E88F8C4CD4B}" srcOrd="2" destOrd="0" presId="urn:microsoft.com/office/officeart/2005/8/layout/cycle2"/>
    <dgm:cxn modelId="{5FE753C7-8891-443C-878D-289C8CF5D1AE}" type="presParOf" srcId="{22850E88-47D6-4DA0-80D2-02205DEB3DD5}" destId="{36194266-82D3-45F5-A3AB-B5C942F2B321}" srcOrd="3" destOrd="0" presId="urn:microsoft.com/office/officeart/2005/8/layout/cycle2"/>
    <dgm:cxn modelId="{9FC5FBE5-3C2D-4329-8676-017A2446ADD2}" type="presParOf" srcId="{36194266-82D3-45F5-A3AB-B5C942F2B321}" destId="{9012A60C-94A4-4215-855D-7904D0F9BB59}" srcOrd="0" destOrd="0" presId="urn:microsoft.com/office/officeart/2005/8/layout/cycle2"/>
    <dgm:cxn modelId="{283DFAAE-16E1-400B-974B-BD087628B797}" type="presParOf" srcId="{22850E88-47D6-4DA0-80D2-02205DEB3DD5}" destId="{CBC3EF0D-EC53-49C5-8887-663F09A02AF8}" srcOrd="4" destOrd="0" presId="urn:microsoft.com/office/officeart/2005/8/layout/cycle2"/>
    <dgm:cxn modelId="{B2D78883-077E-430D-ABD7-DFD38DDFB61B}" type="presParOf" srcId="{22850E88-47D6-4DA0-80D2-02205DEB3DD5}" destId="{B2BF3D4B-02B0-45E1-A91E-FE0D0F0E6835}" srcOrd="5" destOrd="0" presId="urn:microsoft.com/office/officeart/2005/8/layout/cycle2"/>
    <dgm:cxn modelId="{9F1DAF9C-4BDA-4FFF-8AA9-EB4D08BCD89F}" type="presParOf" srcId="{B2BF3D4B-02B0-45E1-A91E-FE0D0F0E6835}" destId="{EE2C1D44-05E5-49E6-B441-71FD2B7312E8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6654C64-F3C7-41EA-BBA5-0F315C305670}" type="doc">
      <dgm:prSet loTypeId="urn:microsoft.com/office/officeart/2008/layout/VerticalCurvedLis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BAB5D64D-2708-49D8-871F-81C7DA1EEC9F}">
      <dgm:prSet phldrT="[Текст]"/>
      <dgm:spPr/>
      <dgm:t>
        <a:bodyPr/>
        <a:lstStyle/>
        <a:p>
          <a:r>
            <a:rPr lang="uk-UA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rPr>
            <a:t>Відмова від шкідливих звичок</a:t>
          </a:r>
          <a:endParaRPr lang="ru-RU" b="1" dirty="0">
            <a:solidFill>
              <a:srgbClr val="00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11B26F90-6E90-488D-8E05-087E25EF95CF}" type="parTrans" cxnId="{C2AFA5A1-3774-4533-8408-757A486C25AA}">
      <dgm:prSet/>
      <dgm:spPr/>
      <dgm:t>
        <a:bodyPr/>
        <a:lstStyle/>
        <a:p>
          <a:endParaRPr lang="ru-RU"/>
        </a:p>
      </dgm:t>
    </dgm:pt>
    <dgm:pt modelId="{74277CDC-5EF0-449F-BF96-91D12FA03800}" type="sibTrans" cxnId="{C2AFA5A1-3774-4533-8408-757A486C25AA}">
      <dgm:prSet/>
      <dgm:spPr/>
      <dgm:t>
        <a:bodyPr/>
        <a:lstStyle/>
        <a:p>
          <a:endParaRPr lang="ru-RU"/>
        </a:p>
      </dgm:t>
    </dgm:pt>
    <dgm:pt modelId="{95F5EA50-4193-4CE6-927D-B7C64223C7B0}">
      <dgm:prSet phldrT="[Текст]"/>
      <dgm:spPr/>
      <dgm:t>
        <a:bodyPr/>
        <a:lstStyle/>
        <a:p>
          <a:r>
            <a:rPr lang="uk-UA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rPr>
            <a:t>Особиста гігієна</a:t>
          </a:r>
          <a:endParaRPr lang="ru-RU" b="1" dirty="0">
            <a:solidFill>
              <a:srgbClr val="00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9BC7A167-8393-4B56-AC77-87060905592B}" type="parTrans" cxnId="{95F90598-6A70-42E6-97A5-650ECF5E0839}">
      <dgm:prSet/>
      <dgm:spPr/>
      <dgm:t>
        <a:bodyPr/>
        <a:lstStyle/>
        <a:p>
          <a:endParaRPr lang="ru-RU"/>
        </a:p>
      </dgm:t>
    </dgm:pt>
    <dgm:pt modelId="{0611D288-6C1B-4DCF-8966-EAF12A987FC8}" type="sibTrans" cxnId="{95F90598-6A70-42E6-97A5-650ECF5E0839}">
      <dgm:prSet/>
      <dgm:spPr/>
      <dgm:t>
        <a:bodyPr/>
        <a:lstStyle/>
        <a:p>
          <a:endParaRPr lang="ru-RU"/>
        </a:p>
      </dgm:t>
    </dgm:pt>
    <dgm:pt modelId="{A9DB1D75-CC9C-49E8-9904-4F217B807B92}">
      <dgm:prSet phldrT="[Текст]"/>
      <dgm:spPr/>
      <dgm:t>
        <a:bodyPr/>
        <a:lstStyle/>
        <a:p>
          <a:r>
            <a:rPr lang="uk-UA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rPr>
            <a:t>Режим дня студента</a:t>
          </a:r>
          <a:endParaRPr lang="ru-RU" b="1" dirty="0">
            <a:solidFill>
              <a:srgbClr val="00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D635314B-DBA5-42A6-AFD1-FE10A96C93A7}" type="parTrans" cxnId="{E9AB1E33-B8EA-46EC-A06E-3AF4379680A1}">
      <dgm:prSet/>
      <dgm:spPr/>
      <dgm:t>
        <a:bodyPr/>
        <a:lstStyle/>
        <a:p>
          <a:endParaRPr lang="ru-RU"/>
        </a:p>
      </dgm:t>
    </dgm:pt>
    <dgm:pt modelId="{78783565-4F31-4D95-8DD2-28BD5D56FE6D}" type="sibTrans" cxnId="{E9AB1E33-B8EA-46EC-A06E-3AF4379680A1}">
      <dgm:prSet/>
      <dgm:spPr/>
      <dgm:t>
        <a:bodyPr/>
        <a:lstStyle/>
        <a:p>
          <a:endParaRPr lang="ru-RU"/>
        </a:p>
      </dgm:t>
    </dgm:pt>
    <dgm:pt modelId="{1AD001A1-6E0E-4AE2-A42C-3D6E81EFDD47}">
      <dgm:prSet/>
      <dgm:spPr/>
      <dgm:t>
        <a:bodyPr/>
        <a:lstStyle/>
        <a:p>
          <a:r>
            <a:rPr lang="uk-UA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rPr>
            <a:t>Фізично активне життя</a:t>
          </a:r>
          <a:endParaRPr lang="ru-RU" b="1" dirty="0">
            <a:solidFill>
              <a:srgbClr val="00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EC0923E3-143C-4246-96DF-590091DC2443}" type="parTrans" cxnId="{DD3E30CA-DB30-412E-9D68-FEDF2B06B986}">
      <dgm:prSet/>
      <dgm:spPr/>
      <dgm:t>
        <a:bodyPr/>
        <a:lstStyle/>
        <a:p>
          <a:endParaRPr lang="ru-RU"/>
        </a:p>
      </dgm:t>
    </dgm:pt>
    <dgm:pt modelId="{E8CA526B-21E0-48C5-B0B8-79AFD154ABA0}" type="sibTrans" cxnId="{DD3E30CA-DB30-412E-9D68-FEDF2B06B986}">
      <dgm:prSet/>
      <dgm:spPr/>
      <dgm:t>
        <a:bodyPr/>
        <a:lstStyle/>
        <a:p>
          <a:endParaRPr lang="ru-RU"/>
        </a:p>
      </dgm:t>
    </dgm:pt>
    <dgm:pt modelId="{EFC8B4BC-E141-42E0-BB20-4925DEBE3ECC}">
      <dgm:prSet/>
      <dgm:spPr/>
      <dgm:t>
        <a:bodyPr/>
        <a:lstStyle/>
        <a:p>
          <a:r>
            <a:rPr lang="uk-UA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rPr>
            <a:t>Раціональне харчування</a:t>
          </a:r>
          <a:endParaRPr lang="ru-RU" b="1" dirty="0">
            <a:solidFill>
              <a:srgbClr val="00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E2FA9DAB-883E-4569-AAF4-57C04B276C4F}" type="parTrans" cxnId="{FA71D26B-35E8-4BCE-91BE-056651CF6F40}">
      <dgm:prSet/>
      <dgm:spPr/>
      <dgm:t>
        <a:bodyPr/>
        <a:lstStyle/>
        <a:p>
          <a:endParaRPr lang="ru-RU"/>
        </a:p>
      </dgm:t>
    </dgm:pt>
    <dgm:pt modelId="{2E8B390C-5249-4AC9-B780-98978203E50C}" type="sibTrans" cxnId="{FA71D26B-35E8-4BCE-91BE-056651CF6F40}">
      <dgm:prSet/>
      <dgm:spPr/>
      <dgm:t>
        <a:bodyPr/>
        <a:lstStyle/>
        <a:p>
          <a:endParaRPr lang="ru-RU"/>
        </a:p>
      </dgm:t>
    </dgm:pt>
    <dgm:pt modelId="{A6BBA4BD-CCB6-441B-A628-CF0F204851B2}">
      <dgm:prSet/>
      <dgm:spPr>
        <a:solidFill>
          <a:srgbClr val="FF66CC"/>
        </a:solidFill>
      </dgm:spPr>
      <dgm:t>
        <a:bodyPr/>
        <a:lstStyle/>
        <a:p>
          <a:r>
            <a:rPr lang="uk-UA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rPr>
            <a:t>Позитивні емоції</a:t>
          </a:r>
          <a:endParaRPr lang="ru-RU" b="1" dirty="0">
            <a:solidFill>
              <a:srgbClr val="00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51564519-B19D-4DEB-BB51-2C417192ADBE}" type="parTrans" cxnId="{18D1A990-95B5-4A39-9657-B9B665DF153E}">
      <dgm:prSet/>
      <dgm:spPr/>
      <dgm:t>
        <a:bodyPr/>
        <a:lstStyle/>
        <a:p>
          <a:endParaRPr lang="ru-RU"/>
        </a:p>
      </dgm:t>
    </dgm:pt>
    <dgm:pt modelId="{BE31404C-E346-49CC-A1AC-B5C3B7E64D05}" type="sibTrans" cxnId="{18D1A990-95B5-4A39-9657-B9B665DF153E}">
      <dgm:prSet/>
      <dgm:spPr/>
      <dgm:t>
        <a:bodyPr/>
        <a:lstStyle/>
        <a:p>
          <a:endParaRPr lang="ru-RU"/>
        </a:p>
      </dgm:t>
    </dgm:pt>
    <dgm:pt modelId="{CC9119BA-EFC5-47D4-BEC6-3CDAEC877EC8}" type="pres">
      <dgm:prSet presAssocID="{B6654C64-F3C7-41EA-BBA5-0F315C305670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4CC31BED-1AF6-4325-AA8C-39BE1C677646}" type="pres">
      <dgm:prSet presAssocID="{B6654C64-F3C7-41EA-BBA5-0F315C305670}" presName="Name1" presStyleCnt="0"/>
      <dgm:spPr/>
    </dgm:pt>
    <dgm:pt modelId="{E027ABD6-B636-4D98-B1D1-A5764781D392}" type="pres">
      <dgm:prSet presAssocID="{B6654C64-F3C7-41EA-BBA5-0F315C305670}" presName="cycle" presStyleCnt="0"/>
      <dgm:spPr/>
    </dgm:pt>
    <dgm:pt modelId="{8DF39577-C417-4360-BF94-FBB1AFD15D57}" type="pres">
      <dgm:prSet presAssocID="{B6654C64-F3C7-41EA-BBA5-0F315C305670}" presName="srcNode" presStyleLbl="node1" presStyleIdx="0" presStyleCnt="6"/>
      <dgm:spPr/>
    </dgm:pt>
    <dgm:pt modelId="{58410F39-1B12-4B4D-9519-AEADCAECB551}" type="pres">
      <dgm:prSet presAssocID="{B6654C64-F3C7-41EA-BBA5-0F315C305670}" presName="conn" presStyleLbl="parChTrans1D2" presStyleIdx="0" presStyleCnt="1"/>
      <dgm:spPr/>
      <dgm:t>
        <a:bodyPr/>
        <a:lstStyle/>
        <a:p>
          <a:endParaRPr lang="ru-RU"/>
        </a:p>
      </dgm:t>
    </dgm:pt>
    <dgm:pt modelId="{25A334D6-93EB-4F4E-9F66-BF80701D5A93}" type="pres">
      <dgm:prSet presAssocID="{B6654C64-F3C7-41EA-BBA5-0F315C305670}" presName="extraNode" presStyleLbl="node1" presStyleIdx="0" presStyleCnt="6"/>
      <dgm:spPr/>
    </dgm:pt>
    <dgm:pt modelId="{84BCC373-2EC1-445D-92DD-2DD342AA95B7}" type="pres">
      <dgm:prSet presAssocID="{B6654C64-F3C7-41EA-BBA5-0F315C305670}" presName="dstNode" presStyleLbl="node1" presStyleIdx="0" presStyleCnt="6"/>
      <dgm:spPr/>
    </dgm:pt>
    <dgm:pt modelId="{5D54AEBF-DF56-4AD8-BF3C-4946B07BAD04}" type="pres">
      <dgm:prSet presAssocID="{BAB5D64D-2708-49D8-871F-81C7DA1EEC9F}" presName="text_1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A844024-742E-4047-A893-3C34FD7AD397}" type="pres">
      <dgm:prSet presAssocID="{BAB5D64D-2708-49D8-871F-81C7DA1EEC9F}" presName="accent_1" presStyleCnt="0"/>
      <dgm:spPr/>
    </dgm:pt>
    <dgm:pt modelId="{E06067E8-C179-400F-A13A-1BB85F9A869A}" type="pres">
      <dgm:prSet presAssocID="{BAB5D64D-2708-49D8-871F-81C7DA1EEC9F}" presName="accentRepeatNode" presStyleLbl="solidFgAcc1" presStyleIdx="0" presStyleCnt="6"/>
      <dgm:spPr>
        <a:solidFill>
          <a:schemeClr val="accent1">
            <a:lumMod val="75000"/>
          </a:schemeClr>
        </a:solidFill>
      </dgm:spPr>
      <dgm:t>
        <a:bodyPr/>
        <a:lstStyle/>
        <a:p>
          <a:endParaRPr lang="ru-RU"/>
        </a:p>
      </dgm:t>
    </dgm:pt>
    <dgm:pt modelId="{D1631C88-7910-47E9-8A03-1FDA2712A096}" type="pres">
      <dgm:prSet presAssocID="{95F5EA50-4193-4CE6-927D-B7C64223C7B0}" presName="text_2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EF0470-980D-41A1-9E93-C47800C21BE2}" type="pres">
      <dgm:prSet presAssocID="{95F5EA50-4193-4CE6-927D-B7C64223C7B0}" presName="accent_2" presStyleCnt="0"/>
      <dgm:spPr/>
    </dgm:pt>
    <dgm:pt modelId="{E2A38DEE-496A-4769-B05B-5497BF31DDD8}" type="pres">
      <dgm:prSet presAssocID="{95F5EA50-4193-4CE6-927D-B7C64223C7B0}" presName="accentRepeatNode" presStyleLbl="solidFgAcc1" presStyleIdx="1" presStyleCnt="6"/>
      <dgm:spPr>
        <a:solidFill>
          <a:srgbClr val="00FFFF"/>
        </a:solidFill>
      </dgm:spPr>
      <dgm:t>
        <a:bodyPr/>
        <a:lstStyle/>
        <a:p>
          <a:endParaRPr lang="ru-RU"/>
        </a:p>
      </dgm:t>
    </dgm:pt>
    <dgm:pt modelId="{8A91E7C9-56C8-49A8-80B4-B79505EF430F}" type="pres">
      <dgm:prSet presAssocID="{A9DB1D75-CC9C-49E8-9904-4F217B807B92}" presName="text_3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9C48E3-2994-4042-A43D-4C63EB10CD91}" type="pres">
      <dgm:prSet presAssocID="{A9DB1D75-CC9C-49E8-9904-4F217B807B92}" presName="accent_3" presStyleCnt="0"/>
      <dgm:spPr/>
    </dgm:pt>
    <dgm:pt modelId="{7E60CE77-5DB8-42C7-B8C3-F4B617CB3163}" type="pres">
      <dgm:prSet presAssocID="{A9DB1D75-CC9C-49E8-9904-4F217B807B92}" presName="accentRepeatNode" presStyleLbl="solidFgAcc1" presStyleIdx="2" presStyleCnt="6"/>
      <dgm:spPr>
        <a:solidFill>
          <a:srgbClr val="00FF99"/>
        </a:solidFill>
      </dgm:spPr>
      <dgm:t>
        <a:bodyPr/>
        <a:lstStyle/>
        <a:p>
          <a:endParaRPr lang="ru-RU"/>
        </a:p>
      </dgm:t>
    </dgm:pt>
    <dgm:pt modelId="{A822735A-E9DB-4075-B8DD-E9C1A24516A3}" type="pres">
      <dgm:prSet presAssocID="{1AD001A1-6E0E-4AE2-A42C-3D6E81EFDD47}" presName="text_4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C83270-E914-43B6-83DE-1D9D148F9DFF}" type="pres">
      <dgm:prSet presAssocID="{1AD001A1-6E0E-4AE2-A42C-3D6E81EFDD47}" presName="accent_4" presStyleCnt="0"/>
      <dgm:spPr/>
    </dgm:pt>
    <dgm:pt modelId="{1CEB0014-2ECF-4ACE-9A83-8FA5306E9D62}" type="pres">
      <dgm:prSet presAssocID="{1AD001A1-6E0E-4AE2-A42C-3D6E81EFDD47}" presName="accentRepeatNode" presStyleLbl="solidFgAcc1" presStyleIdx="3" presStyleCnt="6"/>
      <dgm:spPr>
        <a:solidFill>
          <a:srgbClr val="00CC00"/>
        </a:solidFill>
      </dgm:spPr>
      <dgm:t>
        <a:bodyPr/>
        <a:lstStyle/>
        <a:p>
          <a:endParaRPr lang="ru-RU"/>
        </a:p>
      </dgm:t>
    </dgm:pt>
    <dgm:pt modelId="{8907323B-03F8-457D-AB2F-7EB6791CC91F}" type="pres">
      <dgm:prSet presAssocID="{EFC8B4BC-E141-42E0-BB20-4925DEBE3ECC}" presName="text_5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9DE814-3D52-47FB-96E7-CCCDE34B175D}" type="pres">
      <dgm:prSet presAssocID="{EFC8B4BC-E141-42E0-BB20-4925DEBE3ECC}" presName="accent_5" presStyleCnt="0"/>
      <dgm:spPr/>
    </dgm:pt>
    <dgm:pt modelId="{93EAFE04-EFDA-40F8-A6E0-33793890EE16}" type="pres">
      <dgm:prSet presAssocID="{EFC8B4BC-E141-42E0-BB20-4925DEBE3ECC}" presName="accentRepeatNode" presStyleLbl="solidFgAcc1" presStyleIdx="4" presStyleCnt="6"/>
      <dgm:spPr>
        <a:solidFill>
          <a:srgbClr val="99FF33"/>
        </a:solidFill>
        <a:ln>
          <a:solidFill>
            <a:srgbClr val="00CC00"/>
          </a:solidFill>
        </a:ln>
      </dgm:spPr>
      <dgm:t>
        <a:bodyPr/>
        <a:lstStyle/>
        <a:p>
          <a:endParaRPr lang="ru-RU"/>
        </a:p>
      </dgm:t>
    </dgm:pt>
    <dgm:pt modelId="{58FFD6E0-B139-48A1-965D-FDEE1AD1E2B8}" type="pres">
      <dgm:prSet presAssocID="{A6BBA4BD-CCB6-441B-A628-CF0F204851B2}" presName="text_6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0717E3-C5AE-4B1D-BDBF-6499C170F66B}" type="pres">
      <dgm:prSet presAssocID="{A6BBA4BD-CCB6-441B-A628-CF0F204851B2}" presName="accent_6" presStyleCnt="0"/>
      <dgm:spPr/>
    </dgm:pt>
    <dgm:pt modelId="{2D4332D2-C4F4-4968-AE30-05B57A16C21F}" type="pres">
      <dgm:prSet presAssocID="{A6BBA4BD-CCB6-441B-A628-CF0F204851B2}" presName="accentRepeatNode" presStyleLbl="solidFgAcc1" presStyleIdx="5" presStyleCnt="6"/>
      <dgm:spPr>
        <a:solidFill>
          <a:srgbClr val="FF66CC"/>
        </a:solidFill>
        <a:ln>
          <a:solidFill>
            <a:srgbClr val="7030A0"/>
          </a:solidFill>
        </a:ln>
      </dgm:spPr>
      <dgm:t>
        <a:bodyPr/>
        <a:lstStyle/>
        <a:p>
          <a:endParaRPr lang="ru-RU"/>
        </a:p>
      </dgm:t>
    </dgm:pt>
  </dgm:ptLst>
  <dgm:cxnLst>
    <dgm:cxn modelId="{79812994-7AFB-47D7-B839-824FF959F487}" type="presOf" srcId="{A9DB1D75-CC9C-49E8-9904-4F217B807B92}" destId="{8A91E7C9-56C8-49A8-80B4-B79505EF430F}" srcOrd="0" destOrd="0" presId="urn:microsoft.com/office/officeart/2008/layout/VerticalCurvedList"/>
    <dgm:cxn modelId="{F1257F3B-8074-4A60-BA85-40E1B08AB730}" type="presOf" srcId="{95F5EA50-4193-4CE6-927D-B7C64223C7B0}" destId="{D1631C88-7910-47E9-8A03-1FDA2712A096}" srcOrd="0" destOrd="0" presId="urn:microsoft.com/office/officeart/2008/layout/VerticalCurvedList"/>
    <dgm:cxn modelId="{DD3E30CA-DB30-412E-9D68-FEDF2B06B986}" srcId="{B6654C64-F3C7-41EA-BBA5-0F315C305670}" destId="{1AD001A1-6E0E-4AE2-A42C-3D6E81EFDD47}" srcOrd="3" destOrd="0" parTransId="{EC0923E3-143C-4246-96DF-590091DC2443}" sibTransId="{E8CA526B-21E0-48C5-B0B8-79AFD154ABA0}"/>
    <dgm:cxn modelId="{4595ACDF-E651-440F-BC6B-C10ABC6BB5A2}" type="presOf" srcId="{74277CDC-5EF0-449F-BF96-91D12FA03800}" destId="{58410F39-1B12-4B4D-9519-AEADCAECB551}" srcOrd="0" destOrd="0" presId="urn:microsoft.com/office/officeart/2008/layout/VerticalCurvedList"/>
    <dgm:cxn modelId="{F445B2EC-0698-4E36-8FAA-AFA91A7DB56F}" type="presOf" srcId="{A6BBA4BD-CCB6-441B-A628-CF0F204851B2}" destId="{58FFD6E0-B139-48A1-965D-FDEE1AD1E2B8}" srcOrd="0" destOrd="0" presId="urn:microsoft.com/office/officeart/2008/layout/VerticalCurvedList"/>
    <dgm:cxn modelId="{FE358C85-ABC4-4061-BFD9-DD434F37BE9F}" type="presOf" srcId="{EFC8B4BC-E141-42E0-BB20-4925DEBE3ECC}" destId="{8907323B-03F8-457D-AB2F-7EB6791CC91F}" srcOrd="0" destOrd="0" presId="urn:microsoft.com/office/officeart/2008/layout/VerticalCurvedList"/>
    <dgm:cxn modelId="{C2AFA5A1-3774-4533-8408-757A486C25AA}" srcId="{B6654C64-F3C7-41EA-BBA5-0F315C305670}" destId="{BAB5D64D-2708-49D8-871F-81C7DA1EEC9F}" srcOrd="0" destOrd="0" parTransId="{11B26F90-6E90-488D-8E05-087E25EF95CF}" sibTransId="{74277CDC-5EF0-449F-BF96-91D12FA03800}"/>
    <dgm:cxn modelId="{C12E2DDA-5A50-49F1-A344-1C24D5B13FDF}" type="presOf" srcId="{1AD001A1-6E0E-4AE2-A42C-3D6E81EFDD47}" destId="{A822735A-E9DB-4075-B8DD-E9C1A24516A3}" srcOrd="0" destOrd="0" presId="urn:microsoft.com/office/officeart/2008/layout/VerticalCurvedList"/>
    <dgm:cxn modelId="{E9AB1E33-B8EA-46EC-A06E-3AF4379680A1}" srcId="{B6654C64-F3C7-41EA-BBA5-0F315C305670}" destId="{A9DB1D75-CC9C-49E8-9904-4F217B807B92}" srcOrd="2" destOrd="0" parTransId="{D635314B-DBA5-42A6-AFD1-FE10A96C93A7}" sibTransId="{78783565-4F31-4D95-8DD2-28BD5D56FE6D}"/>
    <dgm:cxn modelId="{18D1A990-95B5-4A39-9657-B9B665DF153E}" srcId="{B6654C64-F3C7-41EA-BBA5-0F315C305670}" destId="{A6BBA4BD-CCB6-441B-A628-CF0F204851B2}" srcOrd="5" destOrd="0" parTransId="{51564519-B19D-4DEB-BB51-2C417192ADBE}" sibTransId="{BE31404C-E346-49CC-A1AC-B5C3B7E64D05}"/>
    <dgm:cxn modelId="{7E753499-DB39-4E6D-A8A5-C00C754D2D71}" type="presOf" srcId="{BAB5D64D-2708-49D8-871F-81C7DA1EEC9F}" destId="{5D54AEBF-DF56-4AD8-BF3C-4946B07BAD04}" srcOrd="0" destOrd="0" presId="urn:microsoft.com/office/officeart/2008/layout/VerticalCurvedList"/>
    <dgm:cxn modelId="{FA71D26B-35E8-4BCE-91BE-056651CF6F40}" srcId="{B6654C64-F3C7-41EA-BBA5-0F315C305670}" destId="{EFC8B4BC-E141-42E0-BB20-4925DEBE3ECC}" srcOrd="4" destOrd="0" parTransId="{E2FA9DAB-883E-4569-AAF4-57C04B276C4F}" sibTransId="{2E8B390C-5249-4AC9-B780-98978203E50C}"/>
    <dgm:cxn modelId="{95F90598-6A70-42E6-97A5-650ECF5E0839}" srcId="{B6654C64-F3C7-41EA-BBA5-0F315C305670}" destId="{95F5EA50-4193-4CE6-927D-B7C64223C7B0}" srcOrd="1" destOrd="0" parTransId="{9BC7A167-8393-4B56-AC77-87060905592B}" sibTransId="{0611D288-6C1B-4DCF-8966-EAF12A987FC8}"/>
    <dgm:cxn modelId="{B8DDAECB-C323-4C40-A445-F9EF4795D88A}" type="presOf" srcId="{B6654C64-F3C7-41EA-BBA5-0F315C305670}" destId="{CC9119BA-EFC5-47D4-BEC6-3CDAEC877EC8}" srcOrd="0" destOrd="0" presId="urn:microsoft.com/office/officeart/2008/layout/VerticalCurvedList"/>
    <dgm:cxn modelId="{68B90098-2265-4C3B-8232-6793F4F7E4EA}" type="presParOf" srcId="{CC9119BA-EFC5-47D4-BEC6-3CDAEC877EC8}" destId="{4CC31BED-1AF6-4325-AA8C-39BE1C677646}" srcOrd="0" destOrd="0" presId="urn:microsoft.com/office/officeart/2008/layout/VerticalCurvedList"/>
    <dgm:cxn modelId="{3DD5C17E-1C12-4AAF-BA35-DD4C98D44DFC}" type="presParOf" srcId="{4CC31BED-1AF6-4325-AA8C-39BE1C677646}" destId="{E027ABD6-B636-4D98-B1D1-A5764781D392}" srcOrd="0" destOrd="0" presId="urn:microsoft.com/office/officeart/2008/layout/VerticalCurvedList"/>
    <dgm:cxn modelId="{1F9D6DBB-44E7-43ED-B703-1D4BC889A5A5}" type="presParOf" srcId="{E027ABD6-B636-4D98-B1D1-A5764781D392}" destId="{8DF39577-C417-4360-BF94-FBB1AFD15D57}" srcOrd="0" destOrd="0" presId="urn:microsoft.com/office/officeart/2008/layout/VerticalCurvedList"/>
    <dgm:cxn modelId="{6A2756DC-7D98-410C-9E87-C2EE347D5A47}" type="presParOf" srcId="{E027ABD6-B636-4D98-B1D1-A5764781D392}" destId="{58410F39-1B12-4B4D-9519-AEADCAECB551}" srcOrd="1" destOrd="0" presId="urn:microsoft.com/office/officeart/2008/layout/VerticalCurvedList"/>
    <dgm:cxn modelId="{C6598915-07D2-4C5A-B470-F04260206E78}" type="presParOf" srcId="{E027ABD6-B636-4D98-B1D1-A5764781D392}" destId="{25A334D6-93EB-4F4E-9F66-BF80701D5A93}" srcOrd="2" destOrd="0" presId="urn:microsoft.com/office/officeart/2008/layout/VerticalCurvedList"/>
    <dgm:cxn modelId="{CDABA32F-DBF7-4533-8DE7-DBA11F6F19AD}" type="presParOf" srcId="{E027ABD6-B636-4D98-B1D1-A5764781D392}" destId="{84BCC373-2EC1-445D-92DD-2DD342AA95B7}" srcOrd="3" destOrd="0" presId="urn:microsoft.com/office/officeart/2008/layout/VerticalCurvedList"/>
    <dgm:cxn modelId="{8B4BADB5-DF6D-4285-8C00-E5D2008D67A2}" type="presParOf" srcId="{4CC31BED-1AF6-4325-AA8C-39BE1C677646}" destId="{5D54AEBF-DF56-4AD8-BF3C-4946B07BAD04}" srcOrd="1" destOrd="0" presId="urn:microsoft.com/office/officeart/2008/layout/VerticalCurvedList"/>
    <dgm:cxn modelId="{C607B1C1-6B9D-4BFD-A042-28729026AA5A}" type="presParOf" srcId="{4CC31BED-1AF6-4325-AA8C-39BE1C677646}" destId="{2A844024-742E-4047-A893-3C34FD7AD397}" srcOrd="2" destOrd="0" presId="urn:microsoft.com/office/officeart/2008/layout/VerticalCurvedList"/>
    <dgm:cxn modelId="{5067C91B-DDDD-4370-A45A-A88272997796}" type="presParOf" srcId="{2A844024-742E-4047-A893-3C34FD7AD397}" destId="{E06067E8-C179-400F-A13A-1BB85F9A869A}" srcOrd="0" destOrd="0" presId="urn:microsoft.com/office/officeart/2008/layout/VerticalCurvedList"/>
    <dgm:cxn modelId="{D7EFE312-5779-470E-9D16-57778B299394}" type="presParOf" srcId="{4CC31BED-1AF6-4325-AA8C-39BE1C677646}" destId="{D1631C88-7910-47E9-8A03-1FDA2712A096}" srcOrd="3" destOrd="0" presId="urn:microsoft.com/office/officeart/2008/layout/VerticalCurvedList"/>
    <dgm:cxn modelId="{665794F2-60F9-405A-866C-0698C53AEFFF}" type="presParOf" srcId="{4CC31BED-1AF6-4325-AA8C-39BE1C677646}" destId="{43EF0470-980D-41A1-9E93-C47800C21BE2}" srcOrd="4" destOrd="0" presId="urn:microsoft.com/office/officeart/2008/layout/VerticalCurvedList"/>
    <dgm:cxn modelId="{29DE8150-BDA3-4493-BCBA-872032483058}" type="presParOf" srcId="{43EF0470-980D-41A1-9E93-C47800C21BE2}" destId="{E2A38DEE-496A-4769-B05B-5497BF31DDD8}" srcOrd="0" destOrd="0" presId="urn:microsoft.com/office/officeart/2008/layout/VerticalCurvedList"/>
    <dgm:cxn modelId="{AAE3DE7A-84B6-4BD0-9F06-6B876DFBE4A0}" type="presParOf" srcId="{4CC31BED-1AF6-4325-AA8C-39BE1C677646}" destId="{8A91E7C9-56C8-49A8-80B4-B79505EF430F}" srcOrd="5" destOrd="0" presId="urn:microsoft.com/office/officeart/2008/layout/VerticalCurvedList"/>
    <dgm:cxn modelId="{613B292C-5B67-483D-A353-66AFA4717007}" type="presParOf" srcId="{4CC31BED-1AF6-4325-AA8C-39BE1C677646}" destId="{749C48E3-2994-4042-A43D-4C63EB10CD91}" srcOrd="6" destOrd="0" presId="urn:microsoft.com/office/officeart/2008/layout/VerticalCurvedList"/>
    <dgm:cxn modelId="{3D5EFB1D-B5FA-45E9-9765-392369DC1BE4}" type="presParOf" srcId="{749C48E3-2994-4042-A43D-4C63EB10CD91}" destId="{7E60CE77-5DB8-42C7-B8C3-F4B617CB3163}" srcOrd="0" destOrd="0" presId="urn:microsoft.com/office/officeart/2008/layout/VerticalCurvedList"/>
    <dgm:cxn modelId="{BA44A266-AF99-4B75-9F07-1A7E76C203E6}" type="presParOf" srcId="{4CC31BED-1AF6-4325-AA8C-39BE1C677646}" destId="{A822735A-E9DB-4075-B8DD-E9C1A24516A3}" srcOrd="7" destOrd="0" presId="urn:microsoft.com/office/officeart/2008/layout/VerticalCurvedList"/>
    <dgm:cxn modelId="{FD709A7B-5821-45B4-9899-87C9ED8B57C1}" type="presParOf" srcId="{4CC31BED-1AF6-4325-AA8C-39BE1C677646}" destId="{F5C83270-E914-43B6-83DE-1D9D148F9DFF}" srcOrd="8" destOrd="0" presId="urn:microsoft.com/office/officeart/2008/layout/VerticalCurvedList"/>
    <dgm:cxn modelId="{876BD110-13D5-4915-A425-3DF9F205D0A5}" type="presParOf" srcId="{F5C83270-E914-43B6-83DE-1D9D148F9DFF}" destId="{1CEB0014-2ECF-4ACE-9A83-8FA5306E9D62}" srcOrd="0" destOrd="0" presId="urn:microsoft.com/office/officeart/2008/layout/VerticalCurvedList"/>
    <dgm:cxn modelId="{B41A8A6C-D47B-491E-8019-A2813E8FE697}" type="presParOf" srcId="{4CC31BED-1AF6-4325-AA8C-39BE1C677646}" destId="{8907323B-03F8-457D-AB2F-7EB6791CC91F}" srcOrd="9" destOrd="0" presId="urn:microsoft.com/office/officeart/2008/layout/VerticalCurvedList"/>
    <dgm:cxn modelId="{0FCC452D-B2B4-41A8-9457-86C517F63C8C}" type="presParOf" srcId="{4CC31BED-1AF6-4325-AA8C-39BE1C677646}" destId="{C59DE814-3D52-47FB-96E7-CCCDE34B175D}" srcOrd="10" destOrd="0" presId="urn:microsoft.com/office/officeart/2008/layout/VerticalCurvedList"/>
    <dgm:cxn modelId="{C7CA097F-9777-4E5C-BC49-57F80B0779B9}" type="presParOf" srcId="{C59DE814-3D52-47FB-96E7-CCCDE34B175D}" destId="{93EAFE04-EFDA-40F8-A6E0-33793890EE16}" srcOrd="0" destOrd="0" presId="urn:microsoft.com/office/officeart/2008/layout/VerticalCurvedList"/>
    <dgm:cxn modelId="{29D82CE8-A203-49DA-8BE7-32CFC84ADC40}" type="presParOf" srcId="{4CC31BED-1AF6-4325-AA8C-39BE1C677646}" destId="{58FFD6E0-B139-48A1-965D-FDEE1AD1E2B8}" srcOrd="11" destOrd="0" presId="urn:microsoft.com/office/officeart/2008/layout/VerticalCurvedList"/>
    <dgm:cxn modelId="{694A36E1-AFBB-4F69-AD85-486939A2E6B5}" type="presParOf" srcId="{4CC31BED-1AF6-4325-AA8C-39BE1C677646}" destId="{E50717E3-C5AE-4B1D-BDBF-6499C170F66B}" srcOrd="12" destOrd="0" presId="urn:microsoft.com/office/officeart/2008/layout/VerticalCurvedList"/>
    <dgm:cxn modelId="{16FF10B7-2FDE-46FA-9598-30AA7CA9C1C3}" type="presParOf" srcId="{E50717E3-C5AE-4B1D-BDBF-6499C170F66B}" destId="{2D4332D2-C4F4-4968-AE30-05B57A16C21F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0C4069D-5ACB-44E6-985E-F28EDA2B8338}">
      <dsp:nvSpPr>
        <dsp:cNvPr id="0" name=""/>
        <dsp:cNvSpPr/>
      </dsp:nvSpPr>
      <dsp:spPr>
        <a:xfrm>
          <a:off x="2411705" y="847"/>
          <a:ext cx="2448262" cy="1853803"/>
        </a:xfrm>
        <a:prstGeom prst="ellipse">
          <a:avLst/>
        </a:prstGeom>
        <a:gradFill rotWithShape="1">
          <a:gsLst>
            <a:gs pos="0">
              <a:schemeClr val="accent1">
                <a:shade val="51000"/>
                <a:satMod val="130000"/>
              </a:schemeClr>
            </a:gs>
            <a:gs pos="80000">
              <a:schemeClr val="accent1">
                <a:shade val="93000"/>
                <a:satMod val="130000"/>
              </a:schemeClr>
            </a:gs>
            <a:gs pos="100000">
              <a:schemeClr val="accent1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rPr>
            <a:t>Здоров</a:t>
          </a:r>
          <a:r>
            <a:rPr lang="en-US" sz="2800" b="1" kern="12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rPr>
            <a:t>’</a:t>
          </a:r>
          <a:r>
            <a:rPr lang="uk-UA" sz="2800" b="1" kern="12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rPr>
            <a:t>я</a:t>
          </a:r>
          <a:endParaRPr lang="ru-RU" sz="2800" b="1" kern="1200" dirty="0">
            <a:solidFill>
              <a:srgbClr val="00000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770245" y="272330"/>
        <a:ext cx="1731182" cy="1310837"/>
      </dsp:txXfrm>
    </dsp:sp>
    <dsp:sp modelId="{084E2E0D-FA32-4F4C-9D4E-1632832B5858}">
      <dsp:nvSpPr>
        <dsp:cNvPr id="0" name=""/>
        <dsp:cNvSpPr/>
      </dsp:nvSpPr>
      <dsp:spPr>
        <a:xfrm rot="3450874">
          <a:off x="4163436" y="1813523"/>
          <a:ext cx="471131" cy="625658"/>
        </a:xfrm>
        <a:prstGeom prst="rightArrow">
          <a:avLst>
            <a:gd name="adj1" fmla="val 60000"/>
            <a:gd name="adj2" fmla="val 50000"/>
          </a:avLst>
        </a:prstGeom>
        <a:solidFill>
          <a:srgbClr val="C00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kern="1200"/>
        </a:p>
      </dsp:txBody>
      <dsp:txXfrm>
        <a:off x="4196150" y="1879043"/>
        <a:ext cx="329792" cy="375394"/>
      </dsp:txXfrm>
    </dsp:sp>
    <dsp:sp modelId="{A36FE935-B4F9-4038-A022-5E88F8C4CD4B}">
      <dsp:nvSpPr>
        <dsp:cNvPr id="0" name=""/>
        <dsp:cNvSpPr/>
      </dsp:nvSpPr>
      <dsp:spPr>
        <a:xfrm>
          <a:off x="4000528" y="2413396"/>
          <a:ext cx="2342817" cy="1853803"/>
        </a:xfrm>
        <a:prstGeom prst="ellipse">
          <a:avLst/>
        </a:prstGeom>
        <a:gradFill rotWithShape="1">
          <a:gsLst>
            <a:gs pos="0">
              <a:schemeClr val="accent6">
                <a:shade val="51000"/>
                <a:satMod val="130000"/>
              </a:schemeClr>
            </a:gs>
            <a:gs pos="80000">
              <a:schemeClr val="accent6">
                <a:shade val="93000"/>
                <a:satMod val="130000"/>
              </a:schemeClr>
            </a:gs>
            <a:gs pos="100000">
              <a:schemeClr val="accent6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6"/>
        </a:lnRef>
        <a:fillRef idx="3">
          <a:schemeClr val="accent6"/>
        </a:fillRef>
        <a:effectRef idx="3">
          <a:schemeClr val="accent6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rPr>
            <a:t>Здоровий спосіб життя</a:t>
          </a:r>
          <a:endParaRPr lang="ru-RU" sz="2800" b="1" kern="1200" dirty="0">
            <a:solidFill>
              <a:srgbClr val="00000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343626" y="2684879"/>
        <a:ext cx="1656621" cy="1310837"/>
      </dsp:txXfrm>
    </dsp:sp>
    <dsp:sp modelId="{36194266-82D3-45F5-A3AB-B5C942F2B321}">
      <dsp:nvSpPr>
        <dsp:cNvPr id="0" name=""/>
        <dsp:cNvSpPr/>
      </dsp:nvSpPr>
      <dsp:spPr>
        <a:xfrm rot="10800995">
          <a:off x="3429076" y="3214801"/>
          <a:ext cx="601997" cy="374394"/>
        </a:xfrm>
        <a:prstGeom prst="rightArrow">
          <a:avLst>
            <a:gd name="adj1" fmla="val 60000"/>
            <a:gd name="adj2" fmla="val 50000"/>
          </a:avLst>
        </a:prstGeom>
        <a:solidFill>
          <a:srgbClr val="C00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/>
        </a:p>
      </dsp:txBody>
      <dsp:txXfrm rot="10800000">
        <a:off x="3541394" y="3289696"/>
        <a:ext cx="489679" cy="224636"/>
      </dsp:txXfrm>
    </dsp:sp>
    <dsp:sp modelId="{CBC3EF0D-EC53-49C5-8887-663F09A02AF8}">
      <dsp:nvSpPr>
        <dsp:cNvPr id="0" name=""/>
        <dsp:cNvSpPr/>
      </dsp:nvSpPr>
      <dsp:spPr>
        <a:xfrm>
          <a:off x="1115558" y="2412548"/>
          <a:ext cx="2255763" cy="1853803"/>
        </a:xfrm>
        <a:prstGeom prst="ellipse">
          <a:avLst/>
        </a:prstGeom>
        <a:solidFill>
          <a:srgbClr val="00CC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rPr>
            <a:t>Культура здоров</a:t>
          </a:r>
          <a:r>
            <a:rPr lang="en-US" sz="2800" b="1" kern="12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rPr>
            <a:t>’</a:t>
          </a:r>
          <a:r>
            <a:rPr lang="uk-UA" sz="2800" b="1" kern="12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rPr>
            <a:t>я</a:t>
          </a:r>
          <a:endParaRPr lang="ru-RU" sz="2800" b="1" kern="1200" dirty="0">
            <a:solidFill>
              <a:srgbClr val="00000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445907" y="2684031"/>
        <a:ext cx="1595065" cy="1310837"/>
      </dsp:txXfrm>
    </dsp:sp>
    <dsp:sp modelId="{B2BF3D4B-02B0-45E1-A91E-FE0D0F0E6835}">
      <dsp:nvSpPr>
        <dsp:cNvPr id="0" name=""/>
        <dsp:cNvSpPr/>
      </dsp:nvSpPr>
      <dsp:spPr>
        <a:xfrm rot="18000000">
          <a:off x="2708089" y="1837581"/>
          <a:ext cx="443686" cy="625658"/>
        </a:xfrm>
        <a:prstGeom prst="rightArrow">
          <a:avLst>
            <a:gd name="adj1" fmla="val 60000"/>
            <a:gd name="adj2" fmla="val 50000"/>
          </a:avLst>
        </a:prstGeom>
        <a:solidFill>
          <a:srgbClr val="C00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kern="1200"/>
        </a:p>
      </dsp:txBody>
      <dsp:txXfrm>
        <a:off x="2741366" y="2020350"/>
        <a:ext cx="310580" cy="37539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aseline="0"/>
            </a:lvl1pPr>
          </a:lstStyle>
          <a:p>
            <a:endParaRPr lang="en-US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aseline="0"/>
            </a:lvl1pPr>
          </a:lstStyle>
          <a:p>
            <a:endParaRPr lang="en-US"/>
          </a:p>
        </p:txBody>
      </p:sp>
      <p:sp>
        <p:nvSpPr>
          <p:cNvPr id="819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19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819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aseline="0"/>
            </a:lvl1pPr>
          </a:lstStyle>
          <a:p>
            <a:endParaRPr lang="en-US"/>
          </a:p>
        </p:txBody>
      </p:sp>
      <p:sp>
        <p:nvSpPr>
          <p:cNvPr id="819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aseline="0"/>
            </a:lvl1pPr>
          </a:lstStyle>
          <a:p>
            <a:fld id="{CA4CF666-DF68-49CF-B5D0-6A1309EBC1C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788652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DC5E38B-30D2-4314-9FD1-DEFDC5EB3722}" type="slidenum">
              <a:rPr lang="en-US"/>
              <a:pPr/>
              <a:t>1</a:t>
            </a:fld>
            <a:endParaRPr lang="en-US" dirty="0"/>
          </a:p>
        </p:txBody>
      </p:sp>
      <p:sp>
        <p:nvSpPr>
          <p:cNvPr id="1075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A4211F7-BB23-4A34-BACA-58AC3D02DF74}" type="slidenum">
              <a:rPr lang="en-US"/>
              <a:pPr/>
              <a:t>2</a:t>
            </a:fld>
            <a:endParaRPr lang="en-US"/>
          </a:p>
        </p:txBody>
      </p:sp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3400" y="609600"/>
            <a:ext cx="7772400" cy="704850"/>
          </a:xfrm>
          <a:effectLst>
            <a:outerShdw dist="12700" algn="ctr" rotWithShape="0">
              <a:schemeClr val="bg1"/>
            </a:outerShdw>
          </a:effectLst>
        </p:spPr>
        <p:txBody>
          <a:bodyPr/>
          <a:lstStyle>
            <a:lvl1pPr>
              <a:defRPr sz="3600"/>
            </a:lvl1pPr>
          </a:lstStyle>
          <a:p>
            <a:pPr lvl="0"/>
            <a:r>
              <a:rPr lang="ru-RU" noProof="0" smtClean="0"/>
              <a:t>Образец заголовка</a:t>
            </a:r>
            <a:endParaRPr lang="en-US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33400" y="1295400"/>
            <a:ext cx="7772400" cy="685800"/>
          </a:xfrm>
          <a:effectLst>
            <a:outerShdw dist="12700" algn="ctr" rotWithShape="0">
              <a:schemeClr val="bg1"/>
            </a:outerShdw>
          </a:effectLst>
        </p:spPr>
        <p:txBody>
          <a:bodyPr/>
          <a:lstStyle>
            <a:lvl1pPr marL="0" indent="0">
              <a:buFontTx/>
              <a:buNone/>
              <a:defRPr sz="2400">
                <a:solidFill>
                  <a:schemeClr val="hlink"/>
                </a:solidFill>
              </a:defRPr>
            </a:lvl1pPr>
          </a:lstStyle>
          <a:p>
            <a:pPr lvl="0"/>
            <a:r>
              <a:rPr lang="ru-RU" noProof="0" smtClean="0"/>
              <a:t>Образец подзаголовка</a:t>
            </a:r>
            <a:endParaRPr lang="en-US" noProof="0" smtClean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78244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162868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914400" y="1981200"/>
            <a:ext cx="35814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5814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84052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7631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68065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48853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5091679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551239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51088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267450" y="457200"/>
            <a:ext cx="1962150" cy="5791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81000" y="457200"/>
            <a:ext cx="5734050" cy="5791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99529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81000" y="457200"/>
            <a:ext cx="7315200" cy="71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981200"/>
            <a:ext cx="7315200" cy="426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6.gi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Users\Олег\Desktop\Рисунок1sw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5765"/>
            <a:ext cx="8892480" cy="6623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42844" y="214290"/>
            <a:ext cx="7143800" cy="4714908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Тема:</a:t>
            </a:r>
            <a:r>
              <a:rPr lang="ru-R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Інновації в роботі викладачів фізичного виховання як допомога у мотивації студентів до занять з фізичного виховання та спорту </a:t>
            </a:r>
            <a:br>
              <a:rPr lang="uk-UA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907704" y="4221088"/>
            <a:ext cx="655272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Виступ на засіданні обласного </a:t>
            </a:r>
            <a:r>
              <a:rPr lang="uk-UA" sz="32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методичного об’єднання викладачів фізичного виховання  керівника з фізичного виховання Новокаховського приладобудівного технікуму  Зінченко Сергія Вікторовича, викладача вищої кваліфікаційної категорії </a:t>
            </a:r>
            <a:endParaRPr lang="ru-RU" sz="3200" b="1" dirty="0">
              <a:solidFill>
                <a:srgbClr val="0066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395536" y="188640"/>
            <a:ext cx="3247770" cy="936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hlink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hlink"/>
                </a:solidFill>
                <a:latin typeface="Microsoft Sans Serif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hlink"/>
                </a:solidFill>
                <a:latin typeface="Microsoft Sans Serif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hlink"/>
                </a:solidFill>
                <a:latin typeface="Microsoft Sans Serif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hlink"/>
                </a:solidFill>
                <a:latin typeface="Microsoft Sans Serif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hlink"/>
                </a:solidFill>
                <a:latin typeface="Microsoft Sans Serif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hlink"/>
                </a:solidFill>
                <a:latin typeface="Microsoft Sans Serif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hlink"/>
                </a:solidFill>
                <a:latin typeface="Microsoft Sans Serif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hlink"/>
                </a:solidFill>
                <a:latin typeface="Microsoft Sans Serif" pitchFamily="34" charset="0"/>
              </a:defRPr>
            </a:lvl9pPr>
          </a:lstStyle>
          <a:p>
            <a:r>
              <a:rPr lang="ru-RU" sz="6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Здоров</a:t>
            </a:r>
            <a:r>
              <a:rPr lang="en-US" sz="6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sz="6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я — </a:t>
            </a:r>
          </a:p>
          <a:p>
            <a:r>
              <a:rPr lang="uk-UA" sz="6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це життя</a:t>
            </a:r>
            <a:endParaRPr lang="en-US" sz="60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2211495" y="1556792"/>
            <a:ext cx="5786478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1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Фізкультура! Вона повернула мені все – серце, гнучкість, витривалість!</a:t>
            </a:r>
            <a:br>
              <a:rPr kumimoji="0" lang="uk-UA" b="1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uk-UA" b="1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І головне – працездатність. Мабуть, найдорожче з усього, чим живе людина.                                                   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b="1" i="1" baseline="0" dirty="0" smtClean="0">
                <a:solidFill>
                  <a:srgbClr val="0000FF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                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М.Амосов</a:t>
            </a: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6" descr="C:\Documents and Settings\203_2\Рабочий стол\Физра\IMG_9601.JPG"/>
          <p:cNvPicPr/>
          <p:nvPr/>
        </p:nvPicPr>
        <p:blipFill rotWithShape="1">
          <a:blip r:embed="rId3" cstate="print"/>
          <a:srcRect t="10667" b="20000"/>
          <a:stretch/>
        </p:blipFill>
        <p:spPr bwMode="auto">
          <a:xfrm>
            <a:off x="195271" y="4005064"/>
            <a:ext cx="4032448" cy="2425452"/>
          </a:xfrm>
          <a:prstGeom prst="rect">
            <a:avLst/>
          </a:prstGeom>
          <a:ln w="190500" cap="sq">
            <a:solidFill>
              <a:srgbClr val="FFC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214282" y="312331"/>
            <a:ext cx="5005790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2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	У наш час особливо гостро постає проблема особистості людини, формування її як індивідуальності.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2200" b="1" baseline="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	</a:t>
            </a:r>
            <a:r>
              <a:rPr kumimoji="0" lang="uk-UA" sz="22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Потребують уваги питання, які стосуються людського прагнення до самовдосконалення. 	Формування високодуховної особистості допоможе людині визначитися в сучасному світі.</a:t>
            </a:r>
            <a:endParaRPr kumimoji="0" lang="uk-UA" sz="2200" b="1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5220072" y="2560164"/>
            <a:ext cx="3891852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	</a:t>
            </a:r>
            <a:r>
              <a:rPr kumimoji="0" lang="uk-UA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Для того, щоб   заклад освіти зміг давати не тільки знання, а й максимально сприяв становленню особистості студента, зміст  освіти не може формуватися лише на основі науки. Він повинен відображати різні сфери духовної культури, у тому числі й фізичної.</a:t>
            </a:r>
            <a:endParaRPr kumimoji="0" lang="uk-UA" sz="36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  <p:pic>
        <p:nvPicPr>
          <p:cNvPr id="9" name="Рисунок 8" descr="C:\Documents and Settings\203_2\Рабочий стол\Физра\IMG_9845.JPG"/>
          <p:cNvPicPr/>
          <p:nvPr/>
        </p:nvPicPr>
        <p:blipFill rotWithShape="1">
          <a:blip r:embed="rId4" cstate="print"/>
          <a:srcRect l="14854" b="13512"/>
          <a:stretch/>
        </p:blipFill>
        <p:spPr bwMode="auto">
          <a:xfrm>
            <a:off x="395536" y="3501008"/>
            <a:ext cx="4383155" cy="2952328"/>
          </a:xfrm>
          <a:prstGeom prst="rect">
            <a:avLst/>
          </a:prstGeom>
          <a:ln w="190500" cap="sq">
            <a:solidFill>
              <a:srgbClr val="FFC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9966630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179512" y="47030"/>
            <a:ext cx="4500594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	Залучення людини до здорового способу життя потрібно починати із формування в неї мотивації до здоров’я.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b="1" baseline="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	</a:t>
            </a:r>
            <a:r>
              <a:rPr kumimoji="0" lang="uk-UA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Турбота про здоров’я, його зміцнення мають стати ціннісними мотивами, що формують, регулюють і контролюють  спосіб життя людини.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b="1" baseline="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	</a:t>
            </a:r>
            <a:endParaRPr kumimoji="0" lang="uk-UA" sz="3600" b="1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  <p:pic>
        <p:nvPicPr>
          <p:cNvPr id="3" name="Picture 20" descr="&amp;Rcy;&amp;iecy;&amp;zcy;&amp;ucy;&amp;lcy;&amp;softcy;&amp;tcy;&amp;acy;&amp;tcy; &amp;pcy;&amp;ocy;&amp;shcy;&amp;ucy;&amp;kcy;&amp;ucy; &amp;zcy;&amp;ocy;&amp;bcy;&amp;rcy;&amp;acy;&amp;zhcy;&amp;iecy;&amp;ncy;&amp;softcy; &amp;zcy;&amp;acy; &amp;zcy;&amp;acy;&amp;pcy;&amp;icy;&amp;tcy;&amp;ocy;&amp;mcy; &quot;&amp;pcy;&amp;rcy;&amp;iecy;&amp;zcy;&amp;iecy;&amp;ncy;&amp;tcy;&amp;acy;&amp;tscy;&amp;iukcy;&amp;yicy; &amp;ucy;&amp;kcy;&amp;rcy;&amp;acy;&amp;yicy;&amp;ncy;&amp;scy;&amp;softcy;&amp;kcy;&amp;ocy;&amp;yucy; &amp;mcy;&amp;ocy;&amp;vcy;&amp;ocy;&amp;yucy; &amp;zcy; &amp;fcy;&amp;iukcy;&amp;zcy;&amp;icy;&amp;chcy;&amp;ncy;&amp;ocy;&amp;gcy;&amp;ocy; &amp;vcy;&amp;icy;&amp;khcy;&amp;ocy;&amp;vcy;&amp;acy;&amp;ncy;&amp;ncy;&amp;yacy;&quot;"/>
          <p:cNvPicPr>
            <a:picLocks noChangeAspect="1" noChangeArrowheads="1"/>
          </p:cNvPicPr>
          <p:nvPr/>
        </p:nvPicPr>
        <p:blipFill>
          <a:blip r:embed="rId2"/>
          <a:srcRect t="51134"/>
          <a:stretch>
            <a:fillRect/>
          </a:stretch>
        </p:blipFill>
        <p:spPr bwMode="auto">
          <a:xfrm>
            <a:off x="179512" y="4221088"/>
            <a:ext cx="4786314" cy="2143140"/>
          </a:xfrm>
          <a:prstGeom prst="rect">
            <a:avLst/>
          </a:prstGeom>
          <a:ln w="190500" cap="sq">
            <a:solidFill>
              <a:srgbClr val="FFC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2" name="Прямоугольник 1"/>
          <p:cNvSpPr/>
          <p:nvPr/>
        </p:nvSpPr>
        <p:spPr>
          <a:xfrm>
            <a:off x="5364088" y="3140968"/>
            <a:ext cx="356388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uk-UA" b="1" baseline="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Ніякі пропозиції, накази, покарання не можуть примусити людину вести здоровий спосіб життя, охороняти й зміцнювати власне здоров’я, якщо все це не підкріплено власною мотивацією.</a:t>
            </a:r>
            <a:endParaRPr lang="uk-UA" sz="3600" b="1" baseline="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142844" y="0"/>
            <a:ext cx="5572164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	Фізичне виховання в технікумі є одним із найважливіших компонентів виховання студентів, формування фізичного та психологічного здоров’я, підготовки до подальшої професійної діяльності.</a:t>
            </a:r>
            <a:endParaRPr kumimoji="0" lang="uk-UA" sz="3600" b="1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4286248" y="2071678"/>
            <a:ext cx="4643438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	Всього у підготовці молодших спеціалістів, усіх спеціальностей   акредитивах в технікумі, беруть участь  чотири викладачі: Кулик С.І. - першої кваліфікаційної категорії, Зінченко С.В. та </a:t>
            </a:r>
            <a:r>
              <a:rPr kumimoji="0" lang="uk-UA" b="1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Кулініч</a:t>
            </a:r>
            <a:r>
              <a:rPr kumimoji="0" lang="uk-UA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В.І. – викладачі вищої кваліфікаційної категорії,  </a:t>
            </a:r>
            <a:r>
              <a:rPr kumimoji="0" lang="uk-UA" b="1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Сурхаєва</a:t>
            </a:r>
            <a:r>
              <a:rPr kumimoji="0" lang="uk-UA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М.О. – спеціаліст. Всі вони мають базову повну вищу освіту - викладач з фізичного виховання. </a:t>
            </a:r>
            <a:endParaRPr kumimoji="0" lang="uk-UA" sz="3200" b="1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  <p:pic>
        <p:nvPicPr>
          <p:cNvPr id="4" name="Рисунок 3" descr="C:\Documents and Settings\203_2\Рабочий стол\Физра\IMG_693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185" y="2388453"/>
            <a:ext cx="2903301" cy="1933575"/>
          </a:xfrm>
          <a:prstGeom prst="rect">
            <a:avLst/>
          </a:prstGeom>
          <a:ln w="190500" cap="sq">
            <a:solidFill>
              <a:srgbClr val="FFC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Рисунок 4" descr="C:\Documents and Settings\203_2\Рабочий стол\Физра\IMG_069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4286256"/>
            <a:ext cx="3302003" cy="2357454"/>
          </a:xfrm>
          <a:prstGeom prst="rect">
            <a:avLst/>
          </a:prstGeom>
          <a:ln w="190500" cap="sq">
            <a:solidFill>
              <a:srgbClr val="FFC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179512" y="188640"/>
            <a:ext cx="6130652" cy="2400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Робота викладачів  фізичного виховання   представлена такими напрямками:</a:t>
            </a:r>
            <a:endParaRPr kumimoji="0" lang="uk-UA" sz="16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sz="18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навчально-методична ;  (формування навчально-методичних комплексів дисципліни, робота над єдиною методичною темою)</a:t>
            </a:r>
            <a:endParaRPr kumimoji="0" lang="uk-UA" sz="1600" b="1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sz="18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спортивно-масова ;</a:t>
            </a:r>
            <a:endParaRPr kumimoji="0" lang="uk-UA" sz="1600" b="1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sz="18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фізкультурно-оздоровча.</a:t>
            </a:r>
            <a:endParaRPr kumimoji="0" lang="uk-UA" sz="1600" b="1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Arial" pitchFamily="34" charset="0"/>
            </a:endParaRPr>
          </a:p>
        </p:txBody>
      </p:sp>
      <p:pic>
        <p:nvPicPr>
          <p:cNvPr id="4" name="Рисунок 3" descr="C:\Documents and Settings\203_2\Рабочий стол\Физра\IMG_295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1537550"/>
            <a:ext cx="2819028" cy="2103493"/>
          </a:xfrm>
          <a:prstGeom prst="rect">
            <a:avLst/>
          </a:prstGeom>
          <a:ln w="190500" cap="sq">
            <a:solidFill>
              <a:srgbClr val="FFC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2" name="Прямоугольник 1"/>
          <p:cNvSpPr/>
          <p:nvPr/>
        </p:nvSpPr>
        <p:spPr>
          <a:xfrm>
            <a:off x="140668" y="3441680"/>
            <a:ext cx="878497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 eaLnBrk="0" hangingPunct="0"/>
            <a:r>
              <a:rPr lang="uk-UA" sz="1800" b="1" baseline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Основними завданнями викладачів є :</a:t>
            </a:r>
            <a:endParaRPr lang="uk-UA" sz="1600" b="1" baseline="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  <a:p>
            <a:pPr lvl="0" algn="l" eaLnBrk="0" hangingPunct="0">
              <a:buFontTx/>
              <a:buChar char="•"/>
            </a:pPr>
            <a:r>
              <a:rPr lang="uk-UA" sz="1800" b="1" baseline="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виховання вольових і фізичних якостей : швидкості, спритності, сили, витривалості, гнучкості ;</a:t>
            </a:r>
            <a:endParaRPr lang="uk-UA" sz="1600" b="1" baseline="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 algn="l" eaLnBrk="0" hangingPunct="0">
              <a:buFontTx/>
              <a:buChar char="•"/>
            </a:pPr>
            <a:r>
              <a:rPr lang="uk-UA" sz="1800" b="1" baseline="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виховання у студентів інтересу і звички до систематичних занять фізичною культурою і спортом ;</a:t>
            </a:r>
            <a:endParaRPr lang="uk-UA" sz="1600" b="1" baseline="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 algn="l" eaLnBrk="0" hangingPunct="0">
              <a:buFontTx/>
              <a:buChar char="•"/>
            </a:pPr>
            <a:r>
              <a:rPr lang="uk-UA" sz="1800" b="1" baseline="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прищеплення навиків до здорового способу життя і відмови від шкідливих звичок ;</a:t>
            </a:r>
            <a:endParaRPr lang="uk-UA" sz="1600" b="1" baseline="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 algn="l" eaLnBrk="0" hangingPunct="0">
              <a:buFontTx/>
              <a:buChar char="•"/>
            </a:pPr>
            <a:r>
              <a:rPr lang="uk-UA" sz="1800" b="1" baseline="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сприяння розвитку нових популярних форм оздоровлення студентів з використанням засобів фізичної культури і спорту ;</a:t>
            </a:r>
            <a:endParaRPr lang="uk-UA" sz="1600" b="1" baseline="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 algn="l" eaLnBrk="0" hangingPunct="0">
              <a:buFontTx/>
              <a:buChar char="•"/>
            </a:pPr>
            <a:r>
              <a:rPr lang="uk-UA" sz="1800" b="1" baseline="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сприяння правильному розвитку і загартуванню організму ;</a:t>
            </a:r>
            <a:endParaRPr lang="uk-UA" sz="1600" b="1" baseline="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 algn="l" eaLnBrk="0" hangingPunct="0">
              <a:buFontTx/>
              <a:buChar char="•"/>
            </a:pPr>
            <a:r>
              <a:rPr lang="uk-UA" sz="1800" b="1" baseline="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формування мотивації та переконання у необхідності регулярного використання різноманітних форм фізичного виховання та масового спорту як важливої складової </a:t>
            </a:r>
          </a:p>
          <a:p>
            <a:pPr lvl="0" algn="l" eaLnBrk="0" hangingPunct="0"/>
            <a:r>
              <a:rPr lang="uk-UA" sz="1800" b="1" baseline="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здорового способу життя  …</a:t>
            </a:r>
            <a:endParaRPr lang="uk-UA" sz="1600" b="1" baseline="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0" y="0"/>
            <a:ext cx="7215238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Основною проблемою над якою працюють  викладачі фізичного виховання при проведенні навчальних занять та спортивно-масових заходів є:  </a:t>
            </a:r>
            <a:endParaRPr kumimoji="0" lang="uk-UA" sz="16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інноваційний підхід щодо формування патріотизму, духовності, здорового способу життя, а також сприяння правильному фізичному розвитку,  загартуванню організму студентів, популяризація різних видів спорту;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підвищення дисципліни та ефективності проведення змагань та конкурсів;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- використання новітніх фізкультурно-оздоровчих принципів навчально-тренувального процесу;</a:t>
            </a:r>
            <a:endParaRPr kumimoji="0" lang="uk-UA" sz="1600" b="1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  <a:p>
            <a:pPr algn="l" eaLnBrk="0" hangingPunct="0"/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- </a:t>
            </a:r>
            <a:r>
              <a:rPr lang="uk-UA" sz="2000" b="1" baseline="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виховання морально-патріотичної свідомості студентів;</a:t>
            </a:r>
            <a:endParaRPr lang="uk-UA" sz="2000" b="1" baseline="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- вдосконалення та підвищення професійно-прикладного рівня фахової майстерності викладачів фізичного виховання.</a:t>
            </a:r>
            <a:endParaRPr kumimoji="0" lang="uk-UA" sz="1600" b="1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  <p:pic>
        <p:nvPicPr>
          <p:cNvPr id="3" name="Рисунок 2" descr="C:\Documents and Settings\203_2\Рабочий стол\Физра\IMG_054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4567076"/>
            <a:ext cx="2880320" cy="2167933"/>
          </a:xfrm>
          <a:prstGeom prst="rect">
            <a:avLst/>
          </a:prstGeom>
          <a:ln w="190500" cap="sq">
            <a:solidFill>
              <a:srgbClr val="FFC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Рисунок 3" descr="C:\Documents and Settings\203_2\Рабочий стол\Физра\IMG_052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4530144"/>
            <a:ext cx="2987824" cy="2204865"/>
          </a:xfrm>
          <a:prstGeom prst="rect">
            <a:avLst/>
          </a:prstGeom>
          <a:ln w="190500" cap="sq">
            <a:solidFill>
              <a:srgbClr val="FFC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172324" y="620688"/>
            <a:ext cx="3143272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	Протягом навчального року постійно проводяться змагання з футболу, волейболу, настільного тенісу, шахів та шашок та ряд заходів спортивної тематики. 	Спортивне життя технікуму  та кращих спортсменів можна переглянути на сайті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  <p:pic>
        <p:nvPicPr>
          <p:cNvPr id="3" name="Рисунок 2" descr="C:\Documents and Settings\203_2\Рабочий стол\Физра\IMG_012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43306" y="285728"/>
            <a:ext cx="2812502" cy="1875625"/>
          </a:xfrm>
          <a:prstGeom prst="rect">
            <a:avLst/>
          </a:prstGeom>
          <a:ln w="190500" cap="sq">
            <a:solidFill>
              <a:srgbClr val="FFC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Рисунок 4" descr="C:\Documents and Settings\203_2\Рабочий стол\Физра\IMG_014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928802"/>
            <a:ext cx="2806700" cy="1871755"/>
          </a:xfrm>
          <a:prstGeom prst="rect">
            <a:avLst/>
          </a:prstGeom>
          <a:ln w="190500" cap="sq">
            <a:solidFill>
              <a:srgbClr val="FFC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Рисунок 5" descr="C:\Documents and Settings\203_2\Рабочий стол\Физра\IMG_0569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4866853"/>
            <a:ext cx="2781779" cy="1853868"/>
          </a:xfrm>
          <a:prstGeom prst="rect">
            <a:avLst/>
          </a:prstGeom>
          <a:ln w="190500" cap="sq">
            <a:solidFill>
              <a:srgbClr val="FFC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Рисунок 6" descr="C:\Documents and Settings\203_2\Рабочий стол\Физра\IMG_0911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22973" y="3645024"/>
            <a:ext cx="2816225" cy="1876824"/>
          </a:xfrm>
          <a:prstGeom prst="rect">
            <a:avLst/>
          </a:prstGeom>
          <a:ln w="190500" cap="sq">
            <a:solidFill>
              <a:srgbClr val="FFC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142844" y="214290"/>
            <a:ext cx="7143800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	Висока якість викладання досягається за рахунок впровадження в освітній  процес останніх досягнень в галузі фізичної культури і спорту, широкого застосування принципів здорового способу життя. Освітній процес в технікумі організований із врахуванням фізичної та функціональної підготовки студентів. </a:t>
            </a:r>
            <a:endParaRPr kumimoji="0" lang="uk-UA" sz="3600" b="1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331640" y="3284984"/>
            <a:ext cx="721520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3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	Головна причина хвороб, вважав М.Амосов, у відсутності цілеспрямованої діяльності зі зміцнення здоров'я. </a:t>
            </a:r>
            <a:r>
              <a:rPr lang="uk-UA" sz="3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«Щоб стати здоровим, потрібні власні зусилля, постійні  і значні. Замінити їх нічим не можна»</a:t>
            </a:r>
            <a:r>
              <a:rPr lang="uk-UA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uk-UA" sz="3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— наголошував він.  </a:t>
            </a:r>
          </a:p>
          <a:p>
            <a:pPr algn="just"/>
            <a:r>
              <a:rPr lang="uk-UA" sz="3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	Разом  з класними керівниками викладачі </a:t>
            </a:r>
            <a:r>
              <a:rPr lang="uk-UA" sz="3200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фізвиховання</a:t>
            </a:r>
            <a:r>
              <a:rPr lang="uk-UA" sz="3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є ініціаторами та організаторами пропаганди здорового способу життя. </a:t>
            </a:r>
          </a:p>
          <a:p>
            <a:pPr algn="just"/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60648"/>
            <a:ext cx="7315200" cy="1099592"/>
          </a:xfrm>
        </p:spPr>
        <p:txBody>
          <a:bodyPr/>
          <a:lstStyle/>
          <a:p>
            <a:r>
              <a:rPr lang="uk-UA" sz="3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Поняття </a:t>
            </a:r>
            <a:r>
              <a:rPr lang="uk-UA" sz="32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«здоровий </a:t>
            </a:r>
            <a:r>
              <a:rPr lang="uk-UA" sz="3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спосіб </a:t>
            </a:r>
            <a:r>
              <a:rPr lang="uk-UA" sz="32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життя» </a:t>
            </a:r>
            <a:r>
              <a:rPr lang="uk-UA" sz="3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розглядається </a:t>
            </a:r>
            <a:r>
              <a:rPr lang="uk-UA" sz="32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викладачами у </a:t>
            </a:r>
            <a:r>
              <a:rPr lang="uk-UA" sz="3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співвідношеннях </a:t>
            </a:r>
            <a:endParaRPr lang="ru-RU" sz="32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85817764"/>
              </p:ext>
            </p:extLst>
          </p:nvPr>
        </p:nvGraphicFramePr>
        <p:xfrm>
          <a:off x="285720" y="1500174"/>
          <a:ext cx="7315200" cy="4267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N:\презентації\Спорт, танцы- анимации\girl_diver_xlg_clr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84784"/>
            <a:ext cx="220980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0246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AsOne/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7290" y="428604"/>
            <a:ext cx="4214842" cy="715963"/>
          </a:xfrm>
        </p:spPr>
        <p:txBody>
          <a:bodyPr/>
          <a:lstStyle/>
          <a:p>
            <a:r>
              <a:rPr lang="uk-UA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Здоров</a:t>
            </a:r>
            <a:r>
              <a:rPr lang="en-US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я - це</a:t>
            </a:r>
            <a:endParaRPr lang="ru-RU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428736"/>
            <a:ext cx="7315200" cy="4267200"/>
          </a:xfrm>
        </p:spPr>
        <p:txBody>
          <a:bodyPr/>
          <a:lstStyle/>
          <a:p>
            <a:pPr marL="0" indent="0">
              <a:buNone/>
            </a:pPr>
            <a:r>
              <a:rPr lang="uk-UA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стан </a:t>
            </a:r>
            <a:r>
              <a:rPr lang="uk-UA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повного фізичного</a:t>
            </a:r>
            <a:r>
              <a:rPr lang="uk-UA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0" indent="0">
              <a:buNone/>
            </a:pPr>
            <a:r>
              <a:rPr lang="uk-UA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духовного </a:t>
            </a:r>
            <a:r>
              <a:rPr lang="uk-UA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та соціального благополуччя, </a:t>
            </a:r>
            <a:r>
              <a:rPr lang="uk-UA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uk-UA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не лише відсутність </a:t>
            </a:r>
            <a:endParaRPr lang="uk-UA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uk-UA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хвороби </a:t>
            </a:r>
            <a:r>
              <a:rPr lang="uk-UA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чи фізичних </a:t>
            </a:r>
            <a:r>
              <a:rPr lang="uk-UA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вад – </a:t>
            </a:r>
          </a:p>
          <a:p>
            <a:pPr marL="0" indent="0">
              <a:buNone/>
            </a:pPr>
            <a:r>
              <a:rPr lang="uk-UA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мета фізичного виховання, </a:t>
            </a:r>
          </a:p>
          <a:p>
            <a:pPr marL="0" indent="0">
              <a:buNone/>
            </a:pPr>
            <a:r>
              <a:rPr lang="uk-UA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яку викладачі намагаються </a:t>
            </a:r>
          </a:p>
          <a:p>
            <a:pPr marL="0" indent="0">
              <a:buNone/>
            </a:pPr>
            <a:r>
              <a:rPr lang="uk-UA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реалізовувати на заняттях </a:t>
            </a:r>
          </a:p>
          <a:p>
            <a:pPr marL="0" indent="0">
              <a:buNone/>
            </a:pPr>
            <a:r>
              <a:rPr lang="uk-UA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та поза аудиторних заходах.</a:t>
            </a:r>
          </a:p>
          <a:p>
            <a:pPr marL="0" indent="0">
              <a:buNone/>
            </a:pPr>
            <a:r>
              <a:rPr lang="uk-UA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52137" cy="13572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4" descr="C:\Documents and Settings\203_2\Рабочий стол\Физра\IMG_988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22102" y="273176"/>
            <a:ext cx="3042386" cy="2168244"/>
          </a:xfrm>
          <a:prstGeom prst="rect">
            <a:avLst/>
          </a:prstGeom>
          <a:ln w="190500" cap="sq">
            <a:solidFill>
              <a:srgbClr val="FFC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Рисунок 5" descr="C:\Documents and Settings\203_2\Рабочий стол\Физра\IMG_8146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3573016"/>
            <a:ext cx="3707904" cy="2642066"/>
          </a:xfrm>
          <a:prstGeom prst="rect">
            <a:avLst/>
          </a:prstGeom>
          <a:ln w="190500" cap="sq">
            <a:solidFill>
              <a:srgbClr val="FFC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50680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70726345"/>
              </p:ext>
            </p:extLst>
          </p:nvPr>
        </p:nvGraphicFramePr>
        <p:xfrm>
          <a:off x="914400" y="1981200"/>
          <a:ext cx="7315200" cy="4267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357643" y="332656"/>
            <a:ext cx="6840760" cy="936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hlink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hlink"/>
                </a:solidFill>
                <a:latin typeface="Microsoft Sans Serif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hlink"/>
                </a:solidFill>
                <a:latin typeface="Microsoft Sans Serif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hlink"/>
                </a:solidFill>
                <a:latin typeface="Microsoft Sans Serif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hlink"/>
                </a:solidFill>
                <a:latin typeface="Microsoft Sans Serif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hlink"/>
                </a:solidFill>
                <a:latin typeface="Microsoft Sans Serif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hlink"/>
                </a:solidFill>
                <a:latin typeface="Microsoft Sans Serif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hlink"/>
                </a:solidFill>
                <a:latin typeface="Microsoft Sans Serif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hlink"/>
                </a:solidFill>
                <a:latin typeface="Microsoft Sans Serif" pitchFamily="34" charset="0"/>
              </a:defRPr>
            </a:lvl9pPr>
          </a:lstStyle>
          <a:p>
            <a:r>
              <a:rPr lang="uk-UA" sz="5000" b="1" baseline="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Здоровий спосіб життя </a:t>
            </a:r>
            <a:r>
              <a:rPr lang="uk-UA" sz="6000" b="1" baseline="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6000" b="1" baseline="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1656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457200"/>
            <a:ext cx="7315200" cy="1243608"/>
          </a:xfrm>
        </p:spPr>
        <p:txBody>
          <a:bodyPr/>
          <a:lstStyle/>
          <a:p>
            <a:r>
              <a:rPr lang="uk-UA" sz="25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Діяльність </a:t>
            </a:r>
            <a:r>
              <a:rPr lang="uk-UA" sz="25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педагогів  </a:t>
            </a:r>
            <a:r>
              <a:rPr lang="uk-UA" sz="25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з формування </a:t>
            </a:r>
            <a:r>
              <a:rPr lang="uk-UA" sz="25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5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5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позитивного </a:t>
            </a:r>
            <a:r>
              <a:rPr lang="uk-UA" sz="25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ставлення до власного здоров'я передбачає:</a:t>
            </a:r>
            <a:r>
              <a:rPr lang="ru-RU" sz="2500" b="1" dirty="0">
                <a:solidFill>
                  <a:schemeClr val="accent5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500" b="1" dirty="0">
                <a:solidFill>
                  <a:schemeClr val="accent5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500" b="1" dirty="0">
              <a:solidFill>
                <a:schemeClr val="accent5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4282" y="1643050"/>
            <a:ext cx="8412427" cy="4267200"/>
          </a:xfrm>
        </p:spPr>
        <p:txBody>
          <a:bodyPr/>
          <a:lstStyle/>
          <a:p>
            <a:pPr marL="0" indent="0">
              <a:buNone/>
            </a:pPr>
            <a:r>
              <a:rPr lang="uk-UA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Прищеплення </a:t>
            </a:r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студентам </a:t>
            </a:r>
            <a:r>
              <a:rPr lang="uk-UA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знань та вмінь </a:t>
            </a:r>
            <a:endParaRPr lang="uk-UA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щодо </a:t>
            </a:r>
            <a:r>
              <a:rPr lang="uk-UA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здорового способу </a:t>
            </a:r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життя</a:t>
            </a:r>
            <a:endParaRPr lang="ru-RU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k-UA" sz="25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Під час просвітницької діяльності: </a:t>
            </a:r>
            <a:r>
              <a:rPr lang="uk-UA" sz="2000" b="1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лекції </a:t>
            </a:r>
            <a:r>
              <a:rPr lang="uk-UA" sz="2000" b="1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фахівців, </a:t>
            </a:r>
            <a:r>
              <a:rPr lang="uk-UA" sz="2000" b="1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бесіди класних керівників та викладачів, виступи агітбригад</a:t>
            </a:r>
          </a:p>
          <a:p>
            <a:pPr marL="0" indent="14288">
              <a:buNone/>
            </a:pPr>
            <a:r>
              <a:rPr lang="uk-UA" sz="25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Зустрічі </a:t>
            </a:r>
            <a:r>
              <a:rPr lang="uk-UA" sz="25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 людьми, які ведуть здоровий спосіб </a:t>
            </a:r>
            <a:r>
              <a:rPr lang="uk-UA" sz="25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життя, лікарями</a:t>
            </a:r>
            <a:r>
              <a:rPr lang="uk-UA" sz="25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спортсменами </a:t>
            </a:r>
            <a:r>
              <a:rPr lang="uk-UA" sz="25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тощо…</a:t>
            </a:r>
          </a:p>
        </p:txBody>
      </p:sp>
      <p:pic>
        <p:nvPicPr>
          <p:cNvPr id="7" name="Рисунок 6" descr="C:\Documents and Settings\203_2\Рабочий стол\Физра\IMG_532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4149080"/>
            <a:ext cx="3640143" cy="2500306"/>
          </a:xfrm>
          <a:prstGeom prst="rect">
            <a:avLst/>
          </a:prstGeom>
          <a:ln w="190500" cap="sq">
            <a:solidFill>
              <a:srgbClr val="FFC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941204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214290"/>
            <a:ext cx="7207696" cy="4267200"/>
          </a:xfrm>
        </p:spPr>
        <p:txBody>
          <a:bodyPr/>
          <a:lstStyle/>
          <a:p>
            <a:pPr marL="0" indent="0">
              <a:buNone/>
            </a:pPr>
            <a:r>
              <a:rPr lang="uk-UA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Навчання </a:t>
            </a:r>
            <a:r>
              <a:rPr lang="uk-UA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студентів </a:t>
            </a:r>
            <a:r>
              <a:rPr lang="uk-UA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умінням і навичкам здорового способу </a:t>
            </a:r>
            <a:r>
              <a:rPr lang="uk-UA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життя</a:t>
            </a:r>
          </a:p>
          <a:p>
            <a:r>
              <a:rPr lang="uk-UA" sz="25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фізкультурно-оздоровча діяльність</a:t>
            </a:r>
          </a:p>
          <a:p>
            <a:r>
              <a:rPr lang="uk-UA" sz="25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суспільно корисна</a:t>
            </a:r>
          </a:p>
          <a:p>
            <a:r>
              <a:rPr lang="uk-UA" sz="25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творча</a:t>
            </a:r>
          </a:p>
          <a:p>
            <a:r>
              <a:rPr lang="uk-UA" sz="25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ігрова</a:t>
            </a:r>
          </a:p>
        </p:txBody>
      </p:sp>
      <p:pic>
        <p:nvPicPr>
          <p:cNvPr id="7173" name="Picture 5" descr="N:\презентації\Спорт, танцы- анимации\woman_doing_yoga_ha.gif"/>
          <p:cNvPicPr>
            <a:picLocks noChangeAspect="1" noChangeArrowheads="1" noCrop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92" y="-214338"/>
            <a:ext cx="1954907" cy="1954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 descr="C:\Documents and Settings\203_2\Рабочий стол\Физра\IMG_062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2060848"/>
            <a:ext cx="2871631" cy="1976406"/>
          </a:xfrm>
          <a:prstGeom prst="rect">
            <a:avLst/>
          </a:prstGeom>
          <a:ln w="190500" cap="sq">
            <a:solidFill>
              <a:srgbClr val="FFC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9" name="Рисунок 8" descr="C:\Documents and Settings\203_2\Рабочий стол\Физра\IMG_8147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2204864"/>
            <a:ext cx="2736304" cy="1938516"/>
          </a:xfrm>
          <a:prstGeom prst="rect">
            <a:avLst/>
          </a:prstGeom>
          <a:ln w="190500" cap="sq">
            <a:solidFill>
              <a:srgbClr val="FFC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1" name="Рисунок 10" descr="C:\Documents and Settings\203_2\Рабочий стол\Физра\IMG_3043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17792" y="4565844"/>
            <a:ext cx="3040092" cy="2103516"/>
          </a:xfrm>
          <a:prstGeom prst="rect">
            <a:avLst/>
          </a:prstGeom>
          <a:ln w="190500" cap="sq">
            <a:solidFill>
              <a:srgbClr val="FFC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3" name="Рисунок 12" descr="C:\Documents and Settings\203_2\Рабочий стол\Физра\IMG_0903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7504" y="3286124"/>
            <a:ext cx="2890044" cy="2253006"/>
          </a:xfrm>
          <a:prstGeom prst="rect">
            <a:avLst/>
          </a:prstGeom>
          <a:ln w="190500" cap="sq">
            <a:solidFill>
              <a:srgbClr val="FFC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0" name="Рисунок 9" descr="C:\Documents and Settings\203_2\Рабочий стол\Физра\IMG_6252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80112" y="3933056"/>
            <a:ext cx="2997200" cy="2251823"/>
          </a:xfrm>
          <a:prstGeom prst="rect">
            <a:avLst/>
          </a:prstGeom>
          <a:ln w="190500" cap="sq">
            <a:solidFill>
              <a:srgbClr val="FFC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147944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714356"/>
            <a:ext cx="7315200" cy="2214578"/>
          </a:xfrm>
        </p:spPr>
        <p:txBody>
          <a:bodyPr/>
          <a:lstStyle/>
          <a:p>
            <a:pPr marL="0" indent="0">
              <a:buNone/>
            </a:pPr>
            <a:r>
              <a:rPr lang="uk-UA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характеризується високим рівнем культури поведінки стосовно власного здоров’я та здоров’я </a:t>
            </a:r>
            <a:r>
              <a:rPr lang="uk-UA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оточуючих. </a:t>
            </a:r>
            <a:endParaRPr lang="ru-RU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7315200" cy="715963"/>
          </a:xfrm>
        </p:spPr>
        <p:txBody>
          <a:bodyPr/>
          <a:lstStyle/>
          <a:p>
            <a:r>
              <a:rPr lang="uk-UA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Культура здоров</a:t>
            </a:r>
            <a:r>
              <a:rPr lang="en-US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я</a:t>
            </a:r>
            <a:endParaRPr lang="ru-RU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069292" y="2213057"/>
            <a:ext cx="4572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uk-UA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Створення гуманного мікроклімату в студентському колективі  </a:t>
            </a:r>
          </a:p>
          <a:p>
            <a:pPr algn="l"/>
            <a:r>
              <a:rPr lang="uk-UA" sz="3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Формування в студентів  культури спілкування і </a:t>
            </a:r>
            <a:r>
              <a:rPr lang="uk-UA" sz="3600" b="1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неконфліктності</a:t>
            </a:r>
            <a:r>
              <a:rPr lang="uk-UA" sz="3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36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C:\Documents and Settings\203_2\Рабочий стол\Физра\IMG_295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6476" y="3026271"/>
            <a:ext cx="3214710" cy="2190172"/>
          </a:xfrm>
          <a:prstGeom prst="rect">
            <a:avLst/>
          </a:prstGeom>
          <a:ln w="190500" cap="sq">
            <a:solidFill>
              <a:srgbClr val="FFC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7" name="Прямоугольник 6"/>
          <p:cNvSpPr/>
          <p:nvPr/>
        </p:nvSpPr>
        <p:spPr>
          <a:xfrm>
            <a:off x="564741" y="5373216"/>
            <a:ext cx="27181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uk-UA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Робота журі на дні здоров’я</a:t>
            </a:r>
            <a:endParaRPr lang="ru-RU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3" descr="N:\презентації\Спорт, танцы- анимации\002459e996ab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15227">
            <a:off x="4792798" y="4274910"/>
            <a:ext cx="3124989" cy="3124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4847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N:\презентації\Спорт, танцы- анимации\sport-relais8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1936088" cy="2130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556792"/>
            <a:ext cx="8208912" cy="3464024"/>
          </a:xfrm>
        </p:spPr>
        <p:txBody>
          <a:bodyPr/>
          <a:lstStyle/>
          <a:p>
            <a:pPr marL="0" indent="0" algn="just">
              <a:buNone/>
            </a:pPr>
            <a:r>
              <a:rPr lang="uk-UA" sz="3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	</a:t>
            </a:r>
            <a:r>
              <a:rPr lang="uk-UA" sz="28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Щорічно студенти технікуму беруть активну участь в обласній першості серед вищих навчальних закладів І-ІІ рівнів акредитації. Під керівництвом викладачів наші студенти неодноразово ставали переможцями та призерами цих змагань</a:t>
            </a:r>
            <a:r>
              <a:rPr lang="ru-RU" sz="28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0" indent="723900" algn="just">
              <a:buNone/>
            </a:pPr>
            <a:endParaRPr lang="ru-RU" sz="30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C:\Documents and Settings\203_2\Рабочий стол\Физра\IMG_480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4437112"/>
            <a:ext cx="2952328" cy="2208105"/>
          </a:xfrm>
          <a:prstGeom prst="rect">
            <a:avLst/>
          </a:prstGeom>
          <a:ln w="190500" cap="sq">
            <a:solidFill>
              <a:srgbClr val="FFC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Рисунок 5" descr="C:\Documents and Settings\203_2\Рабочий стол\Физра\IMG_4809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4437112"/>
            <a:ext cx="3316290" cy="2214554"/>
          </a:xfrm>
          <a:prstGeom prst="rect">
            <a:avLst/>
          </a:prstGeom>
          <a:ln w="190500" cap="sq">
            <a:solidFill>
              <a:srgbClr val="FFC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164996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2316" y="1405558"/>
            <a:ext cx="3625780" cy="4910980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uk-UA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uk-UA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– активність</a:t>
            </a:r>
          </a:p>
          <a:p>
            <a:pPr marL="0" indent="0">
              <a:spcBef>
                <a:spcPts val="0"/>
              </a:spcBef>
              <a:buNone/>
            </a:pPr>
            <a:r>
              <a:rPr lang="uk-UA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</a:t>
            </a:r>
            <a:r>
              <a:rPr lang="uk-UA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– бадьорість</a:t>
            </a:r>
          </a:p>
          <a:p>
            <a:pPr marL="0" indent="0">
              <a:spcBef>
                <a:spcPts val="0"/>
              </a:spcBef>
              <a:buNone/>
            </a:pPr>
            <a:r>
              <a:rPr lang="uk-UA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uk-UA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– воля</a:t>
            </a:r>
          </a:p>
          <a:p>
            <a:pPr marL="0" indent="0">
              <a:spcBef>
                <a:spcPts val="0"/>
              </a:spcBef>
              <a:buNone/>
            </a:pPr>
            <a:r>
              <a:rPr lang="uk-UA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uk-UA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– гордість</a:t>
            </a:r>
          </a:p>
          <a:p>
            <a:pPr marL="0" indent="0">
              <a:spcBef>
                <a:spcPts val="0"/>
              </a:spcBef>
              <a:buNone/>
            </a:pPr>
            <a:r>
              <a:rPr lang="uk-UA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uk-UA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– дружба</a:t>
            </a:r>
          </a:p>
          <a:p>
            <a:pPr marL="0" indent="0">
              <a:spcBef>
                <a:spcPts val="0"/>
              </a:spcBef>
              <a:buNone/>
            </a:pPr>
            <a:r>
              <a:rPr lang="uk-UA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uk-UA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– енергія</a:t>
            </a:r>
          </a:p>
          <a:p>
            <a:pPr marL="0" indent="0">
              <a:spcBef>
                <a:spcPts val="0"/>
              </a:spcBef>
              <a:buNone/>
            </a:pPr>
            <a:r>
              <a:rPr lang="uk-UA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Ж</a:t>
            </a:r>
            <a:r>
              <a:rPr lang="uk-UA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- жага творити</a:t>
            </a:r>
          </a:p>
          <a:p>
            <a:pPr marL="0" indent="0">
              <a:spcBef>
                <a:spcPts val="0"/>
              </a:spcBef>
              <a:buNone/>
            </a:pPr>
            <a:r>
              <a:rPr lang="uk-UA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uk-UA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– здоров</a:t>
            </a:r>
            <a:r>
              <a:rPr lang="en-US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я</a:t>
            </a:r>
          </a:p>
          <a:p>
            <a:pPr marL="0" indent="0">
              <a:spcBef>
                <a:spcPts val="0"/>
              </a:spcBef>
              <a:buFontTx/>
              <a:buNone/>
            </a:pPr>
            <a:r>
              <a:rPr lang="uk-UA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uk-UA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– ініціативність</a:t>
            </a:r>
          </a:p>
          <a:p>
            <a:pPr marL="0" indent="0">
              <a:spcBef>
                <a:spcPts val="0"/>
              </a:spcBef>
              <a:buFontTx/>
              <a:buNone/>
            </a:pPr>
            <a:r>
              <a:rPr lang="uk-UA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uk-UA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– наполегливість</a:t>
            </a:r>
          </a:p>
          <a:p>
            <a:pPr marL="0" indent="0">
              <a:spcBef>
                <a:spcPts val="0"/>
              </a:spcBef>
              <a:buNone/>
            </a:pPr>
            <a:r>
              <a:rPr lang="uk-UA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uk-UA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– оптимізм</a:t>
            </a:r>
          </a:p>
          <a:p>
            <a:pPr marL="0" indent="0">
              <a:spcBef>
                <a:spcPts val="0"/>
              </a:spcBef>
              <a:buNone/>
            </a:pPr>
            <a:endParaRPr lang="uk-UA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357643" y="332656"/>
            <a:ext cx="6840760" cy="936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hlink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hlink"/>
                </a:solidFill>
                <a:latin typeface="Microsoft Sans Serif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hlink"/>
                </a:solidFill>
                <a:latin typeface="Microsoft Sans Serif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hlink"/>
                </a:solidFill>
                <a:latin typeface="Microsoft Sans Serif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hlink"/>
                </a:solidFill>
                <a:latin typeface="Microsoft Sans Serif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hlink"/>
                </a:solidFill>
                <a:latin typeface="Microsoft Sans Serif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hlink"/>
                </a:solidFill>
                <a:latin typeface="Microsoft Sans Serif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hlink"/>
                </a:solidFill>
                <a:latin typeface="Microsoft Sans Serif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hlink"/>
                </a:solidFill>
                <a:latin typeface="Microsoft Sans Serif" pitchFamily="34" charset="0"/>
              </a:defRPr>
            </a:lvl9pPr>
          </a:lstStyle>
          <a:p>
            <a:r>
              <a:rPr lang="uk-UA" sz="5000" b="1" baseline="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Азбука здоров</a:t>
            </a:r>
            <a:r>
              <a:rPr lang="en-US" sz="5000" b="1" baseline="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sz="5000" b="1" baseline="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я </a:t>
            </a:r>
            <a:r>
              <a:rPr lang="uk-UA" sz="6000" b="1" baseline="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6000" b="1" baseline="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 bwMode="auto">
          <a:xfrm>
            <a:off x="3818096" y="1988840"/>
            <a:ext cx="3756929" cy="4680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spcBef>
                <a:spcPts val="0"/>
              </a:spcBef>
              <a:buFontTx/>
              <a:buNone/>
            </a:pPr>
            <a:r>
              <a:rPr lang="uk-UA" b="1" baseline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uk-UA" baseline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– прогрес</a:t>
            </a:r>
          </a:p>
          <a:p>
            <a:pPr marL="0" indent="0">
              <a:spcBef>
                <a:spcPts val="0"/>
              </a:spcBef>
              <a:buFontTx/>
              <a:buNone/>
            </a:pPr>
            <a:r>
              <a:rPr lang="uk-UA" b="1" baseline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uk-UA" baseline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– радість</a:t>
            </a:r>
          </a:p>
          <a:p>
            <a:pPr marL="0" indent="0">
              <a:spcBef>
                <a:spcPts val="0"/>
              </a:spcBef>
              <a:buFontTx/>
              <a:buNone/>
            </a:pPr>
            <a:r>
              <a:rPr lang="uk-UA" b="1" baseline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uk-UA" baseline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– спорт</a:t>
            </a:r>
          </a:p>
          <a:p>
            <a:pPr marL="0" indent="0">
              <a:spcBef>
                <a:spcPts val="0"/>
              </a:spcBef>
              <a:buFontTx/>
              <a:buNone/>
            </a:pPr>
            <a:r>
              <a:rPr lang="uk-UA" b="1" baseline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uk-UA" baseline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– творчість</a:t>
            </a:r>
          </a:p>
          <a:p>
            <a:pPr marL="0" indent="0">
              <a:spcBef>
                <a:spcPts val="0"/>
              </a:spcBef>
              <a:buFontTx/>
              <a:buNone/>
            </a:pPr>
            <a:r>
              <a:rPr lang="uk-UA" b="1" baseline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uk-UA" baseline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– упевненість</a:t>
            </a:r>
          </a:p>
          <a:p>
            <a:pPr marL="0" indent="0">
              <a:spcBef>
                <a:spcPts val="0"/>
              </a:spcBef>
              <a:buFontTx/>
              <a:buNone/>
            </a:pPr>
            <a:r>
              <a:rPr lang="uk-UA" b="1" baseline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Ф</a:t>
            </a:r>
            <a:r>
              <a:rPr lang="uk-UA" baseline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– фізична сила</a:t>
            </a:r>
          </a:p>
          <a:p>
            <a:pPr marL="0" indent="0">
              <a:spcBef>
                <a:spcPts val="0"/>
              </a:spcBef>
              <a:buFontTx/>
              <a:buNone/>
            </a:pPr>
            <a:r>
              <a:rPr lang="uk-UA" b="1" baseline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Ч</a:t>
            </a:r>
            <a:r>
              <a:rPr lang="uk-UA" baseline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– чистота</a:t>
            </a:r>
          </a:p>
          <a:p>
            <a:pPr marL="0" indent="0">
              <a:spcBef>
                <a:spcPts val="0"/>
              </a:spcBef>
              <a:buFontTx/>
              <a:buNone/>
            </a:pPr>
            <a:r>
              <a:rPr lang="uk-UA" b="1" baseline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Ш</a:t>
            </a:r>
            <a:r>
              <a:rPr lang="uk-UA" baseline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– шанс</a:t>
            </a:r>
          </a:p>
          <a:p>
            <a:pPr marL="0" indent="0">
              <a:spcBef>
                <a:spcPts val="0"/>
              </a:spcBef>
              <a:buFontTx/>
              <a:buNone/>
            </a:pPr>
            <a:r>
              <a:rPr lang="uk-UA" b="1" baseline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Щ</a:t>
            </a:r>
            <a:r>
              <a:rPr lang="uk-UA" baseline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- щедрість</a:t>
            </a:r>
          </a:p>
          <a:p>
            <a:pPr marL="0" indent="0">
              <a:spcBef>
                <a:spcPts val="0"/>
              </a:spcBef>
              <a:buFontTx/>
              <a:buNone/>
            </a:pPr>
            <a:r>
              <a:rPr lang="uk-UA" baseline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baseline="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Объект 2"/>
          <p:cNvSpPr txBox="1">
            <a:spLocks/>
          </p:cNvSpPr>
          <p:nvPr/>
        </p:nvSpPr>
        <p:spPr bwMode="auto">
          <a:xfrm>
            <a:off x="6643703" y="1785926"/>
            <a:ext cx="2500298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spcBef>
                <a:spcPts val="0"/>
              </a:spcBef>
              <a:buFontTx/>
              <a:buNone/>
            </a:pPr>
            <a:r>
              <a:rPr lang="uk-UA" baseline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b="1" baseline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Я</a:t>
            </a:r>
            <a:r>
              <a:rPr lang="uk-UA" baseline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uk-UA" b="1" baseline="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я</a:t>
            </a:r>
            <a:r>
              <a:rPr lang="uk-UA" b="1" baseline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знаю,</a:t>
            </a:r>
          </a:p>
          <a:p>
            <a:pPr marL="0" indent="0">
              <a:spcBef>
                <a:spcPts val="0"/>
              </a:spcBef>
              <a:buFontTx/>
              <a:buNone/>
            </a:pPr>
            <a:r>
              <a:rPr lang="uk-UA" b="1" baseline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b="1" baseline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що здоровим бути модно</a:t>
            </a:r>
          </a:p>
          <a:p>
            <a:pPr marL="0" indent="0">
              <a:spcBef>
                <a:spcPts val="0"/>
              </a:spcBef>
              <a:buFontTx/>
              <a:buNone/>
            </a:pPr>
            <a:r>
              <a:rPr lang="uk-UA" b="1" cap="all" baseline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Завжди!</a:t>
            </a:r>
            <a:endParaRPr lang="ru-RU" b="1" cap="all" baseline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G:\презентації\Спорт, танцы- анимации\76554995_mmmm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6644" y="4989978"/>
            <a:ext cx="1679382" cy="1679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2144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282" y="214290"/>
            <a:ext cx="183832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72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Отже,</a:t>
            </a:r>
            <a:endParaRPr lang="ru-RU" sz="7200" dirty="0"/>
          </a:p>
        </p:txBody>
      </p:sp>
      <p:sp>
        <p:nvSpPr>
          <p:cNvPr id="38913" name="Rectangle 1"/>
          <p:cNvSpPr>
            <a:spLocks noChangeArrowheads="1"/>
          </p:cNvSpPr>
          <p:nvPr/>
        </p:nvSpPr>
        <p:spPr bwMode="auto">
          <a:xfrm>
            <a:off x="395536" y="1839858"/>
            <a:ext cx="4717758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6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	</a:t>
            </a: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Досвід, активність, наполегливість та професіоналізм – ці риси притаманні педагогам   фізичного виховання, а їх навчальна та просвітницька діяльність сприяють мотивації студентів до занять з фізичного виховання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  </a:t>
            </a:r>
            <a:endParaRPr kumimoji="0" lang="ru-RU" sz="4000" b="1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  <p:pic>
        <p:nvPicPr>
          <p:cNvPr id="4" name="Рисунок 3" descr="C:\Documents and Settings\203_2\Рабочий стол\Физра\IMG_783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214290"/>
            <a:ext cx="2955195" cy="1967738"/>
          </a:xfrm>
          <a:prstGeom prst="rect">
            <a:avLst/>
          </a:prstGeom>
          <a:ln w="190500" cap="sq">
            <a:solidFill>
              <a:srgbClr val="FFC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Рисунок 4" descr="C:\Documents and Settings\203_2\Рабочий стол\Физра\IMG_495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2492896"/>
            <a:ext cx="2797175" cy="1865403"/>
          </a:xfrm>
          <a:prstGeom prst="rect">
            <a:avLst/>
          </a:prstGeom>
          <a:ln w="190500" cap="sq">
            <a:solidFill>
              <a:srgbClr val="FFC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Рисунок 5" descr="C:\Documents and Settings\203_2\Рабочий стол\Физра\IMG_4964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3777" y="4643446"/>
            <a:ext cx="2844800" cy="1897164"/>
          </a:xfrm>
          <a:prstGeom prst="rect">
            <a:avLst/>
          </a:prstGeom>
          <a:ln w="190500" cap="sq">
            <a:solidFill>
              <a:srgbClr val="FFC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4282" y="142852"/>
            <a:ext cx="4854727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75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5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Дякую за увагу!</a:t>
            </a:r>
            <a:endParaRPr lang="ru-RU" sz="75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5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C:\Documents and Settings\203_2\Рабочий стол\Физра\IMG_072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643050"/>
            <a:ext cx="4214842" cy="3586150"/>
          </a:xfrm>
          <a:prstGeom prst="rect">
            <a:avLst/>
          </a:prstGeom>
          <a:ln w="190500" cap="sq">
            <a:solidFill>
              <a:srgbClr val="FFC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Рисунок 6" descr="C:\Documents and Settings\203_2\Рабочий стол\Физра\IMG_316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348880"/>
            <a:ext cx="4286280" cy="3723326"/>
          </a:xfrm>
          <a:prstGeom prst="rect">
            <a:avLst/>
          </a:prstGeom>
          <a:ln w="190500" cap="sq">
            <a:solidFill>
              <a:srgbClr val="FFC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705480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powerpoint-template">
  <a:themeElements>
    <a:clrScheme name="powerpoint-template 13">
      <a:dk1>
        <a:srgbClr val="4D4D4D"/>
      </a:dk1>
      <a:lt1>
        <a:srgbClr val="FFFFFF"/>
      </a:lt1>
      <a:dk2>
        <a:srgbClr val="4D4D4D"/>
      </a:dk2>
      <a:lt2>
        <a:srgbClr val="F4EE00"/>
      </a:lt2>
      <a:accent1>
        <a:srgbClr val="6BC4FF"/>
      </a:accent1>
      <a:accent2>
        <a:srgbClr val="DDB72C"/>
      </a:accent2>
      <a:accent3>
        <a:srgbClr val="FFFFFF"/>
      </a:accent3>
      <a:accent4>
        <a:srgbClr val="404040"/>
      </a:accent4>
      <a:accent5>
        <a:srgbClr val="BADEFF"/>
      </a:accent5>
      <a:accent6>
        <a:srgbClr val="C8A627"/>
      </a:accent6>
      <a:hlink>
        <a:srgbClr val="0091FF"/>
      </a:hlink>
      <a:folHlink>
        <a:srgbClr val="DDDDDD"/>
      </a:folHlink>
    </a:clrScheme>
    <a:fontScheme name="powerpoint-template">
      <a:majorFont>
        <a:latin typeface="Microsoft Sans Serif"/>
        <a:ea typeface=""/>
        <a:cs typeface=""/>
      </a:majorFont>
      <a:minorFont>
        <a:latin typeface="Microsoft Sans Serif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powerpoint-template 1">
        <a:dk1>
          <a:srgbClr val="4D4D4D"/>
        </a:dk1>
        <a:lt1>
          <a:srgbClr val="FFFFFF"/>
        </a:lt1>
        <a:dk2>
          <a:srgbClr val="4D4D4D"/>
        </a:dk2>
        <a:lt2>
          <a:srgbClr val="800000"/>
        </a:lt2>
        <a:accent1>
          <a:srgbClr val="FF9933"/>
        </a:accent1>
        <a:accent2>
          <a:srgbClr val="009900"/>
        </a:accent2>
        <a:accent3>
          <a:srgbClr val="FFFFFF"/>
        </a:accent3>
        <a:accent4>
          <a:srgbClr val="404040"/>
        </a:accent4>
        <a:accent5>
          <a:srgbClr val="FFCAAD"/>
        </a:accent5>
        <a:accent6>
          <a:srgbClr val="008A00"/>
        </a:accent6>
        <a:hlink>
          <a:srgbClr val="3366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 2">
        <a:dk1>
          <a:srgbClr val="4D4D4D"/>
        </a:dk1>
        <a:lt1>
          <a:srgbClr val="FFFFFF"/>
        </a:lt1>
        <a:dk2>
          <a:srgbClr val="4D4D4D"/>
        </a:dk2>
        <a:lt2>
          <a:srgbClr val="B92B2B"/>
        </a:lt2>
        <a:accent1>
          <a:srgbClr val="0095B7"/>
        </a:accent1>
        <a:accent2>
          <a:srgbClr val="FAAC8F"/>
        </a:accent2>
        <a:accent3>
          <a:srgbClr val="FFFFFF"/>
        </a:accent3>
        <a:accent4>
          <a:srgbClr val="404040"/>
        </a:accent4>
        <a:accent5>
          <a:srgbClr val="AAC8D8"/>
        </a:accent5>
        <a:accent6>
          <a:srgbClr val="E39B81"/>
        </a:accent6>
        <a:hlink>
          <a:srgbClr val="2D3289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 3">
        <a:dk1>
          <a:srgbClr val="4D4D4D"/>
        </a:dk1>
        <a:lt1>
          <a:srgbClr val="FFFFFF"/>
        </a:lt1>
        <a:dk2>
          <a:srgbClr val="4D4D4D"/>
        </a:dk2>
        <a:lt2>
          <a:srgbClr val="0C209B"/>
        </a:lt2>
        <a:accent1>
          <a:srgbClr val="2167BF"/>
        </a:accent1>
        <a:accent2>
          <a:srgbClr val="C60C0D"/>
        </a:accent2>
        <a:accent3>
          <a:srgbClr val="FFFFFF"/>
        </a:accent3>
        <a:accent4>
          <a:srgbClr val="404040"/>
        </a:accent4>
        <a:accent5>
          <a:srgbClr val="ABB8DC"/>
        </a:accent5>
        <a:accent6>
          <a:srgbClr val="B30A0B"/>
        </a:accent6>
        <a:hlink>
          <a:srgbClr val="4793C7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 4">
        <a:dk1>
          <a:srgbClr val="4D4D4D"/>
        </a:dk1>
        <a:lt1>
          <a:srgbClr val="FFFFFF"/>
        </a:lt1>
        <a:dk2>
          <a:srgbClr val="4D4D4D"/>
        </a:dk2>
        <a:lt2>
          <a:srgbClr val="0C209B"/>
        </a:lt2>
        <a:accent1>
          <a:srgbClr val="2167BF"/>
        </a:accent1>
        <a:accent2>
          <a:srgbClr val="C60C0D"/>
        </a:accent2>
        <a:accent3>
          <a:srgbClr val="FFFFFF"/>
        </a:accent3>
        <a:accent4>
          <a:srgbClr val="404040"/>
        </a:accent4>
        <a:accent5>
          <a:srgbClr val="ABB8DC"/>
        </a:accent5>
        <a:accent6>
          <a:srgbClr val="B30A0B"/>
        </a:accent6>
        <a:hlink>
          <a:srgbClr val="1FAAE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 5">
        <a:dk1>
          <a:srgbClr val="4D4D4D"/>
        </a:dk1>
        <a:lt1>
          <a:srgbClr val="FFFFFF"/>
        </a:lt1>
        <a:dk2>
          <a:srgbClr val="4D4D4D"/>
        </a:dk2>
        <a:lt2>
          <a:srgbClr val="1376BA"/>
        </a:lt2>
        <a:accent1>
          <a:srgbClr val="2091CB"/>
        </a:accent1>
        <a:accent2>
          <a:srgbClr val="2D76E4"/>
        </a:accent2>
        <a:accent3>
          <a:srgbClr val="FFFFFF"/>
        </a:accent3>
        <a:accent4>
          <a:srgbClr val="404040"/>
        </a:accent4>
        <a:accent5>
          <a:srgbClr val="ABC7E2"/>
        </a:accent5>
        <a:accent6>
          <a:srgbClr val="286ACF"/>
        </a:accent6>
        <a:hlink>
          <a:srgbClr val="3BAEDB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 6">
        <a:dk1>
          <a:srgbClr val="4D4D4D"/>
        </a:dk1>
        <a:lt1>
          <a:srgbClr val="FFFFFF"/>
        </a:lt1>
        <a:dk2>
          <a:srgbClr val="4D4D4D"/>
        </a:dk2>
        <a:lt2>
          <a:srgbClr val="1376BA"/>
        </a:lt2>
        <a:accent1>
          <a:srgbClr val="2091CB"/>
        </a:accent1>
        <a:accent2>
          <a:srgbClr val="2D76E4"/>
        </a:accent2>
        <a:accent3>
          <a:srgbClr val="FFFFFF"/>
        </a:accent3>
        <a:accent4>
          <a:srgbClr val="404040"/>
        </a:accent4>
        <a:accent5>
          <a:srgbClr val="ABC7E2"/>
        </a:accent5>
        <a:accent6>
          <a:srgbClr val="286ACF"/>
        </a:accent6>
        <a:hlink>
          <a:srgbClr val="992E28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 7">
        <a:dk1>
          <a:srgbClr val="4D4D4D"/>
        </a:dk1>
        <a:lt1>
          <a:srgbClr val="FFFFFF"/>
        </a:lt1>
        <a:dk2>
          <a:srgbClr val="4D4D4D"/>
        </a:dk2>
        <a:lt2>
          <a:srgbClr val="1376BA"/>
        </a:lt2>
        <a:accent1>
          <a:srgbClr val="2091CB"/>
        </a:accent1>
        <a:accent2>
          <a:srgbClr val="2D76E4"/>
        </a:accent2>
        <a:accent3>
          <a:srgbClr val="FFFFFF"/>
        </a:accent3>
        <a:accent4>
          <a:srgbClr val="404040"/>
        </a:accent4>
        <a:accent5>
          <a:srgbClr val="ABC7E2"/>
        </a:accent5>
        <a:accent6>
          <a:srgbClr val="286ACF"/>
        </a:accent6>
        <a:hlink>
          <a:srgbClr val="B96203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 8">
        <a:dk1>
          <a:srgbClr val="4D4D4D"/>
        </a:dk1>
        <a:lt1>
          <a:srgbClr val="FFFFFF"/>
        </a:lt1>
        <a:dk2>
          <a:srgbClr val="4D4D4D"/>
        </a:dk2>
        <a:lt2>
          <a:srgbClr val="1376BA"/>
        </a:lt2>
        <a:accent1>
          <a:srgbClr val="2091CB"/>
        </a:accent1>
        <a:accent2>
          <a:srgbClr val="2D76E4"/>
        </a:accent2>
        <a:accent3>
          <a:srgbClr val="FFFFFF"/>
        </a:accent3>
        <a:accent4>
          <a:srgbClr val="404040"/>
        </a:accent4>
        <a:accent5>
          <a:srgbClr val="ABC7E2"/>
        </a:accent5>
        <a:accent6>
          <a:srgbClr val="286ACF"/>
        </a:accent6>
        <a:hlink>
          <a:srgbClr val="813C8C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 9">
        <a:dk1>
          <a:srgbClr val="4D4D4D"/>
        </a:dk1>
        <a:lt1>
          <a:srgbClr val="FFFFFF"/>
        </a:lt1>
        <a:dk2>
          <a:srgbClr val="4D4D4D"/>
        </a:dk2>
        <a:lt2>
          <a:srgbClr val="6BC4FF"/>
        </a:lt2>
        <a:accent1>
          <a:srgbClr val="F0C91D"/>
        </a:accent1>
        <a:accent2>
          <a:srgbClr val="4CD134"/>
        </a:accent2>
        <a:accent3>
          <a:srgbClr val="FFFFFF"/>
        </a:accent3>
        <a:accent4>
          <a:srgbClr val="404040"/>
        </a:accent4>
        <a:accent5>
          <a:srgbClr val="F6E1AB"/>
        </a:accent5>
        <a:accent6>
          <a:srgbClr val="44BD2E"/>
        </a:accent6>
        <a:hlink>
          <a:srgbClr val="0091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 10">
        <a:dk1>
          <a:srgbClr val="4D4D4D"/>
        </a:dk1>
        <a:lt1>
          <a:srgbClr val="FFFFFF"/>
        </a:lt1>
        <a:dk2>
          <a:srgbClr val="4D4D4D"/>
        </a:dk2>
        <a:lt2>
          <a:srgbClr val="6BC4FF"/>
        </a:lt2>
        <a:accent1>
          <a:srgbClr val="F0C91D"/>
        </a:accent1>
        <a:accent2>
          <a:srgbClr val="DDCF15"/>
        </a:accent2>
        <a:accent3>
          <a:srgbClr val="FFFFFF"/>
        </a:accent3>
        <a:accent4>
          <a:srgbClr val="404040"/>
        </a:accent4>
        <a:accent5>
          <a:srgbClr val="F6E1AB"/>
        </a:accent5>
        <a:accent6>
          <a:srgbClr val="C8BB12"/>
        </a:accent6>
        <a:hlink>
          <a:srgbClr val="0091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 11">
        <a:dk1>
          <a:srgbClr val="4D4D4D"/>
        </a:dk1>
        <a:lt1>
          <a:srgbClr val="FFFFFF"/>
        </a:lt1>
        <a:dk2>
          <a:srgbClr val="4D4D4D"/>
        </a:dk2>
        <a:lt2>
          <a:srgbClr val="C9CF15"/>
        </a:lt2>
        <a:accent1>
          <a:srgbClr val="6BC4FF"/>
        </a:accent1>
        <a:accent2>
          <a:srgbClr val="DDCF15"/>
        </a:accent2>
        <a:accent3>
          <a:srgbClr val="FFFFFF"/>
        </a:accent3>
        <a:accent4>
          <a:srgbClr val="404040"/>
        </a:accent4>
        <a:accent5>
          <a:srgbClr val="BADEFF"/>
        </a:accent5>
        <a:accent6>
          <a:srgbClr val="C8BB12"/>
        </a:accent6>
        <a:hlink>
          <a:srgbClr val="0091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 12">
        <a:dk1>
          <a:srgbClr val="4D4D4D"/>
        </a:dk1>
        <a:lt1>
          <a:srgbClr val="FFFFFF"/>
        </a:lt1>
        <a:dk2>
          <a:srgbClr val="4D4D4D"/>
        </a:dk2>
        <a:lt2>
          <a:srgbClr val="F4EE00"/>
        </a:lt2>
        <a:accent1>
          <a:srgbClr val="6BC4FF"/>
        </a:accent1>
        <a:accent2>
          <a:srgbClr val="DDCF15"/>
        </a:accent2>
        <a:accent3>
          <a:srgbClr val="FFFFFF"/>
        </a:accent3>
        <a:accent4>
          <a:srgbClr val="404040"/>
        </a:accent4>
        <a:accent5>
          <a:srgbClr val="BADEFF"/>
        </a:accent5>
        <a:accent6>
          <a:srgbClr val="C8BB12"/>
        </a:accent6>
        <a:hlink>
          <a:srgbClr val="0091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 13">
        <a:dk1>
          <a:srgbClr val="4D4D4D"/>
        </a:dk1>
        <a:lt1>
          <a:srgbClr val="FFFFFF"/>
        </a:lt1>
        <a:dk2>
          <a:srgbClr val="4D4D4D"/>
        </a:dk2>
        <a:lt2>
          <a:srgbClr val="F4EE00"/>
        </a:lt2>
        <a:accent1>
          <a:srgbClr val="6BC4FF"/>
        </a:accent1>
        <a:accent2>
          <a:srgbClr val="DDB72C"/>
        </a:accent2>
        <a:accent3>
          <a:srgbClr val="FFFFFF"/>
        </a:accent3>
        <a:accent4>
          <a:srgbClr val="404040"/>
        </a:accent4>
        <a:accent5>
          <a:srgbClr val="BADEFF"/>
        </a:accent5>
        <a:accent6>
          <a:srgbClr val="C8A627"/>
        </a:accent6>
        <a:hlink>
          <a:srgbClr val="0091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powerpoint-template 13">
    <a:dk1>
      <a:srgbClr val="4D4D4D"/>
    </a:dk1>
    <a:lt1>
      <a:srgbClr val="FFFFFF"/>
    </a:lt1>
    <a:dk2>
      <a:srgbClr val="4D4D4D"/>
    </a:dk2>
    <a:lt2>
      <a:srgbClr val="F4EE00"/>
    </a:lt2>
    <a:accent1>
      <a:srgbClr val="6BC4FF"/>
    </a:accent1>
    <a:accent2>
      <a:srgbClr val="DDB72C"/>
    </a:accent2>
    <a:accent3>
      <a:srgbClr val="FFFFFF"/>
    </a:accent3>
    <a:accent4>
      <a:srgbClr val="404040"/>
    </a:accent4>
    <a:accent5>
      <a:srgbClr val="BADEFF"/>
    </a:accent5>
    <a:accent6>
      <a:srgbClr val="C8A627"/>
    </a:accent6>
    <a:hlink>
      <a:srgbClr val="0091FF"/>
    </a:hlink>
    <a:folHlink>
      <a:srgbClr val="DDDDDD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606</TotalTime>
  <Words>540</Words>
  <Application>Microsoft Office PowerPoint</Application>
  <PresentationFormat>Экран (4:3)</PresentationFormat>
  <Paragraphs>103</Paragraphs>
  <Slides>19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powerpoint-template</vt:lpstr>
      <vt:lpstr>Тема: Інновації в роботі викладачів фізичного виховання як допомога у мотивації студентів до занять з фізичного виховання та спорту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Поняття «здоровий спосіб життя» розглядається викладачами у співвідношеннях </vt:lpstr>
      <vt:lpstr>Здоров’я - це</vt:lpstr>
      <vt:lpstr>Презентация PowerPoint</vt:lpstr>
      <vt:lpstr>Діяльність педагогів  з формування  позитивного ставлення до власного здоров'я передбачає: </vt:lpstr>
      <vt:lpstr>Презентация PowerPoint</vt:lpstr>
      <vt:lpstr>Культура здоров’я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Название презентации</dc:title>
  <dc:creator>Олег</dc:creator>
  <cp:lastModifiedBy>GALINA</cp:lastModifiedBy>
  <cp:revision>53</cp:revision>
  <dcterms:created xsi:type="dcterms:W3CDTF">2012-08-03T06:03:45Z</dcterms:created>
  <dcterms:modified xsi:type="dcterms:W3CDTF">2019-09-11T06:38:03Z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266188</vt:lpwstr>
  </property>
  <property fmtid="{D5CDD505-2E9C-101B-9397-08002B2CF9AE}" pid="3" name="NXPowerLiteSettings">
    <vt:lpwstr>F7000400038000</vt:lpwstr>
  </property>
  <property fmtid="{D5CDD505-2E9C-101B-9397-08002B2CF9AE}" pid="4" name="NXPowerLiteVersion">
    <vt:lpwstr>D5.0.3</vt:lpwstr>
  </property>
</Properties>
</file>