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8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80" r:id="rId15"/>
    <p:sldId id="281" r:id="rId16"/>
    <p:sldId id="283" r:id="rId17"/>
    <p:sldId id="284" r:id="rId18"/>
    <p:sldId id="287" r:id="rId19"/>
    <p:sldId id="269" r:id="rId20"/>
    <p:sldId id="270" r:id="rId21"/>
    <p:sldId id="271" r:id="rId22"/>
    <p:sldId id="276" r:id="rId23"/>
    <p:sldId id="272" r:id="rId24"/>
    <p:sldId id="273" r:id="rId25"/>
    <p:sldId id="277" r:id="rId26"/>
    <p:sldId id="278" r:id="rId27"/>
    <p:sldId id="274" r:id="rId28"/>
    <p:sldId id="275" r:id="rId29"/>
    <p:sldId id="256" r:id="rId30"/>
    <p:sldId id="282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image" Target="../media/image6.jp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AD0C90-1A82-44C1-BE97-DB08DF7E25F9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323F20-8709-448E-8A0D-2F17AE5088F0}">
      <dgm:prSet/>
      <dgm:spPr>
        <a:gradFill flip="none" rotWithShape="1">
          <a:gsLst>
            <a:gs pos="100000">
              <a:schemeClr val="accent4">
                <a:lumMod val="67000"/>
              </a:schemeClr>
            </a:gs>
            <a:gs pos="0">
              <a:schemeClr val="accent4">
                <a:lumMod val="67000"/>
              </a:schemeClr>
            </a:gs>
            <a:gs pos="0">
              <a:schemeClr val="accent4">
                <a:lumMod val="97000"/>
                <a:lumOff val="3000"/>
              </a:schemeClr>
            </a:gs>
            <a:gs pos="18000">
              <a:schemeClr val="accent4">
                <a:lumMod val="60000"/>
                <a:lumOff val="40000"/>
              </a:scheme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uk-UA" b="1" dirty="0" smtClean="0"/>
            <a:t>Особливості навчальної діяльності дітей  з  тяжкими порушеннями мовлення (ТПМ)</a:t>
          </a:r>
          <a:endParaRPr lang="ru-RU" dirty="0"/>
        </a:p>
      </dgm:t>
    </dgm:pt>
    <dgm:pt modelId="{07EA2237-2493-4CD9-9367-6388B41ED56D}" type="parTrans" cxnId="{ED034CB9-066B-4D7F-835A-932A9A5CA8BC}">
      <dgm:prSet/>
      <dgm:spPr/>
      <dgm:t>
        <a:bodyPr/>
        <a:lstStyle/>
        <a:p>
          <a:endParaRPr lang="ru-RU"/>
        </a:p>
      </dgm:t>
    </dgm:pt>
    <dgm:pt modelId="{262BF37C-47BC-41DE-8887-D7E3946E687B}" type="sibTrans" cxnId="{ED034CB9-066B-4D7F-835A-932A9A5CA8BC}">
      <dgm:prSet/>
      <dgm:spPr/>
      <dgm:t>
        <a:bodyPr/>
        <a:lstStyle/>
        <a:p>
          <a:endParaRPr lang="ru-RU"/>
        </a:p>
      </dgm:t>
    </dgm:pt>
    <dgm:pt modelId="{966E2CA7-D461-49FE-9ECC-AE786167147F}" type="pres">
      <dgm:prSet presAssocID="{93AD0C90-1A82-44C1-BE97-DB08DF7E25F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BB92061-8835-444E-9783-2F817F669E66}" type="pres">
      <dgm:prSet presAssocID="{F9323F20-8709-448E-8A0D-2F17AE5088F0}" presName="hierRoot1" presStyleCnt="0">
        <dgm:presLayoutVars>
          <dgm:hierBranch val="init"/>
        </dgm:presLayoutVars>
      </dgm:prSet>
      <dgm:spPr/>
    </dgm:pt>
    <dgm:pt modelId="{76D2A4B8-682D-45C1-AEA2-40BB2389B129}" type="pres">
      <dgm:prSet presAssocID="{F9323F20-8709-448E-8A0D-2F17AE5088F0}" presName="rootComposite1" presStyleCnt="0"/>
      <dgm:spPr/>
    </dgm:pt>
    <dgm:pt modelId="{96890592-D3B5-434F-8802-F0986358698F}" type="pres">
      <dgm:prSet presAssocID="{F9323F20-8709-448E-8A0D-2F17AE5088F0}" presName="rootText1" presStyleLbl="node0" presStyleIdx="0" presStyleCnt="1" custScaleY="1125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CD8F00-3814-4050-8519-AC8E96F1B69F}" type="pres">
      <dgm:prSet presAssocID="{F9323F20-8709-448E-8A0D-2F17AE5088F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27A3777-6E9C-4777-92F7-3BDA1C9C5927}" type="pres">
      <dgm:prSet presAssocID="{F9323F20-8709-448E-8A0D-2F17AE5088F0}" presName="hierChild2" presStyleCnt="0"/>
      <dgm:spPr/>
    </dgm:pt>
    <dgm:pt modelId="{1169B14D-2DA3-45F8-A8C6-29CEF295337A}" type="pres">
      <dgm:prSet presAssocID="{F9323F20-8709-448E-8A0D-2F17AE5088F0}" presName="hierChild3" presStyleCnt="0"/>
      <dgm:spPr/>
    </dgm:pt>
  </dgm:ptLst>
  <dgm:cxnLst>
    <dgm:cxn modelId="{715FB595-5C41-4D45-B0E5-078F145585FC}" type="presOf" srcId="{93AD0C90-1A82-44C1-BE97-DB08DF7E25F9}" destId="{966E2CA7-D461-49FE-9ECC-AE786167147F}" srcOrd="0" destOrd="0" presId="urn:microsoft.com/office/officeart/2005/8/layout/orgChart1"/>
    <dgm:cxn modelId="{ED034CB9-066B-4D7F-835A-932A9A5CA8BC}" srcId="{93AD0C90-1A82-44C1-BE97-DB08DF7E25F9}" destId="{F9323F20-8709-448E-8A0D-2F17AE5088F0}" srcOrd="0" destOrd="0" parTransId="{07EA2237-2493-4CD9-9367-6388B41ED56D}" sibTransId="{262BF37C-47BC-41DE-8887-D7E3946E687B}"/>
    <dgm:cxn modelId="{FF271B05-D4B6-40CE-85CD-176DB1E1C4D5}" type="presOf" srcId="{F9323F20-8709-448E-8A0D-2F17AE5088F0}" destId="{BECD8F00-3814-4050-8519-AC8E96F1B69F}" srcOrd="1" destOrd="0" presId="urn:microsoft.com/office/officeart/2005/8/layout/orgChart1"/>
    <dgm:cxn modelId="{02638BB5-4E72-4119-AF79-7917F546FE24}" type="presOf" srcId="{F9323F20-8709-448E-8A0D-2F17AE5088F0}" destId="{96890592-D3B5-434F-8802-F0986358698F}" srcOrd="0" destOrd="0" presId="urn:microsoft.com/office/officeart/2005/8/layout/orgChart1"/>
    <dgm:cxn modelId="{B0E88EF9-C18D-4E08-9F9B-325CD4A3FC78}" type="presParOf" srcId="{966E2CA7-D461-49FE-9ECC-AE786167147F}" destId="{1BB92061-8835-444E-9783-2F817F669E66}" srcOrd="0" destOrd="0" presId="urn:microsoft.com/office/officeart/2005/8/layout/orgChart1"/>
    <dgm:cxn modelId="{3BCFB9FA-4058-4571-96C2-575DE9682216}" type="presParOf" srcId="{1BB92061-8835-444E-9783-2F817F669E66}" destId="{76D2A4B8-682D-45C1-AEA2-40BB2389B129}" srcOrd="0" destOrd="0" presId="urn:microsoft.com/office/officeart/2005/8/layout/orgChart1"/>
    <dgm:cxn modelId="{C773B159-3BED-4BFD-A960-4FC4E52E22C7}" type="presParOf" srcId="{76D2A4B8-682D-45C1-AEA2-40BB2389B129}" destId="{96890592-D3B5-434F-8802-F0986358698F}" srcOrd="0" destOrd="0" presId="urn:microsoft.com/office/officeart/2005/8/layout/orgChart1"/>
    <dgm:cxn modelId="{6A2B1931-E449-42E6-8506-3DE8B7E59F74}" type="presParOf" srcId="{76D2A4B8-682D-45C1-AEA2-40BB2389B129}" destId="{BECD8F00-3814-4050-8519-AC8E96F1B69F}" srcOrd="1" destOrd="0" presId="urn:microsoft.com/office/officeart/2005/8/layout/orgChart1"/>
    <dgm:cxn modelId="{1A37FBDB-71A1-4B77-8749-59516081F125}" type="presParOf" srcId="{1BB92061-8835-444E-9783-2F817F669E66}" destId="{327A3777-6E9C-4777-92F7-3BDA1C9C5927}" srcOrd="1" destOrd="0" presId="urn:microsoft.com/office/officeart/2005/8/layout/orgChart1"/>
    <dgm:cxn modelId="{CF0AE184-7EAF-4E95-9149-F4C11C35B4FE}" type="presParOf" srcId="{1BB92061-8835-444E-9783-2F817F669E66}" destId="{1169B14D-2DA3-45F8-A8C6-29CEF295337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C6B35F7-F995-4E3A-9B34-8CB7B4D0CB12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0BC3D0-EE45-49DE-B20D-95F1E4C7AA2E}">
      <dgm:prSet/>
      <dgm:spPr>
        <a:gradFill rotWithShape="0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</dgm:spPr>
      <dgm:t>
        <a:bodyPr anchor="t"/>
        <a:lstStyle/>
        <a:p>
          <a:pPr algn="just" rtl="0">
            <a:spcAft>
              <a:spcPts val="0"/>
            </a:spcAft>
          </a:pPr>
          <a:r>
            <a:rPr lang="ru-RU" b="1" i="1" u="sng" dirty="0" err="1" smtClean="0">
              <a:solidFill>
                <a:schemeClr val="tx1"/>
              </a:solidFill>
            </a:rPr>
            <a:t>Писемне</a:t>
          </a:r>
          <a:r>
            <a:rPr lang="ru-RU" b="1" i="1" u="sng" dirty="0" smtClean="0">
              <a:solidFill>
                <a:schemeClr val="tx1"/>
              </a:solidFill>
            </a:rPr>
            <a:t> </a:t>
          </a:r>
          <a:r>
            <a:rPr lang="ru-RU" b="1" i="1" u="sng" dirty="0" err="1" smtClean="0">
              <a:solidFill>
                <a:schemeClr val="tx1"/>
              </a:solidFill>
            </a:rPr>
            <a:t>мовлення</a:t>
          </a:r>
          <a:r>
            <a:rPr lang="ru-RU" b="1" i="1" u="sng" dirty="0" smtClean="0">
              <a:solidFill>
                <a:schemeClr val="tx1"/>
              </a:solidFill>
            </a:rPr>
            <a:t> </a:t>
          </a:r>
          <a:r>
            <a:rPr lang="ru-RU" dirty="0" smtClean="0">
              <a:solidFill>
                <a:schemeClr val="tx1"/>
              </a:solidFill>
            </a:rPr>
            <a:t>– це </a:t>
          </a:r>
          <a:r>
            <a:rPr lang="ru-RU" dirty="0" err="1" smtClean="0">
              <a:solidFill>
                <a:schemeClr val="tx1"/>
              </a:solidFill>
            </a:rPr>
            <a:t>зорова</a:t>
          </a:r>
          <a:r>
            <a:rPr lang="ru-RU" dirty="0" smtClean="0">
              <a:solidFill>
                <a:schemeClr val="tx1"/>
              </a:solidFill>
            </a:rPr>
            <a:t> форма </a:t>
          </a:r>
          <a:r>
            <a:rPr lang="ru-RU" dirty="0" err="1" smtClean="0">
              <a:solidFill>
                <a:schemeClr val="tx1"/>
              </a:solidFill>
            </a:rPr>
            <a:t>існування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усного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мовлення</a:t>
          </a:r>
          <a:r>
            <a:rPr lang="ru-RU" dirty="0" smtClean="0">
              <a:solidFill>
                <a:schemeClr val="tx1"/>
              </a:solidFill>
            </a:rPr>
            <a:t>. У </a:t>
          </a:r>
          <a:r>
            <a:rPr lang="ru-RU" dirty="0" err="1" smtClean="0">
              <a:solidFill>
                <a:schemeClr val="tx1"/>
              </a:solidFill>
            </a:rPr>
            <a:t>писемному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мовленні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моделюється</a:t>
          </a:r>
          <a:r>
            <a:rPr lang="ru-RU" dirty="0" smtClean="0">
              <a:solidFill>
                <a:schemeClr val="tx1"/>
              </a:solidFill>
            </a:rPr>
            <a:t>  </a:t>
          </a:r>
          <a:r>
            <a:rPr lang="ru-RU" dirty="0" err="1" smtClean="0">
              <a:solidFill>
                <a:schemeClr val="tx1"/>
              </a:solidFill>
            </a:rPr>
            <a:t>звукова</a:t>
          </a:r>
          <a:r>
            <a:rPr lang="ru-RU" dirty="0" smtClean="0">
              <a:solidFill>
                <a:schemeClr val="tx1"/>
              </a:solidFill>
            </a:rPr>
            <a:t> структура </a:t>
          </a:r>
          <a:r>
            <a:rPr lang="ru-RU" dirty="0" err="1" smtClean="0">
              <a:solidFill>
                <a:schemeClr val="tx1"/>
              </a:solidFill>
            </a:rPr>
            <a:t>слів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усного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мовлення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часова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послідовність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звуків</a:t>
          </a:r>
          <a:r>
            <a:rPr lang="ru-RU" dirty="0" smtClean="0">
              <a:solidFill>
                <a:schemeClr val="tx1"/>
              </a:solidFill>
            </a:rPr>
            <a:t> переводиться в </a:t>
          </a:r>
          <a:r>
            <a:rPr lang="ru-RU" dirty="0" err="1" smtClean="0">
              <a:solidFill>
                <a:schemeClr val="tx1"/>
              </a:solidFill>
            </a:rPr>
            <a:t>послідовність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графічних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зображень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тобто</a:t>
          </a:r>
          <a:r>
            <a:rPr lang="ru-RU" dirty="0" smtClean="0">
              <a:solidFill>
                <a:schemeClr val="tx1"/>
              </a:solidFill>
            </a:rPr>
            <a:t> букв.</a:t>
          </a:r>
          <a:endParaRPr lang="ru-RU" dirty="0">
            <a:solidFill>
              <a:schemeClr val="tx1"/>
            </a:solidFill>
          </a:endParaRPr>
        </a:p>
      </dgm:t>
    </dgm:pt>
    <dgm:pt modelId="{962A3B23-9DE8-4E4B-80DD-C275434D6BF0}" type="parTrans" cxnId="{7E9FA7BE-658D-4B73-B505-757A6F3BC0B9}">
      <dgm:prSet/>
      <dgm:spPr/>
      <dgm:t>
        <a:bodyPr/>
        <a:lstStyle/>
        <a:p>
          <a:endParaRPr lang="ru-RU"/>
        </a:p>
      </dgm:t>
    </dgm:pt>
    <dgm:pt modelId="{0CA9664D-CD29-416B-91A0-5E4210554289}" type="sibTrans" cxnId="{7E9FA7BE-658D-4B73-B505-757A6F3BC0B9}">
      <dgm:prSet/>
      <dgm:spPr/>
      <dgm:t>
        <a:bodyPr/>
        <a:lstStyle/>
        <a:p>
          <a:endParaRPr lang="ru-RU"/>
        </a:p>
      </dgm:t>
    </dgm:pt>
    <dgm:pt modelId="{F41F3567-CA3A-4217-862B-2CC4FA2E40AD}" type="pres">
      <dgm:prSet presAssocID="{FC6B35F7-F995-4E3A-9B34-8CB7B4D0CB1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AFBD25-9AC1-40A0-9044-37844E6D3218}" type="pres">
      <dgm:prSet presAssocID="{B80BC3D0-EE45-49DE-B20D-95F1E4C7AA2E}" presName="root" presStyleCnt="0"/>
      <dgm:spPr/>
    </dgm:pt>
    <dgm:pt modelId="{5085F2ED-0650-4F08-B88F-2E8FE94A77AA}" type="pres">
      <dgm:prSet presAssocID="{B80BC3D0-EE45-49DE-B20D-95F1E4C7AA2E}" presName="rootComposite" presStyleCnt="0"/>
      <dgm:spPr/>
    </dgm:pt>
    <dgm:pt modelId="{1219760C-DB1F-49CE-B7E9-3C519109E461}" type="pres">
      <dgm:prSet presAssocID="{B80BC3D0-EE45-49DE-B20D-95F1E4C7AA2E}" presName="rootText" presStyleLbl="node1" presStyleIdx="0" presStyleCnt="1" custScaleY="112500" custLinFactNeighborX="1000"/>
      <dgm:spPr/>
      <dgm:t>
        <a:bodyPr/>
        <a:lstStyle/>
        <a:p>
          <a:endParaRPr lang="ru-RU"/>
        </a:p>
      </dgm:t>
    </dgm:pt>
    <dgm:pt modelId="{F5D78AEB-AB38-4913-B29E-70BE2A8A9442}" type="pres">
      <dgm:prSet presAssocID="{B80BC3D0-EE45-49DE-B20D-95F1E4C7AA2E}" presName="rootConnector" presStyleLbl="node1" presStyleIdx="0" presStyleCnt="1"/>
      <dgm:spPr/>
      <dgm:t>
        <a:bodyPr/>
        <a:lstStyle/>
        <a:p>
          <a:endParaRPr lang="ru-RU"/>
        </a:p>
      </dgm:t>
    </dgm:pt>
    <dgm:pt modelId="{4E5306B4-0A99-4759-83C6-2B03692F9347}" type="pres">
      <dgm:prSet presAssocID="{B80BC3D0-EE45-49DE-B20D-95F1E4C7AA2E}" presName="childShape" presStyleCnt="0"/>
      <dgm:spPr/>
    </dgm:pt>
  </dgm:ptLst>
  <dgm:cxnLst>
    <dgm:cxn modelId="{F70027DA-04A5-4479-9C7A-AE0CDB438595}" type="presOf" srcId="{B80BC3D0-EE45-49DE-B20D-95F1E4C7AA2E}" destId="{F5D78AEB-AB38-4913-B29E-70BE2A8A9442}" srcOrd="1" destOrd="0" presId="urn:microsoft.com/office/officeart/2005/8/layout/hierarchy3"/>
    <dgm:cxn modelId="{6CD830A9-1DBA-4474-B592-265F3133D659}" type="presOf" srcId="{B80BC3D0-EE45-49DE-B20D-95F1E4C7AA2E}" destId="{1219760C-DB1F-49CE-B7E9-3C519109E461}" srcOrd="0" destOrd="0" presId="urn:microsoft.com/office/officeart/2005/8/layout/hierarchy3"/>
    <dgm:cxn modelId="{12DB4746-C5DE-4998-8B59-E8C53BCE36E3}" type="presOf" srcId="{FC6B35F7-F995-4E3A-9B34-8CB7B4D0CB12}" destId="{F41F3567-CA3A-4217-862B-2CC4FA2E40AD}" srcOrd="0" destOrd="0" presId="urn:microsoft.com/office/officeart/2005/8/layout/hierarchy3"/>
    <dgm:cxn modelId="{7E9FA7BE-658D-4B73-B505-757A6F3BC0B9}" srcId="{FC6B35F7-F995-4E3A-9B34-8CB7B4D0CB12}" destId="{B80BC3D0-EE45-49DE-B20D-95F1E4C7AA2E}" srcOrd="0" destOrd="0" parTransId="{962A3B23-9DE8-4E4B-80DD-C275434D6BF0}" sibTransId="{0CA9664D-CD29-416B-91A0-5E4210554289}"/>
    <dgm:cxn modelId="{B49044D1-9A00-4DCC-9ABA-DDDE566CA9DB}" type="presParOf" srcId="{F41F3567-CA3A-4217-862B-2CC4FA2E40AD}" destId="{5CAFBD25-9AC1-40A0-9044-37844E6D3218}" srcOrd="0" destOrd="0" presId="urn:microsoft.com/office/officeart/2005/8/layout/hierarchy3"/>
    <dgm:cxn modelId="{6D224DF0-FF52-4BC2-B007-17737B276E41}" type="presParOf" srcId="{5CAFBD25-9AC1-40A0-9044-37844E6D3218}" destId="{5085F2ED-0650-4F08-B88F-2E8FE94A77AA}" srcOrd="0" destOrd="0" presId="urn:microsoft.com/office/officeart/2005/8/layout/hierarchy3"/>
    <dgm:cxn modelId="{B884A64C-32EA-4FC0-BB16-53AF1DABA65A}" type="presParOf" srcId="{5085F2ED-0650-4F08-B88F-2E8FE94A77AA}" destId="{1219760C-DB1F-49CE-B7E9-3C519109E461}" srcOrd="0" destOrd="0" presId="urn:microsoft.com/office/officeart/2005/8/layout/hierarchy3"/>
    <dgm:cxn modelId="{55112025-7103-46A7-9B5F-3FD2E1A59C02}" type="presParOf" srcId="{5085F2ED-0650-4F08-B88F-2E8FE94A77AA}" destId="{F5D78AEB-AB38-4913-B29E-70BE2A8A9442}" srcOrd="1" destOrd="0" presId="urn:microsoft.com/office/officeart/2005/8/layout/hierarchy3"/>
    <dgm:cxn modelId="{9103AB96-A631-41DB-A38F-7A588D307032}" type="presParOf" srcId="{5CAFBD25-9AC1-40A0-9044-37844E6D3218}" destId="{4E5306B4-0A99-4759-83C6-2B03692F9347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68A1EA6-05E6-41EC-B6C8-018800DCAA5B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8E06AE-516D-4C3A-A08A-6B710511E421}">
      <dgm:prSet phldrT="[Текст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b="1" dirty="0" err="1" smtClean="0">
              <a:solidFill>
                <a:schemeClr val="tx1"/>
              </a:solidFill>
            </a:rPr>
            <a:t>Мовноруховий</a:t>
          </a:r>
          <a:r>
            <a:rPr lang="uk-UA" sz="2400" b="1" dirty="0" smtClean="0">
              <a:solidFill>
                <a:schemeClr val="tx1"/>
              </a:solidFill>
            </a:rPr>
            <a:t> аналізатор </a:t>
          </a:r>
        </a:p>
        <a:p>
          <a:r>
            <a:rPr lang="uk-UA" sz="2400" b="1" dirty="0" smtClean="0">
              <a:solidFill>
                <a:schemeClr val="tx1"/>
              </a:solidFill>
            </a:rPr>
            <a:t>(</a:t>
          </a:r>
          <a:r>
            <a:rPr lang="uk-UA" sz="2400" b="1" dirty="0" err="1" smtClean="0">
              <a:solidFill>
                <a:schemeClr val="tx1"/>
              </a:solidFill>
            </a:rPr>
            <a:t>артикулема</a:t>
          </a:r>
          <a:r>
            <a:rPr lang="uk-UA" sz="2400" b="1" dirty="0" smtClean="0">
              <a:solidFill>
                <a:schemeClr val="tx1"/>
              </a:solidFill>
            </a:rPr>
            <a:t>)</a:t>
          </a:r>
          <a:endParaRPr lang="ru-RU" sz="2400" b="1" dirty="0">
            <a:solidFill>
              <a:schemeClr val="tx1"/>
            </a:solidFill>
          </a:endParaRPr>
        </a:p>
      </dgm:t>
    </dgm:pt>
    <dgm:pt modelId="{BE3A47F7-9347-4661-ABF2-0315CC7C06DD}" type="parTrans" cxnId="{B7FB7367-083B-4D0E-9679-56E0D1D994E7}">
      <dgm:prSet/>
      <dgm:spPr/>
      <dgm:t>
        <a:bodyPr/>
        <a:lstStyle/>
        <a:p>
          <a:endParaRPr lang="ru-RU"/>
        </a:p>
      </dgm:t>
    </dgm:pt>
    <dgm:pt modelId="{15B266CE-0C26-464A-88DB-F749F9975D8B}" type="sibTrans" cxnId="{B7FB7367-083B-4D0E-9679-56E0D1D994E7}">
      <dgm:prSet/>
      <dgm:spPr/>
      <dgm:t>
        <a:bodyPr/>
        <a:lstStyle/>
        <a:p>
          <a:endParaRPr lang="ru-RU"/>
        </a:p>
      </dgm:t>
    </dgm:pt>
    <dgm:pt modelId="{46D304C5-5599-4FDF-AC05-17A3143DB35E}">
      <dgm:prSet phldrT="[Текст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</a:rPr>
            <a:t>Зоровий аналізатор</a:t>
          </a:r>
        </a:p>
        <a:p>
          <a:pPr algn="ctr"/>
          <a:r>
            <a:rPr lang="uk-UA" sz="2400" b="1" dirty="0" smtClean="0">
              <a:solidFill>
                <a:schemeClr val="tx1"/>
              </a:solidFill>
            </a:rPr>
            <a:t>(графема) </a:t>
          </a:r>
          <a:endParaRPr lang="ru-RU" sz="2400" b="1" dirty="0">
            <a:solidFill>
              <a:schemeClr val="tx1"/>
            </a:solidFill>
          </a:endParaRPr>
        </a:p>
      </dgm:t>
    </dgm:pt>
    <dgm:pt modelId="{DA1B554A-7DB0-411A-B8E6-B07251503AD0}" type="parTrans" cxnId="{A1416F00-7D20-4B3D-9ED1-DE6758DB23F7}">
      <dgm:prSet/>
      <dgm:spPr/>
      <dgm:t>
        <a:bodyPr/>
        <a:lstStyle/>
        <a:p>
          <a:endParaRPr lang="ru-RU"/>
        </a:p>
      </dgm:t>
    </dgm:pt>
    <dgm:pt modelId="{C1BFC7EE-2ABF-41E8-A5CB-0712C6B46411}" type="sibTrans" cxnId="{A1416F00-7D20-4B3D-9ED1-DE6758DB23F7}">
      <dgm:prSet/>
      <dgm:spPr/>
      <dgm:t>
        <a:bodyPr/>
        <a:lstStyle/>
        <a:p>
          <a:endParaRPr lang="ru-RU"/>
        </a:p>
      </dgm:t>
    </dgm:pt>
    <dgm:pt modelId="{A5D9C5F5-D4E7-440A-ACB3-1B47F890BBE7}">
      <dgm:prSet phldrT="[Текст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b="1" dirty="0" err="1" smtClean="0">
              <a:solidFill>
                <a:schemeClr val="tx1"/>
              </a:solidFill>
            </a:rPr>
            <a:t>Мовнослуховий</a:t>
          </a:r>
          <a:r>
            <a:rPr lang="uk-UA" sz="2400" b="1" dirty="0" smtClean="0">
              <a:solidFill>
                <a:schemeClr val="tx1"/>
              </a:solidFill>
            </a:rPr>
            <a:t> аналізатор </a:t>
          </a:r>
        </a:p>
        <a:p>
          <a:r>
            <a:rPr lang="uk-UA" sz="2400" b="1" dirty="0" smtClean="0">
              <a:solidFill>
                <a:schemeClr val="tx1"/>
              </a:solidFill>
            </a:rPr>
            <a:t>(фонема)</a:t>
          </a:r>
          <a:endParaRPr lang="ru-RU" sz="2400" b="1" dirty="0">
            <a:solidFill>
              <a:schemeClr val="tx1"/>
            </a:solidFill>
          </a:endParaRPr>
        </a:p>
      </dgm:t>
    </dgm:pt>
    <dgm:pt modelId="{D89619E6-DCFC-42A8-9186-162C4147D91E}" type="parTrans" cxnId="{EDB10008-E31B-44F5-8820-7C79C154B7B0}">
      <dgm:prSet/>
      <dgm:spPr/>
      <dgm:t>
        <a:bodyPr/>
        <a:lstStyle/>
        <a:p>
          <a:endParaRPr lang="ru-RU"/>
        </a:p>
      </dgm:t>
    </dgm:pt>
    <dgm:pt modelId="{0FA5D1BE-2351-4584-815C-C37C8CDC1B9F}" type="sibTrans" cxnId="{EDB10008-E31B-44F5-8820-7C79C154B7B0}">
      <dgm:prSet/>
      <dgm:spPr/>
      <dgm:t>
        <a:bodyPr/>
        <a:lstStyle/>
        <a:p>
          <a:endParaRPr lang="ru-RU"/>
        </a:p>
      </dgm:t>
    </dgm:pt>
    <dgm:pt modelId="{B41089B5-C8CB-4514-A2B1-0862367D732D}">
      <dgm:prSet phldrT="[Текст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b="1" dirty="0" smtClean="0">
              <a:solidFill>
                <a:schemeClr val="tx1"/>
              </a:solidFill>
            </a:rPr>
            <a:t>Моторний аналізатор</a:t>
          </a:r>
        </a:p>
        <a:p>
          <a:r>
            <a:rPr lang="uk-UA" sz="2400" b="1" dirty="0" smtClean="0">
              <a:solidFill>
                <a:schemeClr val="tx1"/>
              </a:solidFill>
            </a:rPr>
            <a:t>(</a:t>
          </a:r>
          <a:r>
            <a:rPr lang="uk-UA" sz="2400" b="1" dirty="0" err="1" smtClean="0">
              <a:solidFill>
                <a:schemeClr val="tx1"/>
              </a:solidFill>
            </a:rPr>
            <a:t>кінема</a:t>
          </a:r>
          <a:r>
            <a:rPr lang="uk-UA" sz="2400" b="1" dirty="0" smtClean="0">
              <a:solidFill>
                <a:schemeClr val="tx1"/>
              </a:solidFill>
            </a:rPr>
            <a:t>) </a:t>
          </a:r>
          <a:endParaRPr lang="ru-RU" sz="2400" b="1" dirty="0">
            <a:solidFill>
              <a:schemeClr val="tx1"/>
            </a:solidFill>
          </a:endParaRPr>
        </a:p>
      </dgm:t>
    </dgm:pt>
    <dgm:pt modelId="{BB7270A1-69A7-4D57-92CA-5D5025B8818D}" type="parTrans" cxnId="{8B47B5CE-DB0C-4D80-B468-6744B539CC2C}">
      <dgm:prSet/>
      <dgm:spPr/>
      <dgm:t>
        <a:bodyPr/>
        <a:lstStyle/>
        <a:p>
          <a:endParaRPr lang="ru-RU"/>
        </a:p>
      </dgm:t>
    </dgm:pt>
    <dgm:pt modelId="{4459A041-2D75-44F5-81D6-CB489C4D538A}" type="sibTrans" cxnId="{8B47B5CE-DB0C-4D80-B468-6744B539CC2C}">
      <dgm:prSet/>
      <dgm:spPr/>
      <dgm:t>
        <a:bodyPr/>
        <a:lstStyle/>
        <a:p>
          <a:endParaRPr lang="ru-RU"/>
        </a:p>
      </dgm:t>
    </dgm:pt>
    <dgm:pt modelId="{608CA7FE-F695-4051-8052-385326FB59B2}" type="pres">
      <dgm:prSet presAssocID="{F68A1EA6-05E6-41EC-B6C8-018800DCAA5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4262A2-DA4E-4D44-8405-AC6B82267D3C}" type="pres">
      <dgm:prSet presAssocID="{F68A1EA6-05E6-41EC-B6C8-018800DCAA5B}" presName="diamond" presStyleLbl="bgShp" presStyleIdx="0" presStyleCnt="1"/>
      <dgm:sp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</dgm:spPr>
    </dgm:pt>
    <dgm:pt modelId="{A0255349-6FF0-45DE-82FF-FC384F121C76}" type="pres">
      <dgm:prSet presAssocID="{F68A1EA6-05E6-41EC-B6C8-018800DCAA5B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7D4FCE-F3D7-4359-BF63-F26DDD678F54}" type="pres">
      <dgm:prSet presAssocID="{F68A1EA6-05E6-41EC-B6C8-018800DCAA5B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47AB3B-C8A2-4ABB-9A68-EB11183EC852}" type="pres">
      <dgm:prSet presAssocID="{F68A1EA6-05E6-41EC-B6C8-018800DCAA5B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85360-72F5-4974-8F41-E13F97442B46}" type="pres">
      <dgm:prSet presAssocID="{F68A1EA6-05E6-41EC-B6C8-018800DCAA5B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47B5CE-DB0C-4D80-B468-6744B539CC2C}" srcId="{F68A1EA6-05E6-41EC-B6C8-018800DCAA5B}" destId="{B41089B5-C8CB-4514-A2B1-0862367D732D}" srcOrd="3" destOrd="0" parTransId="{BB7270A1-69A7-4D57-92CA-5D5025B8818D}" sibTransId="{4459A041-2D75-44F5-81D6-CB489C4D538A}"/>
    <dgm:cxn modelId="{47D43285-4FEF-4BF6-95D3-85EDC60D5878}" type="presOf" srcId="{46D304C5-5599-4FDF-AC05-17A3143DB35E}" destId="{CF7D4FCE-F3D7-4359-BF63-F26DDD678F54}" srcOrd="0" destOrd="0" presId="urn:microsoft.com/office/officeart/2005/8/layout/matrix3"/>
    <dgm:cxn modelId="{CF1FCC94-6717-4865-B37D-22FF9D17B573}" type="presOf" srcId="{A5D9C5F5-D4E7-440A-ACB3-1B47F890BBE7}" destId="{7D47AB3B-C8A2-4ABB-9A68-EB11183EC852}" srcOrd="0" destOrd="0" presId="urn:microsoft.com/office/officeart/2005/8/layout/matrix3"/>
    <dgm:cxn modelId="{B7FB7367-083B-4D0E-9679-56E0D1D994E7}" srcId="{F68A1EA6-05E6-41EC-B6C8-018800DCAA5B}" destId="{F68E06AE-516D-4C3A-A08A-6B710511E421}" srcOrd="0" destOrd="0" parTransId="{BE3A47F7-9347-4661-ABF2-0315CC7C06DD}" sibTransId="{15B266CE-0C26-464A-88DB-F749F9975D8B}"/>
    <dgm:cxn modelId="{EDB10008-E31B-44F5-8820-7C79C154B7B0}" srcId="{F68A1EA6-05E6-41EC-B6C8-018800DCAA5B}" destId="{A5D9C5F5-D4E7-440A-ACB3-1B47F890BBE7}" srcOrd="2" destOrd="0" parTransId="{D89619E6-DCFC-42A8-9186-162C4147D91E}" sibTransId="{0FA5D1BE-2351-4584-815C-C37C8CDC1B9F}"/>
    <dgm:cxn modelId="{049F1115-5791-4130-A275-62B9302C64A6}" type="presOf" srcId="{F68E06AE-516D-4C3A-A08A-6B710511E421}" destId="{A0255349-6FF0-45DE-82FF-FC384F121C76}" srcOrd="0" destOrd="0" presId="urn:microsoft.com/office/officeart/2005/8/layout/matrix3"/>
    <dgm:cxn modelId="{57A737AD-B644-4EE0-AC7C-0BEC836AC125}" type="presOf" srcId="{B41089B5-C8CB-4514-A2B1-0862367D732D}" destId="{D3585360-72F5-4974-8F41-E13F97442B46}" srcOrd="0" destOrd="0" presId="urn:microsoft.com/office/officeart/2005/8/layout/matrix3"/>
    <dgm:cxn modelId="{A1416F00-7D20-4B3D-9ED1-DE6758DB23F7}" srcId="{F68A1EA6-05E6-41EC-B6C8-018800DCAA5B}" destId="{46D304C5-5599-4FDF-AC05-17A3143DB35E}" srcOrd="1" destOrd="0" parTransId="{DA1B554A-7DB0-411A-B8E6-B07251503AD0}" sibTransId="{C1BFC7EE-2ABF-41E8-A5CB-0712C6B46411}"/>
    <dgm:cxn modelId="{ECB6F30B-5ED0-4F1D-9619-64F6E383DE34}" type="presOf" srcId="{F68A1EA6-05E6-41EC-B6C8-018800DCAA5B}" destId="{608CA7FE-F695-4051-8052-385326FB59B2}" srcOrd="0" destOrd="0" presId="urn:microsoft.com/office/officeart/2005/8/layout/matrix3"/>
    <dgm:cxn modelId="{3064B8F8-D809-49AE-87B9-989B8E608943}" type="presParOf" srcId="{608CA7FE-F695-4051-8052-385326FB59B2}" destId="{4A4262A2-DA4E-4D44-8405-AC6B82267D3C}" srcOrd="0" destOrd="0" presId="urn:microsoft.com/office/officeart/2005/8/layout/matrix3"/>
    <dgm:cxn modelId="{5F5FA70E-3F0B-40FC-8EA9-90D2287B0A7D}" type="presParOf" srcId="{608CA7FE-F695-4051-8052-385326FB59B2}" destId="{A0255349-6FF0-45DE-82FF-FC384F121C76}" srcOrd="1" destOrd="0" presId="urn:microsoft.com/office/officeart/2005/8/layout/matrix3"/>
    <dgm:cxn modelId="{AE0D176B-5782-4FDE-A875-9CD6EE68C9C1}" type="presParOf" srcId="{608CA7FE-F695-4051-8052-385326FB59B2}" destId="{CF7D4FCE-F3D7-4359-BF63-F26DDD678F54}" srcOrd="2" destOrd="0" presId="urn:microsoft.com/office/officeart/2005/8/layout/matrix3"/>
    <dgm:cxn modelId="{8AC76281-C4EE-4DD8-B205-103283618C52}" type="presParOf" srcId="{608CA7FE-F695-4051-8052-385326FB59B2}" destId="{7D47AB3B-C8A2-4ABB-9A68-EB11183EC852}" srcOrd="3" destOrd="0" presId="urn:microsoft.com/office/officeart/2005/8/layout/matrix3"/>
    <dgm:cxn modelId="{BB18D1D5-B3E6-4DC4-A0C7-5C97830851AB}" type="presParOf" srcId="{608CA7FE-F695-4051-8052-385326FB59B2}" destId="{D3585360-72F5-4974-8F41-E13F97442B46}" srcOrd="4" destOrd="0" presId="urn:microsoft.com/office/officeart/2005/8/layout/matrix3"/>
  </dgm:cxnLst>
  <dgm:bg>
    <a:gradFill flip="none" rotWithShape="1">
      <a:gsLst>
        <a:gs pos="0">
          <a:schemeClr val="accent4">
            <a:lumMod val="0"/>
            <a:lumOff val="100000"/>
          </a:schemeClr>
        </a:gs>
        <a:gs pos="35000">
          <a:schemeClr val="accent4">
            <a:lumMod val="0"/>
            <a:lumOff val="100000"/>
          </a:schemeClr>
        </a:gs>
        <a:gs pos="100000">
          <a:schemeClr val="accent4">
            <a:lumMod val="100000"/>
          </a:schemeClr>
        </a:gs>
      </a:gsLst>
      <a:path path="circle">
        <a:fillToRect l="50000" t="-80000" r="50000" b="180000"/>
      </a:path>
      <a:tileRect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37DBB44-8F43-443A-BCEC-5513004A4C27}" type="doc">
      <dgm:prSet loTypeId="urn:microsoft.com/office/officeart/2005/8/layout/hList3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C1E23E-4887-4029-827D-826436C56714}">
      <dgm:prSet phldrT="[Текст]" custT="1"/>
      <dgm:spPr>
        <a:solidFill>
          <a:srgbClr val="00B050"/>
        </a:solidFill>
        <a:effectLst>
          <a:outerShdw blurRad="1270000" dist="63500" dir="21540000" algn="ctr" rotWithShape="0">
            <a:schemeClr val="accent6"/>
          </a:outerShdw>
        </a:effectLst>
      </dgm:spPr>
      <dgm:t>
        <a:bodyPr/>
        <a:lstStyle/>
        <a:p>
          <a:r>
            <a:rPr lang="uk-UA" sz="8000" b="1" dirty="0" smtClean="0">
              <a:solidFill>
                <a:schemeClr val="tx1"/>
              </a:solidFill>
            </a:rPr>
            <a:t>Основні операції письма</a:t>
          </a:r>
          <a:endParaRPr lang="ru-RU" sz="8000" b="1" dirty="0">
            <a:solidFill>
              <a:schemeClr val="tx1"/>
            </a:solidFill>
          </a:endParaRPr>
        </a:p>
      </dgm:t>
    </dgm:pt>
    <dgm:pt modelId="{D40F1FCA-4717-4868-BD38-4D452407CA11}" type="parTrans" cxnId="{711CDC79-F3FB-48E4-872C-34590B6A5AE5}">
      <dgm:prSet/>
      <dgm:spPr/>
      <dgm:t>
        <a:bodyPr/>
        <a:lstStyle/>
        <a:p>
          <a:endParaRPr lang="ru-RU"/>
        </a:p>
      </dgm:t>
    </dgm:pt>
    <dgm:pt modelId="{34984CED-7CE6-4B18-8593-5EF4F974EFF8}" type="sibTrans" cxnId="{711CDC79-F3FB-48E4-872C-34590B6A5AE5}">
      <dgm:prSet/>
      <dgm:spPr/>
      <dgm:t>
        <a:bodyPr/>
        <a:lstStyle/>
        <a:p>
          <a:endParaRPr lang="ru-RU"/>
        </a:p>
      </dgm:t>
    </dgm:pt>
    <dgm:pt modelId="{C84B2959-3E77-4C4C-AD6F-8B5DE95F8796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uk-UA" sz="5400" b="1" i="0" dirty="0" smtClean="0">
              <a:solidFill>
                <a:schemeClr val="tx1"/>
              </a:solidFill>
            </a:rPr>
            <a:t>Звуковий аналіз</a:t>
          </a:r>
          <a:endParaRPr lang="ru-RU" sz="5400" b="1" i="0" dirty="0">
            <a:solidFill>
              <a:schemeClr val="tx1"/>
            </a:solidFill>
          </a:endParaRPr>
        </a:p>
      </dgm:t>
    </dgm:pt>
    <dgm:pt modelId="{D679A5BC-79AF-4258-90FB-98378339EC9F}" type="parTrans" cxnId="{758F96CF-6D5D-4717-A4C2-3D5653A4D9D0}">
      <dgm:prSet/>
      <dgm:spPr/>
      <dgm:t>
        <a:bodyPr/>
        <a:lstStyle/>
        <a:p>
          <a:endParaRPr lang="ru-RU"/>
        </a:p>
      </dgm:t>
    </dgm:pt>
    <dgm:pt modelId="{BEB0D122-92F9-4381-B192-2F973CA0B96B}" type="sibTrans" cxnId="{758F96CF-6D5D-4717-A4C2-3D5653A4D9D0}">
      <dgm:prSet/>
      <dgm:spPr/>
      <dgm:t>
        <a:bodyPr/>
        <a:lstStyle/>
        <a:p>
          <a:endParaRPr lang="ru-RU"/>
        </a:p>
      </dgm:t>
    </dgm:pt>
    <dgm:pt modelId="{6C1BA42F-C9E0-4179-88A7-19940FE9DA6A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 anchor="ctr" anchorCtr="0"/>
        <a:lstStyle/>
        <a:p>
          <a:r>
            <a:rPr lang="uk-UA" sz="5400" b="1" dirty="0" smtClean="0">
              <a:solidFill>
                <a:schemeClr val="tx1"/>
              </a:solidFill>
            </a:rPr>
            <a:t>Співвід- несення звука з буквою</a:t>
          </a:r>
          <a:endParaRPr lang="ru-RU" sz="5400" b="1" dirty="0">
            <a:solidFill>
              <a:schemeClr val="tx1"/>
            </a:solidFill>
          </a:endParaRPr>
        </a:p>
      </dgm:t>
    </dgm:pt>
    <dgm:pt modelId="{655784B1-0ECB-4702-B990-C7DCF9FB620A}" type="parTrans" cxnId="{53848D8F-160F-49E3-B055-983CA6278850}">
      <dgm:prSet/>
      <dgm:spPr/>
      <dgm:t>
        <a:bodyPr/>
        <a:lstStyle/>
        <a:p>
          <a:endParaRPr lang="ru-RU"/>
        </a:p>
      </dgm:t>
    </dgm:pt>
    <dgm:pt modelId="{2B8C3DEA-0AA8-4FAD-BEED-290A774CDA22}" type="sibTrans" cxnId="{53848D8F-160F-49E3-B055-983CA6278850}">
      <dgm:prSet/>
      <dgm:spPr/>
      <dgm:t>
        <a:bodyPr/>
        <a:lstStyle/>
        <a:p>
          <a:endParaRPr lang="ru-RU"/>
        </a:p>
      </dgm:t>
    </dgm:pt>
    <dgm:pt modelId="{D3F181AE-1F5F-4165-B465-50D6D3117FA8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 anchor="ctr" anchorCtr="0"/>
        <a:lstStyle/>
        <a:p>
          <a:r>
            <a:rPr lang="uk-UA" sz="5400" b="1" dirty="0" smtClean="0">
              <a:solidFill>
                <a:schemeClr val="tx1"/>
              </a:solidFill>
            </a:rPr>
            <a:t>Співвід- несення букви з кінемою</a:t>
          </a:r>
          <a:endParaRPr lang="ru-RU" sz="5400" b="1" dirty="0">
            <a:solidFill>
              <a:schemeClr val="tx1"/>
            </a:solidFill>
          </a:endParaRPr>
        </a:p>
      </dgm:t>
    </dgm:pt>
    <dgm:pt modelId="{B42DB680-B14C-46A0-931C-BE3B2893F99E}" type="parTrans" cxnId="{9D71FF13-0455-4EFB-95B6-CF6ECD15374F}">
      <dgm:prSet/>
      <dgm:spPr/>
      <dgm:t>
        <a:bodyPr/>
        <a:lstStyle/>
        <a:p>
          <a:endParaRPr lang="ru-RU"/>
        </a:p>
      </dgm:t>
    </dgm:pt>
    <dgm:pt modelId="{D50FBAAD-1F87-49A8-8BBA-3260AD1C1921}" type="sibTrans" cxnId="{9D71FF13-0455-4EFB-95B6-CF6ECD15374F}">
      <dgm:prSet/>
      <dgm:spPr/>
      <dgm:t>
        <a:bodyPr/>
        <a:lstStyle/>
        <a:p>
          <a:endParaRPr lang="ru-RU"/>
        </a:p>
      </dgm:t>
    </dgm:pt>
    <dgm:pt modelId="{9D628797-7B9C-42A6-AD34-A9046ECAA4F3}" type="pres">
      <dgm:prSet presAssocID="{137DBB44-8F43-443A-BCEC-5513004A4C2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D9B5AC-4314-4262-9FF9-96AABB65BCCE}" type="pres">
      <dgm:prSet presAssocID="{1DC1E23E-4887-4029-827D-826436C56714}" presName="roof" presStyleLbl="dkBgShp" presStyleIdx="0" presStyleCnt="2"/>
      <dgm:spPr/>
      <dgm:t>
        <a:bodyPr/>
        <a:lstStyle/>
        <a:p>
          <a:endParaRPr lang="ru-RU"/>
        </a:p>
      </dgm:t>
    </dgm:pt>
    <dgm:pt modelId="{0FFFC592-8D1F-4235-B297-0A30B5E701B2}" type="pres">
      <dgm:prSet presAssocID="{1DC1E23E-4887-4029-827D-826436C56714}" presName="pillars" presStyleCnt="0"/>
      <dgm:spPr/>
    </dgm:pt>
    <dgm:pt modelId="{A43FF0F7-3C31-4BB7-A83C-C89D27A798B8}" type="pres">
      <dgm:prSet presAssocID="{1DC1E23E-4887-4029-827D-826436C56714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8E6448-5F42-40A2-B87C-438B8EF763D3}" type="pres">
      <dgm:prSet presAssocID="{6C1BA42F-C9E0-4179-88A7-19940FE9DA6A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8B159A-3A87-4F5D-85FE-7BBBCD77EC78}" type="pres">
      <dgm:prSet presAssocID="{D3F181AE-1F5F-4165-B465-50D6D3117FA8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EF48AA-03CC-42FB-B99D-C38E1B071FEB}" type="pres">
      <dgm:prSet presAssocID="{1DC1E23E-4887-4029-827D-826436C56714}" presName="base" presStyleLbl="dkBgShp" presStyleIdx="1" presStyleCnt="2"/>
      <dgm:spPr>
        <a:solidFill>
          <a:srgbClr val="00B050"/>
        </a:solidFill>
      </dgm:spPr>
    </dgm:pt>
  </dgm:ptLst>
  <dgm:cxnLst>
    <dgm:cxn modelId="{E76A5727-80A8-4309-A6FA-6DBE2F5490C7}" type="presOf" srcId="{1DC1E23E-4887-4029-827D-826436C56714}" destId="{C6D9B5AC-4314-4262-9FF9-96AABB65BCCE}" srcOrd="0" destOrd="0" presId="urn:microsoft.com/office/officeart/2005/8/layout/hList3"/>
    <dgm:cxn modelId="{758F96CF-6D5D-4717-A4C2-3D5653A4D9D0}" srcId="{1DC1E23E-4887-4029-827D-826436C56714}" destId="{C84B2959-3E77-4C4C-AD6F-8B5DE95F8796}" srcOrd="0" destOrd="0" parTransId="{D679A5BC-79AF-4258-90FB-98378339EC9F}" sibTransId="{BEB0D122-92F9-4381-B192-2F973CA0B96B}"/>
    <dgm:cxn modelId="{4274A1DA-4452-4E00-A821-8ECDEF7ECAD5}" type="presOf" srcId="{137DBB44-8F43-443A-BCEC-5513004A4C27}" destId="{9D628797-7B9C-42A6-AD34-A9046ECAA4F3}" srcOrd="0" destOrd="0" presId="urn:microsoft.com/office/officeart/2005/8/layout/hList3"/>
    <dgm:cxn modelId="{711CDC79-F3FB-48E4-872C-34590B6A5AE5}" srcId="{137DBB44-8F43-443A-BCEC-5513004A4C27}" destId="{1DC1E23E-4887-4029-827D-826436C56714}" srcOrd="0" destOrd="0" parTransId="{D40F1FCA-4717-4868-BD38-4D452407CA11}" sibTransId="{34984CED-7CE6-4B18-8593-5EF4F974EFF8}"/>
    <dgm:cxn modelId="{9D71FF13-0455-4EFB-95B6-CF6ECD15374F}" srcId="{1DC1E23E-4887-4029-827D-826436C56714}" destId="{D3F181AE-1F5F-4165-B465-50D6D3117FA8}" srcOrd="2" destOrd="0" parTransId="{B42DB680-B14C-46A0-931C-BE3B2893F99E}" sibTransId="{D50FBAAD-1F87-49A8-8BBA-3260AD1C1921}"/>
    <dgm:cxn modelId="{FEBDFE22-FD96-493F-8E88-11A28589ECAB}" type="presOf" srcId="{C84B2959-3E77-4C4C-AD6F-8B5DE95F8796}" destId="{A43FF0F7-3C31-4BB7-A83C-C89D27A798B8}" srcOrd="0" destOrd="0" presId="urn:microsoft.com/office/officeart/2005/8/layout/hList3"/>
    <dgm:cxn modelId="{BFAC7B4F-81F6-4F68-9713-06F7C37BEE47}" type="presOf" srcId="{6C1BA42F-C9E0-4179-88A7-19940FE9DA6A}" destId="{458E6448-5F42-40A2-B87C-438B8EF763D3}" srcOrd="0" destOrd="0" presId="urn:microsoft.com/office/officeart/2005/8/layout/hList3"/>
    <dgm:cxn modelId="{53848D8F-160F-49E3-B055-983CA6278850}" srcId="{1DC1E23E-4887-4029-827D-826436C56714}" destId="{6C1BA42F-C9E0-4179-88A7-19940FE9DA6A}" srcOrd="1" destOrd="0" parTransId="{655784B1-0ECB-4702-B990-C7DCF9FB620A}" sibTransId="{2B8C3DEA-0AA8-4FAD-BEED-290A774CDA22}"/>
    <dgm:cxn modelId="{2E836701-7C34-43D7-AFEB-AF4A21169070}" type="presOf" srcId="{D3F181AE-1F5F-4165-B465-50D6D3117FA8}" destId="{228B159A-3A87-4F5D-85FE-7BBBCD77EC78}" srcOrd="0" destOrd="0" presId="urn:microsoft.com/office/officeart/2005/8/layout/hList3"/>
    <dgm:cxn modelId="{DE5F860D-CA69-40EC-B3D7-18C55822EB72}" type="presParOf" srcId="{9D628797-7B9C-42A6-AD34-A9046ECAA4F3}" destId="{C6D9B5AC-4314-4262-9FF9-96AABB65BCCE}" srcOrd="0" destOrd="0" presId="urn:microsoft.com/office/officeart/2005/8/layout/hList3"/>
    <dgm:cxn modelId="{63258896-C6B2-402E-B01F-523DCA243E8E}" type="presParOf" srcId="{9D628797-7B9C-42A6-AD34-A9046ECAA4F3}" destId="{0FFFC592-8D1F-4235-B297-0A30B5E701B2}" srcOrd="1" destOrd="0" presId="urn:microsoft.com/office/officeart/2005/8/layout/hList3"/>
    <dgm:cxn modelId="{15E9D6D8-54B0-40C1-96FB-6969EF41188F}" type="presParOf" srcId="{0FFFC592-8D1F-4235-B297-0A30B5E701B2}" destId="{A43FF0F7-3C31-4BB7-A83C-C89D27A798B8}" srcOrd="0" destOrd="0" presId="urn:microsoft.com/office/officeart/2005/8/layout/hList3"/>
    <dgm:cxn modelId="{53E05C97-B79B-4D2F-9882-2DFAC3F6F698}" type="presParOf" srcId="{0FFFC592-8D1F-4235-B297-0A30B5E701B2}" destId="{458E6448-5F42-40A2-B87C-438B8EF763D3}" srcOrd="1" destOrd="0" presId="urn:microsoft.com/office/officeart/2005/8/layout/hList3"/>
    <dgm:cxn modelId="{4A49DD2C-A41E-4A89-8A0C-6E36EE47D7CF}" type="presParOf" srcId="{0FFFC592-8D1F-4235-B297-0A30B5E701B2}" destId="{228B159A-3A87-4F5D-85FE-7BBBCD77EC78}" srcOrd="2" destOrd="0" presId="urn:microsoft.com/office/officeart/2005/8/layout/hList3"/>
    <dgm:cxn modelId="{21355110-21B0-4A1D-B53F-62AC04C43B11}" type="presParOf" srcId="{9D628797-7B9C-42A6-AD34-A9046ECAA4F3}" destId="{FFEF48AA-03CC-42FB-B99D-C38E1B071FE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7F5ADF3-EA42-4936-939D-4876281F4CFA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3BAB525-80B3-45BB-A9FE-B2269608349B}">
      <dgm:prSet phldrT="[Текст]" custT="1"/>
      <dgm:spPr/>
      <dgm:t>
        <a:bodyPr/>
        <a:lstStyle/>
        <a:p>
          <a:r>
            <a:rPr lang="uk-UA" sz="2400" b="1" smtClean="0"/>
            <a:t>Мовноруховий</a:t>
          </a:r>
        </a:p>
        <a:p>
          <a:r>
            <a:rPr lang="uk-UA" sz="2400" b="1" smtClean="0"/>
            <a:t>аналізатор</a:t>
          </a:r>
        </a:p>
        <a:p>
          <a:r>
            <a:rPr lang="uk-UA" sz="2400" b="1" smtClean="0"/>
            <a:t>(артикулема)  </a:t>
          </a:r>
          <a:endParaRPr lang="ru-RU" sz="2400" b="1" dirty="0"/>
        </a:p>
      </dgm:t>
    </dgm:pt>
    <dgm:pt modelId="{B505639E-5FCB-460F-BF9D-ABDE9F9E0188}" type="parTrans" cxnId="{7C35755E-12BF-4823-9129-74136760423E}">
      <dgm:prSet/>
      <dgm:spPr/>
      <dgm:t>
        <a:bodyPr/>
        <a:lstStyle/>
        <a:p>
          <a:endParaRPr lang="ru-RU"/>
        </a:p>
      </dgm:t>
    </dgm:pt>
    <dgm:pt modelId="{9D97AFB5-FCDA-44FD-B67B-4B56BFAB2CA5}" type="sibTrans" cxnId="{7C35755E-12BF-4823-9129-74136760423E}">
      <dgm:prSet/>
      <dgm:spPr/>
      <dgm:t>
        <a:bodyPr/>
        <a:lstStyle/>
        <a:p>
          <a:endParaRPr lang="ru-RU"/>
        </a:p>
      </dgm:t>
    </dgm:pt>
    <dgm:pt modelId="{BB674BB2-095C-4E57-8742-14240FBB53C7}">
      <dgm:prSet phldrT="[Текст]" custT="1"/>
      <dgm:spPr/>
      <dgm:t>
        <a:bodyPr anchor="t" anchorCtr="0"/>
        <a:lstStyle/>
        <a:p>
          <a:r>
            <a:rPr lang="uk-UA" sz="2400" b="1" dirty="0" smtClean="0"/>
            <a:t>Зоровий аналізатор</a:t>
          </a:r>
        </a:p>
        <a:p>
          <a:r>
            <a:rPr lang="uk-UA" sz="2400" b="1" dirty="0" smtClean="0"/>
            <a:t>(графема)</a:t>
          </a:r>
        </a:p>
        <a:p>
          <a:r>
            <a:rPr lang="uk-UA" sz="2400" b="1" dirty="0" smtClean="0"/>
            <a:t> </a:t>
          </a:r>
          <a:endParaRPr lang="ru-RU" sz="2400" b="1" dirty="0"/>
        </a:p>
      </dgm:t>
    </dgm:pt>
    <dgm:pt modelId="{2C92C890-4C36-4793-BA73-50149D5804E4}" type="parTrans" cxnId="{5768B4B8-64E9-422E-8F18-7805940F23DA}">
      <dgm:prSet/>
      <dgm:spPr/>
      <dgm:t>
        <a:bodyPr/>
        <a:lstStyle/>
        <a:p>
          <a:endParaRPr lang="ru-RU"/>
        </a:p>
      </dgm:t>
    </dgm:pt>
    <dgm:pt modelId="{E6B40DBE-4D6C-45E4-BA52-15A5065EB2CB}" type="sibTrans" cxnId="{5768B4B8-64E9-422E-8F18-7805940F23DA}">
      <dgm:prSet/>
      <dgm:spPr/>
      <dgm:t>
        <a:bodyPr/>
        <a:lstStyle/>
        <a:p>
          <a:endParaRPr lang="ru-RU"/>
        </a:p>
      </dgm:t>
    </dgm:pt>
    <dgm:pt modelId="{53B84E07-381B-46A8-A489-890D5D989F65}">
      <dgm:prSet phldrT="[Текст]" custT="1"/>
      <dgm:spPr/>
      <dgm:t>
        <a:bodyPr anchor="t" anchorCtr="0"/>
        <a:lstStyle/>
        <a:p>
          <a:r>
            <a:rPr lang="uk-UA" sz="2400" b="1" dirty="0" err="1" smtClean="0"/>
            <a:t>Мовнослуховий</a:t>
          </a:r>
          <a:r>
            <a:rPr lang="uk-UA" sz="2400" b="1" dirty="0" smtClean="0"/>
            <a:t> аналізатор</a:t>
          </a:r>
        </a:p>
        <a:p>
          <a:r>
            <a:rPr lang="uk-UA" sz="2400" b="1" dirty="0" smtClean="0"/>
            <a:t>(фонема)</a:t>
          </a:r>
          <a:endParaRPr lang="ru-RU" sz="2400" b="1" dirty="0"/>
        </a:p>
      </dgm:t>
    </dgm:pt>
    <dgm:pt modelId="{F7D9072D-C144-40E8-9363-30EBC7BA3FA8}" type="parTrans" cxnId="{BD2F3A4E-2670-47BB-9DA9-B0FEA32805A5}">
      <dgm:prSet/>
      <dgm:spPr/>
      <dgm:t>
        <a:bodyPr/>
        <a:lstStyle/>
        <a:p>
          <a:endParaRPr lang="ru-RU"/>
        </a:p>
      </dgm:t>
    </dgm:pt>
    <dgm:pt modelId="{B142E2A9-FB99-41C7-8753-3EF135D01EFE}" type="sibTrans" cxnId="{BD2F3A4E-2670-47BB-9DA9-B0FEA32805A5}">
      <dgm:prSet/>
      <dgm:spPr/>
      <dgm:t>
        <a:bodyPr/>
        <a:lstStyle/>
        <a:p>
          <a:endParaRPr lang="ru-RU"/>
        </a:p>
      </dgm:t>
    </dgm:pt>
    <dgm:pt modelId="{31CA3BCF-E8F7-4AE1-BB11-0D91350E652A}" type="pres">
      <dgm:prSet presAssocID="{37F5ADF3-EA42-4936-939D-4876281F4CF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1E9CB0-A859-4F49-A540-749FD7A07F89}" type="pres">
      <dgm:prSet presAssocID="{B3BAB525-80B3-45BB-A9FE-B2269608349B}" presName="node" presStyleLbl="node1" presStyleIdx="0" presStyleCnt="3" custScaleX="1226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B8F49D-B7FF-429D-9F81-B951FA3712A5}" type="pres">
      <dgm:prSet presAssocID="{9D97AFB5-FCDA-44FD-B67B-4B56BFAB2CA5}" presName="sibTrans" presStyleLbl="sibTrans2D1" presStyleIdx="0" presStyleCnt="3"/>
      <dgm:spPr/>
      <dgm:t>
        <a:bodyPr/>
        <a:lstStyle/>
        <a:p>
          <a:endParaRPr lang="ru-RU"/>
        </a:p>
      </dgm:t>
    </dgm:pt>
    <dgm:pt modelId="{8EE68F7C-1E44-40DA-8EA6-48B946B53508}" type="pres">
      <dgm:prSet presAssocID="{9D97AFB5-FCDA-44FD-B67B-4B56BFAB2CA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84861A5A-5015-45D1-96F1-37FF3EB06EEC}" type="pres">
      <dgm:prSet presAssocID="{BB674BB2-095C-4E57-8742-14240FBB53C7}" presName="node" presStyleLbl="node1" presStyleIdx="1" presStyleCnt="3" custScaleX="108863" custRadScaleRad="98984" custRadScaleInc="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B1B4A-B932-417E-B824-12665EEDB51E}" type="pres">
      <dgm:prSet presAssocID="{E6B40DBE-4D6C-45E4-BA52-15A5065EB2CB}" presName="sibTrans" presStyleLbl="sibTrans2D1" presStyleIdx="1" presStyleCnt="3"/>
      <dgm:spPr/>
      <dgm:t>
        <a:bodyPr/>
        <a:lstStyle/>
        <a:p>
          <a:endParaRPr lang="ru-RU"/>
        </a:p>
      </dgm:t>
    </dgm:pt>
    <dgm:pt modelId="{611821FA-9094-465F-9500-D623E0DFBD93}" type="pres">
      <dgm:prSet presAssocID="{E6B40DBE-4D6C-45E4-BA52-15A5065EB2CB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5058D798-9554-4713-A83D-2DB9F90AB2AA}" type="pres">
      <dgm:prSet presAssocID="{53B84E07-381B-46A8-A489-890D5D989F65}" presName="node" presStyleLbl="node1" presStyleIdx="2" presStyleCnt="3" custScaleX="109549" custRadScaleRad="96618" custRadScaleInc="-19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3E1CD-A6A0-4F55-B86A-0310CB8AD8BB}" type="pres">
      <dgm:prSet presAssocID="{B142E2A9-FB99-41C7-8753-3EF135D01EFE}" presName="sibTrans" presStyleLbl="sibTrans2D1" presStyleIdx="2" presStyleCnt="3"/>
      <dgm:spPr/>
      <dgm:t>
        <a:bodyPr/>
        <a:lstStyle/>
        <a:p>
          <a:endParaRPr lang="ru-RU"/>
        </a:p>
      </dgm:t>
    </dgm:pt>
    <dgm:pt modelId="{0D6F32E6-FDA3-43F1-8020-84C832683CBB}" type="pres">
      <dgm:prSet presAssocID="{B142E2A9-FB99-41C7-8753-3EF135D01EFE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61DFD45D-89C7-46C3-B720-8F5E3857193A}" type="presOf" srcId="{B142E2A9-FB99-41C7-8753-3EF135D01EFE}" destId="{0D6F32E6-FDA3-43F1-8020-84C832683CBB}" srcOrd="1" destOrd="0" presId="urn:microsoft.com/office/officeart/2005/8/layout/cycle2"/>
    <dgm:cxn modelId="{906521D8-ECA7-4D46-A556-BD3A533241D1}" type="presOf" srcId="{37F5ADF3-EA42-4936-939D-4876281F4CFA}" destId="{31CA3BCF-E8F7-4AE1-BB11-0D91350E652A}" srcOrd="0" destOrd="0" presId="urn:microsoft.com/office/officeart/2005/8/layout/cycle2"/>
    <dgm:cxn modelId="{B827D51C-1C51-494C-B51F-75CF13AF885F}" type="presOf" srcId="{BB674BB2-095C-4E57-8742-14240FBB53C7}" destId="{84861A5A-5015-45D1-96F1-37FF3EB06EEC}" srcOrd="0" destOrd="0" presId="urn:microsoft.com/office/officeart/2005/8/layout/cycle2"/>
    <dgm:cxn modelId="{9F38AF1D-72FD-40EE-A385-273EE0EA8F82}" type="presOf" srcId="{B142E2A9-FB99-41C7-8753-3EF135D01EFE}" destId="{83F3E1CD-A6A0-4F55-B86A-0310CB8AD8BB}" srcOrd="0" destOrd="0" presId="urn:microsoft.com/office/officeart/2005/8/layout/cycle2"/>
    <dgm:cxn modelId="{BE3C992E-D4C5-4B73-A078-7888E05B8053}" type="presOf" srcId="{B3BAB525-80B3-45BB-A9FE-B2269608349B}" destId="{BE1E9CB0-A859-4F49-A540-749FD7A07F89}" srcOrd="0" destOrd="0" presId="urn:microsoft.com/office/officeart/2005/8/layout/cycle2"/>
    <dgm:cxn modelId="{BD2F3A4E-2670-47BB-9DA9-B0FEA32805A5}" srcId="{37F5ADF3-EA42-4936-939D-4876281F4CFA}" destId="{53B84E07-381B-46A8-A489-890D5D989F65}" srcOrd="2" destOrd="0" parTransId="{F7D9072D-C144-40E8-9363-30EBC7BA3FA8}" sibTransId="{B142E2A9-FB99-41C7-8753-3EF135D01EFE}"/>
    <dgm:cxn modelId="{5768B4B8-64E9-422E-8F18-7805940F23DA}" srcId="{37F5ADF3-EA42-4936-939D-4876281F4CFA}" destId="{BB674BB2-095C-4E57-8742-14240FBB53C7}" srcOrd="1" destOrd="0" parTransId="{2C92C890-4C36-4793-BA73-50149D5804E4}" sibTransId="{E6B40DBE-4D6C-45E4-BA52-15A5065EB2CB}"/>
    <dgm:cxn modelId="{C616935B-0732-4196-BD22-BC238AF457AF}" type="presOf" srcId="{E6B40DBE-4D6C-45E4-BA52-15A5065EB2CB}" destId="{644B1B4A-B932-417E-B824-12665EEDB51E}" srcOrd="0" destOrd="0" presId="urn:microsoft.com/office/officeart/2005/8/layout/cycle2"/>
    <dgm:cxn modelId="{2E19A971-BAE4-46CF-9163-72174F58080D}" type="presOf" srcId="{E6B40DBE-4D6C-45E4-BA52-15A5065EB2CB}" destId="{611821FA-9094-465F-9500-D623E0DFBD93}" srcOrd="1" destOrd="0" presId="urn:microsoft.com/office/officeart/2005/8/layout/cycle2"/>
    <dgm:cxn modelId="{E76D9769-7503-4C2B-9BDE-565B3A1190E2}" type="presOf" srcId="{53B84E07-381B-46A8-A489-890D5D989F65}" destId="{5058D798-9554-4713-A83D-2DB9F90AB2AA}" srcOrd="0" destOrd="0" presId="urn:microsoft.com/office/officeart/2005/8/layout/cycle2"/>
    <dgm:cxn modelId="{7C35755E-12BF-4823-9129-74136760423E}" srcId="{37F5ADF3-EA42-4936-939D-4876281F4CFA}" destId="{B3BAB525-80B3-45BB-A9FE-B2269608349B}" srcOrd="0" destOrd="0" parTransId="{B505639E-5FCB-460F-BF9D-ABDE9F9E0188}" sibTransId="{9D97AFB5-FCDA-44FD-B67B-4B56BFAB2CA5}"/>
    <dgm:cxn modelId="{31CF36DB-4F2B-4FD5-A51C-4E1273668ADA}" type="presOf" srcId="{9D97AFB5-FCDA-44FD-B67B-4B56BFAB2CA5}" destId="{30B8F49D-B7FF-429D-9F81-B951FA3712A5}" srcOrd="0" destOrd="0" presId="urn:microsoft.com/office/officeart/2005/8/layout/cycle2"/>
    <dgm:cxn modelId="{B777B100-5B98-4AA5-BB84-1B0969F9446F}" type="presOf" srcId="{9D97AFB5-FCDA-44FD-B67B-4B56BFAB2CA5}" destId="{8EE68F7C-1E44-40DA-8EA6-48B946B53508}" srcOrd="1" destOrd="0" presId="urn:microsoft.com/office/officeart/2005/8/layout/cycle2"/>
    <dgm:cxn modelId="{0EBFA883-8F8C-44CE-BFB2-086A9E80B8AD}" type="presParOf" srcId="{31CA3BCF-E8F7-4AE1-BB11-0D91350E652A}" destId="{BE1E9CB0-A859-4F49-A540-749FD7A07F89}" srcOrd="0" destOrd="0" presId="urn:microsoft.com/office/officeart/2005/8/layout/cycle2"/>
    <dgm:cxn modelId="{3707A9A9-1D85-461A-9F18-4E8EC7B95083}" type="presParOf" srcId="{31CA3BCF-E8F7-4AE1-BB11-0D91350E652A}" destId="{30B8F49D-B7FF-429D-9F81-B951FA3712A5}" srcOrd="1" destOrd="0" presId="urn:microsoft.com/office/officeart/2005/8/layout/cycle2"/>
    <dgm:cxn modelId="{C4D9F7AB-D73F-447C-8C3F-F2A64D08B6ED}" type="presParOf" srcId="{30B8F49D-B7FF-429D-9F81-B951FA3712A5}" destId="{8EE68F7C-1E44-40DA-8EA6-48B946B53508}" srcOrd="0" destOrd="0" presId="urn:microsoft.com/office/officeart/2005/8/layout/cycle2"/>
    <dgm:cxn modelId="{8F6AC61C-BF97-41F8-981B-3E01C234A04E}" type="presParOf" srcId="{31CA3BCF-E8F7-4AE1-BB11-0D91350E652A}" destId="{84861A5A-5015-45D1-96F1-37FF3EB06EEC}" srcOrd="2" destOrd="0" presId="urn:microsoft.com/office/officeart/2005/8/layout/cycle2"/>
    <dgm:cxn modelId="{AB6D3483-0F5F-4FDE-82D8-9B1779D22DFE}" type="presParOf" srcId="{31CA3BCF-E8F7-4AE1-BB11-0D91350E652A}" destId="{644B1B4A-B932-417E-B824-12665EEDB51E}" srcOrd="3" destOrd="0" presId="urn:microsoft.com/office/officeart/2005/8/layout/cycle2"/>
    <dgm:cxn modelId="{2311D13D-11D6-43ED-B902-B81F2DDE71D5}" type="presParOf" srcId="{644B1B4A-B932-417E-B824-12665EEDB51E}" destId="{611821FA-9094-465F-9500-D623E0DFBD93}" srcOrd="0" destOrd="0" presId="urn:microsoft.com/office/officeart/2005/8/layout/cycle2"/>
    <dgm:cxn modelId="{BDD3D52A-4536-479E-B47E-D64A293C0FE0}" type="presParOf" srcId="{31CA3BCF-E8F7-4AE1-BB11-0D91350E652A}" destId="{5058D798-9554-4713-A83D-2DB9F90AB2AA}" srcOrd="4" destOrd="0" presId="urn:microsoft.com/office/officeart/2005/8/layout/cycle2"/>
    <dgm:cxn modelId="{807DEE63-F425-4639-9996-70128ADEF33A}" type="presParOf" srcId="{31CA3BCF-E8F7-4AE1-BB11-0D91350E652A}" destId="{83F3E1CD-A6A0-4F55-B86A-0310CB8AD8BB}" srcOrd="5" destOrd="0" presId="urn:microsoft.com/office/officeart/2005/8/layout/cycle2"/>
    <dgm:cxn modelId="{F173CA76-E042-4152-9722-B3C7BE30525A}" type="presParOf" srcId="{83F3E1CD-A6A0-4F55-B86A-0310CB8AD8BB}" destId="{0D6F32E6-FDA3-43F1-8020-84C832683CBB}" srcOrd="0" destOrd="0" presId="urn:microsoft.com/office/officeart/2005/8/layout/cycle2"/>
  </dgm:cxnLst>
  <dgm:bg>
    <a:solidFill>
      <a:schemeClr val="accent6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DF3052C-8155-4DE4-8EF9-29242AD63DB6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B6F29A-B84D-4FD4-B4FF-8E7CCEEEA967}">
      <dgm:prSet phldrT="[Текст]"/>
      <dgm:spPr/>
      <dgm:t>
        <a:bodyPr/>
        <a:lstStyle/>
        <a:p>
          <a:r>
            <a:rPr lang="uk-UA" dirty="0" smtClean="0"/>
            <a:t>Том Круз</a:t>
          </a:r>
          <a:endParaRPr lang="ru-RU" dirty="0"/>
        </a:p>
      </dgm:t>
    </dgm:pt>
    <dgm:pt modelId="{D909B2EC-6DAC-4D6C-9193-A0938C4339E2}" type="parTrans" cxnId="{E7FBCD98-7FD3-4B24-89C5-BD5066256E61}">
      <dgm:prSet/>
      <dgm:spPr/>
      <dgm:t>
        <a:bodyPr/>
        <a:lstStyle/>
        <a:p>
          <a:endParaRPr lang="ru-RU"/>
        </a:p>
      </dgm:t>
    </dgm:pt>
    <dgm:pt modelId="{161DE416-9464-47A4-B6E4-75C8906956C2}" type="sibTrans" cxnId="{E7FBCD98-7FD3-4B24-89C5-BD5066256E61}">
      <dgm:prSet/>
      <dgm:spPr/>
      <dgm:t>
        <a:bodyPr/>
        <a:lstStyle/>
        <a:p>
          <a:endParaRPr lang="ru-RU"/>
        </a:p>
      </dgm:t>
    </dgm:pt>
    <dgm:pt modelId="{340CA3DB-C44E-4054-95A6-4100017CF268}">
      <dgm:prSet phldrT="[Текст]" custT="1"/>
      <dgm:spPr/>
      <dgm:t>
        <a:bodyPr anchor="t"/>
        <a:lstStyle/>
        <a:p>
          <a:r>
            <a:rPr lang="uk-UA" sz="1800" dirty="0" smtClean="0"/>
            <a:t>Альберт</a:t>
          </a:r>
        </a:p>
        <a:p>
          <a:r>
            <a:rPr lang="ru-RU" sz="1800" dirty="0" smtClean="0"/>
            <a:t>Ейнштейн</a:t>
          </a:r>
          <a:r>
            <a:rPr lang="uk-UA" sz="1800" dirty="0" smtClean="0"/>
            <a:t> </a:t>
          </a:r>
        </a:p>
        <a:p>
          <a:endParaRPr lang="ru-RU" sz="1200" dirty="0"/>
        </a:p>
      </dgm:t>
    </dgm:pt>
    <dgm:pt modelId="{81343070-3416-4840-9486-E81EEFAD134C}" type="parTrans" cxnId="{BD261156-C95F-448B-9538-9F34ECD67C14}">
      <dgm:prSet/>
      <dgm:spPr/>
      <dgm:t>
        <a:bodyPr/>
        <a:lstStyle/>
        <a:p>
          <a:endParaRPr lang="ru-RU"/>
        </a:p>
      </dgm:t>
    </dgm:pt>
    <dgm:pt modelId="{E5C9F492-8756-4E29-8CE7-7C9687102DFE}" type="sibTrans" cxnId="{BD261156-C95F-448B-9538-9F34ECD67C14}">
      <dgm:prSet/>
      <dgm:spPr/>
      <dgm:t>
        <a:bodyPr/>
        <a:lstStyle/>
        <a:p>
          <a:endParaRPr lang="ru-RU"/>
        </a:p>
      </dgm:t>
    </dgm:pt>
    <dgm:pt modelId="{910DFF84-5E41-4295-AFE1-3433191F23AC}">
      <dgm:prSet phldrT="[Текст]"/>
      <dgm:spPr/>
      <dgm:t>
        <a:bodyPr/>
        <a:lstStyle/>
        <a:p>
          <a:r>
            <a:rPr lang="uk-UA" dirty="0" smtClean="0"/>
            <a:t>Стів Джобс</a:t>
          </a:r>
          <a:endParaRPr lang="ru-RU" dirty="0"/>
        </a:p>
      </dgm:t>
    </dgm:pt>
    <dgm:pt modelId="{F5ED32FD-5273-4F46-9B9F-F10458DBF4C4}" type="parTrans" cxnId="{C58966B3-A408-4482-9125-FCB27CE7504D}">
      <dgm:prSet/>
      <dgm:spPr/>
      <dgm:t>
        <a:bodyPr/>
        <a:lstStyle/>
        <a:p>
          <a:endParaRPr lang="ru-RU"/>
        </a:p>
      </dgm:t>
    </dgm:pt>
    <dgm:pt modelId="{0F55ABFC-0672-4FBC-9F33-91EB6A345CAF}" type="sibTrans" cxnId="{C58966B3-A408-4482-9125-FCB27CE7504D}">
      <dgm:prSet/>
      <dgm:spPr/>
      <dgm:t>
        <a:bodyPr/>
        <a:lstStyle/>
        <a:p>
          <a:endParaRPr lang="ru-RU"/>
        </a:p>
      </dgm:t>
    </dgm:pt>
    <dgm:pt modelId="{ADD0E546-D102-46C5-ACA8-95510BC5C848}">
      <dgm:prSet/>
      <dgm:spPr/>
      <dgm:t>
        <a:bodyPr/>
        <a:lstStyle/>
        <a:p>
          <a:r>
            <a:rPr lang="ru-RU" smtClean="0"/>
            <a:t>Брюс Уілліс</a:t>
          </a:r>
          <a:endParaRPr lang="ru-RU"/>
        </a:p>
      </dgm:t>
    </dgm:pt>
    <dgm:pt modelId="{FED0AA5D-B62D-4359-A780-9360CBD3ED7D}" type="parTrans" cxnId="{46E47A54-1C53-4CE1-A2EF-F5C5829BFCF3}">
      <dgm:prSet/>
      <dgm:spPr/>
      <dgm:t>
        <a:bodyPr/>
        <a:lstStyle/>
        <a:p>
          <a:endParaRPr lang="ru-RU"/>
        </a:p>
      </dgm:t>
    </dgm:pt>
    <dgm:pt modelId="{DCF46C08-AAF5-4DBC-9C16-AEDF99344F8A}" type="sibTrans" cxnId="{46E47A54-1C53-4CE1-A2EF-F5C5829BFCF3}">
      <dgm:prSet/>
      <dgm:spPr/>
      <dgm:t>
        <a:bodyPr/>
        <a:lstStyle/>
        <a:p>
          <a:endParaRPr lang="ru-RU"/>
        </a:p>
      </dgm:t>
    </dgm:pt>
    <dgm:pt modelId="{E03FCD86-7A90-4069-A4FD-5EF69B9BC6A4}" type="pres">
      <dgm:prSet presAssocID="{9DF3052C-8155-4DE4-8EF9-29242AD63DB6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614E9A58-7D2A-46D6-A063-ADBDE6606776}" type="pres">
      <dgm:prSet presAssocID="{E6B6F29A-B84D-4FD4-B4FF-8E7CCEEEA967}" presName="composite" presStyleCnt="0">
        <dgm:presLayoutVars>
          <dgm:chMax val="1"/>
          <dgm:chPref val="1"/>
        </dgm:presLayoutVars>
      </dgm:prSet>
      <dgm:spPr/>
    </dgm:pt>
    <dgm:pt modelId="{35EF847D-5C1E-4F25-BBC4-F2DCD9A8B00D}" type="pres">
      <dgm:prSet presAssocID="{E6B6F29A-B84D-4FD4-B4FF-8E7CCEEEA967}" presName="Accent" presStyleLbl="trAlignAcc1" presStyleIdx="0" presStyleCnt="4">
        <dgm:presLayoutVars>
          <dgm:chMax val="0"/>
          <dgm:chPref val="0"/>
        </dgm:presLayoutVars>
      </dgm:prSet>
      <dgm:spPr/>
    </dgm:pt>
    <dgm:pt modelId="{7DEB00FD-738A-4C86-9AEC-00846D382B2F}" type="pres">
      <dgm:prSet presAssocID="{E6B6F29A-B84D-4FD4-B4FF-8E7CCEEEA967}" presName="Image" presStyleLbl="alignImgPlace1" presStyleIdx="0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  <dgm:t>
        <a:bodyPr/>
        <a:lstStyle/>
        <a:p>
          <a:endParaRPr lang="ru-RU"/>
        </a:p>
      </dgm:t>
    </dgm:pt>
    <dgm:pt modelId="{659787D7-276C-420F-880D-23CF571CE1C1}" type="pres">
      <dgm:prSet presAssocID="{E6B6F29A-B84D-4FD4-B4FF-8E7CCEEEA967}" presName="ChildComposite" presStyleCnt="0"/>
      <dgm:spPr/>
    </dgm:pt>
    <dgm:pt modelId="{DA96BDCC-74D1-4EF7-8E2E-9EF8CCC7EF3D}" type="pres">
      <dgm:prSet presAssocID="{E6B6F29A-B84D-4FD4-B4FF-8E7CCEEEA96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52217F5-8628-4787-A23B-2D9BD52B5BA9}" type="pres">
      <dgm:prSet presAssocID="{E6B6F29A-B84D-4FD4-B4FF-8E7CCEEEA967}" presName="Parent" presStyleLbl="revTx" presStyleIdx="0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DC8AD-EC29-4CEC-B859-448AC3BD5792}" type="pres">
      <dgm:prSet presAssocID="{161DE416-9464-47A4-B6E4-75C8906956C2}" presName="sibTrans" presStyleCnt="0"/>
      <dgm:spPr/>
    </dgm:pt>
    <dgm:pt modelId="{83DE7224-0237-41C2-98CB-5842A6829DC3}" type="pres">
      <dgm:prSet presAssocID="{340CA3DB-C44E-4054-95A6-4100017CF268}" presName="composite" presStyleCnt="0">
        <dgm:presLayoutVars>
          <dgm:chMax val="1"/>
          <dgm:chPref val="1"/>
        </dgm:presLayoutVars>
      </dgm:prSet>
      <dgm:spPr/>
    </dgm:pt>
    <dgm:pt modelId="{6460CA7D-A49F-49EA-9203-D4086B303A0D}" type="pres">
      <dgm:prSet presAssocID="{340CA3DB-C44E-4054-95A6-4100017CF268}" presName="Accent" presStyleLbl="trAlignAcc1" presStyleIdx="1" presStyleCnt="4" custScaleY="97931">
        <dgm:presLayoutVars>
          <dgm:chMax val="0"/>
          <dgm:chPref val="0"/>
        </dgm:presLayoutVars>
      </dgm:prSet>
      <dgm:spPr/>
    </dgm:pt>
    <dgm:pt modelId="{EE5E9236-3E97-4EE5-85CB-6ABF491AE720}" type="pres">
      <dgm:prSet presAssocID="{340CA3DB-C44E-4054-95A6-4100017CF268}" presName="Image" presStyleLbl="alignImgPlace1" presStyleIdx="1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2AE52CE4-6004-410C-AAAF-28D3764BDCC7}" type="pres">
      <dgm:prSet presAssocID="{340CA3DB-C44E-4054-95A6-4100017CF268}" presName="ChildComposite" presStyleCnt="0"/>
      <dgm:spPr/>
    </dgm:pt>
    <dgm:pt modelId="{A34D1FF2-BAE3-4F71-B591-0D8054C5966F}" type="pres">
      <dgm:prSet presAssocID="{340CA3DB-C44E-4054-95A6-4100017CF268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6FA1D1EF-951C-4C37-A167-5D75ED354701}" type="pres">
      <dgm:prSet presAssocID="{340CA3DB-C44E-4054-95A6-4100017CF268}" presName="Parent" presStyleLbl="revTx" presStyleIdx="1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EA1F3-88DC-43EF-906C-D495E8D1B522}" type="pres">
      <dgm:prSet presAssocID="{E5C9F492-8756-4E29-8CE7-7C9687102DFE}" presName="sibTrans" presStyleCnt="0"/>
      <dgm:spPr/>
    </dgm:pt>
    <dgm:pt modelId="{47E29907-2E1C-4B88-8C6F-BA0CC1B9E437}" type="pres">
      <dgm:prSet presAssocID="{910DFF84-5E41-4295-AFE1-3433191F23AC}" presName="composite" presStyleCnt="0">
        <dgm:presLayoutVars>
          <dgm:chMax val="1"/>
          <dgm:chPref val="1"/>
        </dgm:presLayoutVars>
      </dgm:prSet>
      <dgm:spPr/>
    </dgm:pt>
    <dgm:pt modelId="{25F708DD-E0C6-40B4-AEB9-FD7071F4D0C5}" type="pres">
      <dgm:prSet presAssocID="{910DFF84-5E41-4295-AFE1-3433191F23AC}" presName="Accent" presStyleLbl="trAlignAcc1" presStyleIdx="2" presStyleCnt="4">
        <dgm:presLayoutVars>
          <dgm:chMax val="0"/>
          <dgm:chPref val="0"/>
        </dgm:presLayoutVars>
      </dgm:prSet>
      <dgm:spPr/>
    </dgm:pt>
    <dgm:pt modelId="{DEB0BCD8-222D-48AE-BF3F-72E4F3341103}" type="pres">
      <dgm:prSet presAssocID="{910DFF84-5E41-4295-AFE1-3433191F23AC}" presName="Image" presStyleLbl="alignImgPlace1" presStyleIdx="2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89744CE5-B15F-49BB-A083-1BCD04FB02D9}" type="pres">
      <dgm:prSet presAssocID="{910DFF84-5E41-4295-AFE1-3433191F23AC}" presName="ChildComposite" presStyleCnt="0"/>
      <dgm:spPr/>
    </dgm:pt>
    <dgm:pt modelId="{EBB9A4C3-3F15-4D19-BAEE-CC802BD81CFF}" type="pres">
      <dgm:prSet presAssocID="{910DFF84-5E41-4295-AFE1-3433191F23A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1C50544-FAC3-4829-B870-4EAD0C569771}" type="pres">
      <dgm:prSet presAssocID="{910DFF84-5E41-4295-AFE1-3433191F23AC}" presName="Parent" presStyleLbl="revTx" presStyleIdx="2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DF5E9F-7070-4684-B085-0B61F9BF0407}" type="pres">
      <dgm:prSet presAssocID="{0F55ABFC-0672-4FBC-9F33-91EB6A345CAF}" presName="sibTrans" presStyleCnt="0"/>
      <dgm:spPr/>
    </dgm:pt>
    <dgm:pt modelId="{C8E1A700-D010-4FC7-B518-4E057144C762}" type="pres">
      <dgm:prSet presAssocID="{ADD0E546-D102-46C5-ACA8-95510BC5C848}" presName="composite" presStyleCnt="0">
        <dgm:presLayoutVars>
          <dgm:chMax val="1"/>
          <dgm:chPref val="1"/>
        </dgm:presLayoutVars>
      </dgm:prSet>
      <dgm:spPr/>
    </dgm:pt>
    <dgm:pt modelId="{D029D9D0-0455-41EF-A23A-9969621BFA46}" type="pres">
      <dgm:prSet presAssocID="{ADD0E546-D102-46C5-ACA8-95510BC5C848}" presName="Accent" presStyleLbl="trAlignAcc1" presStyleIdx="3" presStyleCnt="4">
        <dgm:presLayoutVars>
          <dgm:chMax val="0"/>
          <dgm:chPref val="0"/>
        </dgm:presLayoutVars>
      </dgm:prSet>
      <dgm:spPr/>
    </dgm:pt>
    <dgm:pt modelId="{5AFD97FC-C272-4760-AB27-80D1AB9B2AB3}" type="pres">
      <dgm:prSet presAssocID="{ADD0E546-D102-46C5-ACA8-95510BC5C848}" presName="Image" presStyleLbl="alignImgPlace1" presStyleIdx="3" presStyleCnt="4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A9128F51-7A67-4F1C-B940-D217E9E8A58E}" type="pres">
      <dgm:prSet presAssocID="{ADD0E546-D102-46C5-ACA8-95510BC5C848}" presName="ChildComposite" presStyleCnt="0"/>
      <dgm:spPr/>
    </dgm:pt>
    <dgm:pt modelId="{90978BB0-14C5-48F8-8FBC-6FC39E3903C2}" type="pres">
      <dgm:prSet presAssocID="{ADD0E546-D102-46C5-ACA8-95510BC5C848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5242572-28AE-45E6-99C9-F8E5B8678CAA}" type="pres">
      <dgm:prSet presAssocID="{ADD0E546-D102-46C5-ACA8-95510BC5C848}" presName="Parent" presStyleLbl="revTx" presStyleIdx="3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DA1502-2778-4C5C-B82E-323E0BF801E1}" type="presOf" srcId="{9DF3052C-8155-4DE4-8EF9-29242AD63DB6}" destId="{E03FCD86-7A90-4069-A4FD-5EF69B9BC6A4}" srcOrd="0" destOrd="0" presId="urn:microsoft.com/office/officeart/2008/layout/CaptionedPictures"/>
    <dgm:cxn modelId="{6B7AD066-6EAF-4A62-8F77-000E0E11B6CE}" type="presOf" srcId="{910DFF84-5E41-4295-AFE1-3433191F23AC}" destId="{71C50544-FAC3-4829-B870-4EAD0C569771}" srcOrd="0" destOrd="0" presId="urn:microsoft.com/office/officeart/2008/layout/CaptionedPictures"/>
    <dgm:cxn modelId="{A3039285-F572-413C-A4CC-BDB027B06D05}" type="presOf" srcId="{340CA3DB-C44E-4054-95A6-4100017CF268}" destId="{6FA1D1EF-951C-4C37-A167-5D75ED354701}" srcOrd="0" destOrd="0" presId="urn:microsoft.com/office/officeart/2008/layout/CaptionedPictures"/>
    <dgm:cxn modelId="{E7FBCD98-7FD3-4B24-89C5-BD5066256E61}" srcId="{9DF3052C-8155-4DE4-8EF9-29242AD63DB6}" destId="{E6B6F29A-B84D-4FD4-B4FF-8E7CCEEEA967}" srcOrd="0" destOrd="0" parTransId="{D909B2EC-6DAC-4D6C-9193-A0938C4339E2}" sibTransId="{161DE416-9464-47A4-B6E4-75C8906956C2}"/>
    <dgm:cxn modelId="{46E47A54-1C53-4CE1-A2EF-F5C5829BFCF3}" srcId="{9DF3052C-8155-4DE4-8EF9-29242AD63DB6}" destId="{ADD0E546-D102-46C5-ACA8-95510BC5C848}" srcOrd="3" destOrd="0" parTransId="{FED0AA5D-B62D-4359-A780-9360CBD3ED7D}" sibTransId="{DCF46C08-AAF5-4DBC-9C16-AEDF99344F8A}"/>
    <dgm:cxn modelId="{C58966B3-A408-4482-9125-FCB27CE7504D}" srcId="{9DF3052C-8155-4DE4-8EF9-29242AD63DB6}" destId="{910DFF84-5E41-4295-AFE1-3433191F23AC}" srcOrd="2" destOrd="0" parTransId="{F5ED32FD-5273-4F46-9B9F-F10458DBF4C4}" sibTransId="{0F55ABFC-0672-4FBC-9F33-91EB6A345CAF}"/>
    <dgm:cxn modelId="{BD261156-C95F-448B-9538-9F34ECD67C14}" srcId="{9DF3052C-8155-4DE4-8EF9-29242AD63DB6}" destId="{340CA3DB-C44E-4054-95A6-4100017CF268}" srcOrd="1" destOrd="0" parTransId="{81343070-3416-4840-9486-E81EEFAD134C}" sibTransId="{E5C9F492-8756-4E29-8CE7-7C9687102DFE}"/>
    <dgm:cxn modelId="{9911097D-C622-4B7B-AD99-CA7C4107D676}" type="presOf" srcId="{E6B6F29A-B84D-4FD4-B4FF-8E7CCEEEA967}" destId="{152217F5-8628-4787-A23B-2D9BD52B5BA9}" srcOrd="0" destOrd="0" presId="urn:microsoft.com/office/officeart/2008/layout/CaptionedPictures"/>
    <dgm:cxn modelId="{B707D226-ABDC-4FBD-85B0-D3D4B9710B53}" type="presOf" srcId="{ADD0E546-D102-46C5-ACA8-95510BC5C848}" destId="{95242572-28AE-45E6-99C9-F8E5B8678CAA}" srcOrd="0" destOrd="0" presId="urn:microsoft.com/office/officeart/2008/layout/CaptionedPictures"/>
    <dgm:cxn modelId="{31E2063F-C599-46FD-A7B2-9CE67C781F6D}" type="presParOf" srcId="{E03FCD86-7A90-4069-A4FD-5EF69B9BC6A4}" destId="{614E9A58-7D2A-46D6-A063-ADBDE6606776}" srcOrd="0" destOrd="0" presId="urn:microsoft.com/office/officeart/2008/layout/CaptionedPictures"/>
    <dgm:cxn modelId="{CB0C7322-A060-409E-834E-356A1EFCA37F}" type="presParOf" srcId="{614E9A58-7D2A-46D6-A063-ADBDE6606776}" destId="{35EF847D-5C1E-4F25-BBC4-F2DCD9A8B00D}" srcOrd="0" destOrd="0" presId="urn:microsoft.com/office/officeart/2008/layout/CaptionedPictures"/>
    <dgm:cxn modelId="{75F442A0-980C-4B56-8F2D-7A649D7F9F0B}" type="presParOf" srcId="{614E9A58-7D2A-46D6-A063-ADBDE6606776}" destId="{7DEB00FD-738A-4C86-9AEC-00846D382B2F}" srcOrd="1" destOrd="0" presId="urn:microsoft.com/office/officeart/2008/layout/CaptionedPictures"/>
    <dgm:cxn modelId="{ECF4A890-1C1B-4B3A-AC94-BFA2982C5F2F}" type="presParOf" srcId="{614E9A58-7D2A-46D6-A063-ADBDE6606776}" destId="{659787D7-276C-420F-880D-23CF571CE1C1}" srcOrd="2" destOrd="0" presId="urn:microsoft.com/office/officeart/2008/layout/CaptionedPictures"/>
    <dgm:cxn modelId="{B1B83379-884E-4BEF-98DF-2C61C9110E67}" type="presParOf" srcId="{659787D7-276C-420F-880D-23CF571CE1C1}" destId="{DA96BDCC-74D1-4EF7-8E2E-9EF8CCC7EF3D}" srcOrd="0" destOrd="0" presId="urn:microsoft.com/office/officeart/2008/layout/CaptionedPictures"/>
    <dgm:cxn modelId="{B4AEC697-9296-4031-A6D8-E8B1CF5C2910}" type="presParOf" srcId="{659787D7-276C-420F-880D-23CF571CE1C1}" destId="{152217F5-8628-4787-A23B-2D9BD52B5BA9}" srcOrd="1" destOrd="0" presId="urn:microsoft.com/office/officeart/2008/layout/CaptionedPictures"/>
    <dgm:cxn modelId="{3A9C3244-BCB3-4104-B8E0-148799646F61}" type="presParOf" srcId="{E03FCD86-7A90-4069-A4FD-5EF69B9BC6A4}" destId="{B8ADC8AD-EC29-4CEC-B859-448AC3BD5792}" srcOrd="1" destOrd="0" presId="urn:microsoft.com/office/officeart/2008/layout/CaptionedPictures"/>
    <dgm:cxn modelId="{1D49C8AD-4E5F-4CF0-B824-ED6F76AB8BFD}" type="presParOf" srcId="{E03FCD86-7A90-4069-A4FD-5EF69B9BC6A4}" destId="{83DE7224-0237-41C2-98CB-5842A6829DC3}" srcOrd="2" destOrd="0" presId="urn:microsoft.com/office/officeart/2008/layout/CaptionedPictures"/>
    <dgm:cxn modelId="{D54A8BFC-32F5-4044-A65B-51420E1E4B05}" type="presParOf" srcId="{83DE7224-0237-41C2-98CB-5842A6829DC3}" destId="{6460CA7D-A49F-49EA-9203-D4086B303A0D}" srcOrd="0" destOrd="0" presId="urn:microsoft.com/office/officeart/2008/layout/CaptionedPictures"/>
    <dgm:cxn modelId="{D1C22922-E6A5-4FCB-AF1B-C19D7D4C2F13}" type="presParOf" srcId="{83DE7224-0237-41C2-98CB-5842A6829DC3}" destId="{EE5E9236-3E97-4EE5-85CB-6ABF491AE720}" srcOrd="1" destOrd="0" presId="urn:microsoft.com/office/officeart/2008/layout/CaptionedPictures"/>
    <dgm:cxn modelId="{9E7BE967-4E2E-4984-BA71-8579469BFDA1}" type="presParOf" srcId="{83DE7224-0237-41C2-98CB-5842A6829DC3}" destId="{2AE52CE4-6004-410C-AAAF-28D3764BDCC7}" srcOrd="2" destOrd="0" presId="urn:microsoft.com/office/officeart/2008/layout/CaptionedPictures"/>
    <dgm:cxn modelId="{A4D690D7-9B42-4544-8DA0-96810E9B4849}" type="presParOf" srcId="{2AE52CE4-6004-410C-AAAF-28D3764BDCC7}" destId="{A34D1FF2-BAE3-4F71-B591-0D8054C5966F}" srcOrd="0" destOrd="0" presId="urn:microsoft.com/office/officeart/2008/layout/CaptionedPictures"/>
    <dgm:cxn modelId="{999D6A8D-4ECE-4D22-824D-C60874FA6152}" type="presParOf" srcId="{2AE52CE4-6004-410C-AAAF-28D3764BDCC7}" destId="{6FA1D1EF-951C-4C37-A167-5D75ED354701}" srcOrd="1" destOrd="0" presId="urn:microsoft.com/office/officeart/2008/layout/CaptionedPictures"/>
    <dgm:cxn modelId="{5E118879-B6BB-44B3-A43D-CFA069B37427}" type="presParOf" srcId="{E03FCD86-7A90-4069-A4FD-5EF69B9BC6A4}" destId="{92AEA1F3-88DC-43EF-906C-D495E8D1B522}" srcOrd="3" destOrd="0" presId="urn:microsoft.com/office/officeart/2008/layout/CaptionedPictures"/>
    <dgm:cxn modelId="{510330B6-F705-4456-ACAA-83FFE1A61BB6}" type="presParOf" srcId="{E03FCD86-7A90-4069-A4FD-5EF69B9BC6A4}" destId="{47E29907-2E1C-4B88-8C6F-BA0CC1B9E437}" srcOrd="4" destOrd="0" presId="urn:microsoft.com/office/officeart/2008/layout/CaptionedPictures"/>
    <dgm:cxn modelId="{1BCAAF48-82A8-436D-82A6-A622E15E11BB}" type="presParOf" srcId="{47E29907-2E1C-4B88-8C6F-BA0CC1B9E437}" destId="{25F708DD-E0C6-40B4-AEB9-FD7071F4D0C5}" srcOrd="0" destOrd="0" presId="urn:microsoft.com/office/officeart/2008/layout/CaptionedPictures"/>
    <dgm:cxn modelId="{DB395049-FB90-46B2-9731-135613B4AA23}" type="presParOf" srcId="{47E29907-2E1C-4B88-8C6F-BA0CC1B9E437}" destId="{DEB0BCD8-222D-48AE-BF3F-72E4F3341103}" srcOrd="1" destOrd="0" presId="urn:microsoft.com/office/officeart/2008/layout/CaptionedPictures"/>
    <dgm:cxn modelId="{495BCF02-0A1A-44FC-814E-2D0052F6791E}" type="presParOf" srcId="{47E29907-2E1C-4B88-8C6F-BA0CC1B9E437}" destId="{89744CE5-B15F-49BB-A083-1BCD04FB02D9}" srcOrd="2" destOrd="0" presId="urn:microsoft.com/office/officeart/2008/layout/CaptionedPictures"/>
    <dgm:cxn modelId="{FD932641-DF43-4711-ABF7-792DE83C15AB}" type="presParOf" srcId="{89744CE5-B15F-49BB-A083-1BCD04FB02D9}" destId="{EBB9A4C3-3F15-4D19-BAEE-CC802BD81CFF}" srcOrd="0" destOrd="0" presId="urn:microsoft.com/office/officeart/2008/layout/CaptionedPictures"/>
    <dgm:cxn modelId="{16BB31E5-A1EB-43B1-8167-0D6FC2327D55}" type="presParOf" srcId="{89744CE5-B15F-49BB-A083-1BCD04FB02D9}" destId="{71C50544-FAC3-4829-B870-4EAD0C569771}" srcOrd="1" destOrd="0" presId="urn:microsoft.com/office/officeart/2008/layout/CaptionedPictures"/>
    <dgm:cxn modelId="{02DDE39D-1A07-4C19-9962-D86A24D1455D}" type="presParOf" srcId="{E03FCD86-7A90-4069-A4FD-5EF69B9BC6A4}" destId="{5FDF5E9F-7070-4684-B085-0B61F9BF0407}" srcOrd="5" destOrd="0" presId="urn:microsoft.com/office/officeart/2008/layout/CaptionedPictures"/>
    <dgm:cxn modelId="{7C263D62-A287-4CED-A268-13CA8E72C985}" type="presParOf" srcId="{E03FCD86-7A90-4069-A4FD-5EF69B9BC6A4}" destId="{C8E1A700-D010-4FC7-B518-4E057144C762}" srcOrd="6" destOrd="0" presId="urn:microsoft.com/office/officeart/2008/layout/CaptionedPictures"/>
    <dgm:cxn modelId="{F7281A53-CE89-4944-93D8-06A243D0697C}" type="presParOf" srcId="{C8E1A700-D010-4FC7-B518-4E057144C762}" destId="{D029D9D0-0455-41EF-A23A-9969621BFA46}" srcOrd="0" destOrd="0" presId="urn:microsoft.com/office/officeart/2008/layout/CaptionedPictures"/>
    <dgm:cxn modelId="{08A24FB5-59A4-4AE6-90C5-EFA74DFCF8A7}" type="presParOf" srcId="{C8E1A700-D010-4FC7-B518-4E057144C762}" destId="{5AFD97FC-C272-4760-AB27-80D1AB9B2AB3}" srcOrd="1" destOrd="0" presId="urn:microsoft.com/office/officeart/2008/layout/CaptionedPictures"/>
    <dgm:cxn modelId="{10B97177-F673-4830-85D6-26605A5D36AD}" type="presParOf" srcId="{C8E1A700-D010-4FC7-B518-4E057144C762}" destId="{A9128F51-7A67-4F1C-B940-D217E9E8A58E}" srcOrd="2" destOrd="0" presId="urn:microsoft.com/office/officeart/2008/layout/CaptionedPictures"/>
    <dgm:cxn modelId="{33496240-733E-4C64-AB7E-4EF146C44DBA}" type="presParOf" srcId="{A9128F51-7A67-4F1C-B940-D217E9E8A58E}" destId="{90978BB0-14C5-48F8-8FBC-6FC39E3903C2}" srcOrd="0" destOrd="0" presId="urn:microsoft.com/office/officeart/2008/layout/CaptionedPictures"/>
    <dgm:cxn modelId="{7701FCD7-B2CE-40E6-9C7A-D8EB5400FF62}" type="presParOf" srcId="{A9128F51-7A67-4F1C-B940-D217E9E8A58E}" destId="{95242572-28AE-45E6-99C9-F8E5B8678CAA}" srcOrd="1" destOrd="0" presId="urn:microsoft.com/office/officeart/2008/layout/CaptionedPictures"/>
  </dgm:cxnLst>
  <dgm:bg>
    <a:blipFill dpi="0" rotWithShape="1">
      <a:blip xmlns:r="http://schemas.openxmlformats.org/officeDocument/2006/relationships" r:embed="rId5">
        <a:alphaModFix amt="79000"/>
      </a:blip>
      <a:srcRect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67210F-9CA4-4E7E-8B9B-C27926A30103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3BFA50-3B58-4E6D-A6A0-1BD62933A997}">
      <dgm:prSet/>
      <dgm:spPr>
        <a:solidFill>
          <a:srgbClr val="92D050">
            <a:alpha val="90000"/>
          </a:srgbClr>
        </a:solidFill>
        <a:ln>
          <a:solidFill>
            <a:schemeClr val="accent6"/>
          </a:solidFill>
        </a:ln>
      </dgm:spPr>
      <dgm:t>
        <a:bodyPr/>
        <a:lstStyle/>
        <a:p>
          <a:pPr algn="just" rtl="0"/>
          <a:r>
            <a:rPr lang="ru-RU" b="1" dirty="0" smtClean="0"/>
            <a:t>Мовлення</a:t>
          </a:r>
          <a:r>
            <a:rPr lang="ru-RU" dirty="0" smtClean="0"/>
            <a:t> – одна з найскладніших вищих психічних функцій людини. Порушення	мовленнєвого розвитку негативно впливають на формування особистості дитини, що позначається на процесах її соціальної адаптації.</a:t>
          </a:r>
          <a:endParaRPr lang="ru-RU" dirty="0"/>
        </a:p>
      </dgm:t>
    </dgm:pt>
    <dgm:pt modelId="{AB4E2583-EAD1-4973-87D1-AF8F628F3B14}" type="parTrans" cxnId="{DFD2BDD9-CAD6-4E0F-81FE-A241B61FDC49}">
      <dgm:prSet/>
      <dgm:spPr/>
      <dgm:t>
        <a:bodyPr/>
        <a:lstStyle/>
        <a:p>
          <a:endParaRPr lang="ru-RU"/>
        </a:p>
      </dgm:t>
    </dgm:pt>
    <dgm:pt modelId="{BF880164-F65E-4EEF-A87B-EBAA7D30A520}" type="sibTrans" cxnId="{DFD2BDD9-CAD6-4E0F-81FE-A241B61FDC49}">
      <dgm:prSet/>
      <dgm:spPr/>
      <dgm:t>
        <a:bodyPr/>
        <a:lstStyle/>
        <a:p>
          <a:endParaRPr lang="ru-RU"/>
        </a:p>
      </dgm:t>
    </dgm:pt>
    <dgm:pt modelId="{E5144E94-852C-4A95-B52B-2CA5892A100B}" type="pres">
      <dgm:prSet presAssocID="{9967210F-9CA4-4E7E-8B9B-C27926A3010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45886C-2F66-4D4E-B861-5B28A2ED5285}" type="pres">
      <dgm:prSet presAssocID="{903BFA50-3B58-4E6D-A6A0-1BD62933A997}" presName="circle1" presStyleLbl="node1" presStyleIdx="0" presStyleCnt="1"/>
      <dgm:spPr>
        <a:gradFill rotWithShape="0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</a:gradFill>
      </dgm:spPr>
    </dgm:pt>
    <dgm:pt modelId="{1A30AE1C-A77C-402C-9B88-78955550CC88}" type="pres">
      <dgm:prSet presAssocID="{903BFA50-3B58-4E6D-A6A0-1BD62933A997}" presName="space" presStyleCnt="0"/>
      <dgm:spPr/>
    </dgm:pt>
    <dgm:pt modelId="{D75D2678-DFA5-427B-A06A-AAF03984EDC8}" type="pres">
      <dgm:prSet presAssocID="{903BFA50-3B58-4E6D-A6A0-1BD62933A997}" presName="rect1" presStyleLbl="alignAcc1" presStyleIdx="0" presStyleCnt="1"/>
      <dgm:spPr/>
      <dgm:t>
        <a:bodyPr/>
        <a:lstStyle/>
        <a:p>
          <a:endParaRPr lang="ru-RU"/>
        </a:p>
      </dgm:t>
    </dgm:pt>
    <dgm:pt modelId="{935CAEE6-9818-4C9F-BB1E-AC197929CDE0}" type="pres">
      <dgm:prSet presAssocID="{903BFA50-3B58-4E6D-A6A0-1BD62933A997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DE6668-1224-4520-904A-13E9854EDC50}" type="presOf" srcId="{903BFA50-3B58-4E6D-A6A0-1BD62933A997}" destId="{D75D2678-DFA5-427B-A06A-AAF03984EDC8}" srcOrd="0" destOrd="0" presId="urn:microsoft.com/office/officeart/2005/8/layout/target3"/>
    <dgm:cxn modelId="{FBF5D37B-CEC9-411C-B75F-9D2A6CB68E59}" type="presOf" srcId="{9967210F-9CA4-4E7E-8B9B-C27926A30103}" destId="{E5144E94-852C-4A95-B52B-2CA5892A100B}" srcOrd="0" destOrd="0" presId="urn:microsoft.com/office/officeart/2005/8/layout/target3"/>
    <dgm:cxn modelId="{DFD2BDD9-CAD6-4E0F-81FE-A241B61FDC49}" srcId="{9967210F-9CA4-4E7E-8B9B-C27926A30103}" destId="{903BFA50-3B58-4E6D-A6A0-1BD62933A997}" srcOrd="0" destOrd="0" parTransId="{AB4E2583-EAD1-4973-87D1-AF8F628F3B14}" sibTransId="{BF880164-F65E-4EEF-A87B-EBAA7D30A520}"/>
    <dgm:cxn modelId="{4B620F19-F919-4C5F-95D2-B318CB2D921B}" type="presOf" srcId="{903BFA50-3B58-4E6D-A6A0-1BD62933A997}" destId="{935CAEE6-9818-4C9F-BB1E-AC197929CDE0}" srcOrd="1" destOrd="0" presId="urn:microsoft.com/office/officeart/2005/8/layout/target3"/>
    <dgm:cxn modelId="{E82148E6-E564-4994-9B23-9CB02277144B}" type="presParOf" srcId="{E5144E94-852C-4A95-B52B-2CA5892A100B}" destId="{BA45886C-2F66-4D4E-B861-5B28A2ED5285}" srcOrd="0" destOrd="0" presId="urn:microsoft.com/office/officeart/2005/8/layout/target3"/>
    <dgm:cxn modelId="{4BB8CCDE-4C64-44AD-8B46-B58F1A4A552A}" type="presParOf" srcId="{E5144E94-852C-4A95-B52B-2CA5892A100B}" destId="{1A30AE1C-A77C-402C-9B88-78955550CC88}" srcOrd="1" destOrd="0" presId="urn:microsoft.com/office/officeart/2005/8/layout/target3"/>
    <dgm:cxn modelId="{1DC1306C-E777-4DFC-8539-2F295EEBEC7E}" type="presParOf" srcId="{E5144E94-852C-4A95-B52B-2CA5892A100B}" destId="{D75D2678-DFA5-427B-A06A-AAF03984EDC8}" srcOrd="2" destOrd="0" presId="urn:microsoft.com/office/officeart/2005/8/layout/target3"/>
    <dgm:cxn modelId="{E65D5E55-6FE0-4190-8322-0F007E709185}" type="presParOf" srcId="{E5144E94-852C-4A95-B52B-2CA5892A100B}" destId="{935CAEE6-9818-4C9F-BB1E-AC197929CDE0}" srcOrd="3" destOrd="0" presId="urn:microsoft.com/office/officeart/2005/8/layout/target3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9CB3C5-BD90-45B7-8CAD-A40ED1EA579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0FAC7E-266A-459F-8EA3-9C3CDC593D7F}">
      <dgm:prSet/>
      <dgm:spPr/>
      <dgm:t>
        <a:bodyPr/>
        <a:lstStyle/>
        <a:p>
          <a:pPr rtl="0"/>
          <a:r>
            <a:rPr lang="ru-RU" smtClean="0"/>
            <a:t>-Виділення первинного дефекту;</a:t>
          </a:r>
          <a:endParaRPr lang="ru-RU"/>
        </a:p>
      </dgm:t>
    </dgm:pt>
    <dgm:pt modelId="{620BF28B-6A0B-4A8F-94CA-E205996A0D2E}" type="parTrans" cxnId="{AAF47283-A921-4F13-B354-BE1B5725F4E4}">
      <dgm:prSet/>
      <dgm:spPr/>
      <dgm:t>
        <a:bodyPr/>
        <a:lstStyle/>
        <a:p>
          <a:endParaRPr lang="ru-RU"/>
        </a:p>
      </dgm:t>
    </dgm:pt>
    <dgm:pt modelId="{42DC0AB6-3201-48BA-A300-B43916FBDC7F}" type="sibTrans" cxnId="{AAF47283-A921-4F13-B354-BE1B5725F4E4}">
      <dgm:prSet/>
      <dgm:spPr/>
      <dgm:t>
        <a:bodyPr/>
        <a:lstStyle/>
        <a:p>
          <a:endParaRPr lang="ru-RU"/>
        </a:p>
      </dgm:t>
    </dgm:pt>
    <dgm:pt modelId="{CC5C8ADC-C02F-4F9F-8854-75A590ABC39E}">
      <dgm:prSet/>
      <dgm:spPr/>
      <dgm:t>
        <a:bodyPr/>
        <a:lstStyle/>
        <a:p>
          <a:pPr algn="ctr" rtl="0"/>
          <a:r>
            <a:rPr lang="ru-RU" dirty="0" smtClean="0"/>
            <a:t>-Встановлення характеру вторинних відхилень;</a:t>
          </a:r>
          <a:endParaRPr lang="ru-RU" dirty="0"/>
        </a:p>
      </dgm:t>
    </dgm:pt>
    <dgm:pt modelId="{256E7254-59FD-4429-951C-901F92532745}" type="parTrans" cxnId="{E365980D-7BAC-49C2-9A4A-BEC052419C10}">
      <dgm:prSet/>
      <dgm:spPr/>
      <dgm:t>
        <a:bodyPr/>
        <a:lstStyle/>
        <a:p>
          <a:endParaRPr lang="ru-RU"/>
        </a:p>
      </dgm:t>
    </dgm:pt>
    <dgm:pt modelId="{0C73831E-BDC1-4E7A-A129-F60A2C12BD69}" type="sibTrans" cxnId="{E365980D-7BAC-49C2-9A4A-BEC052419C10}">
      <dgm:prSet/>
      <dgm:spPr/>
      <dgm:t>
        <a:bodyPr/>
        <a:lstStyle/>
        <a:p>
          <a:endParaRPr lang="ru-RU"/>
        </a:p>
      </dgm:t>
    </dgm:pt>
    <dgm:pt modelId="{5F3E942B-92AA-4F3B-865A-42609CCA63D3}">
      <dgm:prSet/>
      <dgm:spPr/>
      <dgm:t>
        <a:bodyPr/>
        <a:lstStyle/>
        <a:p>
          <a:pPr rtl="0"/>
          <a:r>
            <a:rPr lang="ru-RU" dirty="0" smtClean="0"/>
            <a:t>-Вивчення походження симптомів, що спостерігаються;</a:t>
          </a:r>
          <a:endParaRPr lang="ru-RU" dirty="0"/>
        </a:p>
      </dgm:t>
    </dgm:pt>
    <dgm:pt modelId="{3C3E702D-80F4-4A3C-9A83-A8C72B5C2BCB}" type="parTrans" cxnId="{E1273C01-974E-4B3C-BD96-4DB85FCA3802}">
      <dgm:prSet/>
      <dgm:spPr/>
      <dgm:t>
        <a:bodyPr/>
        <a:lstStyle/>
        <a:p>
          <a:endParaRPr lang="ru-RU"/>
        </a:p>
      </dgm:t>
    </dgm:pt>
    <dgm:pt modelId="{C1894239-A4F1-4964-84AF-580F37F98A41}" type="sibTrans" cxnId="{E1273C01-974E-4B3C-BD96-4DB85FCA3802}">
      <dgm:prSet/>
      <dgm:spPr/>
      <dgm:t>
        <a:bodyPr/>
        <a:lstStyle/>
        <a:p>
          <a:endParaRPr lang="ru-RU"/>
        </a:p>
      </dgm:t>
    </dgm:pt>
    <dgm:pt modelId="{7F266BEC-AC9C-4AFC-97B3-3B2A167AFC53}" type="pres">
      <dgm:prSet presAssocID="{AC9CB3C5-BD90-45B7-8CAD-A40ED1EA579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2C98E7-E107-4579-8417-97E77BAB7DDF}" type="pres">
      <dgm:prSet presAssocID="{570FAC7E-266A-459F-8EA3-9C3CDC593D7F}" presName="node" presStyleLbl="node1" presStyleIdx="0" presStyleCnt="3" custScaleY="1734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0CFF0-BE57-4C5B-BF6B-92AAC7B796C6}" type="pres">
      <dgm:prSet presAssocID="{42DC0AB6-3201-48BA-A300-B43916FBDC7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88D91B0F-F7F0-4D97-BC81-3965A0E5653A}" type="pres">
      <dgm:prSet presAssocID="{42DC0AB6-3201-48BA-A300-B43916FBDC7F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1BC06124-C4A6-44E0-B92B-5A75F495FC7B}" type="pres">
      <dgm:prSet presAssocID="{CC5C8ADC-C02F-4F9F-8854-75A590ABC39E}" presName="node" presStyleLbl="node1" presStyleIdx="1" presStyleCnt="3" custScaleY="170245" custLinFactNeighborX="13178" custLinFactNeighborY="-37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11C4E0-09E6-4B87-81B8-E302220E7C39}" type="pres">
      <dgm:prSet presAssocID="{0C73831E-BDC1-4E7A-A129-F60A2C12BD69}" presName="sibTrans" presStyleLbl="sibTrans2D1" presStyleIdx="1" presStyleCnt="2"/>
      <dgm:spPr/>
      <dgm:t>
        <a:bodyPr/>
        <a:lstStyle/>
        <a:p>
          <a:endParaRPr lang="ru-RU"/>
        </a:p>
      </dgm:t>
    </dgm:pt>
    <dgm:pt modelId="{6A675304-F236-4E34-9165-9F7A6CA38445}" type="pres">
      <dgm:prSet presAssocID="{0C73831E-BDC1-4E7A-A129-F60A2C12BD69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086EB984-0F05-4F0A-88F5-521A67698552}" type="pres">
      <dgm:prSet presAssocID="{5F3E942B-92AA-4F3B-865A-42609CCA63D3}" presName="node" presStyleLbl="node1" presStyleIdx="2" presStyleCnt="3" custScaleY="171301" custLinFactNeighborX="836" custLinFactNeighborY="-5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273C01-974E-4B3C-BD96-4DB85FCA3802}" srcId="{AC9CB3C5-BD90-45B7-8CAD-A40ED1EA5792}" destId="{5F3E942B-92AA-4F3B-865A-42609CCA63D3}" srcOrd="2" destOrd="0" parTransId="{3C3E702D-80F4-4A3C-9A83-A8C72B5C2BCB}" sibTransId="{C1894239-A4F1-4964-84AF-580F37F98A41}"/>
    <dgm:cxn modelId="{DB23103B-0C40-4B50-A944-69810161030E}" type="presOf" srcId="{CC5C8ADC-C02F-4F9F-8854-75A590ABC39E}" destId="{1BC06124-C4A6-44E0-B92B-5A75F495FC7B}" srcOrd="0" destOrd="0" presId="urn:microsoft.com/office/officeart/2005/8/layout/process1"/>
    <dgm:cxn modelId="{E365980D-7BAC-49C2-9A4A-BEC052419C10}" srcId="{AC9CB3C5-BD90-45B7-8CAD-A40ED1EA5792}" destId="{CC5C8ADC-C02F-4F9F-8854-75A590ABC39E}" srcOrd="1" destOrd="0" parTransId="{256E7254-59FD-4429-951C-901F92532745}" sibTransId="{0C73831E-BDC1-4E7A-A129-F60A2C12BD69}"/>
    <dgm:cxn modelId="{8CF668BF-9867-4681-8CCD-632491F6A16C}" type="presOf" srcId="{0C73831E-BDC1-4E7A-A129-F60A2C12BD69}" destId="{6A675304-F236-4E34-9165-9F7A6CA38445}" srcOrd="1" destOrd="0" presId="urn:microsoft.com/office/officeart/2005/8/layout/process1"/>
    <dgm:cxn modelId="{40344C0D-8583-4EDF-B223-ED8A77CB6AA2}" type="presOf" srcId="{42DC0AB6-3201-48BA-A300-B43916FBDC7F}" destId="{32A0CFF0-BE57-4C5B-BF6B-92AAC7B796C6}" srcOrd="0" destOrd="0" presId="urn:microsoft.com/office/officeart/2005/8/layout/process1"/>
    <dgm:cxn modelId="{93575E66-6D07-404D-BD0C-9934017FBA97}" type="presOf" srcId="{0C73831E-BDC1-4E7A-A129-F60A2C12BD69}" destId="{4E11C4E0-09E6-4B87-81B8-E302220E7C39}" srcOrd="0" destOrd="0" presId="urn:microsoft.com/office/officeart/2005/8/layout/process1"/>
    <dgm:cxn modelId="{AAF47283-A921-4F13-B354-BE1B5725F4E4}" srcId="{AC9CB3C5-BD90-45B7-8CAD-A40ED1EA5792}" destId="{570FAC7E-266A-459F-8EA3-9C3CDC593D7F}" srcOrd="0" destOrd="0" parTransId="{620BF28B-6A0B-4A8F-94CA-E205996A0D2E}" sibTransId="{42DC0AB6-3201-48BA-A300-B43916FBDC7F}"/>
    <dgm:cxn modelId="{D62BC0C5-AE52-46BB-B66E-AC842AFB7440}" type="presOf" srcId="{42DC0AB6-3201-48BA-A300-B43916FBDC7F}" destId="{88D91B0F-F7F0-4D97-BC81-3965A0E5653A}" srcOrd="1" destOrd="0" presId="urn:microsoft.com/office/officeart/2005/8/layout/process1"/>
    <dgm:cxn modelId="{6D6EB691-8C15-4ADD-AD07-C27BF073DF7C}" type="presOf" srcId="{5F3E942B-92AA-4F3B-865A-42609CCA63D3}" destId="{086EB984-0F05-4F0A-88F5-521A67698552}" srcOrd="0" destOrd="0" presId="urn:microsoft.com/office/officeart/2005/8/layout/process1"/>
    <dgm:cxn modelId="{554DBC39-2303-43D7-9319-B2CF07AF69AA}" type="presOf" srcId="{AC9CB3C5-BD90-45B7-8CAD-A40ED1EA5792}" destId="{7F266BEC-AC9C-4AFC-97B3-3B2A167AFC53}" srcOrd="0" destOrd="0" presId="urn:microsoft.com/office/officeart/2005/8/layout/process1"/>
    <dgm:cxn modelId="{CF976A8F-855E-4333-9746-68D896A3691F}" type="presOf" srcId="{570FAC7E-266A-459F-8EA3-9C3CDC593D7F}" destId="{D92C98E7-E107-4579-8417-97E77BAB7DDF}" srcOrd="0" destOrd="0" presId="urn:microsoft.com/office/officeart/2005/8/layout/process1"/>
    <dgm:cxn modelId="{EAF5D6D6-A876-41BF-B483-B6CA1ED85270}" type="presParOf" srcId="{7F266BEC-AC9C-4AFC-97B3-3B2A167AFC53}" destId="{D92C98E7-E107-4579-8417-97E77BAB7DDF}" srcOrd="0" destOrd="0" presId="urn:microsoft.com/office/officeart/2005/8/layout/process1"/>
    <dgm:cxn modelId="{C53C3B59-4A9A-4C50-9891-B364F3F9680D}" type="presParOf" srcId="{7F266BEC-AC9C-4AFC-97B3-3B2A167AFC53}" destId="{32A0CFF0-BE57-4C5B-BF6B-92AAC7B796C6}" srcOrd="1" destOrd="0" presId="urn:microsoft.com/office/officeart/2005/8/layout/process1"/>
    <dgm:cxn modelId="{605CF2CC-5DEE-42EA-8CC7-13B279FD2C42}" type="presParOf" srcId="{32A0CFF0-BE57-4C5B-BF6B-92AAC7B796C6}" destId="{88D91B0F-F7F0-4D97-BC81-3965A0E5653A}" srcOrd="0" destOrd="0" presId="urn:microsoft.com/office/officeart/2005/8/layout/process1"/>
    <dgm:cxn modelId="{1DB18A81-2D59-45CA-96E5-7590251BA339}" type="presParOf" srcId="{7F266BEC-AC9C-4AFC-97B3-3B2A167AFC53}" destId="{1BC06124-C4A6-44E0-B92B-5A75F495FC7B}" srcOrd="2" destOrd="0" presId="urn:microsoft.com/office/officeart/2005/8/layout/process1"/>
    <dgm:cxn modelId="{90B6E5A0-1AA7-44AB-B191-BB346BD742FC}" type="presParOf" srcId="{7F266BEC-AC9C-4AFC-97B3-3B2A167AFC53}" destId="{4E11C4E0-09E6-4B87-81B8-E302220E7C39}" srcOrd="3" destOrd="0" presId="urn:microsoft.com/office/officeart/2005/8/layout/process1"/>
    <dgm:cxn modelId="{811EA920-8484-4531-8289-175F7AA72071}" type="presParOf" srcId="{4E11C4E0-09E6-4B87-81B8-E302220E7C39}" destId="{6A675304-F236-4E34-9165-9F7A6CA38445}" srcOrd="0" destOrd="0" presId="urn:microsoft.com/office/officeart/2005/8/layout/process1"/>
    <dgm:cxn modelId="{0874F42F-C304-4550-B6B0-501A51728E65}" type="presParOf" srcId="{7F266BEC-AC9C-4AFC-97B3-3B2A167AFC53}" destId="{086EB984-0F05-4F0A-88F5-521A6769855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19BC7A-E5C4-409B-A349-8DFF4BBDE35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F65C34-EE0B-4EB4-9D4D-1955F54F155C}">
      <dgm:prSet/>
      <dgm:spPr>
        <a:solidFill>
          <a:schemeClr val="accent6"/>
        </a:solidFill>
      </dgm:spPr>
      <dgm:t>
        <a:bodyPr/>
        <a:lstStyle/>
        <a:p>
          <a:pPr algn="l" rtl="0"/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Основна мета  дослідження мовлення</a:t>
          </a:r>
          <a:r>
            <a:rPr lang="ru-RU" dirty="0" smtClean="0">
              <a:solidFill>
                <a:schemeClr val="tx1">
                  <a:lumMod val="95000"/>
                  <a:lumOff val="5000"/>
                </a:schemeClr>
              </a:solidFill>
            </a:rPr>
            <a:t> – це виявлення механізмів, що знаходяться в основі мовленнєвих порушень, класифікація вад мовлення і з’ясування ступеню їх вираженості.</a:t>
          </a:r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F83B698-BA23-40C4-BE20-36435EB2214A}" type="parTrans" cxnId="{EBCEEDDE-A744-4E76-B794-0452071F1DD2}">
      <dgm:prSet/>
      <dgm:spPr/>
      <dgm:t>
        <a:bodyPr/>
        <a:lstStyle/>
        <a:p>
          <a:endParaRPr lang="ru-RU"/>
        </a:p>
      </dgm:t>
    </dgm:pt>
    <dgm:pt modelId="{FF52B095-D559-4759-8202-864F6C66D807}" type="sibTrans" cxnId="{EBCEEDDE-A744-4E76-B794-0452071F1DD2}">
      <dgm:prSet/>
      <dgm:spPr/>
      <dgm:t>
        <a:bodyPr/>
        <a:lstStyle/>
        <a:p>
          <a:endParaRPr lang="ru-RU"/>
        </a:p>
      </dgm:t>
    </dgm:pt>
    <dgm:pt modelId="{DCCAFAAD-ECF3-416A-80F1-4E2A262C1244}" type="pres">
      <dgm:prSet presAssocID="{6519BC7A-E5C4-409B-A349-8DFF4BBDE354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226B649-C6FF-4FED-9735-363584AD587A}" type="pres">
      <dgm:prSet presAssocID="{DCF65C34-EE0B-4EB4-9D4D-1955F54F155C}" presName="horFlow" presStyleCnt="0"/>
      <dgm:spPr/>
    </dgm:pt>
    <dgm:pt modelId="{5C573620-D14C-4E2C-967B-4C1BCD482333}" type="pres">
      <dgm:prSet presAssocID="{DCF65C34-EE0B-4EB4-9D4D-1955F54F155C}" presName="bigChev" presStyleLbl="node1" presStyleIdx="0" presStyleCnt="1" custLinFactNeighborX="1333" custLinFactNeighborY="-10417"/>
      <dgm:spPr/>
      <dgm:t>
        <a:bodyPr/>
        <a:lstStyle/>
        <a:p>
          <a:endParaRPr lang="ru-RU"/>
        </a:p>
      </dgm:t>
    </dgm:pt>
  </dgm:ptLst>
  <dgm:cxnLst>
    <dgm:cxn modelId="{CB13350A-FFFD-40D0-BFB7-D2BE8A5D32E2}" type="presOf" srcId="{DCF65C34-EE0B-4EB4-9D4D-1955F54F155C}" destId="{5C573620-D14C-4E2C-967B-4C1BCD482333}" srcOrd="0" destOrd="0" presId="urn:microsoft.com/office/officeart/2005/8/layout/lProcess3"/>
    <dgm:cxn modelId="{77F2AD03-7A59-40A4-A1F6-30A9DB2A0380}" type="presOf" srcId="{6519BC7A-E5C4-409B-A349-8DFF4BBDE354}" destId="{DCCAFAAD-ECF3-416A-80F1-4E2A262C1244}" srcOrd="0" destOrd="0" presId="urn:microsoft.com/office/officeart/2005/8/layout/lProcess3"/>
    <dgm:cxn modelId="{EBCEEDDE-A744-4E76-B794-0452071F1DD2}" srcId="{6519BC7A-E5C4-409B-A349-8DFF4BBDE354}" destId="{DCF65C34-EE0B-4EB4-9D4D-1955F54F155C}" srcOrd="0" destOrd="0" parTransId="{5F83B698-BA23-40C4-BE20-36435EB2214A}" sibTransId="{FF52B095-D559-4759-8202-864F6C66D807}"/>
    <dgm:cxn modelId="{CEDD206C-2962-47C1-BB21-4D188A1774E2}" type="presParOf" srcId="{DCCAFAAD-ECF3-416A-80F1-4E2A262C1244}" destId="{0226B649-C6FF-4FED-9735-363584AD587A}" srcOrd="0" destOrd="0" presId="urn:microsoft.com/office/officeart/2005/8/layout/lProcess3"/>
    <dgm:cxn modelId="{BB7FCECE-99ED-45A4-A517-F8CFC5544984}" type="presParOf" srcId="{0226B649-C6FF-4FED-9735-363584AD587A}" destId="{5C573620-D14C-4E2C-967B-4C1BCD48233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5126E2-78E3-43D4-BDF1-46079314267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28A5E6-8661-44CF-A714-1CED073EFA20}">
      <dgm:prSet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rtl="0"/>
          <a:r>
            <a:rPr lang="ru-RU" dirty="0" smtClean="0"/>
            <a:t>Психолого-</a:t>
          </a:r>
          <a:r>
            <a:rPr lang="ru-RU" dirty="0" err="1" smtClean="0"/>
            <a:t>педагогічна</a:t>
          </a:r>
          <a:endParaRPr lang="ru-RU" dirty="0"/>
        </a:p>
      </dgm:t>
    </dgm:pt>
    <dgm:pt modelId="{D0A7DC67-D7B7-4C3A-A41E-75DC53B45DEB}" type="parTrans" cxnId="{FA8ACA68-AB46-4517-B583-60CD31A7156C}">
      <dgm:prSet/>
      <dgm:spPr/>
      <dgm:t>
        <a:bodyPr/>
        <a:lstStyle/>
        <a:p>
          <a:endParaRPr lang="ru-RU"/>
        </a:p>
      </dgm:t>
    </dgm:pt>
    <dgm:pt modelId="{5687E0E8-BB76-41BB-A92B-5A50006542F7}" type="sibTrans" cxnId="{FA8ACA68-AB46-4517-B583-60CD31A7156C}">
      <dgm:prSet/>
      <dgm:spPr/>
      <dgm:t>
        <a:bodyPr/>
        <a:lstStyle/>
        <a:p>
          <a:endParaRPr lang="ru-RU"/>
        </a:p>
      </dgm:t>
    </dgm:pt>
    <dgm:pt modelId="{6873E631-B155-4D5F-A109-1D1B7CDD10C5}">
      <dgm:prSet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pPr rtl="0"/>
          <a:r>
            <a:rPr lang="ru-RU" dirty="0" smtClean="0"/>
            <a:t>Клініко-педагогічна</a:t>
          </a:r>
          <a:endParaRPr lang="ru-RU" dirty="0"/>
        </a:p>
      </dgm:t>
    </dgm:pt>
    <dgm:pt modelId="{1E97F20C-69B6-4785-BA47-3BA11D325194}" type="parTrans" cxnId="{B6BB5C3E-16D6-4D5A-8421-10876BB94A81}">
      <dgm:prSet/>
      <dgm:spPr/>
      <dgm:t>
        <a:bodyPr/>
        <a:lstStyle/>
        <a:p>
          <a:endParaRPr lang="ru-RU"/>
        </a:p>
      </dgm:t>
    </dgm:pt>
    <dgm:pt modelId="{85054133-B21D-4B6F-8B11-D674009DB00A}" type="sibTrans" cxnId="{B6BB5C3E-16D6-4D5A-8421-10876BB94A81}">
      <dgm:prSet/>
      <dgm:spPr/>
      <dgm:t>
        <a:bodyPr/>
        <a:lstStyle/>
        <a:p>
          <a:endParaRPr lang="ru-RU"/>
        </a:p>
      </dgm:t>
    </dgm:pt>
    <dgm:pt modelId="{268EFF3B-E869-4DD3-8B85-0638AD1BDAF5}" type="pres">
      <dgm:prSet presAssocID="{325126E2-78E3-43D4-BDF1-46079314267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9B7B0F-46AE-48A1-A2CA-A60E1696E72C}" type="pres">
      <dgm:prSet presAssocID="{E328A5E6-8661-44CF-A714-1CED073EFA20}" presName="circ1" presStyleLbl="vennNode1" presStyleIdx="0" presStyleCnt="2"/>
      <dgm:spPr/>
      <dgm:t>
        <a:bodyPr/>
        <a:lstStyle/>
        <a:p>
          <a:endParaRPr lang="ru-RU"/>
        </a:p>
      </dgm:t>
    </dgm:pt>
    <dgm:pt modelId="{74A6F72A-ADA8-4653-B016-0C3E42ED37B8}" type="pres">
      <dgm:prSet presAssocID="{E328A5E6-8661-44CF-A714-1CED073EFA2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DE109E-15F5-49E1-AD8D-CF36DE6F4775}" type="pres">
      <dgm:prSet presAssocID="{6873E631-B155-4D5F-A109-1D1B7CDD10C5}" presName="circ2" presStyleLbl="vennNode1" presStyleIdx="1" presStyleCnt="2"/>
      <dgm:spPr/>
      <dgm:t>
        <a:bodyPr/>
        <a:lstStyle/>
        <a:p>
          <a:endParaRPr lang="ru-RU"/>
        </a:p>
      </dgm:t>
    </dgm:pt>
    <dgm:pt modelId="{449EA246-4047-46FD-8664-7E47E7B33C8C}" type="pres">
      <dgm:prSet presAssocID="{6873E631-B155-4D5F-A109-1D1B7CDD10C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CA39EC-D91D-4601-BCCD-0D8253415253}" type="presOf" srcId="{6873E631-B155-4D5F-A109-1D1B7CDD10C5}" destId="{AEDE109E-15F5-49E1-AD8D-CF36DE6F4775}" srcOrd="0" destOrd="0" presId="urn:microsoft.com/office/officeart/2005/8/layout/venn1"/>
    <dgm:cxn modelId="{FA8ACA68-AB46-4517-B583-60CD31A7156C}" srcId="{325126E2-78E3-43D4-BDF1-460793142679}" destId="{E328A5E6-8661-44CF-A714-1CED073EFA20}" srcOrd="0" destOrd="0" parTransId="{D0A7DC67-D7B7-4C3A-A41E-75DC53B45DEB}" sibTransId="{5687E0E8-BB76-41BB-A92B-5A50006542F7}"/>
    <dgm:cxn modelId="{AC8B3CCB-5D05-4BF2-A1A3-DCEF674901BC}" type="presOf" srcId="{6873E631-B155-4D5F-A109-1D1B7CDD10C5}" destId="{449EA246-4047-46FD-8664-7E47E7B33C8C}" srcOrd="1" destOrd="0" presId="urn:microsoft.com/office/officeart/2005/8/layout/venn1"/>
    <dgm:cxn modelId="{9EA3726B-9BF3-4A32-899E-27EECF219219}" type="presOf" srcId="{E328A5E6-8661-44CF-A714-1CED073EFA20}" destId="{D09B7B0F-46AE-48A1-A2CA-A60E1696E72C}" srcOrd="0" destOrd="0" presId="urn:microsoft.com/office/officeart/2005/8/layout/venn1"/>
    <dgm:cxn modelId="{B6BB5C3E-16D6-4D5A-8421-10876BB94A81}" srcId="{325126E2-78E3-43D4-BDF1-460793142679}" destId="{6873E631-B155-4D5F-A109-1D1B7CDD10C5}" srcOrd="1" destOrd="0" parTransId="{1E97F20C-69B6-4785-BA47-3BA11D325194}" sibTransId="{85054133-B21D-4B6F-8B11-D674009DB00A}"/>
    <dgm:cxn modelId="{50EC8AE1-41D2-4F2D-B0CF-1F4939E06CA2}" type="presOf" srcId="{E328A5E6-8661-44CF-A714-1CED073EFA20}" destId="{74A6F72A-ADA8-4653-B016-0C3E42ED37B8}" srcOrd="1" destOrd="0" presId="urn:microsoft.com/office/officeart/2005/8/layout/venn1"/>
    <dgm:cxn modelId="{750E0C5D-BA2D-4F15-B076-F5EF1C816C81}" type="presOf" srcId="{325126E2-78E3-43D4-BDF1-460793142679}" destId="{268EFF3B-E869-4DD3-8B85-0638AD1BDAF5}" srcOrd="0" destOrd="0" presId="urn:microsoft.com/office/officeart/2005/8/layout/venn1"/>
    <dgm:cxn modelId="{3E322AE6-542D-4AAF-A02B-E408A78B8682}" type="presParOf" srcId="{268EFF3B-E869-4DD3-8B85-0638AD1BDAF5}" destId="{D09B7B0F-46AE-48A1-A2CA-A60E1696E72C}" srcOrd="0" destOrd="0" presId="urn:microsoft.com/office/officeart/2005/8/layout/venn1"/>
    <dgm:cxn modelId="{2C3134D3-2FD3-46CE-8F4D-C9685D0B5F88}" type="presParOf" srcId="{268EFF3B-E869-4DD3-8B85-0638AD1BDAF5}" destId="{74A6F72A-ADA8-4653-B016-0C3E42ED37B8}" srcOrd="1" destOrd="0" presId="urn:microsoft.com/office/officeart/2005/8/layout/venn1"/>
    <dgm:cxn modelId="{27E4E21D-6A43-4DA6-A5C9-EDADE6230BF6}" type="presParOf" srcId="{268EFF3B-E869-4DD3-8B85-0638AD1BDAF5}" destId="{AEDE109E-15F5-49E1-AD8D-CF36DE6F4775}" srcOrd="2" destOrd="0" presId="urn:microsoft.com/office/officeart/2005/8/layout/venn1"/>
    <dgm:cxn modelId="{5DAFDB6B-8CBE-4841-BE4B-E86965A3CC05}" type="presParOf" srcId="{268EFF3B-E869-4DD3-8B85-0638AD1BDAF5}" destId="{449EA246-4047-46FD-8664-7E47E7B33C8C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1723BF-9D75-48C5-98BC-BB216F516EB2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F8A6D6-CEE3-448D-BD5F-9D3CF500AE23}">
      <dgm:prSet/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</dgm:spPr>
      <dgm:t>
        <a:bodyPr/>
        <a:lstStyle/>
        <a:p>
          <a:pPr rtl="0"/>
          <a:r>
            <a:rPr lang="ru-RU" dirty="0" smtClean="0">
              <a:solidFill>
                <a:schemeClr val="tx1">
                  <a:lumMod val="95000"/>
                  <a:lumOff val="5000"/>
                </a:schemeClr>
              </a:solidFill>
            </a:rPr>
            <a:t>*Порушення засобів спілкування;</a:t>
          </a:r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DE0C4CE7-45BD-4573-87CC-1B3151D77B9B}" type="parTrans" cxnId="{31DFEC1B-3A7A-4FFA-B5CA-787B662318CD}">
      <dgm:prSet/>
      <dgm:spPr/>
      <dgm:t>
        <a:bodyPr/>
        <a:lstStyle/>
        <a:p>
          <a:endParaRPr lang="ru-RU"/>
        </a:p>
      </dgm:t>
    </dgm:pt>
    <dgm:pt modelId="{66E8C959-B48F-4D6C-9EFB-FCB066CDEF93}" type="sibTrans" cxnId="{31DFEC1B-3A7A-4FFA-B5CA-787B662318CD}">
      <dgm:prSet/>
      <dgm:spPr/>
      <dgm:t>
        <a:bodyPr/>
        <a:lstStyle/>
        <a:p>
          <a:endParaRPr lang="ru-RU"/>
        </a:p>
      </dgm:t>
    </dgm:pt>
    <dgm:pt modelId="{171384DC-8E33-48A4-800C-BD5629DA77F5}">
      <dgm:prSet/>
      <dgm:sp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</dgm:spPr>
      <dgm:t>
        <a:bodyPr/>
        <a:lstStyle/>
        <a:p>
          <a:pPr rtl="0"/>
          <a:r>
            <a:rPr lang="ru-RU" dirty="0" smtClean="0">
              <a:solidFill>
                <a:schemeClr val="tx1">
                  <a:lumMod val="95000"/>
                  <a:lumOff val="5000"/>
                </a:schemeClr>
              </a:solidFill>
            </a:rPr>
            <a:t>*Порушення у застосуванні засобів спілкування (заїкування)</a:t>
          </a:r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373BAC13-07F2-47CB-B628-EE580B83865C}" type="parTrans" cxnId="{8BFC5A27-9FEA-4709-8881-6ADBABF06899}">
      <dgm:prSet/>
      <dgm:spPr/>
      <dgm:t>
        <a:bodyPr/>
        <a:lstStyle/>
        <a:p>
          <a:endParaRPr lang="ru-RU"/>
        </a:p>
      </dgm:t>
    </dgm:pt>
    <dgm:pt modelId="{17C32839-5B0D-45B6-87CE-F67100B3A87B}" type="sibTrans" cxnId="{8BFC5A27-9FEA-4709-8881-6ADBABF06899}">
      <dgm:prSet/>
      <dgm:spPr/>
      <dgm:t>
        <a:bodyPr/>
        <a:lstStyle/>
        <a:p>
          <a:endParaRPr lang="ru-RU"/>
        </a:p>
      </dgm:t>
    </dgm:pt>
    <dgm:pt modelId="{8E403D57-2B6F-403C-A8F0-B9D060EFA7A0}" type="pres">
      <dgm:prSet presAssocID="{FA1723BF-9D75-48C5-98BC-BB216F516EB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854BCE-0223-478B-8535-BBC056E2A364}" type="pres">
      <dgm:prSet presAssocID="{49F8A6D6-CEE3-448D-BD5F-9D3CF500AE2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F1A7B-7E2A-4196-A7AE-2522C70E7983}" type="pres">
      <dgm:prSet presAssocID="{66E8C959-B48F-4D6C-9EFB-FCB066CDEF93}" presName="spacer" presStyleCnt="0"/>
      <dgm:spPr/>
    </dgm:pt>
    <dgm:pt modelId="{BF3518CF-E668-4583-90F0-014979B96223}" type="pres">
      <dgm:prSet presAssocID="{171384DC-8E33-48A4-800C-BD5629DA77F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DFEC1B-3A7A-4FFA-B5CA-787B662318CD}" srcId="{FA1723BF-9D75-48C5-98BC-BB216F516EB2}" destId="{49F8A6D6-CEE3-448D-BD5F-9D3CF500AE23}" srcOrd="0" destOrd="0" parTransId="{DE0C4CE7-45BD-4573-87CC-1B3151D77B9B}" sibTransId="{66E8C959-B48F-4D6C-9EFB-FCB066CDEF93}"/>
    <dgm:cxn modelId="{37B3FA3C-01D4-407A-860D-FA85C43E5635}" type="presOf" srcId="{171384DC-8E33-48A4-800C-BD5629DA77F5}" destId="{BF3518CF-E668-4583-90F0-014979B96223}" srcOrd="0" destOrd="0" presId="urn:microsoft.com/office/officeart/2005/8/layout/vList2"/>
    <dgm:cxn modelId="{2835B62F-981C-4845-A85F-7CBEF82229D2}" type="presOf" srcId="{49F8A6D6-CEE3-448D-BD5F-9D3CF500AE23}" destId="{99854BCE-0223-478B-8535-BBC056E2A364}" srcOrd="0" destOrd="0" presId="urn:microsoft.com/office/officeart/2005/8/layout/vList2"/>
    <dgm:cxn modelId="{F9A6DB20-6D71-487E-9872-E297DBECDFF6}" type="presOf" srcId="{FA1723BF-9D75-48C5-98BC-BB216F516EB2}" destId="{8E403D57-2B6F-403C-A8F0-B9D060EFA7A0}" srcOrd="0" destOrd="0" presId="urn:microsoft.com/office/officeart/2005/8/layout/vList2"/>
    <dgm:cxn modelId="{8BFC5A27-9FEA-4709-8881-6ADBABF06899}" srcId="{FA1723BF-9D75-48C5-98BC-BB216F516EB2}" destId="{171384DC-8E33-48A4-800C-BD5629DA77F5}" srcOrd="1" destOrd="0" parTransId="{373BAC13-07F2-47CB-B628-EE580B83865C}" sibTransId="{17C32839-5B0D-45B6-87CE-F67100B3A87B}"/>
    <dgm:cxn modelId="{9CDE1934-F3EA-4A1C-8698-9AB7179D2800}" type="presParOf" srcId="{8E403D57-2B6F-403C-A8F0-B9D060EFA7A0}" destId="{99854BCE-0223-478B-8535-BBC056E2A364}" srcOrd="0" destOrd="0" presId="urn:microsoft.com/office/officeart/2005/8/layout/vList2"/>
    <dgm:cxn modelId="{1BC34668-8466-492A-8724-8E8D6A0879DE}" type="presParOf" srcId="{8E403D57-2B6F-403C-A8F0-B9D060EFA7A0}" destId="{866F1A7B-7E2A-4196-A7AE-2522C70E7983}" srcOrd="1" destOrd="0" presId="urn:microsoft.com/office/officeart/2005/8/layout/vList2"/>
    <dgm:cxn modelId="{07ED4FC0-142F-44B6-AD0C-3EE4018CB049}" type="presParOf" srcId="{8E403D57-2B6F-403C-A8F0-B9D060EFA7A0}" destId="{BF3518CF-E668-4583-90F0-014979B9622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3DCF049-05D5-4D9C-8DA8-40B2378EDFCB}" type="doc">
      <dgm:prSet loTypeId="urn:microsoft.com/office/officeart/2005/8/layout/target3" loCatId="relationship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15EE21C-A03E-4702-AD75-A6866C792224}">
      <dgm:prSet/>
      <dgm:spPr>
        <a:solidFill>
          <a:srgbClr val="00B050"/>
        </a:solidFill>
      </dgm:spPr>
      <dgm:t>
        <a:bodyPr/>
        <a:lstStyle/>
        <a:p>
          <a:pPr algn="l" rtl="0"/>
          <a:r>
            <a:rPr lang="ru-RU" b="1" i="1" u="sng" dirty="0" smtClean="0"/>
            <a:t>Клініко-педагогічна класифікація  </a:t>
          </a:r>
          <a:r>
            <a:rPr lang="ru-RU" dirty="0" smtClean="0"/>
            <a:t>орієнтована на виявлення механізмів мовленнєвих порушень; деталізацію їх форм  і видів; знаходження диференційних підходів до їх корекції.</a:t>
          </a:r>
          <a:endParaRPr lang="ru-RU" dirty="0"/>
        </a:p>
      </dgm:t>
    </dgm:pt>
    <dgm:pt modelId="{E735FF1C-3B9C-4811-AFBA-458090B338A5}" type="parTrans" cxnId="{65873D60-EDA8-4378-A8F0-62F40FE348C3}">
      <dgm:prSet/>
      <dgm:spPr/>
      <dgm:t>
        <a:bodyPr/>
        <a:lstStyle/>
        <a:p>
          <a:endParaRPr lang="ru-RU"/>
        </a:p>
      </dgm:t>
    </dgm:pt>
    <dgm:pt modelId="{FCF60DE3-0B3C-4F83-AE97-47A65ACD9E22}" type="sibTrans" cxnId="{65873D60-EDA8-4378-A8F0-62F40FE348C3}">
      <dgm:prSet/>
      <dgm:spPr/>
      <dgm:t>
        <a:bodyPr/>
        <a:lstStyle/>
        <a:p>
          <a:endParaRPr lang="ru-RU"/>
        </a:p>
      </dgm:t>
    </dgm:pt>
    <dgm:pt modelId="{95A6F716-C766-45E1-BE92-587BC5BDD3CF}" type="pres">
      <dgm:prSet presAssocID="{B3DCF049-05D5-4D9C-8DA8-40B2378EDFCB}" presName="Name0" presStyleCnt="0">
        <dgm:presLayoutVars>
          <dgm:chMax val="7"/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9EC144-8BA6-4027-BAE9-83191BEA8C06}" type="pres">
      <dgm:prSet presAssocID="{215EE21C-A03E-4702-AD75-A6866C792224}" presName="circle1" presStyleLbl="node1" presStyleIdx="0" presStyleCnt="1"/>
      <dgm:spPr>
        <a:gradFill flip="none" rotWithShape="1">
          <a:gsLst>
            <a:gs pos="100000">
              <a:schemeClr val="accent6"/>
            </a:gs>
            <a:gs pos="100000">
              <a:schemeClr val="accent6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</dgm:spPr>
    </dgm:pt>
    <dgm:pt modelId="{C40F84E8-5E81-431A-92C4-062161F0752D}" type="pres">
      <dgm:prSet presAssocID="{215EE21C-A03E-4702-AD75-A6866C792224}" presName="space" presStyleCnt="0"/>
      <dgm:spPr/>
    </dgm:pt>
    <dgm:pt modelId="{602F0BF3-DF39-4B03-A249-B471A657D29F}" type="pres">
      <dgm:prSet presAssocID="{215EE21C-A03E-4702-AD75-A6866C792224}" presName="rect1" presStyleLbl="alignAcc1" presStyleIdx="0" presStyleCnt="1"/>
      <dgm:spPr/>
      <dgm:t>
        <a:bodyPr/>
        <a:lstStyle/>
        <a:p>
          <a:endParaRPr lang="ru-RU"/>
        </a:p>
      </dgm:t>
    </dgm:pt>
    <dgm:pt modelId="{7E76E5EA-E069-4A50-AE07-ECAE200AD3F0}" type="pres">
      <dgm:prSet presAssocID="{215EE21C-A03E-4702-AD75-A6866C792224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CE2025-8781-4176-88BF-BB38AD9DDAAF}" type="presOf" srcId="{B3DCF049-05D5-4D9C-8DA8-40B2378EDFCB}" destId="{95A6F716-C766-45E1-BE92-587BC5BDD3CF}" srcOrd="0" destOrd="0" presId="urn:microsoft.com/office/officeart/2005/8/layout/target3"/>
    <dgm:cxn modelId="{BA777F25-F83D-4CE6-A992-F40D1B0F99BF}" type="presOf" srcId="{215EE21C-A03E-4702-AD75-A6866C792224}" destId="{7E76E5EA-E069-4A50-AE07-ECAE200AD3F0}" srcOrd="1" destOrd="0" presId="urn:microsoft.com/office/officeart/2005/8/layout/target3"/>
    <dgm:cxn modelId="{65873D60-EDA8-4378-A8F0-62F40FE348C3}" srcId="{B3DCF049-05D5-4D9C-8DA8-40B2378EDFCB}" destId="{215EE21C-A03E-4702-AD75-A6866C792224}" srcOrd="0" destOrd="0" parTransId="{E735FF1C-3B9C-4811-AFBA-458090B338A5}" sibTransId="{FCF60DE3-0B3C-4F83-AE97-47A65ACD9E22}"/>
    <dgm:cxn modelId="{48A15561-F0CC-4021-86E9-866793783600}" type="presOf" srcId="{215EE21C-A03E-4702-AD75-A6866C792224}" destId="{602F0BF3-DF39-4B03-A249-B471A657D29F}" srcOrd="0" destOrd="0" presId="urn:microsoft.com/office/officeart/2005/8/layout/target3"/>
    <dgm:cxn modelId="{D3EA0FF1-C953-4A9D-A281-B274ABA3CC3D}" type="presParOf" srcId="{95A6F716-C766-45E1-BE92-587BC5BDD3CF}" destId="{549EC144-8BA6-4027-BAE9-83191BEA8C06}" srcOrd="0" destOrd="0" presId="urn:microsoft.com/office/officeart/2005/8/layout/target3"/>
    <dgm:cxn modelId="{696A271E-05F2-4578-B270-91720BE6EBB9}" type="presParOf" srcId="{95A6F716-C766-45E1-BE92-587BC5BDD3CF}" destId="{C40F84E8-5E81-431A-92C4-062161F0752D}" srcOrd="1" destOrd="0" presId="urn:microsoft.com/office/officeart/2005/8/layout/target3"/>
    <dgm:cxn modelId="{05EA9FCC-EB32-4636-90BF-12FEA98B92FC}" type="presParOf" srcId="{95A6F716-C766-45E1-BE92-587BC5BDD3CF}" destId="{602F0BF3-DF39-4B03-A249-B471A657D29F}" srcOrd="2" destOrd="0" presId="urn:microsoft.com/office/officeart/2005/8/layout/target3"/>
    <dgm:cxn modelId="{3D1EBF53-86F8-4455-A2CF-8439FBFFC870}" type="presParOf" srcId="{95A6F716-C766-45E1-BE92-587BC5BDD3CF}" destId="{7E76E5EA-E069-4A50-AE07-ECAE200AD3F0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B2419A7-F2FC-4F0E-AB3E-B7D21CBCA87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82FEAB-5EA6-40C9-8347-533068E8BDEC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blipFill dpi="0" rotWithShape="0">
          <a:blip xmlns:r="http://schemas.openxmlformats.org/officeDocument/2006/relationships" r:embed="rId1">
            <a:alphaModFix amt="66000"/>
          </a:blip>
          <a:srcRect/>
          <a:stretch>
            <a:fillRect/>
          </a:stretch>
        </a:blipFill>
      </dgm:spPr>
      <dgm:t>
        <a:bodyPr/>
        <a:lstStyle/>
        <a:p>
          <a:pPr algn="ctr" rtl="0"/>
          <a:r>
            <a:rPr lang="ru-RU" sz="5400" b="1" i="1" u="sng" dirty="0" smtClean="0">
              <a:solidFill>
                <a:schemeClr val="tx1"/>
              </a:solidFill>
            </a:rPr>
            <a:t>Моторна алалія </a:t>
          </a:r>
          <a:r>
            <a:rPr lang="ru-RU" sz="5000" dirty="0" smtClean="0">
              <a:solidFill>
                <a:schemeClr val="tx1"/>
              </a:solidFill>
            </a:rPr>
            <a:t>– це системне недорозвинення експресивного  мовлення центрального органічного характеру,обумовлене  несформованістю операцій програмування, відбору, синтезу, комбінування мовного матеріалу в процесі  породження висловлювання.(психолінгвістична концепція)</a:t>
          </a:r>
          <a:endParaRPr lang="ru-RU" sz="5000" dirty="0">
            <a:solidFill>
              <a:schemeClr val="tx1"/>
            </a:solidFill>
          </a:endParaRPr>
        </a:p>
      </dgm:t>
    </dgm:pt>
    <dgm:pt modelId="{2E0AAD96-195C-4FDD-BFB1-67EAC812BE02}" type="parTrans" cxnId="{59D6B999-825F-48CB-A6FE-0EA46D786C42}">
      <dgm:prSet/>
      <dgm:spPr/>
      <dgm:t>
        <a:bodyPr/>
        <a:lstStyle/>
        <a:p>
          <a:endParaRPr lang="ru-RU"/>
        </a:p>
      </dgm:t>
    </dgm:pt>
    <dgm:pt modelId="{8164C5C8-E4B0-4138-BD5A-D0AB4444F60C}" type="sibTrans" cxnId="{59D6B999-825F-48CB-A6FE-0EA46D786C42}">
      <dgm:prSet/>
      <dgm:spPr/>
      <dgm:t>
        <a:bodyPr/>
        <a:lstStyle/>
        <a:p>
          <a:endParaRPr lang="ru-RU"/>
        </a:p>
      </dgm:t>
    </dgm:pt>
    <dgm:pt modelId="{95D1DB8F-FAFC-40CE-8A27-63AF4885661F}" type="pres">
      <dgm:prSet presAssocID="{BB2419A7-F2FC-4F0E-AB3E-B7D21CBCA87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23072E1-DCC5-42AB-BD2A-0F7F0DAF03A3}" type="pres">
      <dgm:prSet presAssocID="{2582FEAB-5EA6-40C9-8347-533068E8BDEC}" presName="root" presStyleCnt="0"/>
      <dgm:spPr/>
    </dgm:pt>
    <dgm:pt modelId="{F3F8DA30-FC59-4AF1-BE65-AFE08FCBDB67}" type="pres">
      <dgm:prSet presAssocID="{2582FEAB-5EA6-40C9-8347-533068E8BDEC}" presName="rootComposite" presStyleCnt="0"/>
      <dgm:spPr/>
    </dgm:pt>
    <dgm:pt modelId="{EA655C96-F579-48B2-B73A-FF47D31890FB}" type="pres">
      <dgm:prSet presAssocID="{2582FEAB-5EA6-40C9-8347-533068E8BDEC}" presName="rootText" presStyleLbl="node1" presStyleIdx="0" presStyleCnt="1" custScaleY="112500"/>
      <dgm:spPr/>
      <dgm:t>
        <a:bodyPr/>
        <a:lstStyle/>
        <a:p>
          <a:endParaRPr lang="ru-RU"/>
        </a:p>
      </dgm:t>
    </dgm:pt>
    <dgm:pt modelId="{51A2DB2E-03E4-4BF9-8236-91E2E520FD81}" type="pres">
      <dgm:prSet presAssocID="{2582FEAB-5EA6-40C9-8347-533068E8BDEC}" presName="rootConnector" presStyleLbl="node1" presStyleIdx="0" presStyleCnt="1"/>
      <dgm:spPr/>
      <dgm:t>
        <a:bodyPr/>
        <a:lstStyle/>
        <a:p>
          <a:endParaRPr lang="ru-RU"/>
        </a:p>
      </dgm:t>
    </dgm:pt>
    <dgm:pt modelId="{FD727C4A-DE49-4155-AF95-6480FBFE9F48}" type="pres">
      <dgm:prSet presAssocID="{2582FEAB-5EA6-40C9-8347-533068E8BDEC}" presName="childShape" presStyleCnt="0"/>
      <dgm:spPr/>
    </dgm:pt>
  </dgm:ptLst>
  <dgm:cxnLst>
    <dgm:cxn modelId="{59D6B999-825F-48CB-A6FE-0EA46D786C42}" srcId="{BB2419A7-F2FC-4F0E-AB3E-B7D21CBCA87D}" destId="{2582FEAB-5EA6-40C9-8347-533068E8BDEC}" srcOrd="0" destOrd="0" parTransId="{2E0AAD96-195C-4FDD-BFB1-67EAC812BE02}" sibTransId="{8164C5C8-E4B0-4138-BD5A-D0AB4444F60C}"/>
    <dgm:cxn modelId="{B5FE5A7B-C383-46CD-9708-6C6AF8093EB2}" type="presOf" srcId="{2582FEAB-5EA6-40C9-8347-533068E8BDEC}" destId="{EA655C96-F579-48B2-B73A-FF47D31890FB}" srcOrd="0" destOrd="0" presId="urn:microsoft.com/office/officeart/2005/8/layout/hierarchy3"/>
    <dgm:cxn modelId="{DEBD4E34-4AA5-4492-8B8F-B59A03E2B3BA}" type="presOf" srcId="{2582FEAB-5EA6-40C9-8347-533068E8BDEC}" destId="{51A2DB2E-03E4-4BF9-8236-91E2E520FD81}" srcOrd="1" destOrd="0" presId="urn:microsoft.com/office/officeart/2005/8/layout/hierarchy3"/>
    <dgm:cxn modelId="{10BE4012-99DB-4980-B821-F45F2434F949}" type="presOf" srcId="{BB2419A7-F2FC-4F0E-AB3E-B7D21CBCA87D}" destId="{95D1DB8F-FAFC-40CE-8A27-63AF4885661F}" srcOrd="0" destOrd="0" presId="urn:microsoft.com/office/officeart/2005/8/layout/hierarchy3"/>
    <dgm:cxn modelId="{61EADF55-C446-4953-8559-C7E848CA3BCD}" type="presParOf" srcId="{95D1DB8F-FAFC-40CE-8A27-63AF4885661F}" destId="{A23072E1-DCC5-42AB-BD2A-0F7F0DAF03A3}" srcOrd="0" destOrd="0" presId="urn:microsoft.com/office/officeart/2005/8/layout/hierarchy3"/>
    <dgm:cxn modelId="{AC7B8A30-7487-4027-A4FF-C92B7C3329AC}" type="presParOf" srcId="{A23072E1-DCC5-42AB-BD2A-0F7F0DAF03A3}" destId="{F3F8DA30-FC59-4AF1-BE65-AFE08FCBDB67}" srcOrd="0" destOrd="0" presId="urn:microsoft.com/office/officeart/2005/8/layout/hierarchy3"/>
    <dgm:cxn modelId="{0ACCD615-FA91-4D01-8B68-9551F58B7257}" type="presParOf" srcId="{F3F8DA30-FC59-4AF1-BE65-AFE08FCBDB67}" destId="{EA655C96-F579-48B2-B73A-FF47D31890FB}" srcOrd="0" destOrd="0" presId="urn:microsoft.com/office/officeart/2005/8/layout/hierarchy3"/>
    <dgm:cxn modelId="{DCDFD4EE-28A6-4C13-9D28-873FD04A94BA}" type="presParOf" srcId="{F3F8DA30-FC59-4AF1-BE65-AFE08FCBDB67}" destId="{51A2DB2E-03E4-4BF9-8236-91E2E520FD81}" srcOrd="1" destOrd="0" presId="urn:microsoft.com/office/officeart/2005/8/layout/hierarchy3"/>
    <dgm:cxn modelId="{AC4A6DE6-4375-4F6B-B002-336D04D50FDD}" type="presParOf" srcId="{A23072E1-DCC5-42AB-BD2A-0F7F0DAF03A3}" destId="{FD727C4A-DE49-4155-AF95-6480FBFE9F4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227F7F8-D9CB-4FC8-86FD-94BAA49642D5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FA3325-03F3-4916-8190-26DCAC92D0D4}" type="pres">
      <dgm:prSet presAssocID="{6227F7F8-D9CB-4FC8-86FD-94BAA49642D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1ACD8E32-2DEA-4AE8-A66D-83CA74A8C52F}" type="presOf" srcId="{6227F7F8-D9CB-4FC8-86FD-94BAA49642D5}" destId="{CEFA3325-03F3-4916-8190-26DCAC92D0D4}" srcOrd="0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890592-D3B5-434F-8802-F0986358698F}">
      <dsp:nvSpPr>
        <dsp:cNvPr id="0" name=""/>
        <dsp:cNvSpPr/>
      </dsp:nvSpPr>
      <dsp:spPr>
        <a:xfrm>
          <a:off x="1488" y="14"/>
          <a:ext cx="12189023" cy="6857971"/>
        </a:xfrm>
        <a:prstGeom prst="rect">
          <a:avLst/>
        </a:prstGeom>
        <a:gradFill flip="none" rotWithShape="1">
          <a:gsLst>
            <a:gs pos="100000">
              <a:schemeClr val="accent4">
                <a:lumMod val="67000"/>
              </a:schemeClr>
            </a:gs>
            <a:gs pos="0">
              <a:schemeClr val="accent4">
                <a:lumMod val="67000"/>
              </a:schemeClr>
            </a:gs>
            <a:gs pos="0">
              <a:schemeClr val="accent4">
                <a:lumMod val="97000"/>
                <a:lumOff val="3000"/>
              </a:schemeClr>
            </a:gs>
            <a:gs pos="18000">
              <a:schemeClr val="accent4">
                <a:lumMod val="60000"/>
                <a:lumOff val="40000"/>
              </a:schemeClr>
            </a:gs>
          </a:gsLst>
          <a:lin ang="0" scaled="1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b="1" kern="1200" dirty="0" smtClean="0"/>
            <a:t>Особливості навчальної діяльності дітей  з  тяжкими порушеннями мовлення (ТПМ)</a:t>
          </a:r>
          <a:endParaRPr lang="ru-RU" sz="6500" kern="1200" dirty="0"/>
        </a:p>
      </dsp:txBody>
      <dsp:txXfrm>
        <a:off x="1488" y="14"/>
        <a:ext cx="12189023" cy="685797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5886C-2F66-4D4E-B861-5B28A2ED5285}">
      <dsp:nvSpPr>
        <dsp:cNvPr id="0" name=""/>
        <dsp:cNvSpPr/>
      </dsp:nvSpPr>
      <dsp:spPr>
        <a:xfrm>
          <a:off x="0" y="0"/>
          <a:ext cx="5531224" cy="553122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5D2678-DFA5-427B-A06A-AAF03984EDC8}">
      <dsp:nvSpPr>
        <dsp:cNvPr id="0" name=""/>
        <dsp:cNvSpPr/>
      </dsp:nvSpPr>
      <dsp:spPr>
        <a:xfrm>
          <a:off x="2765612" y="0"/>
          <a:ext cx="9426388" cy="5531224"/>
        </a:xfrm>
        <a:prstGeom prst="rect">
          <a:avLst/>
        </a:prstGeom>
        <a:solidFill>
          <a:srgbClr val="92D050">
            <a:alpha val="90000"/>
          </a:srgb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just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b="1" kern="1200" dirty="0" smtClean="0"/>
            <a:t>Мовлення</a:t>
          </a:r>
          <a:r>
            <a:rPr lang="ru-RU" sz="4700" kern="1200" dirty="0" smtClean="0"/>
            <a:t> – одна з найскладніших вищих психічних функцій людини. Порушення	мовленнєвого розвитку негативно впливають на формування особистості дитини, що позначається на процесах її соціальної адаптації.</a:t>
          </a:r>
          <a:endParaRPr lang="ru-RU" sz="4700" kern="1200" dirty="0"/>
        </a:p>
      </dsp:txBody>
      <dsp:txXfrm>
        <a:off x="2765612" y="0"/>
        <a:ext cx="9426388" cy="55312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06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466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131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701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97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885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068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616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658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345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242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0B7B7-7B60-4D8E-970E-228C94030918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C3B5-C413-4DF2-8061-7823DFC3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32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1893832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0871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35881283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707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/>
          </a:bodyPr>
          <a:lstStyle/>
          <a:p>
            <a:r>
              <a:rPr lang="ru-RU" sz="4800" b="1" dirty="0"/>
              <a:t>При складанні логопедичного заключення враховуються такі </a:t>
            </a:r>
            <a:r>
              <a:rPr lang="ru-RU" sz="4800" b="1" dirty="0" smtClean="0"/>
              <a:t>чинники</a:t>
            </a:r>
            <a:r>
              <a:rPr lang="ru-RU" sz="4800" b="1" dirty="0"/>
              <a:t>:</a:t>
            </a:r>
          </a:p>
          <a:p>
            <a:pPr algn="just"/>
            <a:r>
              <a:rPr lang="ru-RU" sz="4000" b="1" dirty="0" smtClean="0"/>
              <a:t>1.Порушення </a:t>
            </a:r>
            <a:r>
              <a:rPr lang="ru-RU" sz="4000" b="1" dirty="0"/>
              <a:t>тих чи інших компонентів мовленнєвої </a:t>
            </a:r>
            <a:r>
              <a:rPr lang="ru-RU" sz="4000" b="1" dirty="0" smtClean="0"/>
              <a:t>систем;</a:t>
            </a:r>
            <a:endParaRPr lang="en-US" sz="4000" b="1" dirty="0" smtClean="0"/>
          </a:p>
          <a:p>
            <a:pPr algn="just"/>
            <a:r>
              <a:rPr lang="ru-RU" sz="4000" b="1" dirty="0" smtClean="0"/>
              <a:t>2.Вид </a:t>
            </a:r>
            <a:r>
              <a:rPr lang="ru-RU" sz="4000" b="1" dirty="0"/>
              <a:t>мовленнєвого </a:t>
            </a:r>
            <a:r>
              <a:rPr lang="ru-RU" sz="4000" b="1" dirty="0" smtClean="0"/>
              <a:t>порушення;</a:t>
            </a:r>
            <a:endParaRPr lang="ru-RU" sz="4000" b="1" dirty="0"/>
          </a:p>
          <a:p>
            <a:pPr algn="just"/>
            <a:r>
              <a:rPr lang="ru-RU" sz="4000" b="1" dirty="0"/>
              <a:t>3.Форма мовленнєвого </a:t>
            </a:r>
            <a:r>
              <a:rPr lang="ru-RU" sz="4000" b="1" dirty="0" smtClean="0"/>
              <a:t>порушення</a:t>
            </a:r>
            <a:r>
              <a:rPr lang="ru-RU" sz="4000" b="1" dirty="0"/>
              <a:t>;</a:t>
            </a:r>
            <a:endParaRPr lang="ru-RU" sz="4000" b="1" dirty="0" smtClean="0"/>
          </a:p>
          <a:p>
            <a:pPr algn="just"/>
            <a:r>
              <a:rPr lang="ru-RU" sz="4000" b="1" dirty="0" smtClean="0"/>
              <a:t>4.Симптоматика </a:t>
            </a:r>
            <a:r>
              <a:rPr lang="ru-RU" sz="4000" b="1" dirty="0"/>
              <a:t>порушення </a:t>
            </a:r>
            <a:r>
              <a:rPr lang="ru-RU" sz="4000" b="1" dirty="0" smtClean="0"/>
              <a:t>:</a:t>
            </a:r>
            <a:endParaRPr lang="ru-RU" sz="3600" b="1" dirty="0" smtClean="0"/>
          </a:p>
          <a:p>
            <a:pPr algn="just"/>
            <a:r>
              <a:rPr lang="ru-RU" sz="3200" b="1" dirty="0" smtClean="0"/>
              <a:t>-Немовленнєва симптоматика</a:t>
            </a:r>
          </a:p>
          <a:p>
            <a:pPr algn="just"/>
            <a:r>
              <a:rPr lang="uk-UA" sz="3200" b="1" dirty="0"/>
              <a:t>-Мовленнєва симптоматика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28777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149600" y="0"/>
            <a:ext cx="5892800" cy="110744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800" dirty="0" smtClean="0">
                <a:solidFill>
                  <a:schemeClr val="tx1"/>
                </a:solidFill>
              </a:rPr>
              <a:t>Алалія</a:t>
            </a:r>
            <a:r>
              <a:rPr lang="uk-UA" sz="8800" dirty="0" smtClean="0"/>
              <a:t> </a:t>
            </a:r>
            <a:endParaRPr lang="ru-RU" sz="8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30680" y="1817633"/>
            <a:ext cx="9144000" cy="802640"/>
          </a:xfrm>
          <a:prstGeom prst="rect">
            <a:avLst/>
          </a:prstGeom>
          <a:solidFill>
            <a:schemeClr val="accent6">
              <a:alpha val="7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Моторная алалія 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32560" y="3860800"/>
            <a:ext cx="3434080" cy="29972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Аферентная кінестетична моторная алалія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17360" y="3860800"/>
            <a:ext cx="3779520" cy="29972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Еферентна кінетична моторна алалія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cxnSp>
        <p:nvCxnSpPr>
          <p:cNvPr id="27" name="Прямая со стрелкой 26"/>
          <p:cNvCxnSpPr>
            <a:stCxn id="13" idx="2"/>
            <a:endCxn id="21" idx="0"/>
          </p:cNvCxnSpPr>
          <p:nvPr/>
        </p:nvCxnSpPr>
        <p:spPr>
          <a:xfrm flipH="1">
            <a:off x="3149600" y="2620273"/>
            <a:ext cx="3053080" cy="1240527"/>
          </a:xfrm>
          <a:prstGeom prst="straightConnector1">
            <a:avLst/>
          </a:prstGeom>
          <a:ln w="63500" cmpd="sng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23" idx="0"/>
          </p:cNvCxnSpPr>
          <p:nvPr/>
        </p:nvCxnSpPr>
        <p:spPr>
          <a:xfrm>
            <a:off x="6329680" y="2620273"/>
            <a:ext cx="2377440" cy="1240527"/>
          </a:xfrm>
          <a:prstGeom prst="straightConnector1">
            <a:avLst/>
          </a:prstGeom>
          <a:ln w="63500" cmpd="sng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58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03" y="2234080"/>
            <a:ext cx="9144793" cy="2389839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88383793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6284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</p:spPr>
        <p:txBody>
          <a:bodyPr anchor="ctr">
            <a:normAutofit/>
          </a:bodyPr>
          <a:lstStyle/>
          <a:p>
            <a:pPr algn="l"/>
            <a:r>
              <a:rPr lang="ru-RU" sz="6000" b="1" i="1" u="sng" dirty="0" err="1"/>
              <a:t>Аферентна</a:t>
            </a:r>
            <a:r>
              <a:rPr lang="ru-RU" sz="6000" b="1" i="1" u="sng" dirty="0"/>
              <a:t> </a:t>
            </a:r>
            <a:r>
              <a:rPr lang="ru-RU" sz="6000" b="1" i="1" u="sng" dirty="0" err="1"/>
              <a:t>алалія</a:t>
            </a:r>
            <a:r>
              <a:rPr lang="ru-RU" sz="6000" b="1" i="1" u="sng" dirty="0"/>
              <a:t> </a:t>
            </a:r>
            <a:r>
              <a:rPr lang="ru-RU" sz="6000" dirty="0"/>
              <a:t>– </a:t>
            </a:r>
            <a:r>
              <a:rPr lang="ru-RU" sz="6000" dirty="0" err="1"/>
              <a:t>механізм</a:t>
            </a:r>
            <a:r>
              <a:rPr lang="ru-RU" sz="6000" dirty="0"/>
              <a:t> </a:t>
            </a:r>
            <a:r>
              <a:rPr lang="ru-RU" sz="6000" dirty="0" err="1"/>
              <a:t>порушення</a:t>
            </a:r>
            <a:r>
              <a:rPr lang="ru-RU" sz="6000" dirty="0"/>
              <a:t> </a:t>
            </a:r>
            <a:r>
              <a:rPr lang="ru-RU" sz="6000" dirty="0" err="1"/>
              <a:t>зводиться</a:t>
            </a:r>
            <a:r>
              <a:rPr lang="ru-RU" sz="6000" dirty="0"/>
              <a:t> до </a:t>
            </a:r>
            <a:r>
              <a:rPr lang="ru-RU" sz="6000" dirty="0" err="1"/>
              <a:t>кінестетичної</a:t>
            </a:r>
            <a:r>
              <a:rPr lang="ru-RU" sz="6000" dirty="0"/>
              <a:t> </a:t>
            </a:r>
            <a:r>
              <a:rPr lang="ru-RU" sz="6000" dirty="0" err="1"/>
              <a:t>апраксії</a:t>
            </a:r>
            <a:r>
              <a:rPr lang="ru-RU" sz="6000" dirty="0"/>
              <a:t> (</a:t>
            </a:r>
            <a:r>
              <a:rPr lang="ru-RU" sz="6000" dirty="0" err="1"/>
              <a:t>проявляється</a:t>
            </a:r>
            <a:r>
              <a:rPr lang="ru-RU" sz="6000" dirty="0"/>
              <a:t> в </a:t>
            </a:r>
            <a:r>
              <a:rPr lang="ru-RU" sz="6000" dirty="0" err="1"/>
              <a:t>недостатній</a:t>
            </a:r>
            <a:r>
              <a:rPr lang="ru-RU" sz="6000" dirty="0"/>
              <a:t> </a:t>
            </a:r>
            <a:r>
              <a:rPr lang="ru-RU" sz="6000" dirty="0" err="1"/>
              <a:t>точності</a:t>
            </a:r>
            <a:r>
              <a:rPr lang="ru-RU" sz="6000" dirty="0"/>
              <a:t> </a:t>
            </a:r>
            <a:r>
              <a:rPr lang="ru-RU" sz="6000" dirty="0" err="1"/>
              <a:t>окремих</a:t>
            </a:r>
            <a:r>
              <a:rPr lang="ru-RU" sz="6000" dirty="0"/>
              <a:t> </a:t>
            </a:r>
            <a:r>
              <a:rPr lang="ru-RU" sz="6000" dirty="0" err="1"/>
              <a:t>довільних</a:t>
            </a:r>
            <a:r>
              <a:rPr lang="ru-RU" sz="6000" dirty="0"/>
              <a:t> </a:t>
            </a:r>
            <a:r>
              <a:rPr lang="ru-RU" sz="6000" dirty="0" err="1"/>
              <a:t>рухів</a:t>
            </a:r>
            <a:r>
              <a:rPr lang="ru-RU" sz="6000" dirty="0"/>
              <a:t>), </a:t>
            </a:r>
            <a:r>
              <a:rPr lang="ru-RU" sz="6000" dirty="0" err="1"/>
              <a:t>спостерігається</a:t>
            </a:r>
            <a:r>
              <a:rPr lang="ru-RU" sz="6000" dirty="0"/>
              <a:t> при </a:t>
            </a:r>
            <a:r>
              <a:rPr lang="ru-RU" sz="6000" dirty="0" err="1"/>
              <a:t>постцентральних</a:t>
            </a:r>
            <a:r>
              <a:rPr lang="ru-RU" sz="6000" dirty="0"/>
              <a:t> </a:t>
            </a:r>
            <a:r>
              <a:rPr lang="ru-RU" sz="6000" dirty="0" err="1"/>
              <a:t>нижньотім’яних</a:t>
            </a:r>
            <a:r>
              <a:rPr lang="ru-RU" sz="6000" dirty="0"/>
              <a:t> </a:t>
            </a:r>
            <a:r>
              <a:rPr lang="ru-RU" sz="6000" dirty="0" err="1"/>
              <a:t>ураженнях</a:t>
            </a:r>
            <a:r>
              <a:rPr lang="ru-RU" sz="6000" dirty="0"/>
              <a:t> </a:t>
            </a:r>
            <a:r>
              <a:rPr lang="ru-RU" sz="6000" dirty="0" err="1"/>
              <a:t>домінантної</a:t>
            </a:r>
            <a:r>
              <a:rPr lang="ru-RU" sz="6000" dirty="0"/>
              <a:t> </a:t>
            </a:r>
            <a:r>
              <a:rPr lang="ru-RU" sz="6000" dirty="0" err="1"/>
              <a:t>півкулі</a:t>
            </a:r>
            <a:r>
              <a:rPr lang="ru-RU" sz="6000" dirty="0"/>
              <a:t> головного </a:t>
            </a:r>
            <a:r>
              <a:rPr lang="ru-RU" sz="6000" dirty="0" err="1"/>
              <a:t>мозку</a:t>
            </a:r>
            <a:r>
              <a:rPr lang="ru-RU" sz="6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4322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anchor="ctr">
            <a:normAutofit/>
          </a:bodyPr>
          <a:lstStyle/>
          <a:p>
            <a:pPr algn="l"/>
            <a:r>
              <a:rPr lang="ru-RU" sz="5400" b="1" i="1" u="sng" dirty="0" err="1"/>
              <a:t>Еферентна</a:t>
            </a:r>
            <a:r>
              <a:rPr lang="ru-RU" sz="5400" b="1" i="1" u="sng" dirty="0"/>
              <a:t> </a:t>
            </a:r>
            <a:r>
              <a:rPr lang="ru-RU" sz="5400" b="1" i="1" u="sng" dirty="0" err="1"/>
              <a:t>алалія</a:t>
            </a:r>
            <a:r>
              <a:rPr lang="ru-RU" sz="5400" b="1" i="1" u="sng" dirty="0"/>
              <a:t> </a:t>
            </a:r>
            <a:r>
              <a:rPr lang="ru-RU" sz="5400" dirty="0"/>
              <a:t>– </a:t>
            </a:r>
            <a:r>
              <a:rPr lang="ru-RU" sz="5400" dirty="0" err="1"/>
              <a:t>механізм</a:t>
            </a:r>
            <a:r>
              <a:rPr lang="ru-RU" sz="5400" dirty="0"/>
              <a:t> </a:t>
            </a:r>
            <a:r>
              <a:rPr lang="ru-RU" sz="5400" dirty="0" err="1"/>
              <a:t>порушення</a:t>
            </a:r>
            <a:r>
              <a:rPr lang="ru-RU" sz="5400" dirty="0"/>
              <a:t> </a:t>
            </a:r>
            <a:r>
              <a:rPr lang="ru-RU" sz="5400" dirty="0" err="1"/>
              <a:t>зводиться</a:t>
            </a:r>
            <a:r>
              <a:rPr lang="ru-RU" sz="5400" dirty="0"/>
              <a:t> до </a:t>
            </a:r>
            <a:r>
              <a:rPr lang="ru-RU" sz="5400" dirty="0" err="1"/>
              <a:t>кінетичної</a:t>
            </a:r>
            <a:r>
              <a:rPr lang="ru-RU" sz="5400" dirty="0"/>
              <a:t> </a:t>
            </a:r>
            <a:r>
              <a:rPr lang="ru-RU" sz="5400" dirty="0" err="1"/>
              <a:t>апраксії</a:t>
            </a:r>
            <a:r>
              <a:rPr lang="ru-RU" sz="5400" dirty="0"/>
              <a:t> (</a:t>
            </a:r>
            <a:r>
              <a:rPr lang="ru-RU" sz="5400" dirty="0" err="1"/>
              <a:t>характеризується</a:t>
            </a:r>
            <a:r>
              <a:rPr lang="ru-RU" sz="5400" dirty="0"/>
              <a:t> </a:t>
            </a:r>
            <a:r>
              <a:rPr lang="ru-RU" sz="5400" dirty="0" err="1"/>
              <a:t>недостатнью</a:t>
            </a:r>
            <a:r>
              <a:rPr lang="ru-RU" sz="5400" dirty="0"/>
              <a:t> </a:t>
            </a:r>
            <a:r>
              <a:rPr lang="ru-RU" sz="5400" dirty="0" err="1"/>
              <a:t>плавністю</a:t>
            </a:r>
            <a:r>
              <a:rPr lang="ru-RU" sz="5400" dirty="0"/>
              <a:t> </a:t>
            </a:r>
            <a:r>
              <a:rPr lang="ru-RU" sz="5400" dirty="0" err="1"/>
              <a:t>автоматизовананих</a:t>
            </a:r>
            <a:r>
              <a:rPr lang="ru-RU" sz="5400" dirty="0"/>
              <a:t> </a:t>
            </a:r>
            <a:r>
              <a:rPr lang="ru-RU" sz="5400" dirty="0" err="1"/>
              <a:t>рухових</a:t>
            </a:r>
            <a:r>
              <a:rPr lang="ru-RU" sz="5400" dirty="0"/>
              <a:t> </a:t>
            </a:r>
            <a:r>
              <a:rPr lang="ru-RU" sz="5400" dirty="0" err="1"/>
              <a:t>навичок</a:t>
            </a:r>
            <a:r>
              <a:rPr lang="ru-RU" sz="5400" dirty="0"/>
              <a:t>), </a:t>
            </a:r>
            <a:r>
              <a:rPr lang="ru-RU" sz="5400" dirty="0" err="1"/>
              <a:t>спостерігається</a:t>
            </a:r>
            <a:r>
              <a:rPr lang="ru-RU" sz="5400" dirty="0"/>
              <a:t> при </a:t>
            </a:r>
            <a:r>
              <a:rPr lang="ru-RU" sz="5400" dirty="0" err="1"/>
              <a:t>ураженнях</a:t>
            </a:r>
            <a:r>
              <a:rPr lang="ru-RU" sz="5400" dirty="0"/>
              <a:t> </a:t>
            </a:r>
            <a:r>
              <a:rPr lang="ru-RU" sz="5400" dirty="0" err="1"/>
              <a:t>задньолобних</a:t>
            </a:r>
            <a:r>
              <a:rPr lang="ru-RU" sz="5400" dirty="0"/>
              <a:t> </a:t>
            </a:r>
            <a:r>
              <a:rPr lang="ru-RU" sz="5400" dirty="0" err="1"/>
              <a:t>прецентральних</a:t>
            </a:r>
            <a:r>
              <a:rPr lang="ru-RU" sz="5400" dirty="0"/>
              <a:t> </a:t>
            </a:r>
            <a:r>
              <a:rPr lang="ru-RU" sz="5400" dirty="0" err="1"/>
              <a:t>відділів</a:t>
            </a:r>
            <a:r>
              <a:rPr lang="ru-RU" sz="5400" dirty="0"/>
              <a:t> </a:t>
            </a:r>
            <a:r>
              <a:rPr lang="ru-RU" sz="5400" dirty="0" err="1"/>
              <a:t>домінантної</a:t>
            </a:r>
            <a:r>
              <a:rPr lang="ru-RU" sz="5400" dirty="0"/>
              <a:t> </a:t>
            </a:r>
            <a:r>
              <a:rPr lang="ru-RU" sz="5400" dirty="0" err="1"/>
              <a:t>півкулі</a:t>
            </a:r>
            <a:r>
              <a:rPr lang="ru-RU" sz="5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8307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1694" y="0"/>
            <a:ext cx="4320000" cy="1440000"/>
          </a:xfrm>
          <a:prstGeom prst="rect">
            <a:avLst/>
          </a:prstGeom>
          <a:gradFill flip="none" rotWithShape="1">
            <a:gsLst>
              <a:gs pos="67000">
                <a:schemeClr val="accent4">
                  <a:alpha val="78000"/>
                </a:schemeClr>
              </a:gs>
              <a:gs pos="14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Особливості мовлення дітей з моторною алалією звуковимови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28800"/>
            <a:ext cx="3600000" cy="26212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Аферентна</a:t>
            </a:r>
          </a:p>
          <a:p>
            <a:r>
              <a:rPr lang="uk-UA" sz="2400" i="1" dirty="0" smtClean="0">
                <a:solidFill>
                  <a:schemeClr val="tx1"/>
                </a:solidFill>
              </a:rPr>
              <a:t>несформованість рухових схем «образів» звуків - хаотичне затікання рухових імпульсів у різні м'язові групи </a:t>
            </a:r>
            <a:endParaRPr lang="ru-RU" sz="2400" i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>
            <a:stCxn id="2" idx="1"/>
            <a:endCxn id="3" idx="0"/>
          </p:cNvCxnSpPr>
          <p:nvPr/>
        </p:nvCxnSpPr>
        <p:spPr>
          <a:xfrm flipH="1">
            <a:off x="1800000" y="720000"/>
            <a:ext cx="2341694" cy="1108800"/>
          </a:xfrm>
          <a:prstGeom prst="straightConnector1">
            <a:avLst/>
          </a:prstGeom>
          <a:ln w="635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8592000" y="1828800"/>
            <a:ext cx="3600000" cy="26212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Еферентна</a:t>
            </a:r>
          </a:p>
          <a:p>
            <a:r>
              <a:rPr lang="uk-UA" sz="2400" dirty="0" smtClean="0">
                <a:solidFill>
                  <a:schemeClr val="tx1"/>
                </a:solidFill>
              </a:rPr>
              <a:t>несформованість операцій відбору потрібних артикуляцій на етапі  моторного програмування висловлювання</a:t>
            </a:r>
          </a:p>
          <a:p>
            <a:pPr algn="ctr"/>
            <a:endParaRPr lang="uk-UA" b="1" dirty="0" smtClean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7" name="Прямая со стрелкой 16"/>
          <p:cNvCxnSpPr>
            <a:stCxn id="2" idx="3"/>
            <a:endCxn id="13" idx="0"/>
          </p:cNvCxnSpPr>
          <p:nvPr/>
        </p:nvCxnSpPr>
        <p:spPr>
          <a:xfrm>
            <a:off x="8461694" y="720000"/>
            <a:ext cx="1930306" cy="1108800"/>
          </a:xfrm>
          <a:prstGeom prst="straightConnector1">
            <a:avLst/>
          </a:prstGeom>
          <a:ln w="635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009614" y="4450080"/>
            <a:ext cx="4320000" cy="2407920"/>
          </a:xfrm>
          <a:prstGeom prst="rect">
            <a:avLst/>
          </a:prstGeom>
          <a:solidFill>
            <a:schemeClr val="accent6">
              <a:lumMod val="75000"/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800" i="1" dirty="0">
                <a:solidFill>
                  <a:schemeClr val="tx1"/>
                </a:solidFill>
              </a:rPr>
              <a:t>в</a:t>
            </a:r>
            <a:r>
              <a:rPr lang="uk-UA" sz="2800" i="1" dirty="0" smtClean="0">
                <a:solidFill>
                  <a:schemeClr val="tx1"/>
                </a:solidFill>
              </a:rPr>
              <a:t>аріативні заміни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tx1"/>
                </a:solidFill>
              </a:rPr>
              <a:t>парадоксальні заміни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800" i="1" dirty="0">
                <a:solidFill>
                  <a:schemeClr val="tx1"/>
                </a:solidFill>
              </a:rPr>
              <a:t>в</a:t>
            </a:r>
            <a:r>
              <a:rPr lang="uk-UA" sz="2800" i="1" dirty="0" smtClean="0">
                <a:solidFill>
                  <a:schemeClr val="tx1"/>
                </a:solidFill>
              </a:rPr>
              <a:t>заємозаміни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800" i="1" dirty="0">
                <a:solidFill>
                  <a:schemeClr val="tx1"/>
                </a:solidFill>
              </a:rPr>
              <a:t>п</a:t>
            </a:r>
            <a:r>
              <a:rPr lang="uk-UA" sz="2800" i="1" dirty="0" smtClean="0">
                <a:solidFill>
                  <a:schemeClr val="tx1"/>
                </a:solidFill>
              </a:rPr>
              <a:t>ропуски звуків: нестабільні непостійно </a:t>
            </a:r>
            <a:endParaRPr lang="ru-RU" sz="2800" i="1" dirty="0">
              <a:solidFill>
                <a:schemeClr val="tx1"/>
              </a:solidFill>
            </a:endParaRPr>
          </a:p>
        </p:txBody>
      </p:sp>
      <p:cxnSp>
        <p:nvCxnSpPr>
          <p:cNvPr id="23" name="Прямая со стрелкой 22"/>
          <p:cNvCxnSpPr>
            <a:stCxn id="3" idx="3"/>
            <a:endCxn id="21" idx="0"/>
          </p:cNvCxnSpPr>
          <p:nvPr/>
        </p:nvCxnSpPr>
        <p:spPr>
          <a:xfrm>
            <a:off x="3600000" y="3139440"/>
            <a:ext cx="2569614" cy="1310640"/>
          </a:xfrm>
          <a:prstGeom prst="straightConnector1">
            <a:avLst/>
          </a:prstGeom>
          <a:ln w="635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3" idx="1"/>
            <a:endCxn id="21" idx="0"/>
          </p:cNvCxnSpPr>
          <p:nvPr/>
        </p:nvCxnSpPr>
        <p:spPr>
          <a:xfrm flipH="1">
            <a:off x="6169614" y="3139440"/>
            <a:ext cx="2422386" cy="1310640"/>
          </a:xfrm>
          <a:prstGeom prst="straightConnector1">
            <a:avLst/>
          </a:prstGeom>
          <a:ln w="635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099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81120" y="0"/>
            <a:ext cx="3600000" cy="144000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Складова будова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409520"/>
            <a:ext cx="3600000" cy="2340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Аферентна</a:t>
            </a:r>
          </a:p>
          <a:p>
            <a:r>
              <a:rPr lang="uk-UA" sz="2800" i="1" dirty="0" smtClean="0">
                <a:solidFill>
                  <a:schemeClr val="tx1"/>
                </a:solidFill>
              </a:rPr>
              <a:t>механізм пояснюється фонематичними утрудненнями  </a:t>
            </a:r>
            <a:endParaRPr lang="ru-RU" sz="2800" i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92000" y="1409520"/>
            <a:ext cx="3600000" cy="2340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Еферентна</a:t>
            </a:r>
          </a:p>
          <a:p>
            <a:r>
              <a:rPr lang="uk-UA" sz="2800" i="1" dirty="0">
                <a:solidFill>
                  <a:schemeClr val="tx1"/>
                </a:solidFill>
              </a:rPr>
              <a:t>м</a:t>
            </a:r>
            <a:r>
              <a:rPr lang="uk-UA" sz="2800" i="1" dirty="0" smtClean="0">
                <a:solidFill>
                  <a:schemeClr val="tx1"/>
                </a:solidFill>
              </a:rPr>
              <a:t>еханізм пояснюється артикуляторними утрудненнями  </a:t>
            </a:r>
            <a:endParaRPr lang="ru-RU" sz="2800" i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23360" y="3434080"/>
            <a:ext cx="3960000" cy="34239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tx1"/>
                </a:solidFill>
              </a:rPr>
              <a:t>Скорочення складові структури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tx1"/>
                </a:solidFill>
              </a:rPr>
              <a:t>Додавання зайвого складу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tx1"/>
                </a:solidFill>
              </a:rPr>
              <a:t>Перестановки складів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tx1"/>
                </a:solidFill>
              </a:rPr>
              <a:t>Уподібнення складів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tx1"/>
                </a:solidFill>
              </a:rPr>
              <a:t>Об'єднання складових систем двох слів</a:t>
            </a:r>
            <a:endParaRPr lang="ru-RU" sz="2800" i="1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>
            <a:stCxn id="2" idx="1"/>
            <a:endCxn id="3" idx="0"/>
          </p:cNvCxnSpPr>
          <p:nvPr/>
        </p:nvCxnSpPr>
        <p:spPr>
          <a:xfrm flipH="1">
            <a:off x="1800000" y="720000"/>
            <a:ext cx="2081120" cy="68952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3"/>
            <a:endCxn id="4" idx="0"/>
          </p:cNvCxnSpPr>
          <p:nvPr/>
        </p:nvCxnSpPr>
        <p:spPr>
          <a:xfrm>
            <a:off x="7481120" y="720000"/>
            <a:ext cx="2910880" cy="68952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3" idx="3"/>
            <a:endCxn id="5" idx="0"/>
          </p:cNvCxnSpPr>
          <p:nvPr/>
        </p:nvCxnSpPr>
        <p:spPr>
          <a:xfrm>
            <a:off x="3600000" y="2579520"/>
            <a:ext cx="2403360" cy="85456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1"/>
            <a:endCxn id="5" idx="0"/>
          </p:cNvCxnSpPr>
          <p:nvPr/>
        </p:nvCxnSpPr>
        <p:spPr>
          <a:xfrm flipH="1">
            <a:off x="6003360" y="2579520"/>
            <a:ext cx="2588640" cy="85456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362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2903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b="1" dirty="0" smtClean="0">
                <a:solidFill>
                  <a:schemeClr val="tx1"/>
                </a:solidFill>
              </a:rPr>
              <a:t>Моторна алалія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78000"/>
            <a:ext cx="6120000" cy="558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4400" b="1" dirty="0" smtClean="0">
                <a:solidFill>
                  <a:schemeClr val="tx1"/>
                </a:solidFill>
              </a:rPr>
              <a:t>Вузько ситуативний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4400" b="1" dirty="0" smtClean="0">
                <a:solidFill>
                  <a:schemeClr val="tx1"/>
                </a:solidFill>
              </a:rPr>
              <a:t>Полісемантизм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4400" b="1" dirty="0" smtClean="0">
                <a:solidFill>
                  <a:schemeClr val="tx1"/>
                </a:solidFill>
              </a:rPr>
              <a:t>Диспропорція в представленні різних частин мови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4000" y="1278000"/>
            <a:ext cx="6084000" cy="558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4800" b="1" dirty="0" smtClean="0">
                <a:solidFill>
                  <a:schemeClr val="tx1"/>
                </a:solidFill>
              </a:rPr>
              <a:t>Нульові закінчення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4400" b="1" dirty="0" smtClean="0">
                <a:solidFill>
                  <a:schemeClr val="tx1"/>
                </a:solidFill>
              </a:rPr>
              <a:t>Відсутність морфологічних узагальнень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4400" b="1" dirty="0" smtClean="0">
                <a:solidFill>
                  <a:schemeClr val="tx1"/>
                </a:solidFill>
              </a:rPr>
              <a:t>Морфологічна </a:t>
            </a:r>
            <a:r>
              <a:rPr lang="uk-UA" sz="4400" b="1" dirty="0" smtClean="0">
                <a:solidFill>
                  <a:schemeClr val="tx1"/>
                </a:solidFill>
              </a:rPr>
              <a:t>неоформленість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78000"/>
            <a:ext cx="6120000" cy="14224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tx1"/>
                </a:solidFill>
              </a:rPr>
              <a:t>Словник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20000" y="1278000"/>
            <a:ext cx="6072000" cy="14224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tx1"/>
                </a:solidFill>
              </a:rPr>
              <a:t>Граматична будова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6096000" y="1290320"/>
            <a:ext cx="18000" cy="141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199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6611339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794000" y="0"/>
            <a:ext cx="6156960" cy="149352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0">
                <a:schemeClr val="accent6">
                  <a:lumMod val="0"/>
                  <a:lumOff val="100000"/>
                </a:schemeClr>
              </a:gs>
              <a:gs pos="0">
                <a:schemeClr val="accent6">
                  <a:lumMod val="10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/>
          <a:lstStyle/>
          <a:p>
            <a:pPr algn="ctr"/>
            <a:r>
              <a:rPr lang="uk-UA" sz="3600" b="1" dirty="0" err="1" smtClean="0">
                <a:solidFill>
                  <a:schemeClr val="tx1"/>
                </a:solidFill>
              </a:rPr>
              <a:t>Дизартричні</a:t>
            </a:r>
            <a:r>
              <a:rPr lang="uk-UA" sz="3600" b="1" dirty="0" smtClean="0">
                <a:solidFill>
                  <a:schemeClr val="tx1"/>
                </a:solidFill>
              </a:rPr>
              <a:t> </a:t>
            </a:r>
            <a:r>
              <a:rPr lang="uk-UA" sz="3600" b="1" dirty="0" smtClean="0">
                <a:solidFill>
                  <a:schemeClr val="tx1"/>
                </a:solidFill>
              </a:rPr>
              <a:t>порушення </a:t>
            </a:r>
          </a:p>
          <a:p>
            <a:pPr algn="ctr"/>
            <a:r>
              <a:rPr lang="uk-UA" sz="3600" b="1" dirty="0" smtClean="0">
                <a:solidFill>
                  <a:schemeClr val="tx1"/>
                </a:solidFill>
              </a:rPr>
              <a:t>Псевдобульбарна дизартрія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92000" y="2954231"/>
            <a:ext cx="3600000" cy="3600000"/>
          </a:xfrm>
          <a:prstGeom prst="rect">
            <a:avLst/>
          </a:prstGeom>
          <a:gradFill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/>
            <a:r>
              <a:rPr lang="ru-RU" sz="4400" b="1" dirty="0">
                <a:solidFill>
                  <a:schemeClr val="tx1"/>
                </a:solidFill>
              </a:rPr>
              <a:t>за типом паретичності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2954231"/>
            <a:ext cx="3600000" cy="3600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tx1"/>
                </a:solidFill>
              </a:rPr>
              <a:t>за типом еластичності 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1727200" y="1493520"/>
            <a:ext cx="4145280" cy="1460711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4" idx="0"/>
          </p:cNvCxnSpPr>
          <p:nvPr/>
        </p:nvCxnSpPr>
        <p:spPr>
          <a:xfrm>
            <a:off x="5872480" y="1493520"/>
            <a:ext cx="4519520" cy="1460711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7423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7530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1258091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2474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763520" y="345440"/>
            <a:ext cx="6644640" cy="189992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Писемне мовлення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666240" y="3271520"/>
            <a:ext cx="3606800" cy="2875280"/>
          </a:xfrm>
          <a:prstGeom prst="ellipse">
            <a:avLst/>
          </a:prstGeom>
          <a:gradFill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chemeClr val="tx1"/>
                </a:solidFill>
              </a:rPr>
              <a:t>Дисграфія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858000" y="3271520"/>
            <a:ext cx="3566160" cy="2875280"/>
          </a:xfrm>
          <a:prstGeom prst="ellipse">
            <a:avLst/>
          </a:prstGeom>
          <a:gradFill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chemeClr val="tx1"/>
                </a:solidFill>
              </a:rPr>
              <a:t>Дислексія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>
            <a:stCxn id="2" idx="4"/>
            <a:endCxn id="11" idx="0"/>
          </p:cNvCxnSpPr>
          <p:nvPr/>
        </p:nvCxnSpPr>
        <p:spPr>
          <a:xfrm flipH="1">
            <a:off x="3469640" y="2245360"/>
            <a:ext cx="2616200" cy="10261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4"/>
            <a:endCxn id="12" idx="0"/>
          </p:cNvCxnSpPr>
          <p:nvPr/>
        </p:nvCxnSpPr>
        <p:spPr>
          <a:xfrm>
            <a:off x="6085840" y="2245360"/>
            <a:ext cx="2555240" cy="10261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50202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</p:spPr>
        <p:txBody>
          <a:bodyPr anchor="ctr">
            <a:normAutofit/>
          </a:bodyPr>
          <a:lstStyle/>
          <a:p>
            <a:r>
              <a:rPr lang="ru-RU" sz="6000" b="1" i="1" u="sng" dirty="0" err="1"/>
              <a:t>Дисграфія</a:t>
            </a:r>
            <a:r>
              <a:rPr lang="ru-RU" sz="6000" dirty="0"/>
              <a:t> – </a:t>
            </a:r>
            <a:r>
              <a:rPr lang="ru-RU" sz="6000" dirty="0" err="1"/>
              <a:t>часткове</a:t>
            </a:r>
            <a:r>
              <a:rPr lang="ru-RU" sz="6000" dirty="0"/>
              <a:t> </a:t>
            </a:r>
            <a:r>
              <a:rPr lang="ru-RU" sz="6000" dirty="0" err="1"/>
              <a:t>порушення</a:t>
            </a:r>
            <a:r>
              <a:rPr lang="ru-RU" sz="6000" dirty="0"/>
              <a:t> процессу письма. </a:t>
            </a:r>
            <a:r>
              <a:rPr lang="ru-RU" sz="6000" dirty="0" err="1"/>
              <a:t>Відбувається</a:t>
            </a:r>
            <a:r>
              <a:rPr lang="ru-RU" sz="6000" dirty="0"/>
              <a:t> </a:t>
            </a:r>
            <a:r>
              <a:rPr lang="ru-RU" sz="6000" dirty="0" err="1"/>
              <a:t>часткове</a:t>
            </a:r>
            <a:r>
              <a:rPr lang="ru-RU" sz="6000" dirty="0"/>
              <a:t> </a:t>
            </a:r>
            <a:r>
              <a:rPr lang="ru-RU" sz="6000" dirty="0" err="1"/>
              <a:t>порушення</a:t>
            </a:r>
            <a:r>
              <a:rPr lang="ru-RU" sz="6000" dirty="0"/>
              <a:t> </a:t>
            </a:r>
            <a:r>
              <a:rPr lang="ru-RU" sz="6000" dirty="0" err="1"/>
              <a:t>засвоєння</a:t>
            </a:r>
            <a:r>
              <a:rPr lang="ru-RU" sz="6000" dirty="0"/>
              <a:t> </a:t>
            </a:r>
            <a:r>
              <a:rPr lang="ru-RU" sz="6000" dirty="0" err="1"/>
              <a:t>фонетичного</a:t>
            </a:r>
            <a:r>
              <a:rPr lang="ru-RU" sz="6000" dirty="0"/>
              <a:t> принципу письма, що </a:t>
            </a:r>
            <a:r>
              <a:rPr lang="ru-RU" sz="6000" dirty="0" err="1"/>
              <a:t>передбачає</a:t>
            </a:r>
            <a:r>
              <a:rPr lang="ru-RU" sz="6000" dirty="0"/>
              <a:t> </a:t>
            </a:r>
            <a:r>
              <a:rPr lang="ru-RU" sz="6000" dirty="0" err="1"/>
              <a:t>оволодіння</a:t>
            </a:r>
            <a:r>
              <a:rPr lang="ru-RU" sz="6000" dirty="0"/>
              <a:t> </a:t>
            </a:r>
            <a:r>
              <a:rPr lang="ru-RU" sz="6000" dirty="0" err="1"/>
              <a:t>основними</a:t>
            </a:r>
            <a:r>
              <a:rPr lang="ru-RU" sz="6000" dirty="0"/>
              <a:t> </a:t>
            </a:r>
            <a:r>
              <a:rPr lang="ru-RU" sz="6000" dirty="0" err="1"/>
              <a:t>операціями</a:t>
            </a:r>
            <a:r>
              <a:rPr lang="ru-RU" sz="6000" dirty="0"/>
              <a:t> письма.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140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74038974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2798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4972605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74039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16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6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ru-RU" sz="3200" b="1" dirty="0" err="1"/>
              <a:t>Формування</a:t>
            </a:r>
            <a:r>
              <a:rPr lang="ru-RU" sz="3200" b="1" dirty="0"/>
              <a:t> фонетико-</a:t>
            </a:r>
            <a:r>
              <a:rPr lang="ru-RU" sz="3200" b="1" dirty="0" err="1"/>
              <a:t>орфографічної</a:t>
            </a:r>
            <a:r>
              <a:rPr lang="ru-RU" sz="3200" b="1" dirty="0"/>
              <a:t> </a:t>
            </a:r>
            <a:r>
              <a:rPr lang="ru-RU" sz="3200" b="1" dirty="0" err="1"/>
              <a:t>грамотності</a:t>
            </a:r>
            <a:r>
              <a:rPr lang="ru-RU" sz="3200" b="1" dirty="0"/>
              <a:t> у </a:t>
            </a:r>
            <a:r>
              <a:rPr lang="ru-RU" sz="3200" b="1" dirty="0" err="1"/>
              <a:t>дітей</a:t>
            </a:r>
            <a:r>
              <a:rPr lang="ru-RU" sz="3200" b="1" dirty="0"/>
              <a:t> з ТПМ </a:t>
            </a:r>
            <a:endParaRPr lang="ru-RU" sz="3200" b="1" dirty="0" smtClean="0"/>
          </a:p>
          <a:p>
            <a:r>
              <a:rPr lang="ru-RU" sz="3200" b="1" dirty="0" err="1"/>
              <a:t>має</a:t>
            </a:r>
            <a:r>
              <a:rPr lang="ru-RU" sz="3200" b="1" dirty="0"/>
              <a:t> </a:t>
            </a:r>
            <a:r>
              <a:rPr lang="ru-RU" sz="3200" b="1" dirty="0" err="1"/>
              <a:t>відбуватися</a:t>
            </a:r>
            <a:r>
              <a:rPr lang="ru-RU" sz="3200" b="1" dirty="0"/>
              <a:t> шляхом </a:t>
            </a:r>
            <a:r>
              <a:rPr lang="ru-RU" sz="3200" b="1" dirty="0" err="1"/>
              <a:t>удосконалення</a:t>
            </a:r>
            <a:r>
              <a:rPr lang="ru-RU" sz="3200" b="1" dirty="0"/>
              <a:t> </a:t>
            </a:r>
            <a:r>
              <a:rPr lang="ru-RU" sz="3200" b="1" dirty="0" err="1"/>
              <a:t>осносних</a:t>
            </a:r>
            <a:r>
              <a:rPr lang="ru-RU" sz="3200" b="1" dirty="0"/>
              <a:t> </a:t>
            </a:r>
            <a:r>
              <a:rPr lang="ru-RU" sz="3200" b="1" dirty="0" err="1"/>
              <a:t>механізмів</a:t>
            </a:r>
            <a:r>
              <a:rPr lang="ru-RU" sz="3200" b="1" dirty="0"/>
              <a:t>, </a:t>
            </a:r>
            <a:r>
              <a:rPr lang="ru-RU" sz="3200" b="1" dirty="0" err="1"/>
              <a:t>які</a:t>
            </a:r>
            <a:r>
              <a:rPr lang="ru-RU" sz="3200" b="1" dirty="0"/>
              <a:t> </a:t>
            </a:r>
            <a:r>
              <a:rPr lang="ru-RU" sz="3200" b="1" dirty="0" err="1"/>
              <a:t>забеспечують</a:t>
            </a:r>
            <a:r>
              <a:rPr lang="ru-RU" sz="3200" b="1" dirty="0"/>
              <a:t> </a:t>
            </a:r>
            <a:r>
              <a:rPr lang="ru-RU" sz="3200" b="1" dirty="0" err="1"/>
              <a:t>опанування</a:t>
            </a:r>
            <a:r>
              <a:rPr lang="ru-RU" sz="3200" b="1" dirty="0"/>
              <a:t> </a:t>
            </a:r>
            <a:r>
              <a:rPr lang="ru-RU" sz="3200" b="1" dirty="0" err="1"/>
              <a:t>писемного</a:t>
            </a:r>
            <a:r>
              <a:rPr lang="ru-RU" sz="3200" b="1" dirty="0"/>
              <a:t> </a:t>
            </a:r>
            <a:r>
              <a:rPr lang="ru-RU" sz="3200" b="1" dirty="0" err="1"/>
              <a:t>мовлення</a:t>
            </a:r>
            <a:r>
              <a:rPr lang="ru-RU" sz="3200" b="1" dirty="0"/>
              <a:t>:</a:t>
            </a:r>
            <a:endParaRPr lang="ru-RU" sz="3200" b="1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3600" i="1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600" i="1" dirty="0" err="1" smtClean="0"/>
              <a:t>Загальнофункціональних</a:t>
            </a:r>
            <a:r>
              <a:rPr lang="ru-RU" sz="3600" i="1" dirty="0" smtClean="0"/>
              <a:t> </a:t>
            </a:r>
            <a:r>
              <a:rPr lang="ru-RU" sz="3600" i="1" dirty="0" err="1"/>
              <a:t>механізмів</a:t>
            </a:r>
            <a:r>
              <a:rPr lang="ru-RU" sz="3600" i="1" dirty="0"/>
              <a:t> </a:t>
            </a:r>
            <a:r>
              <a:rPr lang="ru-RU" sz="3600" i="1" dirty="0" err="1"/>
              <a:t>мовленнєвої</a:t>
            </a:r>
            <a:r>
              <a:rPr lang="ru-RU" sz="3600" i="1" dirty="0"/>
              <a:t> </a:t>
            </a:r>
            <a:r>
              <a:rPr lang="ru-RU" sz="3600" i="1" dirty="0" err="1" smtClean="0"/>
              <a:t>діяльності</a:t>
            </a:r>
            <a:endParaRPr lang="ru-RU" sz="3600" i="1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600" i="1" dirty="0" err="1" smtClean="0"/>
              <a:t>Операційних</a:t>
            </a:r>
            <a:r>
              <a:rPr lang="ru-RU" sz="3600" i="1" dirty="0" smtClean="0"/>
              <a:t> </a:t>
            </a:r>
            <a:r>
              <a:rPr lang="ru-RU" sz="3600" i="1" dirty="0" err="1"/>
              <a:t>компонентів</a:t>
            </a:r>
            <a:r>
              <a:rPr lang="ru-RU" sz="3600" i="1" dirty="0"/>
              <a:t> </a:t>
            </a:r>
            <a:r>
              <a:rPr lang="ru-RU" sz="3600" i="1" dirty="0" err="1"/>
              <a:t>мислення</a:t>
            </a:r>
            <a:r>
              <a:rPr lang="ru-RU" sz="3600" i="1" dirty="0"/>
              <a:t> </a:t>
            </a:r>
            <a:endParaRPr lang="ru-RU" sz="3600" i="1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600" i="1" dirty="0" err="1" smtClean="0"/>
              <a:t>Специфічних</a:t>
            </a:r>
            <a:r>
              <a:rPr lang="ru-RU" sz="3600" i="1" dirty="0" smtClean="0"/>
              <a:t> </a:t>
            </a:r>
            <a:r>
              <a:rPr lang="ru-RU" sz="3600" i="1" dirty="0" err="1"/>
              <a:t>мовленнєвих</a:t>
            </a:r>
            <a:r>
              <a:rPr lang="ru-RU" sz="3600" i="1" dirty="0"/>
              <a:t> </a:t>
            </a:r>
            <a:r>
              <a:rPr lang="ru-RU" sz="3600" i="1" dirty="0" err="1" smtClean="0"/>
              <a:t>механізмів</a:t>
            </a:r>
            <a:endParaRPr lang="ru-RU" sz="3600" i="1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600" i="1" dirty="0" err="1" smtClean="0"/>
              <a:t>Усномовленнєвих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передумов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41986413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858000"/>
          </a:xfrm>
        </p:spPr>
        <p:txBody>
          <a:bodyPr>
            <a:normAutofit/>
          </a:bodyPr>
          <a:lstStyle/>
          <a:p>
            <a:r>
              <a:rPr lang="ru-RU" sz="6000" b="1" i="1" u="sng" dirty="0" err="1"/>
              <a:t>Дислексія</a:t>
            </a:r>
            <a:r>
              <a:rPr lang="ru-RU" sz="6000" b="1" dirty="0"/>
              <a:t> – </a:t>
            </a:r>
            <a:r>
              <a:rPr lang="ru-RU" sz="6000" dirty="0"/>
              <a:t>це </a:t>
            </a:r>
            <a:r>
              <a:rPr lang="ru-RU" sz="6000" dirty="0" err="1"/>
              <a:t>часткове</a:t>
            </a:r>
            <a:r>
              <a:rPr lang="ru-RU" sz="6000" dirty="0"/>
              <a:t> </a:t>
            </a:r>
            <a:r>
              <a:rPr lang="ru-RU" sz="6000" dirty="0" err="1"/>
              <a:t>порушення</a:t>
            </a:r>
            <a:r>
              <a:rPr lang="ru-RU" sz="6000" dirty="0"/>
              <a:t> </a:t>
            </a:r>
            <a:r>
              <a:rPr lang="ru-RU" sz="6000" dirty="0" err="1"/>
              <a:t>процесу</a:t>
            </a:r>
            <a:r>
              <a:rPr lang="ru-RU" sz="6000" dirty="0"/>
              <a:t> </a:t>
            </a:r>
            <a:r>
              <a:rPr lang="ru-RU" sz="6000" dirty="0" err="1"/>
              <a:t>оволодіння</a:t>
            </a:r>
            <a:r>
              <a:rPr lang="ru-RU" sz="6000" dirty="0"/>
              <a:t> </a:t>
            </a:r>
            <a:r>
              <a:rPr lang="ru-RU" sz="6000" dirty="0" err="1"/>
              <a:t>читанням</a:t>
            </a:r>
            <a:r>
              <a:rPr lang="ru-RU" sz="6000" dirty="0"/>
              <a:t>, яке </a:t>
            </a:r>
            <a:r>
              <a:rPr lang="ru-RU" sz="6000" dirty="0" err="1" smtClean="0"/>
              <a:t>обумовлене</a:t>
            </a:r>
            <a:r>
              <a:rPr lang="ru-RU" sz="6000" dirty="0"/>
              <a:t>	</a:t>
            </a:r>
            <a:r>
              <a:rPr lang="ru-RU" sz="6000" dirty="0" err="1" smtClean="0"/>
              <a:t>несформованістю</a:t>
            </a:r>
            <a:r>
              <a:rPr lang="ru-RU" sz="6000" dirty="0" smtClean="0"/>
              <a:t> (</a:t>
            </a:r>
            <a:r>
              <a:rPr lang="ru-RU" sz="6000" dirty="0" err="1" smtClean="0"/>
              <a:t>порушенням</a:t>
            </a:r>
            <a:r>
              <a:rPr lang="ru-RU" sz="6000" dirty="0"/>
              <a:t>) </a:t>
            </a:r>
            <a:r>
              <a:rPr lang="ru-RU" sz="6000" dirty="0" err="1"/>
              <a:t>вищих</a:t>
            </a:r>
            <a:r>
              <a:rPr lang="ru-RU" sz="6000" dirty="0"/>
              <a:t> </a:t>
            </a:r>
            <a:r>
              <a:rPr lang="ru-RU" sz="6000" dirty="0" err="1"/>
              <a:t>психічних</a:t>
            </a:r>
            <a:r>
              <a:rPr lang="ru-RU" sz="6000" dirty="0"/>
              <a:t> </a:t>
            </a:r>
            <a:r>
              <a:rPr lang="ru-RU" sz="6000" dirty="0" err="1"/>
              <a:t>функцій</a:t>
            </a:r>
            <a:r>
              <a:rPr lang="ru-RU" sz="6000" dirty="0"/>
              <a:t> та </a:t>
            </a:r>
            <a:r>
              <a:rPr lang="ru-RU" sz="6000" dirty="0" err="1"/>
              <a:t>проявляється</a:t>
            </a:r>
            <a:r>
              <a:rPr lang="ru-RU" sz="6000" dirty="0"/>
              <a:t> в </a:t>
            </a:r>
            <a:r>
              <a:rPr lang="ru-RU" sz="6000" dirty="0" err="1"/>
              <a:t>численних</a:t>
            </a:r>
            <a:r>
              <a:rPr lang="ru-RU" sz="6000" dirty="0"/>
              <a:t> </a:t>
            </a:r>
            <a:r>
              <a:rPr lang="ru-RU" sz="6000" dirty="0" err="1"/>
              <a:t>помилках</a:t>
            </a:r>
            <a:r>
              <a:rPr lang="ru-RU" sz="6000" dirty="0"/>
              <a:t>, </a:t>
            </a:r>
            <a:r>
              <a:rPr lang="ru-RU" sz="6000" dirty="0" err="1"/>
              <a:t>які</a:t>
            </a:r>
            <a:r>
              <a:rPr lang="ru-RU" sz="6000" dirty="0"/>
              <a:t> </a:t>
            </a:r>
            <a:r>
              <a:rPr lang="ru-RU" sz="6000" dirty="0" err="1"/>
              <a:t>стійко</a:t>
            </a:r>
            <a:r>
              <a:rPr lang="ru-RU" sz="6000" dirty="0"/>
              <a:t> </a:t>
            </a:r>
            <a:r>
              <a:rPr lang="ru-RU" sz="6000" dirty="0" err="1"/>
              <a:t>повторюються</a:t>
            </a:r>
            <a:r>
              <a:rPr lang="ru-RU" sz="6000" dirty="0"/>
              <a:t> </a:t>
            </a:r>
            <a:r>
              <a:rPr lang="ru-RU" sz="6000" dirty="0" err="1"/>
              <a:t>під</a:t>
            </a:r>
            <a:r>
              <a:rPr lang="ru-RU" sz="6000" dirty="0"/>
              <a:t> час </a:t>
            </a:r>
            <a:r>
              <a:rPr lang="ru-RU" sz="6000" dirty="0" err="1"/>
              <a:t>читання</a:t>
            </a:r>
            <a:r>
              <a:rPr lang="ru-RU" sz="6000" dirty="0" smtClean="0"/>
              <a:t>.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362259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28884691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1023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49000">
              <a:schemeClr val="accent6">
                <a:lumMod val="45000"/>
                <a:lumOff val="55000"/>
              </a:schemeClr>
            </a:gs>
            <a:gs pos="0">
              <a:schemeClr val="accent6">
                <a:lumMod val="45000"/>
                <a:lumOff val="55000"/>
              </a:schemeClr>
            </a:gs>
            <a:gs pos="12000">
              <a:schemeClr val="accent6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230880" y="17169"/>
            <a:ext cx="6146800" cy="129032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ru-RU" dirty="0"/>
          </a:p>
          <a:p>
            <a:pPr algn="ctr"/>
            <a:r>
              <a:rPr lang="ru-RU" sz="2800" b="1" dirty="0" err="1">
                <a:solidFill>
                  <a:schemeClr val="tx1"/>
                </a:solidFill>
              </a:rPr>
              <a:t>Психолінгвістична</a:t>
            </a:r>
            <a:r>
              <a:rPr lang="ru-RU" sz="2800" b="1" dirty="0">
                <a:solidFill>
                  <a:schemeClr val="tx1"/>
                </a:solidFill>
              </a:rPr>
              <a:t>  структура </a:t>
            </a:r>
            <a:r>
              <a:rPr lang="ru-RU" sz="2800" b="1" dirty="0" err="1" smtClean="0">
                <a:solidFill>
                  <a:schemeClr val="tx1"/>
                </a:solidFill>
              </a:rPr>
              <a:t>читання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65200" y="2001520"/>
            <a:ext cx="3616960" cy="18491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err="1" smtClean="0">
                <a:solidFill>
                  <a:schemeClr val="tx1"/>
                </a:solidFill>
              </a:rPr>
              <a:t>Правильне</a:t>
            </a:r>
            <a:r>
              <a:rPr lang="ru-RU" sz="2000" b="1" i="1" dirty="0" smtClean="0">
                <a:solidFill>
                  <a:schemeClr val="tx1"/>
                </a:solidFill>
              </a:rPr>
              <a:t> </a:t>
            </a:r>
            <a:r>
              <a:rPr lang="ru-RU" sz="2000" b="1" i="1" dirty="0" err="1">
                <a:solidFill>
                  <a:schemeClr val="tx1"/>
                </a:solidFill>
              </a:rPr>
              <a:t>розпізнавання</a:t>
            </a:r>
            <a:r>
              <a:rPr lang="ru-RU" sz="2000" b="1" i="1" dirty="0">
                <a:solidFill>
                  <a:schemeClr val="tx1"/>
                </a:solidFill>
              </a:rPr>
              <a:t> </a:t>
            </a:r>
            <a:r>
              <a:rPr lang="ru-RU" sz="2000" b="1" i="1" dirty="0" err="1">
                <a:solidFill>
                  <a:schemeClr val="tx1"/>
                </a:solidFill>
              </a:rPr>
              <a:t>графічних</a:t>
            </a:r>
            <a:r>
              <a:rPr lang="ru-RU" sz="2000" b="1" i="1" dirty="0">
                <a:solidFill>
                  <a:schemeClr val="tx1"/>
                </a:solidFill>
              </a:rPr>
              <a:t> </a:t>
            </a:r>
            <a:r>
              <a:rPr lang="ru-RU" sz="2000" b="1" i="1" dirty="0" err="1">
                <a:solidFill>
                  <a:schemeClr val="tx1"/>
                </a:solidFill>
              </a:rPr>
              <a:t>одиниць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>
            <a:stCxn id="6" idx="4"/>
            <a:endCxn id="9" idx="0"/>
          </p:cNvCxnSpPr>
          <p:nvPr/>
        </p:nvCxnSpPr>
        <p:spPr>
          <a:xfrm flipH="1">
            <a:off x="2773680" y="1307489"/>
            <a:ext cx="3530600" cy="6940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7553960" y="2001520"/>
            <a:ext cx="3647440" cy="18491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 </a:t>
            </a:r>
            <a:r>
              <a:rPr lang="ru-RU" sz="2400" b="1" i="1" dirty="0" err="1">
                <a:solidFill>
                  <a:schemeClr val="tx1"/>
                </a:solidFill>
              </a:rPr>
              <a:t>Достатнє</a:t>
            </a:r>
            <a:r>
              <a:rPr lang="ru-RU" sz="24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</a:rPr>
              <a:t>розуміння</a:t>
            </a:r>
            <a:r>
              <a:rPr lang="ru-RU" sz="24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</a:rPr>
              <a:t>прочитаного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cxnSp>
        <p:nvCxnSpPr>
          <p:cNvPr id="19" name="Прямая со стрелкой 18"/>
          <p:cNvCxnSpPr>
            <a:stCxn id="6" idx="4"/>
            <a:endCxn id="17" idx="0"/>
          </p:cNvCxnSpPr>
          <p:nvPr/>
        </p:nvCxnSpPr>
        <p:spPr>
          <a:xfrm>
            <a:off x="6304280" y="1307489"/>
            <a:ext cx="3073400" cy="6940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81280" y="5029200"/>
            <a:ext cx="2440940" cy="17272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Зоровий аналізатор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24" name="Прямая со стрелкой 23"/>
          <p:cNvCxnSpPr>
            <a:stCxn id="9" idx="4"/>
            <a:endCxn id="22" idx="0"/>
          </p:cNvCxnSpPr>
          <p:nvPr/>
        </p:nvCxnSpPr>
        <p:spPr>
          <a:xfrm flipH="1">
            <a:off x="1301750" y="3850640"/>
            <a:ext cx="1471930" cy="1178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2901950" y="5140960"/>
            <a:ext cx="2387600" cy="168656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chemeClr val="tx1"/>
                </a:solidFill>
              </a:rPr>
              <a:t>Мовленнєворуховий</a:t>
            </a:r>
            <a:r>
              <a:rPr lang="uk-UA" sz="2400" b="1" dirty="0" smtClean="0">
                <a:solidFill>
                  <a:schemeClr val="tx1"/>
                </a:solidFill>
              </a:rPr>
              <a:t> аналізатор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28" name="Прямая со стрелкой 27"/>
          <p:cNvCxnSpPr>
            <a:stCxn id="9" idx="4"/>
            <a:endCxn id="26" idx="0"/>
          </p:cNvCxnSpPr>
          <p:nvPr/>
        </p:nvCxnSpPr>
        <p:spPr>
          <a:xfrm>
            <a:off x="2773680" y="3850640"/>
            <a:ext cx="1322070" cy="12903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4386580" y="3291840"/>
            <a:ext cx="2397760" cy="168656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Слуховий аналізатор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35" name="Прямая со стрелкой 34"/>
          <p:cNvCxnSpPr>
            <a:stCxn id="9" idx="4"/>
            <a:endCxn id="31" idx="2"/>
          </p:cNvCxnSpPr>
          <p:nvPr/>
        </p:nvCxnSpPr>
        <p:spPr>
          <a:xfrm>
            <a:off x="2773680" y="3850640"/>
            <a:ext cx="1612900" cy="284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Овал 36"/>
          <p:cNvSpPr/>
          <p:nvPr/>
        </p:nvSpPr>
        <p:spPr>
          <a:xfrm>
            <a:off x="7075170" y="4978400"/>
            <a:ext cx="2437130" cy="168656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лексико-</a:t>
            </a:r>
            <a:r>
              <a:rPr lang="ru-RU" sz="2000" b="1" dirty="0" err="1">
                <a:solidFill>
                  <a:schemeClr val="tx1"/>
                </a:solidFill>
              </a:rPr>
              <a:t>граматична</a:t>
            </a:r>
            <a:r>
              <a:rPr lang="ru-RU" sz="2000" b="1" dirty="0">
                <a:solidFill>
                  <a:schemeClr val="tx1"/>
                </a:solidFill>
              </a:rPr>
              <a:t> структура </a:t>
            </a:r>
            <a:r>
              <a:rPr lang="ru-RU" sz="2000" b="1" dirty="0" err="1">
                <a:solidFill>
                  <a:schemeClr val="tx1"/>
                </a:solidFill>
              </a:rPr>
              <a:t>усного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>
                <a:solidFill>
                  <a:schemeClr val="tx1"/>
                </a:solidFill>
              </a:rPr>
              <a:t>мовлення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42" name="Прямая со стрелкой 41"/>
          <p:cNvCxnSpPr>
            <a:stCxn id="17" idx="4"/>
            <a:endCxn id="37" idx="0"/>
          </p:cNvCxnSpPr>
          <p:nvPr/>
        </p:nvCxnSpPr>
        <p:spPr>
          <a:xfrm flipH="1">
            <a:off x="8293735" y="3850640"/>
            <a:ext cx="1083945" cy="11277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9906000" y="4297680"/>
            <a:ext cx="2235200" cy="168656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solidFill>
                  <a:schemeClr val="tx1"/>
                </a:solidFill>
              </a:rPr>
              <a:t>мисленнєва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</a:rPr>
              <a:t>діяльність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45" name="Прямая со стрелкой 44"/>
          <p:cNvCxnSpPr>
            <a:stCxn id="17" idx="4"/>
            <a:endCxn id="43" idx="1"/>
          </p:cNvCxnSpPr>
          <p:nvPr/>
        </p:nvCxnSpPr>
        <p:spPr>
          <a:xfrm>
            <a:off x="9377680" y="3850640"/>
            <a:ext cx="855657" cy="6940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4464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347851" y="0"/>
            <a:ext cx="1951349" cy="195134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Гнозис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3478907" y="2437820"/>
            <a:ext cx="4308467" cy="1640264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Психомовленнєва</a:t>
            </a:r>
          </a:p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діяльність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13988" y="1171529"/>
            <a:ext cx="1979629" cy="191364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Увага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34859" y="4916077"/>
            <a:ext cx="2017337" cy="191364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Емоції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903408" y="4873653"/>
            <a:ext cx="2253006" cy="194192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Память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9581888" y="4704679"/>
            <a:ext cx="2262433" cy="191364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Свідомість</a:t>
            </a:r>
          </a:p>
        </p:txBody>
      </p:sp>
      <p:sp>
        <p:nvSpPr>
          <p:cNvPr id="17" name="Овал 16"/>
          <p:cNvSpPr/>
          <p:nvPr/>
        </p:nvSpPr>
        <p:spPr>
          <a:xfrm>
            <a:off x="9519809" y="1043976"/>
            <a:ext cx="2222439" cy="20193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Мислення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357724" y="27685"/>
            <a:ext cx="1960775" cy="195134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Праксис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21" name="Прямая со стрелкой 20"/>
          <p:cNvCxnSpPr>
            <a:stCxn id="13" idx="7"/>
            <a:endCxn id="4" idx="2"/>
          </p:cNvCxnSpPr>
          <p:nvPr/>
        </p:nvCxnSpPr>
        <p:spPr>
          <a:xfrm flipV="1">
            <a:off x="1903707" y="975675"/>
            <a:ext cx="2444144" cy="476100"/>
          </a:xfrm>
          <a:prstGeom prst="straightConnector1">
            <a:avLst/>
          </a:prstGeom>
          <a:ln w="28575">
            <a:solidFill>
              <a:schemeClr val="accent6"/>
            </a:solidFill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4" idx="6"/>
            <a:endCxn id="19" idx="2"/>
          </p:cNvCxnSpPr>
          <p:nvPr/>
        </p:nvCxnSpPr>
        <p:spPr>
          <a:xfrm>
            <a:off x="6299200" y="975675"/>
            <a:ext cx="1058524" cy="27685"/>
          </a:xfrm>
          <a:prstGeom prst="straightConnector1">
            <a:avLst/>
          </a:prstGeom>
          <a:ln w="44450">
            <a:solidFill>
              <a:schemeClr val="accent6"/>
            </a:solidFill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9" idx="6"/>
            <a:endCxn id="17" idx="1"/>
          </p:cNvCxnSpPr>
          <p:nvPr/>
        </p:nvCxnSpPr>
        <p:spPr>
          <a:xfrm>
            <a:off x="9318499" y="1003360"/>
            <a:ext cx="526779" cy="336339"/>
          </a:xfrm>
          <a:prstGeom prst="straightConnector1">
            <a:avLst/>
          </a:prstGeom>
          <a:ln w="28575">
            <a:solidFill>
              <a:schemeClr val="accent6"/>
            </a:solidFill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6" idx="0"/>
            <a:endCxn id="17" idx="4"/>
          </p:cNvCxnSpPr>
          <p:nvPr/>
        </p:nvCxnSpPr>
        <p:spPr>
          <a:xfrm flipH="1" flipV="1">
            <a:off x="10631029" y="3063300"/>
            <a:ext cx="82076" cy="1641379"/>
          </a:xfrm>
          <a:prstGeom prst="straightConnector1">
            <a:avLst/>
          </a:prstGeom>
          <a:ln w="28575">
            <a:solidFill>
              <a:schemeClr val="accent6"/>
            </a:solidFill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16" idx="2"/>
            <a:endCxn id="15" idx="6"/>
          </p:cNvCxnSpPr>
          <p:nvPr/>
        </p:nvCxnSpPr>
        <p:spPr>
          <a:xfrm flipH="1">
            <a:off x="7156414" y="5661500"/>
            <a:ext cx="2425474" cy="183115"/>
          </a:xfrm>
          <a:prstGeom prst="straightConnector1">
            <a:avLst/>
          </a:prstGeom>
          <a:ln w="28575">
            <a:solidFill>
              <a:schemeClr val="accent6"/>
            </a:solidFill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15" idx="2"/>
            <a:endCxn id="14" idx="6"/>
          </p:cNvCxnSpPr>
          <p:nvPr/>
        </p:nvCxnSpPr>
        <p:spPr>
          <a:xfrm flipH="1">
            <a:off x="2352196" y="5844615"/>
            <a:ext cx="2551212" cy="28283"/>
          </a:xfrm>
          <a:prstGeom prst="straightConnector1">
            <a:avLst/>
          </a:prstGeom>
          <a:ln w="28575">
            <a:solidFill>
              <a:schemeClr val="accent6"/>
            </a:solidFill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11" idx="2"/>
            <a:endCxn id="13" idx="5"/>
          </p:cNvCxnSpPr>
          <p:nvPr/>
        </p:nvCxnSpPr>
        <p:spPr>
          <a:xfrm flipH="1" flipV="1">
            <a:off x="1903707" y="2804924"/>
            <a:ext cx="1575200" cy="453028"/>
          </a:xfrm>
          <a:prstGeom prst="straightConnector1">
            <a:avLst/>
          </a:prstGeom>
          <a:ln w="47625" cmpd="sng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11" idx="1"/>
            <a:endCxn id="4" idx="4"/>
          </p:cNvCxnSpPr>
          <p:nvPr/>
        </p:nvCxnSpPr>
        <p:spPr>
          <a:xfrm flipV="1">
            <a:off x="4109867" y="1951349"/>
            <a:ext cx="1213659" cy="726682"/>
          </a:xfrm>
          <a:prstGeom prst="straightConnector1">
            <a:avLst/>
          </a:prstGeom>
          <a:ln w="476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11" idx="7"/>
            <a:endCxn id="19" idx="3"/>
          </p:cNvCxnSpPr>
          <p:nvPr/>
        </p:nvCxnSpPr>
        <p:spPr>
          <a:xfrm flipV="1">
            <a:off x="7156414" y="1693266"/>
            <a:ext cx="488459" cy="984765"/>
          </a:xfrm>
          <a:prstGeom prst="straightConnector1">
            <a:avLst/>
          </a:prstGeom>
          <a:ln w="476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stCxn id="11" idx="6"/>
            <a:endCxn id="17" idx="3"/>
          </p:cNvCxnSpPr>
          <p:nvPr/>
        </p:nvCxnSpPr>
        <p:spPr>
          <a:xfrm flipV="1">
            <a:off x="7787374" y="2767577"/>
            <a:ext cx="2057904" cy="490375"/>
          </a:xfrm>
          <a:prstGeom prst="straightConnector1">
            <a:avLst/>
          </a:prstGeom>
          <a:ln w="476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stCxn id="11" idx="5"/>
            <a:endCxn id="16" idx="1"/>
          </p:cNvCxnSpPr>
          <p:nvPr/>
        </p:nvCxnSpPr>
        <p:spPr>
          <a:xfrm>
            <a:off x="7156414" y="3837873"/>
            <a:ext cx="2756800" cy="1147052"/>
          </a:xfrm>
          <a:prstGeom prst="straightConnector1">
            <a:avLst/>
          </a:prstGeom>
          <a:ln w="476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stCxn id="13" idx="4"/>
            <a:endCxn id="14" idx="1"/>
          </p:cNvCxnSpPr>
          <p:nvPr/>
        </p:nvCxnSpPr>
        <p:spPr>
          <a:xfrm flipH="1">
            <a:off x="630291" y="3085170"/>
            <a:ext cx="573512" cy="2111153"/>
          </a:xfrm>
          <a:prstGeom prst="straightConnector1">
            <a:avLst/>
          </a:prstGeom>
          <a:ln w="28575">
            <a:solidFill>
              <a:schemeClr val="accent6"/>
            </a:solidFill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11" idx="4"/>
            <a:endCxn id="15" idx="0"/>
          </p:cNvCxnSpPr>
          <p:nvPr/>
        </p:nvCxnSpPr>
        <p:spPr>
          <a:xfrm>
            <a:off x="5633141" y="4078084"/>
            <a:ext cx="396770" cy="795569"/>
          </a:xfrm>
          <a:prstGeom prst="straightConnector1">
            <a:avLst/>
          </a:prstGeom>
          <a:ln w="476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stCxn id="11" idx="3"/>
            <a:endCxn id="14" idx="7"/>
          </p:cNvCxnSpPr>
          <p:nvPr/>
        </p:nvCxnSpPr>
        <p:spPr>
          <a:xfrm flipH="1">
            <a:off x="2056764" y="3837873"/>
            <a:ext cx="2053103" cy="1358450"/>
          </a:xfrm>
          <a:prstGeom prst="straightConnector1">
            <a:avLst/>
          </a:prstGeom>
          <a:ln w="476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839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98494"/>
          </a:xfrm>
        </p:spPr>
        <p:txBody>
          <a:bodyPr anchor="t">
            <a:noAutofit/>
          </a:bodyPr>
          <a:lstStyle/>
          <a:p>
            <a:r>
              <a:rPr lang="uk-UA" sz="9600" b="1" dirty="0" smtClean="0"/>
              <a:t>Мовлення</a:t>
            </a:r>
            <a:endParaRPr lang="ru-RU" sz="96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70201674"/>
              </p:ext>
            </p:extLst>
          </p:nvPr>
        </p:nvGraphicFramePr>
        <p:xfrm>
          <a:off x="0" y="1326776"/>
          <a:ext cx="12192000" cy="5531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139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4712046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6396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20800"/>
          </a:xfr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Причини порушень мовлення: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320800"/>
            <a:ext cx="12192000" cy="5537200"/>
          </a:xfr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lin ang="2700000" scaled="1"/>
            <a:tileRect/>
          </a:gradFill>
        </p:spPr>
        <p:txBody>
          <a:bodyPr/>
          <a:lstStyle/>
          <a:p>
            <a:pPr algn="just"/>
            <a:r>
              <a:rPr lang="uk-UA" dirty="0" smtClean="0"/>
              <a:t>-</a:t>
            </a:r>
            <a:r>
              <a:rPr lang="uk-UA" sz="2800" dirty="0" smtClean="0"/>
              <a:t>порушення кіркової нейродинаміки; </a:t>
            </a:r>
          </a:p>
          <a:p>
            <a:pPr algn="just"/>
            <a:r>
              <a:rPr lang="uk-UA" sz="2800" dirty="0" smtClean="0"/>
              <a:t>-ослаблення тонких диференціацій в мовно-руховому аналізаторі;</a:t>
            </a:r>
          </a:p>
          <a:p>
            <a:pPr algn="just"/>
            <a:r>
              <a:rPr lang="uk-UA" sz="2800" dirty="0" smtClean="0"/>
              <a:t>-дискоординованість</a:t>
            </a:r>
            <a:r>
              <a:rPr lang="en-US" sz="2800" dirty="0" smtClean="0"/>
              <a:t>, </a:t>
            </a:r>
            <a:r>
              <a:rPr lang="uk-UA" sz="2800" dirty="0" smtClean="0"/>
              <a:t>нечіткість у роботі рухомих органів артикуляції:</a:t>
            </a:r>
            <a:endParaRPr lang="ru-RU" sz="28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uk-UA" sz="2800" dirty="0" smtClean="0"/>
              <a:t>Язика;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uk-UA" sz="2800" dirty="0" smtClean="0"/>
              <a:t>Губ;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uk-UA" sz="2800" dirty="0" smtClean="0"/>
              <a:t>Нижньої щелепи;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uk-UA" sz="2800" dirty="0" smtClean="0"/>
              <a:t>М'якого піднебіння.</a:t>
            </a:r>
          </a:p>
          <a:p>
            <a:pPr algn="just"/>
            <a:r>
              <a:rPr lang="uk-UA" dirty="0" smtClean="0"/>
              <a:t>-</a:t>
            </a:r>
            <a:r>
              <a:rPr lang="uk-UA" sz="2800" dirty="0" smtClean="0"/>
              <a:t>порушення тонкої довільної моторики пальців рук;</a:t>
            </a:r>
          </a:p>
          <a:p>
            <a:pPr algn="just"/>
            <a:r>
              <a:rPr lang="uk-UA" sz="2800" dirty="0" smtClean="0"/>
              <a:t>-розлади вегетативної нервової системи.</a:t>
            </a:r>
          </a:p>
        </p:txBody>
      </p:sp>
    </p:spTree>
    <p:extLst>
      <p:ext uri="{BB962C8B-B14F-4D97-AF65-F5344CB8AC3E}">
        <p14:creationId xmlns:p14="http://schemas.microsoft.com/office/powerpoint/2010/main" val="326781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513840"/>
          </a:xfrm>
        </p:spPr>
        <p:txBody>
          <a:bodyPr>
            <a:noAutofit/>
          </a:bodyPr>
          <a:lstStyle/>
          <a:p>
            <a:r>
              <a:rPr lang="ru-RU" sz="4400" b="1" dirty="0" err="1" smtClean="0"/>
              <a:t>Принципи</a:t>
            </a:r>
            <a:r>
              <a:rPr lang="ru-RU" sz="4400" b="1" dirty="0" smtClean="0"/>
              <a:t> </a:t>
            </a:r>
            <a:r>
              <a:rPr lang="ru-RU" sz="4400" b="1" dirty="0" err="1"/>
              <a:t>аналізу</a:t>
            </a:r>
            <a:r>
              <a:rPr lang="ru-RU" sz="4400" b="1" dirty="0"/>
              <a:t> </a:t>
            </a:r>
            <a:r>
              <a:rPr lang="ru-RU" sz="4400" b="1" dirty="0" err="1"/>
              <a:t>структури</a:t>
            </a:r>
            <a:r>
              <a:rPr lang="ru-RU" sz="4400" b="1" dirty="0"/>
              <a:t> дефекту, </a:t>
            </a:r>
            <a:r>
              <a:rPr lang="ru-RU" sz="4400" b="1" dirty="0" err="1"/>
              <a:t>розроблені</a:t>
            </a:r>
            <a:r>
              <a:rPr lang="ru-RU" sz="4400" b="1" dirty="0"/>
              <a:t> Л.С. </a:t>
            </a:r>
            <a:r>
              <a:rPr lang="ru-RU" sz="4400" b="1" dirty="0" err="1"/>
              <a:t>Виготським</a:t>
            </a:r>
            <a:r>
              <a:rPr lang="ru-RU" sz="4400" b="1" dirty="0"/>
              <a:t>: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42341283"/>
              </p:ext>
            </p:extLst>
          </p:nvPr>
        </p:nvGraphicFramePr>
        <p:xfrm>
          <a:off x="0" y="1513841"/>
          <a:ext cx="12192000" cy="5344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491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62161699"/>
              </p:ext>
            </p:extLst>
          </p:nvPr>
        </p:nvGraphicFramePr>
        <p:xfrm>
          <a:off x="0" y="1005840"/>
          <a:ext cx="12192000" cy="585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634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/>
            </a:gs>
            <a:gs pos="48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5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83359"/>
          </a:xfrm>
        </p:spPr>
        <p:txBody>
          <a:bodyPr>
            <a:noAutofit/>
          </a:bodyPr>
          <a:lstStyle/>
          <a:p>
            <a:pPr algn="just"/>
            <a:r>
              <a:rPr lang="ru-RU" sz="4800" b="1" dirty="0"/>
              <a:t>В процесі </a:t>
            </a:r>
            <a:r>
              <a:rPr lang="ru-RU" sz="4800" b="1" dirty="0" err="1"/>
              <a:t>логопедичної</a:t>
            </a:r>
            <a:r>
              <a:rPr lang="ru-RU" sz="4800" b="1" dirty="0"/>
              <a:t> </a:t>
            </a:r>
            <a:r>
              <a:rPr lang="ru-RU" sz="4800" b="1" dirty="0" err="1"/>
              <a:t>діагностики</a:t>
            </a:r>
            <a:r>
              <a:rPr lang="ru-RU" sz="4800" b="1" dirty="0"/>
              <a:t> </a:t>
            </a:r>
            <a:r>
              <a:rPr lang="ru-RU" sz="4800" b="1" dirty="0" err="1"/>
              <a:t>дітей</a:t>
            </a:r>
            <a:r>
              <a:rPr lang="ru-RU" sz="4800" b="1" dirty="0"/>
              <a:t> </a:t>
            </a:r>
            <a:r>
              <a:rPr lang="ru-RU" sz="4800" b="1" dirty="0" err="1"/>
              <a:t>повинні</a:t>
            </a:r>
            <a:r>
              <a:rPr lang="ru-RU" sz="4800" b="1" dirty="0"/>
              <a:t> бути </a:t>
            </a:r>
            <a:r>
              <a:rPr lang="ru-RU" sz="4800" b="1" dirty="0" err="1"/>
              <a:t>враховані</a:t>
            </a:r>
            <a:r>
              <a:rPr lang="ru-RU" sz="4800" b="1" dirty="0"/>
              <a:t> такі </a:t>
            </a:r>
            <a:r>
              <a:rPr lang="ru-RU" sz="4800" b="1" dirty="0" err="1"/>
              <a:t>основні</a:t>
            </a:r>
            <a:r>
              <a:rPr lang="ru-RU" sz="4800" b="1" dirty="0"/>
              <a:t> </a:t>
            </a:r>
            <a:r>
              <a:rPr lang="ru-RU" sz="4800" b="1" dirty="0" err="1"/>
              <a:t>принципи</a:t>
            </a:r>
            <a:r>
              <a:rPr lang="ru-RU" sz="4800" b="1" dirty="0"/>
              <a:t>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483360"/>
            <a:ext cx="12192000" cy="537464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>
                <a:latin typeface="Bahnschrift SemiBold" panose="020B0502040204020203" pitchFamily="34" charset="0"/>
              </a:rPr>
              <a:t>*</a:t>
            </a:r>
            <a:r>
              <a:rPr lang="ru-RU" sz="2800" dirty="0" err="1">
                <a:latin typeface="Bahnschrift SemiBold" panose="020B0502040204020203" pitchFamily="34" charset="0"/>
              </a:rPr>
              <a:t>Онтогенетичний</a:t>
            </a:r>
            <a:r>
              <a:rPr lang="ru-RU" sz="2800" dirty="0">
                <a:latin typeface="Bahnschrift SemiBold" panose="020B0502040204020203" pitchFamily="34" charset="0"/>
              </a:rPr>
              <a:t> (</a:t>
            </a:r>
            <a:r>
              <a:rPr lang="ru-RU" sz="2800" dirty="0" err="1">
                <a:latin typeface="Bahnschrift SemiBold" panose="020B0502040204020203" pitchFamily="34" charset="0"/>
              </a:rPr>
              <a:t>індивідуального</a:t>
            </a:r>
            <a:r>
              <a:rPr lang="ru-RU" sz="2800" dirty="0">
                <a:latin typeface="Bahnschrift SemiBold" panose="020B0502040204020203" pitchFamily="34" charset="0"/>
              </a:rPr>
              <a:t> розвитку);</a:t>
            </a:r>
          </a:p>
          <a:p>
            <a:pPr algn="just"/>
            <a:r>
              <a:rPr lang="ru-RU" sz="2800" dirty="0">
                <a:latin typeface="Bahnschrift SemiBold" panose="020B0502040204020203" pitchFamily="34" charset="0"/>
              </a:rPr>
              <a:t>*</a:t>
            </a:r>
            <a:r>
              <a:rPr lang="ru-RU" sz="2800" dirty="0" err="1">
                <a:latin typeface="Bahnschrift SemiBold" panose="020B0502040204020203" pitchFamily="34" charset="0"/>
              </a:rPr>
              <a:t>Етіопатогенетичний</a:t>
            </a:r>
            <a:r>
              <a:rPr lang="ru-RU" sz="2800" dirty="0">
                <a:latin typeface="Bahnschrift SemiBold" panose="020B0502040204020203" pitchFamily="34" charset="0"/>
              </a:rPr>
              <a:t> (</a:t>
            </a:r>
            <a:r>
              <a:rPr lang="ru-RU" sz="2800" dirty="0" err="1">
                <a:latin typeface="Bahnschrift SemiBold" panose="020B0502040204020203" pitchFamily="34" charset="0"/>
              </a:rPr>
              <a:t>урахування</a:t>
            </a:r>
            <a:r>
              <a:rPr lang="ru-RU" sz="2800" dirty="0">
                <a:latin typeface="Bahnschrift SemiBold" panose="020B0502040204020203" pitchFamily="34" charset="0"/>
              </a:rPr>
              <a:t> причин і механізмів порушення);</a:t>
            </a:r>
          </a:p>
          <a:p>
            <a:pPr algn="just"/>
            <a:r>
              <a:rPr lang="ru-RU" sz="2800" dirty="0">
                <a:latin typeface="Bahnschrift SemiBold" panose="020B0502040204020203" pitchFamily="34" charset="0"/>
              </a:rPr>
              <a:t>*</a:t>
            </a:r>
            <a:r>
              <a:rPr lang="ru-RU" sz="2800" dirty="0" err="1">
                <a:latin typeface="Bahnschrift SemiBold" panose="020B0502040204020203" pitchFamily="34" charset="0"/>
              </a:rPr>
              <a:t>Систематичності</a:t>
            </a:r>
            <a:r>
              <a:rPr lang="ru-RU" sz="2800" dirty="0">
                <a:latin typeface="Bahnschrift SemiBold" panose="020B0502040204020203" pitchFamily="34" charset="0"/>
              </a:rPr>
              <a:t>;</a:t>
            </a:r>
          </a:p>
          <a:p>
            <a:pPr algn="just"/>
            <a:r>
              <a:rPr lang="ru-RU" sz="2800" dirty="0">
                <a:latin typeface="Bahnschrift SemiBold" panose="020B0502040204020203" pitchFamily="34" charset="0"/>
              </a:rPr>
              <a:t>*Структурно-</a:t>
            </a:r>
            <a:r>
              <a:rPr lang="ru-RU" sz="2800" dirty="0" err="1">
                <a:latin typeface="Bahnschrift SemiBold" panose="020B0502040204020203" pitchFamily="34" charset="0"/>
              </a:rPr>
              <a:t>динамічного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вивчення</a:t>
            </a:r>
            <a:r>
              <a:rPr lang="ru-RU" sz="2800" dirty="0">
                <a:latin typeface="Bahnschrift SemiBold" panose="020B0502040204020203" pitchFamily="34" charset="0"/>
              </a:rPr>
              <a:t> (</a:t>
            </a:r>
            <a:r>
              <a:rPr lang="ru-RU" sz="2800" dirty="0" err="1">
                <a:latin typeface="Bahnschrift SemiBold" panose="020B0502040204020203" pitchFamily="34" charset="0"/>
              </a:rPr>
              <a:t>спирається</a:t>
            </a:r>
            <a:r>
              <a:rPr lang="ru-RU" sz="2800" dirty="0">
                <a:latin typeface="Bahnschrift SemiBold" panose="020B0502040204020203" pitchFamily="34" charset="0"/>
              </a:rPr>
              <a:t> на </a:t>
            </a:r>
            <a:r>
              <a:rPr lang="ru-RU" sz="2800" dirty="0" err="1">
                <a:latin typeface="Bahnschrift SemiBold" panose="020B0502040204020203" pitchFamily="34" charset="0"/>
              </a:rPr>
              <a:t>уявлення</a:t>
            </a:r>
            <a:r>
              <a:rPr lang="ru-RU" sz="2800" dirty="0">
                <a:latin typeface="Bahnschrift SemiBold" panose="020B0502040204020203" pitchFamily="34" charset="0"/>
              </a:rPr>
              <a:t> про мовлення як </a:t>
            </a:r>
            <a:r>
              <a:rPr lang="ru-RU" sz="2800" dirty="0" err="1">
                <a:latin typeface="Bahnschrift SemiBold" panose="020B0502040204020203" pitchFamily="34" charset="0"/>
              </a:rPr>
              <a:t>складну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функціональну</a:t>
            </a:r>
            <a:r>
              <a:rPr lang="ru-RU" sz="2800" dirty="0">
                <a:latin typeface="Bahnschrift SemiBold" panose="020B0502040204020203" pitchFamily="34" charset="0"/>
              </a:rPr>
              <a:t> систему, </a:t>
            </a:r>
            <a:r>
              <a:rPr lang="ru-RU" sz="2800" dirty="0" err="1">
                <a:latin typeface="Bahnschrift SemiBold" panose="020B0502040204020203" pitchFamily="34" charset="0"/>
              </a:rPr>
              <a:t>структурні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компоненти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якої</a:t>
            </a:r>
            <a:r>
              <a:rPr lang="ru-RU" sz="2800" dirty="0">
                <a:latin typeface="Bahnschrift SemiBold" panose="020B0502040204020203" pitchFamily="34" charset="0"/>
              </a:rPr>
              <a:t> знаходяться у </a:t>
            </a:r>
            <a:r>
              <a:rPr lang="ru-RU" sz="2800" dirty="0" err="1">
                <a:latin typeface="Bahnschrift SemiBold" panose="020B0502040204020203" pitchFamily="34" charset="0"/>
              </a:rPr>
              <a:t>взаємодії</a:t>
            </a:r>
            <a:r>
              <a:rPr lang="ru-RU" sz="2800" dirty="0">
                <a:latin typeface="Bahnschrift SemiBold" panose="020B0502040204020203" pitchFamily="34" charset="0"/>
              </a:rPr>
              <a:t>);</a:t>
            </a:r>
          </a:p>
          <a:p>
            <a:pPr algn="just"/>
            <a:r>
              <a:rPr lang="ru-RU" sz="2800" dirty="0">
                <a:latin typeface="Bahnschrift SemiBold" panose="020B0502040204020203" pitchFamily="34" charset="0"/>
              </a:rPr>
              <a:t>*</a:t>
            </a:r>
            <a:r>
              <a:rPr lang="ru-RU" sz="2800" dirty="0" err="1">
                <a:latin typeface="Bahnschrift SemiBold" panose="020B0502040204020203" pitchFamily="34" charset="0"/>
              </a:rPr>
              <a:t>Комплексності</a:t>
            </a:r>
            <a:r>
              <a:rPr lang="ru-RU" sz="2800" dirty="0">
                <a:latin typeface="Bahnschrift SemiBold" panose="020B0502040204020203" pitchFamily="34" charset="0"/>
              </a:rPr>
              <a:t> (</a:t>
            </a:r>
            <a:r>
              <a:rPr lang="ru-RU" sz="2800" dirty="0" err="1">
                <a:latin typeface="Bahnschrift SemiBold" panose="020B0502040204020203" pitchFamily="34" charset="0"/>
              </a:rPr>
              <a:t>мовленнєві</a:t>
            </a:r>
            <a:r>
              <a:rPr lang="ru-RU" sz="2800" dirty="0">
                <a:latin typeface="Bahnschrift SemiBold" panose="020B0502040204020203" pitchFamily="34" charset="0"/>
              </a:rPr>
              <a:t> порушення </a:t>
            </a:r>
            <a:r>
              <a:rPr lang="ru-RU" sz="2800" dirty="0" err="1">
                <a:latin typeface="Bahnschrift SemiBold" panose="020B0502040204020203" pitchFamily="34" charset="0"/>
              </a:rPr>
              <a:t>розглядаються</a:t>
            </a:r>
            <a:r>
              <a:rPr lang="ru-RU" sz="2800" dirty="0">
                <a:latin typeface="Bahnschrift SemiBold" panose="020B0502040204020203" pitchFamily="34" charset="0"/>
              </a:rPr>
              <a:t> як симптом у </a:t>
            </a:r>
            <a:r>
              <a:rPr lang="ru-RU" sz="2800" dirty="0" err="1">
                <a:latin typeface="Bahnschrift SemiBold" panose="020B0502040204020203" pitchFamily="34" charset="0"/>
              </a:rPr>
              <a:t>синдромі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нервових</a:t>
            </a:r>
            <a:r>
              <a:rPr lang="ru-RU" sz="2800" dirty="0">
                <a:latin typeface="Bahnschrift SemiBold" panose="020B0502040204020203" pitchFamily="34" charset="0"/>
              </a:rPr>
              <a:t> і </a:t>
            </a:r>
            <a:r>
              <a:rPr lang="ru-RU" sz="2800" dirty="0" err="1">
                <a:latin typeface="Bahnschrift SemiBold" panose="020B0502040204020203" pitchFamily="34" charset="0"/>
              </a:rPr>
              <a:t>нервово-психічних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захворювань</a:t>
            </a:r>
            <a:r>
              <a:rPr lang="ru-RU" sz="2800" dirty="0">
                <a:latin typeface="Bahnschrift SemiBold" panose="020B0502040204020203" pitchFamily="34" charset="0"/>
              </a:rPr>
              <a:t>);</a:t>
            </a:r>
          </a:p>
          <a:p>
            <a:pPr algn="just"/>
            <a:r>
              <a:rPr lang="ru-RU" sz="2800" dirty="0">
                <a:latin typeface="Bahnschrift SemiBold" panose="020B0502040204020203" pitchFamily="34" charset="0"/>
              </a:rPr>
              <a:t>*</a:t>
            </a:r>
            <a:r>
              <a:rPr lang="ru-RU" sz="2800" dirty="0" err="1">
                <a:latin typeface="Bahnschrift SemiBold" panose="020B0502040204020203" pitchFamily="34" charset="0"/>
              </a:rPr>
              <a:t>Взаємозв’язку</a:t>
            </a:r>
            <a:r>
              <a:rPr lang="ru-RU" sz="2800" dirty="0">
                <a:latin typeface="Bahnschrift SemiBold" panose="020B0502040204020203" pitchFamily="34" charset="0"/>
              </a:rPr>
              <a:t> мовленнєвого і </a:t>
            </a:r>
            <a:r>
              <a:rPr lang="ru-RU" sz="2800" dirty="0" err="1">
                <a:latin typeface="Bahnschrift SemiBold" panose="020B0502040204020203" pitchFamily="34" charset="0"/>
              </a:rPr>
              <a:t>загального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психічного</a:t>
            </a:r>
            <a:r>
              <a:rPr lang="ru-RU" sz="2800" dirty="0">
                <a:latin typeface="Bahnschrift SemiBold" panose="020B0502040204020203" pitchFamily="34" charset="0"/>
              </a:rPr>
              <a:t> розвитку;</a:t>
            </a:r>
          </a:p>
          <a:p>
            <a:pPr algn="just"/>
            <a:r>
              <a:rPr lang="ru-RU" sz="2800" dirty="0">
                <a:latin typeface="Bahnschrift SemiBold" panose="020B0502040204020203" pitchFamily="34" charset="0"/>
              </a:rPr>
              <a:t>*</a:t>
            </a:r>
            <a:r>
              <a:rPr lang="ru-RU" sz="2800" dirty="0" err="1">
                <a:latin typeface="Bahnschrift SemiBold" panose="020B0502040204020203" pitchFamily="34" charset="0"/>
              </a:rPr>
              <a:t>Урахування</a:t>
            </a:r>
            <a:r>
              <a:rPr lang="ru-RU" sz="2800" dirty="0">
                <a:latin typeface="Bahnschrift SemiBold" panose="020B0502040204020203" pitchFamily="34" charset="0"/>
              </a:rPr>
              <a:t> симптоматики порушення та </a:t>
            </a:r>
            <a:r>
              <a:rPr lang="ru-RU" sz="2800" dirty="0" err="1">
                <a:latin typeface="Bahnschrift SemiBold" panose="020B0502040204020203" pitchFamily="34" charset="0"/>
              </a:rPr>
              <a:t>структури</a:t>
            </a:r>
            <a:r>
              <a:rPr lang="ru-RU" sz="2800" dirty="0">
                <a:latin typeface="Bahnschrift SemiBold" panose="020B0502040204020203" pitchFamily="34" charset="0"/>
              </a:rPr>
              <a:t> мовленнєвого дефекту;</a:t>
            </a:r>
          </a:p>
          <a:p>
            <a:pPr algn="just"/>
            <a:r>
              <a:rPr lang="ru-RU" sz="2800" dirty="0">
                <a:latin typeface="Bahnschrift SemiBold" panose="020B0502040204020203" pitchFamily="34" charset="0"/>
              </a:rPr>
              <a:t>*</a:t>
            </a:r>
            <a:r>
              <a:rPr lang="ru-RU" sz="2800" dirty="0" err="1">
                <a:latin typeface="Bahnschrift SemiBold" panose="020B0502040204020203" pitchFamily="34" charset="0"/>
              </a:rPr>
              <a:t>Якісного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аналізу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результатів</a:t>
            </a:r>
            <a:r>
              <a:rPr lang="ru-RU" sz="2800" dirty="0">
                <a:latin typeface="Bahnschrift SemiBold" panose="020B0502040204020203" pitchFamily="34" charset="0"/>
              </a:rPr>
              <a:t> </a:t>
            </a:r>
            <a:r>
              <a:rPr lang="ru-RU" sz="2800" dirty="0" err="1">
                <a:latin typeface="Bahnschrift SemiBold" panose="020B0502040204020203" pitchFamily="34" charset="0"/>
              </a:rPr>
              <a:t>обстеження</a:t>
            </a:r>
            <a:endParaRPr lang="ru-RU" sz="2800" dirty="0">
              <a:latin typeface="Bahnschrift SemiBold" panose="020B0502040204020203" pitchFamily="34" charset="0"/>
            </a:endParaRPr>
          </a:p>
          <a:p>
            <a:pPr algn="just"/>
            <a:endParaRPr lang="ru-RU" sz="2800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0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02080"/>
          </a:xfrm>
        </p:spPr>
        <p:txBody>
          <a:bodyPr>
            <a:normAutofit fontScale="90000"/>
          </a:bodyPr>
          <a:lstStyle/>
          <a:p>
            <a:r>
              <a:rPr lang="ru-RU" dirty="0"/>
              <a:t>В сучасній логопедії співіснують дві традиційні класифікації вад мовлення: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89845511"/>
              </p:ext>
            </p:extLst>
          </p:nvPr>
        </p:nvGraphicFramePr>
        <p:xfrm>
          <a:off x="0" y="1402081"/>
          <a:ext cx="12192000" cy="5455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0237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351280"/>
          </a:xfrm>
          <a:gradFill flip="none" rotWithShape="1">
            <a:gsLst>
              <a:gs pos="0">
                <a:schemeClr val="accent6">
                  <a:lumMod val="67000"/>
                </a:schemeClr>
              </a:gs>
              <a:gs pos="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txBody>
          <a:bodyPr>
            <a:noAutofit/>
          </a:bodyPr>
          <a:lstStyle/>
          <a:p>
            <a:r>
              <a:rPr lang="ru-RU" sz="3600" b="1" i="1" u="sng" dirty="0">
                <a:latin typeface="Arial Black" panose="020B0A04020102020204" pitchFamily="34" charset="0"/>
              </a:rPr>
              <a:t>За </a:t>
            </a:r>
            <a:r>
              <a:rPr lang="ru-RU" sz="3600" b="1" i="1" u="sng" dirty="0" smtClean="0">
                <a:latin typeface="Arial Black" panose="020B0A04020102020204" pitchFamily="34" charset="0"/>
              </a:rPr>
              <a:t>психолого-педагогічною </a:t>
            </a:r>
            <a:r>
              <a:rPr lang="ru-RU" sz="3600" b="1" i="1" u="sng" dirty="0">
                <a:latin typeface="Arial Black" panose="020B0A04020102020204" pitchFamily="34" charset="0"/>
              </a:rPr>
              <a:t>класифікацією </a:t>
            </a:r>
            <a:r>
              <a:rPr lang="ru-RU" sz="3600" b="1" dirty="0">
                <a:latin typeface="Arial Black" panose="020B0A04020102020204" pitchFamily="34" charset="0"/>
              </a:rPr>
              <a:t>порушення мовлення поділяють на дві групи: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00043544"/>
              </p:ext>
            </p:extLst>
          </p:nvPr>
        </p:nvGraphicFramePr>
        <p:xfrm>
          <a:off x="0" y="1351281"/>
          <a:ext cx="12192000" cy="5506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30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697</Words>
  <Application>Microsoft Office PowerPoint</Application>
  <PresentationFormat>Широкоэкранный</PresentationFormat>
  <Paragraphs>136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Arial Black</vt:lpstr>
      <vt:lpstr>Bahnschrift SemiBold</vt:lpstr>
      <vt:lpstr>Calibri</vt:lpstr>
      <vt:lpstr>Calibri Light</vt:lpstr>
      <vt:lpstr>Тема Office</vt:lpstr>
      <vt:lpstr>Презентация PowerPoint</vt:lpstr>
      <vt:lpstr>Презентация PowerPoint</vt:lpstr>
      <vt:lpstr>Мовлення</vt:lpstr>
      <vt:lpstr>Причини порушень мовлення:</vt:lpstr>
      <vt:lpstr>Принципи аналізу структури дефекту, розроблені Л.С. Виготським:</vt:lpstr>
      <vt:lpstr>Презентация PowerPoint</vt:lpstr>
      <vt:lpstr>В процесі логопедичної діагностики дітей повинні бути враховані такі основні принципи:</vt:lpstr>
      <vt:lpstr>В сучасній логопедії співіснують дві традиційні класифікації вад мовлення:</vt:lpstr>
      <vt:lpstr>За психолого-педагогічною класифікацією порушення мовлення поділяють на дві групи: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Дислексія – це часткове порушення процесу оволодіння читанням, яке обумовлене несформованістю (порушенням) вищих психічних функцій та проявляється в численних помилках, які стійко повторюються під час читання.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72</cp:revision>
  <dcterms:created xsi:type="dcterms:W3CDTF">2020-03-06T09:27:41Z</dcterms:created>
  <dcterms:modified xsi:type="dcterms:W3CDTF">2020-03-11T15:58:41Z</dcterms:modified>
</cp:coreProperties>
</file>