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93" r:id="rId2"/>
    <p:sldId id="301" r:id="rId3"/>
    <p:sldId id="305" r:id="rId4"/>
    <p:sldId id="299" r:id="rId5"/>
    <p:sldId id="303" r:id="rId6"/>
    <p:sldId id="298" r:id="rId7"/>
    <p:sldId id="297" r:id="rId8"/>
    <p:sldId id="296" r:id="rId9"/>
    <p:sldId id="29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216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880"/>
        <p:guide orient="horz" pos="2160"/>
        <p:guide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B6D0C1-72CE-4780-A6D3-6CB2C6F1A204}" type="doc">
      <dgm:prSet loTypeId="urn:microsoft.com/office/officeart/2005/8/layout/pyramid1" loCatId="pyramid" qsTypeId="urn:microsoft.com/office/officeart/2005/8/quickstyle/simple1" qsCatId="simple" csTypeId="urn:microsoft.com/office/officeart/2005/8/colors/colorful5" csCatId="colorful" phldr="1"/>
      <dgm:spPr/>
    </dgm:pt>
    <dgm:pt modelId="{FAD7F4D2-5974-40D6-AEF2-7C3FBB803D22}">
      <dgm:prSet phldrT="[Текст]"/>
      <dgm:spPr/>
      <dgm:t>
        <a:bodyPr/>
        <a:lstStyle/>
        <a:p>
          <a:endParaRPr lang="ru-RU" dirty="0"/>
        </a:p>
      </dgm:t>
    </dgm:pt>
    <dgm:pt modelId="{FB0589F3-ABA8-477D-B674-0E72DCAAE65C}" type="parTrans" cxnId="{EEEB848E-AA9E-48F3-97DF-EB4553E4306B}">
      <dgm:prSet/>
      <dgm:spPr/>
      <dgm:t>
        <a:bodyPr/>
        <a:lstStyle/>
        <a:p>
          <a:endParaRPr lang="ru-RU"/>
        </a:p>
      </dgm:t>
    </dgm:pt>
    <dgm:pt modelId="{7EE069C1-B54F-47E8-B37A-558238C9FA9B}" type="sibTrans" cxnId="{EEEB848E-AA9E-48F3-97DF-EB4553E4306B}">
      <dgm:prSet/>
      <dgm:spPr/>
      <dgm:t>
        <a:bodyPr/>
        <a:lstStyle/>
        <a:p>
          <a:endParaRPr lang="ru-RU"/>
        </a:p>
      </dgm:t>
    </dgm:pt>
    <dgm:pt modelId="{8354E874-5950-47CD-AC49-358FE415E98F}">
      <dgm:prSet phldrT="[Текст]" phldr="1"/>
      <dgm:spPr/>
      <dgm:t>
        <a:bodyPr/>
        <a:lstStyle/>
        <a:p>
          <a:endParaRPr lang="ru-RU" dirty="0"/>
        </a:p>
      </dgm:t>
    </dgm:pt>
    <dgm:pt modelId="{2829885F-634D-4E80-8F94-C6A4550F3E58}" type="parTrans" cxnId="{94FA2820-77BF-4603-97EF-8927B200D6D4}">
      <dgm:prSet/>
      <dgm:spPr/>
      <dgm:t>
        <a:bodyPr/>
        <a:lstStyle/>
        <a:p>
          <a:endParaRPr lang="ru-RU"/>
        </a:p>
      </dgm:t>
    </dgm:pt>
    <dgm:pt modelId="{1033458D-6F80-49D1-8DF6-C571316A56AD}" type="sibTrans" cxnId="{94FA2820-77BF-4603-97EF-8927B200D6D4}">
      <dgm:prSet/>
      <dgm:spPr/>
      <dgm:t>
        <a:bodyPr/>
        <a:lstStyle/>
        <a:p>
          <a:endParaRPr lang="ru-RU"/>
        </a:p>
      </dgm:t>
    </dgm:pt>
    <dgm:pt modelId="{77B14C3C-C41B-4B3D-BB23-890FFCC5B53B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ЗАКЛАД ПОЗАШКІЛЬНОЇ ОСВІТИ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93E8A9F6-6256-4004-9087-881A7D116876}" type="parTrans" cxnId="{7B6FE10A-0C32-42AA-A11B-51116F48BE09}">
      <dgm:prSet/>
      <dgm:spPr/>
      <dgm:t>
        <a:bodyPr/>
        <a:lstStyle/>
        <a:p>
          <a:endParaRPr lang="ru-RU"/>
        </a:p>
      </dgm:t>
    </dgm:pt>
    <dgm:pt modelId="{094204B2-34D9-4A41-A8A7-1D6CB9B11E93}" type="sibTrans" cxnId="{7B6FE10A-0C32-42AA-A11B-51116F48BE09}">
      <dgm:prSet/>
      <dgm:spPr/>
      <dgm:t>
        <a:bodyPr/>
        <a:lstStyle/>
        <a:p>
          <a:endParaRPr lang="ru-RU"/>
        </a:p>
      </dgm:t>
    </dgm:pt>
    <dgm:pt modelId="{FF5A178B-37B4-4904-88DD-CF227F412037}">
      <dgm:prSet custT="1"/>
      <dgm:spPr/>
      <dgm:t>
        <a:bodyPr/>
        <a:lstStyle/>
        <a:p>
          <a:r>
            <a:rPr lang="uk-UA" sz="1600" b="1" dirty="0" smtClean="0">
              <a:latin typeface="Times New Roman" pitchFamily="18" charset="0"/>
              <a:cs typeface="Times New Roman" pitchFamily="18" charset="0"/>
            </a:rPr>
            <a:t>САМОРЕЛІЗА-ЦІЯ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2396E313-8AAB-44B1-9150-25D1E8A55B51}" type="parTrans" cxnId="{203F0348-26AF-4AC6-88D9-FCAFE0AAB868}">
      <dgm:prSet/>
      <dgm:spPr/>
      <dgm:t>
        <a:bodyPr/>
        <a:lstStyle/>
        <a:p>
          <a:endParaRPr lang="ru-RU"/>
        </a:p>
      </dgm:t>
    </dgm:pt>
    <dgm:pt modelId="{2AB429D5-812F-4514-9DD3-BD5FF0477FA7}" type="sibTrans" cxnId="{203F0348-26AF-4AC6-88D9-FCAFE0AAB868}">
      <dgm:prSet/>
      <dgm:spPr/>
      <dgm:t>
        <a:bodyPr/>
        <a:lstStyle/>
        <a:p>
          <a:endParaRPr lang="ru-RU"/>
        </a:p>
      </dgm:t>
    </dgm:pt>
    <dgm:pt modelId="{6BCC9E94-C50F-49F7-A33A-F1208B9BC099}">
      <dgm:prSet custT="1"/>
      <dgm:spPr/>
      <dgm:t>
        <a:bodyPr/>
        <a:lstStyle/>
        <a:p>
          <a:r>
            <a:rPr lang="uk-UA" sz="1800" b="1" dirty="0" smtClean="0">
              <a:latin typeface="Times New Roman" pitchFamily="18" charset="0"/>
              <a:cs typeface="Times New Roman" pitchFamily="18" charset="0"/>
            </a:rPr>
            <a:t>ЗАОХОЧЕННЯ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D4BB2D93-DE43-422D-AE89-7EF9A90C9E4E}" type="parTrans" cxnId="{0649EA40-7982-4C45-A366-FF3B2E9FF3A4}">
      <dgm:prSet/>
      <dgm:spPr/>
      <dgm:t>
        <a:bodyPr/>
        <a:lstStyle/>
        <a:p>
          <a:endParaRPr lang="ru-RU"/>
        </a:p>
      </dgm:t>
    </dgm:pt>
    <dgm:pt modelId="{BCE5BF55-4E7D-47ED-91FF-E503AACF5B71}" type="sibTrans" cxnId="{0649EA40-7982-4C45-A366-FF3B2E9FF3A4}">
      <dgm:prSet/>
      <dgm:spPr/>
      <dgm:t>
        <a:bodyPr/>
        <a:lstStyle/>
        <a:p>
          <a:endParaRPr lang="ru-RU"/>
        </a:p>
      </dgm:t>
    </dgm:pt>
    <dgm:pt modelId="{491644FA-8533-4C52-B7BC-1C94D8279C3B}">
      <dgm:prSet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ОСОБИСТІСТЬ 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ТА МАЙСТЕРНІСТЬ КЕРІВНИКА ГУРТКА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FAB554B1-0230-45D3-8640-3F73C3E4EA68}" type="parTrans" cxnId="{63DD1C97-69C9-4C01-B2D1-8EB8DF253F36}">
      <dgm:prSet/>
      <dgm:spPr/>
      <dgm:t>
        <a:bodyPr/>
        <a:lstStyle/>
        <a:p>
          <a:endParaRPr lang="ru-RU"/>
        </a:p>
      </dgm:t>
    </dgm:pt>
    <dgm:pt modelId="{37A4B066-AA47-424C-82A8-9FAB78D345DF}" type="sibTrans" cxnId="{63DD1C97-69C9-4C01-B2D1-8EB8DF253F36}">
      <dgm:prSet/>
      <dgm:spPr/>
      <dgm:t>
        <a:bodyPr/>
        <a:lstStyle/>
        <a:p>
          <a:endParaRPr lang="ru-RU"/>
        </a:p>
      </dgm:t>
    </dgm:pt>
    <dgm:pt modelId="{FF2BFB79-4D85-4FA1-B8D3-B58A0C27A550}">
      <dgm:prSet custT="1"/>
      <dgm:spPr/>
      <dgm:t>
        <a:bodyPr/>
        <a:lstStyle/>
        <a:p>
          <a:r>
            <a:rPr lang="uk-UA" sz="1800" b="1" dirty="0" smtClean="0">
              <a:latin typeface="Times New Roman" pitchFamily="18" charset="0"/>
              <a:cs typeface="Times New Roman" pitchFamily="18" charset="0"/>
            </a:rPr>
            <a:t>УЧАСТЬ У ЗМАГАННЯХ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1D160574-6B34-49E5-B5D8-8FA7F7A2DC3B}" type="parTrans" cxnId="{F84F460A-E04F-4AF2-BC21-D52F2E8EDBE2}">
      <dgm:prSet/>
      <dgm:spPr/>
      <dgm:t>
        <a:bodyPr/>
        <a:lstStyle/>
        <a:p>
          <a:endParaRPr lang="ru-RU"/>
        </a:p>
      </dgm:t>
    </dgm:pt>
    <dgm:pt modelId="{C1CBDF5B-7599-4B77-A07A-FC403D12FBDC}" type="sibTrans" cxnId="{F84F460A-E04F-4AF2-BC21-D52F2E8EDBE2}">
      <dgm:prSet/>
      <dgm:spPr/>
      <dgm:t>
        <a:bodyPr/>
        <a:lstStyle/>
        <a:p>
          <a:endParaRPr lang="ru-RU"/>
        </a:p>
      </dgm:t>
    </dgm:pt>
    <dgm:pt modelId="{664ACAD8-0325-4E9F-9E94-3958D1CB6B7A}">
      <dgm:prSet custT="1"/>
      <dgm:spPr/>
      <dgm:t>
        <a:bodyPr/>
        <a:lstStyle/>
        <a:p>
          <a:r>
            <a:rPr lang="uk-UA" sz="1800" b="1" dirty="0" smtClean="0">
              <a:latin typeface="Times New Roman" pitchFamily="18" charset="0"/>
              <a:cs typeface="Times New Roman" pitchFamily="18" charset="0"/>
            </a:rPr>
            <a:t>ЗДОРОВ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’</a:t>
          </a:r>
          <a:r>
            <a:rPr lang="uk-UA" sz="1800" b="1" dirty="0" smtClean="0">
              <a:latin typeface="Times New Roman" pitchFamily="18" charset="0"/>
              <a:cs typeface="Times New Roman" pitchFamily="18" charset="0"/>
            </a:rPr>
            <a:t>Я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C64E976F-85D7-467A-B72D-23D82C50A794}" type="parTrans" cxnId="{63C3CD99-0EE6-45B8-9483-920688AF5D19}">
      <dgm:prSet/>
      <dgm:spPr/>
      <dgm:t>
        <a:bodyPr/>
        <a:lstStyle/>
        <a:p>
          <a:endParaRPr lang="ru-RU"/>
        </a:p>
      </dgm:t>
    </dgm:pt>
    <dgm:pt modelId="{E723995C-401A-44BF-9506-0F912F37228A}" type="sibTrans" cxnId="{63C3CD99-0EE6-45B8-9483-920688AF5D19}">
      <dgm:prSet/>
      <dgm:spPr/>
      <dgm:t>
        <a:bodyPr/>
        <a:lstStyle/>
        <a:p>
          <a:endParaRPr lang="ru-RU"/>
        </a:p>
      </dgm:t>
    </dgm:pt>
    <dgm:pt modelId="{DC21A912-EC41-4505-B714-7703BB311849}">
      <dgm:prSet custT="1"/>
      <dgm:spPr/>
      <dgm:t>
        <a:bodyPr/>
        <a:lstStyle/>
        <a:p>
          <a:r>
            <a:rPr lang="ru-RU" sz="1800" b="1" i="0" dirty="0" smtClean="0">
              <a:latin typeface="Times New Roman" pitchFamily="18" charset="0"/>
              <a:cs typeface="Times New Roman" pitchFamily="18" charset="0"/>
            </a:rPr>
            <a:t>МЕТОДИЧНА РОБОТИ З ПЕДАГОГІЧНИМИ КАДРАМИ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6A65C3A5-F6CF-46CA-88C6-5AE9629F26E8}" type="parTrans" cxnId="{410C4009-BA19-4417-A5EB-348F9886B06E}">
      <dgm:prSet/>
      <dgm:spPr/>
      <dgm:t>
        <a:bodyPr/>
        <a:lstStyle/>
        <a:p>
          <a:endParaRPr lang="ru-RU"/>
        </a:p>
      </dgm:t>
    </dgm:pt>
    <dgm:pt modelId="{171A2BD6-651F-4345-8B64-89EE7C91558A}" type="sibTrans" cxnId="{410C4009-BA19-4417-A5EB-348F9886B06E}">
      <dgm:prSet/>
      <dgm:spPr/>
      <dgm:t>
        <a:bodyPr/>
        <a:lstStyle/>
        <a:p>
          <a:endParaRPr lang="ru-RU"/>
        </a:p>
      </dgm:t>
    </dgm:pt>
    <dgm:pt modelId="{4F0586DD-170C-4228-80D2-EB3D94DB7362}">
      <dgm:prSet custT="1"/>
      <dgm:spPr/>
      <dgm:t>
        <a:bodyPr/>
        <a:lstStyle/>
        <a:p>
          <a:r>
            <a:rPr lang="uk-UA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ПРАГНЕННЯ ПОСТАВЛЕНИХ ЦІЛЕЙ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E0B898D-47D7-420C-ABCF-B5CCBB9FA8F5}" type="parTrans" cxnId="{9D1AAAB5-5EDE-4F9E-B79F-4A5FBCE953FA}">
      <dgm:prSet/>
      <dgm:spPr/>
      <dgm:t>
        <a:bodyPr/>
        <a:lstStyle/>
        <a:p>
          <a:endParaRPr lang="ru-RU"/>
        </a:p>
      </dgm:t>
    </dgm:pt>
    <dgm:pt modelId="{A2908253-F547-48BA-886D-D31484617676}" type="sibTrans" cxnId="{9D1AAAB5-5EDE-4F9E-B79F-4A5FBCE953FA}">
      <dgm:prSet/>
      <dgm:spPr/>
      <dgm:t>
        <a:bodyPr/>
        <a:lstStyle/>
        <a:p>
          <a:endParaRPr lang="ru-RU"/>
        </a:p>
      </dgm:t>
    </dgm:pt>
    <dgm:pt modelId="{C236B5E3-1CB6-4D34-9879-C142E7BC88F5}" type="pres">
      <dgm:prSet presAssocID="{CEB6D0C1-72CE-4780-A6D3-6CB2C6F1A204}" presName="Name0" presStyleCnt="0">
        <dgm:presLayoutVars>
          <dgm:dir/>
          <dgm:animLvl val="lvl"/>
          <dgm:resizeHandles val="exact"/>
        </dgm:presLayoutVars>
      </dgm:prSet>
      <dgm:spPr/>
    </dgm:pt>
    <dgm:pt modelId="{2C84184A-CC23-4FB9-88E0-4CAD12E7E5EF}" type="pres">
      <dgm:prSet presAssocID="{FAD7F4D2-5974-40D6-AEF2-7C3FBB803D22}" presName="Name8" presStyleCnt="0"/>
      <dgm:spPr/>
    </dgm:pt>
    <dgm:pt modelId="{88BFBD1E-97B3-446A-99F2-682C0C3DE068}" type="pres">
      <dgm:prSet presAssocID="{FAD7F4D2-5974-40D6-AEF2-7C3FBB803D22}" presName="level" presStyleLbl="node1" presStyleIdx="0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AC52AB-F609-45FA-ACFE-B81530A497F4}" type="pres">
      <dgm:prSet presAssocID="{FAD7F4D2-5974-40D6-AEF2-7C3FBB803D2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21C269-37C8-4B61-AA25-0E35F211FD66}" type="pres">
      <dgm:prSet presAssocID="{8354E874-5950-47CD-AC49-358FE415E98F}" presName="Name8" presStyleCnt="0"/>
      <dgm:spPr/>
    </dgm:pt>
    <dgm:pt modelId="{6A34AC00-9E6A-4A24-B040-FFE227951404}" type="pres">
      <dgm:prSet presAssocID="{8354E874-5950-47CD-AC49-358FE415E98F}" presName="level" presStyleLbl="node1" presStyleIdx="1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E06B7A-7BE0-4451-A953-2DCB19E03DC5}" type="pres">
      <dgm:prSet presAssocID="{8354E874-5950-47CD-AC49-358FE415E98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498CBF-6FFC-4058-93C5-2D179144B087}" type="pres">
      <dgm:prSet presAssocID="{FF5A178B-37B4-4904-88DD-CF227F412037}" presName="Name8" presStyleCnt="0"/>
      <dgm:spPr/>
    </dgm:pt>
    <dgm:pt modelId="{0EA0068A-8A8B-40EA-B209-5C77BB1C5EB1}" type="pres">
      <dgm:prSet presAssocID="{FF5A178B-37B4-4904-88DD-CF227F412037}" presName="level" presStyleLbl="node1" presStyleIdx="2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8B0E91-5862-4160-9322-F9FA21D02AA8}" type="pres">
      <dgm:prSet presAssocID="{FF5A178B-37B4-4904-88DD-CF227F41203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262F5F-7792-4F93-B250-A1D1762AE84C}" type="pres">
      <dgm:prSet presAssocID="{6BCC9E94-C50F-49F7-A33A-F1208B9BC099}" presName="Name8" presStyleCnt="0"/>
      <dgm:spPr/>
    </dgm:pt>
    <dgm:pt modelId="{67555B42-127A-4979-90A1-06C6E162015E}" type="pres">
      <dgm:prSet presAssocID="{6BCC9E94-C50F-49F7-A33A-F1208B9BC099}" presName="level" presStyleLbl="node1" presStyleIdx="3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C5BA01-DC49-4EAF-9D2F-6311FB6C79FC}" type="pres">
      <dgm:prSet presAssocID="{6BCC9E94-C50F-49F7-A33A-F1208B9BC09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B61DC0-6323-496E-9301-D491C9C9DBA7}" type="pres">
      <dgm:prSet presAssocID="{FF2BFB79-4D85-4FA1-B8D3-B58A0C27A550}" presName="Name8" presStyleCnt="0"/>
      <dgm:spPr/>
    </dgm:pt>
    <dgm:pt modelId="{F6708487-BCFB-4D06-BF45-6CD7143A5EBC}" type="pres">
      <dgm:prSet presAssocID="{FF2BFB79-4D85-4FA1-B8D3-B58A0C27A550}" presName="level" presStyleLbl="node1" presStyleIdx="4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F0719F-89BA-4052-B2CA-93AAABB23926}" type="pres">
      <dgm:prSet presAssocID="{FF2BFB79-4D85-4FA1-B8D3-B58A0C27A55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08357A-BFE0-4425-A75D-2CC7453A9AC9}" type="pres">
      <dgm:prSet presAssocID="{664ACAD8-0325-4E9F-9E94-3958D1CB6B7A}" presName="Name8" presStyleCnt="0"/>
      <dgm:spPr/>
    </dgm:pt>
    <dgm:pt modelId="{C7B0A7C1-0612-4627-B45C-D6868B10FBA4}" type="pres">
      <dgm:prSet presAssocID="{664ACAD8-0325-4E9F-9E94-3958D1CB6B7A}" presName="level" presStyleLbl="node1" presStyleIdx="5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E74A97-0CDB-423F-A209-36D032588384}" type="pres">
      <dgm:prSet presAssocID="{664ACAD8-0325-4E9F-9E94-3958D1CB6B7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FA8EAD-3671-4D17-B563-A034B6BFF1E9}" type="pres">
      <dgm:prSet presAssocID="{4F0586DD-170C-4228-80D2-EB3D94DB7362}" presName="Name8" presStyleCnt="0"/>
      <dgm:spPr/>
    </dgm:pt>
    <dgm:pt modelId="{DDBB32B3-6183-4F09-8518-24EC8EC4E630}" type="pres">
      <dgm:prSet presAssocID="{4F0586DD-170C-4228-80D2-EB3D94DB7362}" presName="level" presStyleLbl="node1" presStyleIdx="6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234300-DF0B-4F9E-9D11-114E3A8141C7}" type="pres">
      <dgm:prSet presAssocID="{4F0586DD-170C-4228-80D2-EB3D94DB736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8D10D9-55BA-456A-80CC-97CB58FA153F}" type="pres">
      <dgm:prSet presAssocID="{DC21A912-EC41-4505-B714-7703BB311849}" presName="Name8" presStyleCnt="0"/>
      <dgm:spPr/>
    </dgm:pt>
    <dgm:pt modelId="{A8DCEFB9-CB16-4B17-AB5C-3A5299F2DBD7}" type="pres">
      <dgm:prSet presAssocID="{DC21A912-EC41-4505-B714-7703BB311849}" presName="level" presStyleLbl="node1" presStyleIdx="7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E175A0-6C0D-45B3-8898-F1E4EBEEE55D}" type="pres">
      <dgm:prSet presAssocID="{DC21A912-EC41-4505-B714-7703BB31184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14B181-59C5-4A3D-B0B5-A425ED4CC4D9}" type="pres">
      <dgm:prSet presAssocID="{491644FA-8533-4C52-B7BC-1C94D8279C3B}" presName="Name8" presStyleCnt="0"/>
      <dgm:spPr/>
    </dgm:pt>
    <dgm:pt modelId="{0F09BBB0-8D4C-462F-A12B-69F7B2DCA44B}" type="pres">
      <dgm:prSet presAssocID="{491644FA-8533-4C52-B7BC-1C94D8279C3B}" presName="level" presStyleLbl="node1" presStyleIdx="8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B757F-58B6-4289-9384-63DB4B6BBD72}" type="pres">
      <dgm:prSet presAssocID="{491644FA-8533-4C52-B7BC-1C94D8279C3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064F64-C938-485C-8955-8090D8AE3015}" type="pres">
      <dgm:prSet presAssocID="{77B14C3C-C41B-4B3D-BB23-890FFCC5B53B}" presName="Name8" presStyleCnt="0"/>
      <dgm:spPr/>
    </dgm:pt>
    <dgm:pt modelId="{BC53B143-03F2-478F-A488-4FCB911073C6}" type="pres">
      <dgm:prSet presAssocID="{77B14C3C-C41B-4B3D-BB23-890FFCC5B53B}" presName="level" presStyleLbl="node1" presStyleIdx="9" presStyleCnt="10" custLinFactNeighborX="-441" custLinFactNeighborY="315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3A8119-2393-4980-BB9A-47F6B9010BAA}" type="pres">
      <dgm:prSet presAssocID="{77B14C3C-C41B-4B3D-BB23-890FFCC5B53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F72E8AC-1EFD-4B32-97D3-59D3DF8AF8A9}" type="presOf" srcId="{6BCC9E94-C50F-49F7-A33A-F1208B9BC099}" destId="{24C5BA01-DC49-4EAF-9D2F-6311FB6C79FC}" srcOrd="1" destOrd="0" presId="urn:microsoft.com/office/officeart/2005/8/layout/pyramid1"/>
    <dgm:cxn modelId="{E38B1A43-B12E-4434-9E4F-9631E92653C0}" type="presOf" srcId="{77B14C3C-C41B-4B3D-BB23-890FFCC5B53B}" destId="{BC53B143-03F2-478F-A488-4FCB911073C6}" srcOrd="0" destOrd="0" presId="urn:microsoft.com/office/officeart/2005/8/layout/pyramid1"/>
    <dgm:cxn modelId="{065814A6-BE99-4597-A8B2-2224BB43407B}" type="presOf" srcId="{DC21A912-EC41-4505-B714-7703BB311849}" destId="{A8DCEFB9-CB16-4B17-AB5C-3A5299F2DBD7}" srcOrd="0" destOrd="0" presId="urn:microsoft.com/office/officeart/2005/8/layout/pyramid1"/>
    <dgm:cxn modelId="{D7365F2F-C2AD-4AF2-8286-8EEBB455E5BA}" type="presOf" srcId="{FF5A178B-37B4-4904-88DD-CF227F412037}" destId="{0EA0068A-8A8B-40EA-B209-5C77BB1C5EB1}" srcOrd="0" destOrd="0" presId="urn:microsoft.com/office/officeart/2005/8/layout/pyramid1"/>
    <dgm:cxn modelId="{33889FF3-0FE8-42EC-AC19-D94E31C960DE}" type="presOf" srcId="{FF5A178B-37B4-4904-88DD-CF227F412037}" destId="{5B8B0E91-5862-4160-9322-F9FA21D02AA8}" srcOrd="1" destOrd="0" presId="urn:microsoft.com/office/officeart/2005/8/layout/pyramid1"/>
    <dgm:cxn modelId="{94FA2820-77BF-4603-97EF-8927B200D6D4}" srcId="{CEB6D0C1-72CE-4780-A6D3-6CB2C6F1A204}" destId="{8354E874-5950-47CD-AC49-358FE415E98F}" srcOrd="1" destOrd="0" parTransId="{2829885F-634D-4E80-8F94-C6A4550F3E58}" sibTransId="{1033458D-6F80-49D1-8DF6-C571316A56AD}"/>
    <dgm:cxn modelId="{972B3A84-2A06-40A9-8913-EC7A72A2704E}" type="presOf" srcId="{77B14C3C-C41B-4B3D-BB23-890FFCC5B53B}" destId="{403A8119-2393-4980-BB9A-47F6B9010BAA}" srcOrd="1" destOrd="0" presId="urn:microsoft.com/office/officeart/2005/8/layout/pyramid1"/>
    <dgm:cxn modelId="{1E63E114-C362-4CA3-BCD8-D9896972E78D}" type="presOf" srcId="{8354E874-5950-47CD-AC49-358FE415E98F}" destId="{CEE06B7A-7BE0-4451-A953-2DCB19E03DC5}" srcOrd="1" destOrd="0" presId="urn:microsoft.com/office/officeart/2005/8/layout/pyramid1"/>
    <dgm:cxn modelId="{19AC8B1C-9765-461B-9F4E-643ED82C19F1}" type="presOf" srcId="{FAD7F4D2-5974-40D6-AEF2-7C3FBB803D22}" destId="{5EAC52AB-F609-45FA-ACFE-B81530A497F4}" srcOrd="1" destOrd="0" presId="urn:microsoft.com/office/officeart/2005/8/layout/pyramid1"/>
    <dgm:cxn modelId="{63DD1C97-69C9-4C01-B2D1-8EB8DF253F36}" srcId="{CEB6D0C1-72CE-4780-A6D3-6CB2C6F1A204}" destId="{491644FA-8533-4C52-B7BC-1C94D8279C3B}" srcOrd="8" destOrd="0" parTransId="{FAB554B1-0230-45D3-8640-3F73C3E4EA68}" sibTransId="{37A4B066-AA47-424C-82A8-9FAB78D345DF}"/>
    <dgm:cxn modelId="{EEEB848E-AA9E-48F3-97DF-EB4553E4306B}" srcId="{CEB6D0C1-72CE-4780-A6D3-6CB2C6F1A204}" destId="{FAD7F4D2-5974-40D6-AEF2-7C3FBB803D22}" srcOrd="0" destOrd="0" parTransId="{FB0589F3-ABA8-477D-B674-0E72DCAAE65C}" sibTransId="{7EE069C1-B54F-47E8-B37A-558238C9FA9B}"/>
    <dgm:cxn modelId="{F6EC12F9-DB7B-44D7-BAD2-A24AADEB4C66}" type="presOf" srcId="{FF2BFB79-4D85-4FA1-B8D3-B58A0C27A550}" destId="{F6708487-BCFB-4D06-BF45-6CD7143A5EBC}" srcOrd="0" destOrd="0" presId="urn:microsoft.com/office/officeart/2005/8/layout/pyramid1"/>
    <dgm:cxn modelId="{F922B544-9716-4985-9B05-33EAAC9B3BDD}" type="presOf" srcId="{DC21A912-EC41-4505-B714-7703BB311849}" destId="{A3E175A0-6C0D-45B3-8898-F1E4EBEEE55D}" srcOrd="1" destOrd="0" presId="urn:microsoft.com/office/officeart/2005/8/layout/pyramid1"/>
    <dgm:cxn modelId="{63C3CD99-0EE6-45B8-9483-920688AF5D19}" srcId="{CEB6D0C1-72CE-4780-A6D3-6CB2C6F1A204}" destId="{664ACAD8-0325-4E9F-9E94-3958D1CB6B7A}" srcOrd="5" destOrd="0" parTransId="{C64E976F-85D7-467A-B72D-23D82C50A794}" sibTransId="{E723995C-401A-44BF-9506-0F912F37228A}"/>
    <dgm:cxn modelId="{F57F046A-3481-492C-ABF7-5A9D3CE9ED8F}" type="presOf" srcId="{491644FA-8533-4C52-B7BC-1C94D8279C3B}" destId="{0F09BBB0-8D4C-462F-A12B-69F7B2DCA44B}" srcOrd="0" destOrd="0" presId="urn:microsoft.com/office/officeart/2005/8/layout/pyramid1"/>
    <dgm:cxn modelId="{7B39457C-6561-446C-9B71-366BCAE918AB}" type="presOf" srcId="{FAD7F4D2-5974-40D6-AEF2-7C3FBB803D22}" destId="{88BFBD1E-97B3-446A-99F2-682C0C3DE068}" srcOrd="0" destOrd="0" presId="urn:microsoft.com/office/officeart/2005/8/layout/pyramid1"/>
    <dgm:cxn modelId="{F5F154E7-CCEC-42C3-81E5-2CBE700640EA}" type="presOf" srcId="{4F0586DD-170C-4228-80D2-EB3D94DB7362}" destId="{DDBB32B3-6183-4F09-8518-24EC8EC4E630}" srcOrd="0" destOrd="0" presId="urn:microsoft.com/office/officeart/2005/8/layout/pyramid1"/>
    <dgm:cxn modelId="{F84F460A-E04F-4AF2-BC21-D52F2E8EDBE2}" srcId="{CEB6D0C1-72CE-4780-A6D3-6CB2C6F1A204}" destId="{FF2BFB79-4D85-4FA1-B8D3-B58A0C27A550}" srcOrd="4" destOrd="0" parTransId="{1D160574-6B34-49E5-B5D8-8FA7F7A2DC3B}" sibTransId="{C1CBDF5B-7599-4B77-A07A-FC403D12FBDC}"/>
    <dgm:cxn modelId="{410C4009-BA19-4417-A5EB-348F9886B06E}" srcId="{CEB6D0C1-72CE-4780-A6D3-6CB2C6F1A204}" destId="{DC21A912-EC41-4505-B714-7703BB311849}" srcOrd="7" destOrd="0" parTransId="{6A65C3A5-F6CF-46CA-88C6-5AE9629F26E8}" sibTransId="{171A2BD6-651F-4345-8B64-89EE7C91558A}"/>
    <dgm:cxn modelId="{1CFE4DA1-B226-4D1E-B62F-955ED596515F}" type="presOf" srcId="{FF2BFB79-4D85-4FA1-B8D3-B58A0C27A550}" destId="{79F0719F-89BA-4052-B2CA-93AAABB23926}" srcOrd="1" destOrd="0" presId="urn:microsoft.com/office/officeart/2005/8/layout/pyramid1"/>
    <dgm:cxn modelId="{7B6FE10A-0C32-42AA-A11B-51116F48BE09}" srcId="{CEB6D0C1-72CE-4780-A6D3-6CB2C6F1A204}" destId="{77B14C3C-C41B-4B3D-BB23-890FFCC5B53B}" srcOrd="9" destOrd="0" parTransId="{93E8A9F6-6256-4004-9087-881A7D116876}" sibTransId="{094204B2-34D9-4A41-A8A7-1D6CB9B11E93}"/>
    <dgm:cxn modelId="{0649EA40-7982-4C45-A366-FF3B2E9FF3A4}" srcId="{CEB6D0C1-72CE-4780-A6D3-6CB2C6F1A204}" destId="{6BCC9E94-C50F-49F7-A33A-F1208B9BC099}" srcOrd="3" destOrd="0" parTransId="{D4BB2D93-DE43-422D-AE89-7EF9A90C9E4E}" sibTransId="{BCE5BF55-4E7D-47ED-91FF-E503AACF5B71}"/>
    <dgm:cxn modelId="{203F0348-26AF-4AC6-88D9-FCAFE0AAB868}" srcId="{CEB6D0C1-72CE-4780-A6D3-6CB2C6F1A204}" destId="{FF5A178B-37B4-4904-88DD-CF227F412037}" srcOrd="2" destOrd="0" parTransId="{2396E313-8AAB-44B1-9150-25D1E8A55B51}" sibTransId="{2AB429D5-812F-4514-9DD3-BD5FF0477FA7}"/>
    <dgm:cxn modelId="{DE461765-2B11-4FEA-9618-19D0F3E2F30F}" type="presOf" srcId="{4F0586DD-170C-4228-80D2-EB3D94DB7362}" destId="{DC234300-DF0B-4F9E-9D11-114E3A8141C7}" srcOrd="1" destOrd="0" presId="urn:microsoft.com/office/officeart/2005/8/layout/pyramid1"/>
    <dgm:cxn modelId="{692C8878-7A22-48F1-B27C-9AF2398DD44F}" type="presOf" srcId="{491644FA-8533-4C52-B7BC-1C94D8279C3B}" destId="{F0BB757F-58B6-4289-9384-63DB4B6BBD72}" srcOrd="1" destOrd="0" presId="urn:microsoft.com/office/officeart/2005/8/layout/pyramid1"/>
    <dgm:cxn modelId="{E80C477C-AED2-4E1D-AF3B-54261B86AECE}" type="presOf" srcId="{664ACAD8-0325-4E9F-9E94-3958D1CB6B7A}" destId="{4FE74A97-0CDB-423F-A209-36D032588384}" srcOrd="1" destOrd="0" presId="urn:microsoft.com/office/officeart/2005/8/layout/pyramid1"/>
    <dgm:cxn modelId="{9D1AAAB5-5EDE-4F9E-B79F-4A5FBCE953FA}" srcId="{CEB6D0C1-72CE-4780-A6D3-6CB2C6F1A204}" destId="{4F0586DD-170C-4228-80D2-EB3D94DB7362}" srcOrd="6" destOrd="0" parTransId="{BE0B898D-47D7-420C-ABCF-B5CCBB9FA8F5}" sibTransId="{A2908253-F547-48BA-886D-D31484617676}"/>
    <dgm:cxn modelId="{7319EE7C-5755-4F94-A431-F3894776B6E0}" type="presOf" srcId="{8354E874-5950-47CD-AC49-358FE415E98F}" destId="{6A34AC00-9E6A-4A24-B040-FFE227951404}" srcOrd="0" destOrd="0" presId="urn:microsoft.com/office/officeart/2005/8/layout/pyramid1"/>
    <dgm:cxn modelId="{7FF42F62-25D4-42E4-A847-690614A85F42}" type="presOf" srcId="{6BCC9E94-C50F-49F7-A33A-F1208B9BC099}" destId="{67555B42-127A-4979-90A1-06C6E162015E}" srcOrd="0" destOrd="0" presId="urn:microsoft.com/office/officeart/2005/8/layout/pyramid1"/>
    <dgm:cxn modelId="{E2A57377-AFFC-4D07-9D3A-E1E985BB4C38}" type="presOf" srcId="{664ACAD8-0325-4E9F-9E94-3958D1CB6B7A}" destId="{C7B0A7C1-0612-4627-B45C-D6868B10FBA4}" srcOrd="0" destOrd="0" presId="urn:microsoft.com/office/officeart/2005/8/layout/pyramid1"/>
    <dgm:cxn modelId="{5DABED58-67A2-4764-A435-4127BDEB9FE5}" type="presOf" srcId="{CEB6D0C1-72CE-4780-A6D3-6CB2C6F1A204}" destId="{C236B5E3-1CB6-4D34-9879-C142E7BC88F5}" srcOrd="0" destOrd="0" presId="urn:microsoft.com/office/officeart/2005/8/layout/pyramid1"/>
    <dgm:cxn modelId="{BCEF85ED-F05A-4B73-964A-FD555C5677CD}" type="presParOf" srcId="{C236B5E3-1CB6-4D34-9879-C142E7BC88F5}" destId="{2C84184A-CC23-4FB9-88E0-4CAD12E7E5EF}" srcOrd="0" destOrd="0" presId="urn:microsoft.com/office/officeart/2005/8/layout/pyramid1"/>
    <dgm:cxn modelId="{B3D3AD19-A90D-4A15-B2BF-86353D979F74}" type="presParOf" srcId="{2C84184A-CC23-4FB9-88E0-4CAD12E7E5EF}" destId="{88BFBD1E-97B3-446A-99F2-682C0C3DE068}" srcOrd="0" destOrd="0" presId="urn:microsoft.com/office/officeart/2005/8/layout/pyramid1"/>
    <dgm:cxn modelId="{162A2AF4-E333-4769-9976-2718F73B03CB}" type="presParOf" srcId="{2C84184A-CC23-4FB9-88E0-4CAD12E7E5EF}" destId="{5EAC52AB-F609-45FA-ACFE-B81530A497F4}" srcOrd="1" destOrd="0" presId="urn:microsoft.com/office/officeart/2005/8/layout/pyramid1"/>
    <dgm:cxn modelId="{CC40E6B2-0A60-449B-AAE2-4D44D40380EE}" type="presParOf" srcId="{C236B5E3-1CB6-4D34-9879-C142E7BC88F5}" destId="{4321C269-37C8-4B61-AA25-0E35F211FD66}" srcOrd="1" destOrd="0" presId="urn:microsoft.com/office/officeart/2005/8/layout/pyramid1"/>
    <dgm:cxn modelId="{5EDA8CD4-810E-4490-B526-825BED8F8060}" type="presParOf" srcId="{4321C269-37C8-4B61-AA25-0E35F211FD66}" destId="{6A34AC00-9E6A-4A24-B040-FFE227951404}" srcOrd="0" destOrd="0" presId="urn:microsoft.com/office/officeart/2005/8/layout/pyramid1"/>
    <dgm:cxn modelId="{C1860D35-A79F-4001-A5AB-3D5E27FA6074}" type="presParOf" srcId="{4321C269-37C8-4B61-AA25-0E35F211FD66}" destId="{CEE06B7A-7BE0-4451-A953-2DCB19E03DC5}" srcOrd="1" destOrd="0" presId="urn:microsoft.com/office/officeart/2005/8/layout/pyramid1"/>
    <dgm:cxn modelId="{ABC2E34A-3CEE-43D8-904C-3E320982144C}" type="presParOf" srcId="{C236B5E3-1CB6-4D34-9879-C142E7BC88F5}" destId="{6A498CBF-6FFC-4058-93C5-2D179144B087}" srcOrd="2" destOrd="0" presId="urn:microsoft.com/office/officeart/2005/8/layout/pyramid1"/>
    <dgm:cxn modelId="{2C3A4024-0DDC-4BF8-8A5C-9ADF79CF601E}" type="presParOf" srcId="{6A498CBF-6FFC-4058-93C5-2D179144B087}" destId="{0EA0068A-8A8B-40EA-B209-5C77BB1C5EB1}" srcOrd="0" destOrd="0" presId="urn:microsoft.com/office/officeart/2005/8/layout/pyramid1"/>
    <dgm:cxn modelId="{75A69DE0-86EA-4E78-8BF5-DB38DEC83FA9}" type="presParOf" srcId="{6A498CBF-6FFC-4058-93C5-2D179144B087}" destId="{5B8B0E91-5862-4160-9322-F9FA21D02AA8}" srcOrd="1" destOrd="0" presId="urn:microsoft.com/office/officeart/2005/8/layout/pyramid1"/>
    <dgm:cxn modelId="{E9C089A4-5BC5-4F42-B8BF-46C52C00FC03}" type="presParOf" srcId="{C236B5E3-1CB6-4D34-9879-C142E7BC88F5}" destId="{79262F5F-7792-4F93-B250-A1D1762AE84C}" srcOrd="3" destOrd="0" presId="urn:microsoft.com/office/officeart/2005/8/layout/pyramid1"/>
    <dgm:cxn modelId="{86BC85D8-392F-4373-A716-41EA664226C8}" type="presParOf" srcId="{79262F5F-7792-4F93-B250-A1D1762AE84C}" destId="{67555B42-127A-4979-90A1-06C6E162015E}" srcOrd="0" destOrd="0" presId="urn:microsoft.com/office/officeart/2005/8/layout/pyramid1"/>
    <dgm:cxn modelId="{DE80CF11-D2A5-4B0F-87C7-F7C1E76F2444}" type="presParOf" srcId="{79262F5F-7792-4F93-B250-A1D1762AE84C}" destId="{24C5BA01-DC49-4EAF-9D2F-6311FB6C79FC}" srcOrd="1" destOrd="0" presId="urn:microsoft.com/office/officeart/2005/8/layout/pyramid1"/>
    <dgm:cxn modelId="{771D797F-2616-4C8A-B2AE-CBCC663A8665}" type="presParOf" srcId="{C236B5E3-1CB6-4D34-9879-C142E7BC88F5}" destId="{5EB61DC0-6323-496E-9301-D491C9C9DBA7}" srcOrd="4" destOrd="0" presId="urn:microsoft.com/office/officeart/2005/8/layout/pyramid1"/>
    <dgm:cxn modelId="{B851C431-F640-4B61-98F4-5946D8A287D3}" type="presParOf" srcId="{5EB61DC0-6323-496E-9301-D491C9C9DBA7}" destId="{F6708487-BCFB-4D06-BF45-6CD7143A5EBC}" srcOrd="0" destOrd="0" presId="urn:microsoft.com/office/officeart/2005/8/layout/pyramid1"/>
    <dgm:cxn modelId="{F15C0159-0C72-4157-B94A-250FA8B3908D}" type="presParOf" srcId="{5EB61DC0-6323-496E-9301-D491C9C9DBA7}" destId="{79F0719F-89BA-4052-B2CA-93AAABB23926}" srcOrd="1" destOrd="0" presId="urn:microsoft.com/office/officeart/2005/8/layout/pyramid1"/>
    <dgm:cxn modelId="{6606FC9B-E1C9-4246-B9AC-C10F1B8676FD}" type="presParOf" srcId="{C236B5E3-1CB6-4D34-9879-C142E7BC88F5}" destId="{CF08357A-BFE0-4425-A75D-2CC7453A9AC9}" srcOrd="5" destOrd="0" presId="urn:microsoft.com/office/officeart/2005/8/layout/pyramid1"/>
    <dgm:cxn modelId="{ED2BAAE3-18D7-4F6D-972F-291E349C7C66}" type="presParOf" srcId="{CF08357A-BFE0-4425-A75D-2CC7453A9AC9}" destId="{C7B0A7C1-0612-4627-B45C-D6868B10FBA4}" srcOrd="0" destOrd="0" presId="urn:microsoft.com/office/officeart/2005/8/layout/pyramid1"/>
    <dgm:cxn modelId="{7E53E79E-DFBB-4DF1-BEB8-2526F0F434F5}" type="presParOf" srcId="{CF08357A-BFE0-4425-A75D-2CC7453A9AC9}" destId="{4FE74A97-0CDB-423F-A209-36D032588384}" srcOrd="1" destOrd="0" presId="urn:microsoft.com/office/officeart/2005/8/layout/pyramid1"/>
    <dgm:cxn modelId="{4A683E41-B4C2-4DB9-9815-D24A67D3F3BF}" type="presParOf" srcId="{C236B5E3-1CB6-4D34-9879-C142E7BC88F5}" destId="{A0FA8EAD-3671-4D17-B563-A034B6BFF1E9}" srcOrd="6" destOrd="0" presId="urn:microsoft.com/office/officeart/2005/8/layout/pyramid1"/>
    <dgm:cxn modelId="{D41085CD-7FD3-4BE3-8D02-505A4EBF914C}" type="presParOf" srcId="{A0FA8EAD-3671-4D17-B563-A034B6BFF1E9}" destId="{DDBB32B3-6183-4F09-8518-24EC8EC4E630}" srcOrd="0" destOrd="0" presId="urn:microsoft.com/office/officeart/2005/8/layout/pyramid1"/>
    <dgm:cxn modelId="{817B3C4C-50CF-478E-840B-92DA21307D24}" type="presParOf" srcId="{A0FA8EAD-3671-4D17-B563-A034B6BFF1E9}" destId="{DC234300-DF0B-4F9E-9D11-114E3A8141C7}" srcOrd="1" destOrd="0" presId="urn:microsoft.com/office/officeart/2005/8/layout/pyramid1"/>
    <dgm:cxn modelId="{64BAE3AA-D54A-4BF5-B0B2-B777DC8C84E5}" type="presParOf" srcId="{C236B5E3-1CB6-4D34-9879-C142E7BC88F5}" destId="{918D10D9-55BA-456A-80CC-97CB58FA153F}" srcOrd="7" destOrd="0" presId="urn:microsoft.com/office/officeart/2005/8/layout/pyramid1"/>
    <dgm:cxn modelId="{18DE6106-F46E-4CF2-9AF5-2A73EDEB01C6}" type="presParOf" srcId="{918D10D9-55BA-456A-80CC-97CB58FA153F}" destId="{A8DCEFB9-CB16-4B17-AB5C-3A5299F2DBD7}" srcOrd="0" destOrd="0" presId="urn:microsoft.com/office/officeart/2005/8/layout/pyramid1"/>
    <dgm:cxn modelId="{5AC556FD-FA87-4720-A299-3958279BE76A}" type="presParOf" srcId="{918D10D9-55BA-456A-80CC-97CB58FA153F}" destId="{A3E175A0-6C0D-45B3-8898-F1E4EBEEE55D}" srcOrd="1" destOrd="0" presId="urn:microsoft.com/office/officeart/2005/8/layout/pyramid1"/>
    <dgm:cxn modelId="{7687754D-2E8A-4322-93CB-53B3C40D842C}" type="presParOf" srcId="{C236B5E3-1CB6-4D34-9879-C142E7BC88F5}" destId="{6014B181-59C5-4A3D-B0B5-A425ED4CC4D9}" srcOrd="8" destOrd="0" presId="urn:microsoft.com/office/officeart/2005/8/layout/pyramid1"/>
    <dgm:cxn modelId="{0753C009-ED45-497B-9255-61BB8237E959}" type="presParOf" srcId="{6014B181-59C5-4A3D-B0B5-A425ED4CC4D9}" destId="{0F09BBB0-8D4C-462F-A12B-69F7B2DCA44B}" srcOrd="0" destOrd="0" presId="urn:microsoft.com/office/officeart/2005/8/layout/pyramid1"/>
    <dgm:cxn modelId="{1CFD693C-7257-484E-82AD-90D1F0AA598F}" type="presParOf" srcId="{6014B181-59C5-4A3D-B0B5-A425ED4CC4D9}" destId="{F0BB757F-58B6-4289-9384-63DB4B6BBD72}" srcOrd="1" destOrd="0" presId="urn:microsoft.com/office/officeart/2005/8/layout/pyramid1"/>
    <dgm:cxn modelId="{1C7C1F96-A196-4FC0-AB03-E6C4A86FBA98}" type="presParOf" srcId="{C236B5E3-1CB6-4D34-9879-C142E7BC88F5}" destId="{04064F64-C938-485C-8955-8090D8AE3015}" srcOrd="9" destOrd="0" presId="urn:microsoft.com/office/officeart/2005/8/layout/pyramid1"/>
    <dgm:cxn modelId="{7492ABE8-A52E-461A-ADDD-446CF488FF3D}" type="presParOf" srcId="{04064F64-C938-485C-8955-8090D8AE3015}" destId="{BC53B143-03F2-478F-A488-4FCB911073C6}" srcOrd="0" destOrd="0" presId="urn:microsoft.com/office/officeart/2005/8/layout/pyramid1"/>
    <dgm:cxn modelId="{AC421186-0939-4804-B8E7-02BBFEF1C2B4}" type="presParOf" srcId="{04064F64-C938-485C-8955-8090D8AE3015}" destId="{403A8119-2393-4980-BB9A-47F6B9010BAA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FBD1E-97B3-446A-99F2-682C0C3DE068}">
      <dsp:nvSpPr>
        <dsp:cNvPr id="0" name=""/>
        <dsp:cNvSpPr/>
      </dsp:nvSpPr>
      <dsp:spPr>
        <a:xfrm>
          <a:off x="3434781" y="0"/>
          <a:ext cx="763284" cy="590465"/>
        </a:xfrm>
        <a:prstGeom prst="trapezoid">
          <a:avLst>
            <a:gd name="adj" fmla="val 64634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3434781" y="0"/>
        <a:ext cx="763284" cy="590465"/>
      </dsp:txXfrm>
    </dsp:sp>
    <dsp:sp modelId="{6A34AC00-9E6A-4A24-B040-FFE227951404}">
      <dsp:nvSpPr>
        <dsp:cNvPr id="0" name=""/>
        <dsp:cNvSpPr/>
      </dsp:nvSpPr>
      <dsp:spPr>
        <a:xfrm>
          <a:off x="3053139" y="590465"/>
          <a:ext cx="1526569" cy="590465"/>
        </a:xfrm>
        <a:prstGeom prst="trapezoid">
          <a:avLst>
            <a:gd name="adj" fmla="val 64634"/>
          </a:avLst>
        </a:prstGeom>
        <a:solidFill>
          <a:schemeClr val="accent5">
            <a:hueOff val="-1103764"/>
            <a:satOff val="4423"/>
            <a:lumOff val="9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 dirty="0"/>
        </a:p>
      </dsp:txBody>
      <dsp:txXfrm>
        <a:off x="3320288" y="590465"/>
        <a:ext cx="992270" cy="590465"/>
      </dsp:txXfrm>
    </dsp:sp>
    <dsp:sp modelId="{0EA0068A-8A8B-40EA-B209-5C77BB1C5EB1}">
      <dsp:nvSpPr>
        <dsp:cNvPr id="0" name=""/>
        <dsp:cNvSpPr/>
      </dsp:nvSpPr>
      <dsp:spPr>
        <a:xfrm>
          <a:off x="2671496" y="1180931"/>
          <a:ext cx="2289854" cy="590465"/>
        </a:xfrm>
        <a:prstGeom prst="trapezoid">
          <a:avLst>
            <a:gd name="adj" fmla="val 64634"/>
          </a:avLst>
        </a:prstGeom>
        <a:solidFill>
          <a:schemeClr val="accent5">
            <a:hueOff val="-2207528"/>
            <a:satOff val="8847"/>
            <a:lumOff val="191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latin typeface="Times New Roman" pitchFamily="18" charset="0"/>
              <a:cs typeface="Times New Roman" pitchFamily="18" charset="0"/>
            </a:rPr>
            <a:t>САМОРЕЛІЗА-ЦІЯ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72221" y="1180931"/>
        <a:ext cx="1488405" cy="590465"/>
      </dsp:txXfrm>
    </dsp:sp>
    <dsp:sp modelId="{67555B42-127A-4979-90A1-06C6E162015E}">
      <dsp:nvSpPr>
        <dsp:cNvPr id="0" name=""/>
        <dsp:cNvSpPr/>
      </dsp:nvSpPr>
      <dsp:spPr>
        <a:xfrm>
          <a:off x="2289854" y="1771397"/>
          <a:ext cx="3053139" cy="590465"/>
        </a:xfrm>
        <a:prstGeom prst="trapezoid">
          <a:avLst>
            <a:gd name="adj" fmla="val 64634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latin typeface="Times New Roman" pitchFamily="18" charset="0"/>
              <a:cs typeface="Times New Roman" pitchFamily="18" charset="0"/>
            </a:rPr>
            <a:t>ЗАОХОЧЕННЯ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24153" y="1771397"/>
        <a:ext cx="1984540" cy="590465"/>
      </dsp:txXfrm>
    </dsp:sp>
    <dsp:sp modelId="{F6708487-BCFB-4D06-BF45-6CD7143A5EBC}">
      <dsp:nvSpPr>
        <dsp:cNvPr id="0" name=""/>
        <dsp:cNvSpPr/>
      </dsp:nvSpPr>
      <dsp:spPr>
        <a:xfrm>
          <a:off x="1908212" y="2361863"/>
          <a:ext cx="3816424" cy="590465"/>
        </a:xfrm>
        <a:prstGeom prst="trapezoid">
          <a:avLst>
            <a:gd name="adj" fmla="val 64634"/>
          </a:avLst>
        </a:prstGeom>
        <a:solidFill>
          <a:schemeClr val="accent5">
            <a:hueOff val="-4415056"/>
            <a:satOff val="17694"/>
            <a:lumOff val="383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latin typeface="Times New Roman" pitchFamily="18" charset="0"/>
              <a:cs typeface="Times New Roman" pitchFamily="18" charset="0"/>
            </a:rPr>
            <a:t>УЧАСТЬ У ЗМАГАННЯХ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76086" y="2361863"/>
        <a:ext cx="2480675" cy="590465"/>
      </dsp:txXfrm>
    </dsp:sp>
    <dsp:sp modelId="{C7B0A7C1-0612-4627-B45C-D6868B10FBA4}">
      <dsp:nvSpPr>
        <dsp:cNvPr id="0" name=""/>
        <dsp:cNvSpPr/>
      </dsp:nvSpPr>
      <dsp:spPr>
        <a:xfrm>
          <a:off x="1526569" y="2952329"/>
          <a:ext cx="4579708" cy="590465"/>
        </a:xfrm>
        <a:prstGeom prst="trapezoid">
          <a:avLst>
            <a:gd name="adj" fmla="val 64634"/>
          </a:avLst>
        </a:prstGeom>
        <a:solidFill>
          <a:schemeClr val="accent5">
            <a:hueOff val="-5518820"/>
            <a:satOff val="22117"/>
            <a:lumOff val="479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latin typeface="Times New Roman" pitchFamily="18" charset="0"/>
              <a:cs typeface="Times New Roman" pitchFamily="18" charset="0"/>
            </a:rPr>
            <a:t>ЗДОРОВ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’</a:t>
          </a:r>
          <a:r>
            <a:rPr lang="uk-UA" sz="1800" b="1" kern="1200" dirty="0" smtClean="0">
              <a:latin typeface="Times New Roman" pitchFamily="18" charset="0"/>
              <a:cs typeface="Times New Roman" pitchFamily="18" charset="0"/>
            </a:rPr>
            <a:t>Я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8018" y="2952329"/>
        <a:ext cx="2976810" cy="590465"/>
      </dsp:txXfrm>
    </dsp:sp>
    <dsp:sp modelId="{DDBB32B3-6183-4F09-8518-24EC8EC4E630}">
      <dsp:nvSpPr>
        <dsp:cNvPr id="0" name=""/>
        <dsp:cNvSpPr/>
      </dsp:nvSpPr>
      <dsp:spPr>
        <a:xfrm>
          <a:off x="1144927" y="3542794"/>
          <a:ext cx="5342993" cy="590465"/>
        </a:xfrm>
        <a:prstGeom prst="trapezoid">
          <a:avLst>
            <a:gd name="adj" fmla="val 64634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ПРАГНЕННЯ ПОСТАВЛЕНИХ ЦІЛЕЙ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079951" y="3542794"/>
        <a:ext cx="3472945" cy="590465"/>
      </dsp:txXfrm>
    </dsp:sp>
    <dsp:sp modelId="{A8DCEFB9-CB16-4B17-AB5C-3A5299F2DBD7}">
      <dsp:nvSpPr>
        <dsp:cNvPr id="0" name=""/>
        <dsp:cNvSpPr/>
      </dsp:nvSpPr>
      <dsp:spPr>
        <a:xfrm>
          <a:off x="763284" y="4133260"/>
          <a:ext cx="6106278" cy="590465"/>
        </a:xfrm>
        <a:prstGeom prst="trapezoid">
          <a:avLst>
            <a:gd name="adj" fmla="val 64634"/>
          </a:avLst>
        </a:prstGeom>
        <a:solidFill>
          <a:schemeClr val="accent5">
            <a:hueOff val="-7726349"/>
            <a:satOff val="30964"/>
            <a:lumOff val="671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latin typeface="Times New Roman" pitchFamily="18" charset="0"/>
              <a:cs typeface="Times New Roman" pitchFamily="18" charset="0"/>
            </a:rPr>
            <a:t>МЕТОДИЧНА РОБОТИ З ПЕДАГОГІЧНИМИ КАДРАМИ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831883" y="4133260"/>
        <a:ext cx="3969080" cy="590465"/>
      </dsp:txXfrm>
    </dsp:sp>
    <dsp:sp modelId="{0F09BBB0-8D4C-462F-A12B-69F7B2DCA44B}">
      <dsp:nvSpPr>
        <dsp:cNvPr id="0" name=""/>
        <dsp:cNvSpPr/>
      </dsp:nvSpPr>
      <dsp:spPr>
        <a:xfrm>
          <a:off x="381642" y="4723726"/>
          <a:ext cx="6869563" cy="590465"/>
        </a:xfrm>
        <a:prstGeom prst="trapezoid">
          <a:avLst>
            <a:gd name="adj" fmla="val 64634"/>
          </a:avLst>
        </a:prstGeom>
        <a:solidFill>
          <a:schemeClr val="accent5">
            <a:hueOff val="-8830112"/>
            <a:satOff val="35388"/>
            <a:lumOff val="766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ОСОБИСТІСТЬ 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ТА МАЙСТЕРНІСТЬ КЕРІВНИКА ГУРТКА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83815" y="4723726"/>
        <a:ext cx="4465216" cy="590465"/>
      </dsp:txXfrm>
    </dsp:sp>
    <dsp:sp modelId="{BC53B143-03F2-478F-A488-4FCB911073C6}">
      <dsp:nvSpPr>
        <dsp:cNvPr id="0" name=""/>
        <dsp:cNvSpPr/>
      </dsp:nvSpPr>
      <dsp:spPr>
        <a:xfrm>
          <a:off x="0" y="5314192"/>
          <a:ext cx="7632848" cy="590465"/>
        </a:xfrm>
        <a:prstGeom prst="trapezoid">
          <a:avLst>
            <a:gd name="adj" fmla="val 64634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ЗАКЛАД ПОЗАШКІЛЬНОЇ ОСВІТИ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35748" y="5314192"/>
        <a:ext cx="4961351" cy="5904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61CAFF-CEDC-447F-85FB-864F6351E064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00B016-31F1-45D3-8524-683ACFE658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433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6A786-44C1-4E99-8E5D-8A6528F46E91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44272-1CC8-453A-9209-B9884653C0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658813"/>
          </a:xfrm>
        </p:spPr>
        <p:txBody>
          <a:bodyPr/>
          <a:lstStyle/>
          <a:p>
            <a:pPr eaLnBrk="1" hangingPunct="1"/>
            <a:endParaRPr lang="ru-RU" sz="2000" b="1" dirty="0" smtClean="0">
              <a:solidFill>
                <a:srgbClr val="FF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7" y="11906"/>
            <a:ext cx="9128123" cy="6846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903" y="188640"/>
            <a:ext cx="5590070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Объект 9" descr="image-0-02-05-1e040356bddb4e7313aa2bc852a82ef088d81f3a799024201855000aca205021-V.jpg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040786" y="1639079"/>
            <a:ext cx="3539151" cy="243027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290" y="4211911"/>
            <a:ext cx="3869183" cy="235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290" y="1731086"/>
            <a:ext cx="3685222" cy="2372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786" y="4211911"/>
            <a:ext cx="3539151" cy="23588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27984" y="78102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Наполегливість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прагнення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до перемоги – два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головних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фактори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на шляху до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успіху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			Брайан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Трейсі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6084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3" descr="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-71438"/>
            <a:ext cx="9286876" cy="70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658813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rgbClr val="FF0000"/>
                </a:solidFill>
              </a:rPr>
              <a:t>ПЕДАГОГИКА УСПЕХА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196975"/>
            <a:ext cx="7772400" cy="52593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Цель: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условий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для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полноценного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развития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школьника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за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счет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удовлетворения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потребностей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самореализации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уважении</a:t>
            </a:r>
            <a:r>
              <a:rPr lang="en-US" sz="1600" b="1" dirty="0" smtClean="0"/>
              <a:t>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Сущность</a:t>
            </a:r>
            <a:r>
              <a:rPr lang="en-US" sz="1600" b="1" u="sng" dirty="0" smtClean="0">
                <a:solidFill>
                  <a:srgbClr val="FF0000"/>
                </a:solidFill>
              </a:rPr>
              <a:t> 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Восхождение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лестнице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достижений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обусловленной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гуманистическими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принципами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при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наличии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постоянной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системы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стимулирования</a:t>
            </a:r>
            <a:r>
              <a:rPr lang="en-US" sz="1600" b="1" dirty="0" smtClean="0"/>
              <a:t>  и </a:t>
            </a:r>
            <a:r>
              <a:rPr lang="en-US" sz="1600" b="1" dirty="0" err="1" smtClean="0"/>
              <a:t>направляющих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подкреплений</a:t>
            </a:r>
            <a:r>
              <a:rPr lang="en-US" sz="1600" b="1" dirty="0" smtClean="0"/>
              <a:t>, в </a:t>
            </a:r>
            <a:r>
              <a:rPr lang="en-US" sz="1600" b="1" dirty="0" err="1" smtClean="0"/>
              <a:t>роли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которых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выступает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</a:t>
            </a:r>
            <a:r>
              <a:rPr lang="en-US" sz="1600" b="1" dirty="0" smtClean="0"/>
              <a:t> 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Методы</a:t>
            </a:r>
            <a:r>
              <a:rPr lang="en-US" sz="1600" b="1" u="sng" dirty="0" smtClean="0">
                <a:solidFill>
                  <a:srgbClr val="FF0000"/>
                </a:solidFill>
              </a:rPr>
              <a:t> и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средства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ситуаций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успеха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учебной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внеучебной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как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средства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духовного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единения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коллективов,учителей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учеников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родителей</a:t>
            </a:r>
            <a:r>
              <a:rPr lang="en-US" sz="1600" b="1" dirty="0" smtClean="0"/>
              <a:t>.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Практические</a:t>
            </a: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действия</a:t>
            </a:r>
            <a:r>
              <a:rPr lang="en-US" sz="1600" b="1" u="sng" dirty="0" smtClean="0">
                <a:solidFill>
                  <a:srgbClr val="FF0000"/>
                </a:solidFill>
              </a:rPr>
              <a:t>: </a:t>
            </a:r>
            <a:br>
              <a:rPr lang="en-US" sz="1600" b="1" u="sng" dirty="0" smtClean="0">
                <a:solidFill>
                  <a:srgbClr val="FF0000"/>
                </a:solidFill>
              </a:rPr>
            </a:b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/>
              <a:t>Годовой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круг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творческих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дел,праздников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традиций,все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виды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: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трудовой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общественной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учебной,спортивной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художественной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т.д</a:t>
            </a:r>
            <a:r>
              <a:rPr lang="en-US" sz="1600" dirty="0" smtClean="0"/>
              <a:t>.</a:t>
            </a:r>
            <a:r>
              <a:rPr lang="en-US" sz="1600" b="1" dirty="0" smtClean="0"/>
              <a:t>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Результат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dirty="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dirty="0" smtClean="0"/>
              <a:t>   </a:t>
            </a:r>
            <a:r>
              <a:rPr lang="en-US" sz="1600" b="1" dirty="0" err="1" smtClean="0">
                <a:solidFill>
                  <a:srgbClr val="0033CC"/>
                </a:solidFill>
              </a:rPr>
              <a:t>Ученик</a:t>
            </a:r>
            <a:r>
              <a:rPr lang="en-US" sz="1600" b="1" dirty="0" smtClean="0">
                <a:solidFill>
                  <a:srgbClr val="0033CC"/>
                </a:solidFill>
              </a:rPr>
              <a:t> , </a:t>
            </a:r>
            <a:r>
              <a:rPr lang="en-US" sz="1600" b="1" dirty="0" err="1" smtClean="0">
                <a:solidFill>
                  <a:srgbClr val="0033CC"/>
                </a:solidFill>
              </a:rPr>
              <a:t>обладающий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креативностью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мышления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понимающий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жизненные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потребности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умеющий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их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реализовать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преодолевать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трудности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решать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проблемы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соответственно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нравственным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социальным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нормам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общества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верящий</a:t>
            </a:r>
            <a:r>
              <a:rPr lang="en-US" sz="1600" b="1" dirty="0" smtClean="0">
                <a:solidFill>
                  <a:srgbClr val="0033CC"/>
                </a:solidFill>
              </a:rPr>
              <a:t> в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силы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возможности</a:t>
            </a:r>
            <a:r>
              <a:rPr lang="en-US" sz="1600" b="1" dirty="0" smtClean="0">
                <a:solidFill>
                  <a:srgbClr val="0033CC"/>
                </a:solidFill>
              </a:rPr>
              <a:t>.</a:t>
            </a:r>
            <a:endParaRPr lang="ru-RU" sz="1600" b="1" dirty="0" smtClean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69" y="-63976"/>
            <a:ext cx="9128123" cy="6993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1246936"/>
              </p:ext>
            </p:extLst>
          </p:nvPr>
        </p:nvGraphicFramePr>
        <p:xfrm>
          <a:off x="827584" y="548678"/>
          <a:ext cx="7632848" cy="5904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834" y="613494"/>
            <a:ext cx="1284246" cy="115683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35696" y="116631"/>
            <a:ext cx="5040560" cy="4320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МОДЕЛЬ УСПІХУ ВИХОВАНЦЯ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6606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3" descr="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-71438"/>
            <a:ext cx="9286876" cy="70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658813"/>
          </a:xfrm>
        </p:spPr>
        <p:txBody>
          <a:bodyPr/>
          <a:lstStyle/>
          <a:p>
            <a:pPr eaLnBrk="1" hangingPunct="1"/>
            <a:r>
              <a:rPr lang="ru-RU" sz="1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ПЕДАГОГИКА УСПЕХА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196975"/>
            <a:ext cx="7772400" cy="5259388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800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Создание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условий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для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полноценного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развития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школьника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счет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удовлетворения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его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потребностей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самореализации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уважении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800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Сущность</a:t>
            </a:r>
            <a:r>
              <a:rPr lang="en-US" sz="1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Восхождение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лестнице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достижений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обусловленной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гуманистическими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принципами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при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наличии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постоянной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системы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стимулирования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 и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направляющих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подкреплений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роли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которых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выступает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успех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800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Методы</a:t>
            </a:r>
            <a:r>
              <a:rPr lang="en-US" sz="1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en-US" sz="1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Создание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ситуаций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успеха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учебной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внеучебной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как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духовного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единения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коллективов,учителей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учеников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родителей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800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Практические</a:t>
            </a:r>
            <a:r>
              <a:rPr lang="en-US" sz="1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действия</a:t>
            </a:r>
            <a:r>
              <a:rPr lang="en-US" sz="1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en-US" sz="1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Годовой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круг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творческих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дел,праздников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US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традиций,все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виды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школьной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трудовой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общественной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учебной,спортивной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US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художественной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т.д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800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</a:t>
            </a:r>
            <a:r>
              <a:rPr lang="en-US" sz="1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Ученик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обладающий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креативностью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мышления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понимающий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свои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жизненные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потребности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умеющий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реализовать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преодолевать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трудности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решать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проблемы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соответственно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нравственным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социальным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нормам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общества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верящий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свои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силы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18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возможности</a:t>
            </a:r>
            <a:r>
              <a:rPr lang="en-US" sz="18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1438"/>
            <a:ext cx="9418668" cy="710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908720"/>
            <a:ext cx="748883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ЗАКЛАД ПОЗАШКІЛЬНОЇ ОСВІТИ</a:t>
            </a: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Заклад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позашкільної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освіти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складова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системи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позашкільної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освіти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яка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надає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формуючи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вміння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навички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інтересами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забезпечує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потреби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творчій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самореалізації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інтелектуальний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духовний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фізичний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підготовку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активної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професійної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громадської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створює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соціального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захисту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організації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змістовного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дозвілля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відповідно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здібностей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обдарувань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стану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здоров'я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вихованців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слухачів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uk-UA" b="1" dirty="0">
                <a:latin typeface="Times New Roman" pitchFamily="18" charset="0"/>
                <a:cs typeface="Times New Roman" pitchFamily="18" charset="0"/>
              </a:rPr>
              <a:t>Важливе місце відведено вихованню людини гармонійно та фізично розвинутої, з високими моральними якостями. Батьки мають можливість вибирати той заклад, який на їх погляд, не тільки, надає та розвиває фізичні якості, а й виявляє здібності дітей та працює на перспективу.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Тому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у закладі повинні працювати справжні висококваліфіковані спеціалісти – керівники гуртків, які здатні закласти основу для майбутнього особистісного розвитку дитини.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Завдання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номер один – створити привабливий імідж закладу позашкільної освіти, щоб у дітей було бажання відвідувати заклад з радістю та задоволенням.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3137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196975"/>
            <a:ext cx="7772400" cy="52593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Цель: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условий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для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полноценного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развития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школьника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за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счет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удовлетворения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потребностей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самореализации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уважении</a:t>
            </a:r>
            <a:r>
              <a:rPr lang="en-US" sz="1600" b="1" dirty="0" smtClean="0"/>
              <a:t>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Сущность</a:t>
            </a:r>
            <a:r>
              <a:rPr lang="en-US" sz="1600" b="1" u="sng" dirty="0" smtClean="0">
                <a:solidFill>
                  <a:srgbClr val="FF0000"/>
                </a:solidFill>
              </a:rPr>
              <a:t> 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Восхождение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лестнице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достижений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обусловленнойуманистическими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принципами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при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наличии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постоянной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системы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стимулирования</a:t>
            </a:r>
            <a:r>
              <a:rPr lang="en-US" sz="1600" b="1" dirty="0" smtClean="0"/>
              <a:t>  и </a:t>
            </a:r>
            <a:r>
              <a:rPr lang="en-US" sz="1600" b="1" dirty="0" err="1" smtClean="0"/>
              <a:t>направляющих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подкреплений</a:t>
            </a:r>
            <a:r>
              <a:rPr lang="en-US" sz="1600" b="1" dirty="0" smtClean="0"/>
              <a:t>, в </a:t>
            </a:r>
            <a:r>
              <a:rPr lang="en-US" sz="1600" b="1" dirty="0" err="1" smtClean="0"/>
              <a:t>роли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которых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выступает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</a:t>
            </a:r>
            <a:r>
              <a:rPr lang="en-US" sz="1600" b="1" dirty="0" smtClean="0"/>
              <a:t> 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Методы</a:t>
            </a:r>
            <a:r>
              <a:rPr lang="en-US" sz="1600" b="1" u="sng" dirty="0" smtClean="0">
                <a:solidFill>
                  <a:srgbClr val="FF0000"/>
                </a:solidFill>
              </a:rPr>
              <a:t> и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средства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ситуаций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успеха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учебной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внеучебной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как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средства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духовного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единения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коллективов,учителей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учеников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родителей</a:t>
            </a:r>
            <a:r>
              <a:rPr lang="en-US" sz="1600" b="1" dirty="0" smtClean="0"/>
              <a:t>.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Практические</a:t>
            </a: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действия</a:t>
            </a:r>
            <a:r>
              <a:rPr lang="en-US" sz="1600" b="1" u="sng" dirty="0" smtClean="0">
                <a:solidFill>
                  <a:srgbClr val="FF0000"/>
                </a:solidFill>
              </a:rPr>
              <a:t>: </a:t>
            </a:r>
            <a:br>
              <a:rPr lang="en-US" sz="1600" b="1" u="sng" dirty="0" smtClean="0">
                <a:solidFill>
                  <a:srgbClr val="FF0000"/>
                </a:solidFill>
              </a:rPr>
            </a:b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/>
              <a:t>Годовой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круг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творческих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дел,праздников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традиций,все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виды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: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трудовой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общественной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учебной,спортивной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художественной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т.д</a:t>
            </a:r>
            <a:r>
              <a:rPr lang="en-US" sz="1600" dirty="0" smtClean="0"/>
              <a:t>.</a:t>
            </a:r>
            <a:r>
              <a:rPr lang="en-US" sz="1600" b="1" dirty="0" smtClean="0"/>
              <a:t>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Результат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dirty="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dirty="0" smtClean="0"/>
              <a:t>   </a:t>
            </a:r>
            <a:r>
              <a:rPr lang="en-US" sz="1600" b="1" dirty="0" err="1" smtClean="0">
                <a:solidFill>
                  <a:srgbClr val="0033CC"/>
                </a:solidFill>
              </a:rPr>
              <a:t>Ученик</a:t>
            </a:r>
            <a:r>
              <a:rPr lang="en-US" sz="1600" b="1" dirty="0" smtClean="0">
                <a:solidFill>
                  <a:srgbClr val="0033CC"/>
                </a:solidFill>
              </a:rPr>
              <a:t> , </a:t>
            </a:r>
            <a:r>
              <a:rPr lang="en-US" sz="1600" b="1" dirty="0" err="1" smtClean="0">
                <a:solidFill>
                  <a:srgbClr val="0033CC"/>
                </a:solidFill>
              </a:rPr>
              <a:t>обладающий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креативностью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мышления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понимающий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жизненные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потребности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умеющий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их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реализовать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преодолевать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трудности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решать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проблемы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соответственно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нравственным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социальным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нормам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общества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верящий</a:t>
            </a:r>
            <a:r>
              <a:rPr lang="en-US" sz="1600" b="1" dirty="0" smtClean="0">
                <a:solidFill>
                  <a:srgbClr val="0033CC"/>
                </a:solidFill>
              </a:rPr>
              <a:t> в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силы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возможности</a:t>
            </a:r>
            <a:r>
              <a:rPr lang="en-US" sz="1600" b="1" dirty="0" smtClean="0">
                <a:solidFill>
                  <a:srgbClr val="0033CC"/>
                </a:solidFill>
              </a:rPr>
              <a:t>.</a:t>
            </a:r>
            <a:endParaRPr lang="ru-RU" sz="1600" b="1" dirty="0" smtClean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06"/>
            <a:ext cx="9128123" cy="6846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ОСОБИСТІСТЬ ТА МАЙСТЕРНІСТЬ КЕРІВНИКА ГУРТКА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28" y="1124744"/>
            <a:ext cx="756084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Сучасн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педагоги,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повинн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володі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знаннями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певній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галузі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сучасними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технологіями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застосову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вати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постійно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займат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самоосвітою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самовдосконаленням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став</a:t>
            </a:r>
            <a:r>
              <a:rPr lang="uk-UA" b="1" dirty="0" err="1">
                <a:latin typeface="Times New Roman" pitchFamily="18" charset="0"/>
                <a:cs typeface="Times New Roman" pitchFamily="18" charset="0"/>
              </a:rPr>
              <a:t>ити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за мету не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навчити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вихованців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тому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іншому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виду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але й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сформувати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життєву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соціальну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компетентність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Тому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специфіка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позашкільного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закладу як закладу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інноваційного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формату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вимагає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керівників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гуртків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постійного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творчого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пошуку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самовдосконалення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для компетентного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супроводження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особистісного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зростання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інтересу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вихованців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оволодіння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улюбленою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справою,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самореалізації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їхніх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інтелектуальних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творчих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сил,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професійного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самовизначенн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я.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044" y="4293096"/>
            <a:ext cx="3806908" cy="2380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9505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641"/>
            <a:ext cx="9290786" cy="6969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629980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здібностей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визначається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умовами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виховання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тим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освітнім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середовищем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створюється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закладі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Провести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вихованця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тернистим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шляхом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підтримки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нахилів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виявлення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здібностей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висот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майстерності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обраній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справі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виховати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творчу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дитину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кожного педагога закладу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 Методична робота з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педагогічними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кадрами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закладі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спрямована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професійної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компетентності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збереження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творчого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потенціалу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всього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колективу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вироблення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інноваційного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стилю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роботу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нових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умовах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впровадження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інноваційних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технологій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навчально-виховний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Головним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методичній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надання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реальної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дієвої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допомоги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керівникам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гуртків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процесі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їхньої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майстерності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органічного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поєднання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професійних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навичок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вмінь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сприяння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професійному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вдосконаленню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педагога,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стимулювання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творчості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веде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пошуки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шляхів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збагачення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змісту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форм і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методів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навчально-виховної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71800" y="260648"/>
            <a:ext cx="4643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МЕТОДИЧНА РОБОТА З ПЕДКАДРАМИ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729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3" descr="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-71438"/>
            <a:ext cx="9286876" cy="70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658813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rgbClr val="FF0000"/>
                </a:solidFill>
              </a:rPr>
              <a:t>ПЕДАГОГИКА УСПЕХА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196975"/>
            <a:ext cx="7772400" cy="52593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Цель: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условий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для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полноценного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развития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школьника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за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счет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удовлетворения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потребностей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самореализации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уважении</a:t>
            </a:r>
            <a:r>
              <a:rPr lang="en-US" sz="1600" b="1" dirty="0" smtClean="0"/>
              <a:t>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Сущность</a:t>
            </a:r>
            <a:r>
              <a:rPr lang="en-US" sz="1600" b="1" u="sng" dirty="0" smtClean="0">
                <a:solidFill>
                  <a:srgbClr val="FF0000"/>
                </a:solidFill>
              </a:rPr>
              <a:t> 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Восхождение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лестнице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достижений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обусловленной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гуманистическими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принципами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при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наличии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постоянной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системы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стимулирования</a:t>
            </a:r>
            <a:r>
              <a:rPr lang="en-US" sz="1600" b="1" dirty="0" smtClean="0"/>
              <a:t>  и </a:t>
            </a:r>
            <a:r>
              <a:rPr lang="en-US" sz="1600" b="1" dirty="0" err="1" smtClean="0"/>
              <a:t>направляющих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подкреплений</a:t>
            </a:r>
            <a:r>
              <a:rPr lang="en-US" sz="1600" b="1" dirty="0" smtClean="0"/>
              <a:t>, в </a:t>
            </a:r>
            <a:r>
              <a:rPr lang="en-US" sz="1600" b="1" dirty="0" err="1" smtClean="0"/>
              <a:t>роли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которых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выступает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</a:t>
            </a:r>
            <a:r>
              <a:rPr lang="en-US" sz="1600" b="1" dirty="0" smtClean="0"/>
              <a:t> 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Методы</a:t>
            </a:r>
            <a:r>
              <a:rPr lang="en-US" sz="1600" b="1" u="sng" dirty="0" smtClean="0">
                <a:solidFill>
                  <a:srgbClr val="FF0000"/>
                </a:solidFill>
              </a:rPr>
              <a:t> и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средства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ситуаций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успеха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учебной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внеучебной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как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средства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духовного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единения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коллективов,учителей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учеников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родителей</a:t>
            </a:r>
            <a:r>
              <a:rPr lang="en-US" sz="1600" b="1" dirty="0" smtClean="0"/>
              <a:t>.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Практические</a:t>
            </a: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действия</a:t>
            </a:r>
            <a:r>
              <a:rPr lang="en-US" sz="1600" b="1" u="sng" dirty="0" smtClean="0">
                <a:solidFill>
                  <a:srgbClr val="FF0000"/>
                </a:solidFill>
              </a:rPr>
              <a:t>: </a:t>
            </a:r>
            <a:br>
              <a:rPr lang="en-US" sz="1600" b="1" u="sng" dirty="0" smtClean="0">
                <a:solidFill>
                  <a:srgbClr val="FF0000"/>
                </a:solidFill>
              </a:rPr>
            </a:b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/>
              <a:t>Годовой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круг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творческих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дел,праздников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традиций,все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виды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: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трудовой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общественной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учебной,спортивной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художественной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т.д</a:t>
            </a:r>
            <a:r>
              <a:rPr lang="en-US" sz="1600" dirty="0" smtClean="0"/>
              <a:t>.</a:t>
            </a:r>
            <a:r>
              <a:rPr lang="en-US" sz="1600" b="1" dirty="0" smtClean="0"/>
              <a:t>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Результат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dirty="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dirty="0" smtClean="0"/>
              <a:t>   </a:t>
            </a:r>
            <a:r>
              <a:rPr lang="en-US" sz="1600" b="1" dirty="0" err="1" smtClean="0">
                <a:solidFill>
                  <a:srgbClr val="0033CC"/>
                </a:solidFill>
              </a:rPr>
              <a:t>Ученик</a:t>
            </a:r>
            <a:r>
              <a:rPr lang="en-US" sz="1600" b="1" dirty="0" smtClean="0">
                <a:solidFill>
                  <a:srgbClr val="0033CC"/>
                </a:solidFill>
              </a:rPr>
              <a:t> , </a:t>
            </a:r>
            <a:r>
              <a:rPr lang="en-US" sz="1600" b="1" dirty="0" err="1" smtClean="0">
                <a:solidFill>
                  <a:srgbClr val="0033CC"/>
                </a:solidFill>
              </a:rPr>
              <a:t>обладающий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креативностью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мышления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понимающий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жизненные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потребности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умеющий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их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реализовать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преодолевать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трудности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решать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проблемы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соответственно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нравственным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социальным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нормам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общества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верящий</a:t>
            </a:r>
            <a:r>
              <a:rPr lang="en-US" sz="1600" b="1" dirty="0" smtClean="0">
                <a:solidFill>
                  <a:srgbClr val="0033CC"/>
                </a:solidFill>
              </a:rPr>
              <a:t> в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силы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возможности</a:t>
            </a:r>
            <a:r>
              <a:rPr lang="en-US" sz="1600" b="1" dirty="0" smtClean="0">
                <a:solidFill>
                  <a:srgbClr val="0033CC"/>
                </a:solidFill>
              </a:rPr>
              <a:t>.</a:t>
            </a:r>
            <a:endParaRPr lang="ru-RU" sz="1600" b="1" dirty="0" smtClean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-22718"/>
            <a:ext cx="9128123" cy="6952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64118" y="26064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ctr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СПРИЯТЛИВИЙ СОЦІАЛЬНО - ПСИХОЛОГІЧНИЙ КЛІМАТ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340768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Наявність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згуртованого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колективу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колективу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однодумців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заємини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ньому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загальний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психологічний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клімат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навколишній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клімат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родині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дружній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компанії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...).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Ділові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дружні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сприятливі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взаємини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керівником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гуртка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вихованцем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найважливіші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психологічні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продуктивності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навчального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процесу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 algn="just"/>
            <a:r>
              <a:rPr lang="ru-RU" b="1" u="sng" dirty="0" err="1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збереження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традицій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u="sng" dirty="0" err="1">
                <a:latin typeface="Times New Roman" pitchFamily="18" charset="0"/>
                <a:cs typeface="Times New Roman" pitchFamily="18" charset="0"/>
              </a:rPr>
              <a:t>гуртку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Організація участі та участь вихованців у спортивно-масових заходах, змаганнях, фестивалях різних рівнів та ін.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Висвітлення діяльності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уртка на сайті, у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Фейсбуці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та ін.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Залучення батьків вихованців до участі у житті гуртка: сумісні поїздки на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змаганння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, фестивалі, участь у заняттях «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Батьки+діти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»; родинні заходи «Тато, мама, я – спортивна родина» та ін.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Організація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свят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присвячених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успіхам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колективу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вихованцям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дні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народження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похід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кінотеатри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гарні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мотиви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збереження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колективу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гуртка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подальшої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співпраці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571849"/>
            <a:ext cx="1914295" cy="1275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27403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3" descr="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-71438"/>
            <a:ext cx="9286876" cy="70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658813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rgbClr val="FF0000"/>
                </a:solidFill>
              </a:rPr>
              <a:t>ПЕДАГОГИКА УСПЕХА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196975"/>
            <a:ext cx="7772400" cy="52593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Цель: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условий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для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полноценного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развития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школьника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за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счет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удовлетворения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потребностей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самореализации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уважении</a:t>
            </a:r>
            <a:r>
              <a:rPr lang="en-US" sz="1600" b="1" dirty="0" smtClean="0"/>
              <a:t>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Сущность</a:t>
            </a:r>
            <a:r>
              <a:rPr lang="en-US" sz="1600" b="1" u="sng" dirty="0" smtClean="0">
                <a:solidFill>
                  <a:srgbClr val="FF0000"/>
                </a:solidFill>
              </a:rPr>
              <a:t> 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Восхождение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лестнице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достижений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обусловленной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гуманистическими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принципами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при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наличии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постоянной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системы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стимулирования</a:t>
            </a:r>
            <a:r>
              <a:rPr lang="en-US" sz="1600" b="1" dirty="0" smtClean="0"/>
              <a:t>  и </a:t>
            </a:r>
            <a:r>
              <a:rPr lang="en-US" sz="1600" b="1" dirty="0" err="1" smtClean="0"/>
              <a:t>направляющих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подкреплений</a:t>
            </a:r>
            <a:r>
              <a:rPr lang="en-US" sz="1600" b="1" dirty="0" smtClean="0"/>
              <a:t>, в </a:t>
            </a:r>
            <a:r>
              <a:rPr lang="en-US" sz="1600" b="1" dirty="0" err="1" smtClean="0"/>
              <a:t>роли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которых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выступает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</a:t>
            </a:r>
            <a:r>
              <a:rPr lang="en-US" sz="1600" b="1" dirty="0" smtClean="0"/>
              <a:t> 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Методы</a:t>
            </a:r>
            <a:r>
              <a:rPr lang="en-US" sz="1600" b="1" u="sng" dirty="0" smtClean="0">
                <a:solidFill>
                  <a:srgbClr val="FF0000"/>
                </a:solidFill>
              </a:rPr>
              <a:t> и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средства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ситуаций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успеха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учебной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внеучебной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как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средства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духовного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единения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коллективов,учителей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учеников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родителей</a:t>
            </a:r>
            <a:r>
              <a:rPr lang="en-US" sz="1600" b="1" dirty="0" smtClean="0"/>
              <a:t>.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Практические</a:t>
            </a: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действия</a:t>
            </a:r>
            <a:r>
              <a:rPr lang="en-US" sz="1600" b="1" u="sng" dirty="0" smtClean="0">
                <a:solidFill>
                  <a:srgbClr val="FF0000"/>
                </a:solidFill>
              </a:rPr>
              <a:t>: </a:t>
            </a:r>
            <a:br>
              <a:rPr lang="en-US" sz="1600" b="1" u="sng" dirty="0" smtClean="0">
                <a:solidFill>
                  <a:srgbClr val="FF0000"/>
                </a:solidFill>
              </a:rPr>
            </a:b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/>
              <a:t>Годовой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круг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творческих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дел,праздников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традиций,все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виды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: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трудовой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общественной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учебной,спортивной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художественной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т.д</a:t>
            </a:r>
            <a:r>
              <a:rPr lang="en-US" sz="1600" dirty="0" smtClean="0"/>
              <a:t>.</a:t>
            </a:r>
            <a:r>
              <a:rPr lang="en-US" sz="1600" b="1" dirty="0" smtClean="0"/>
              <a:t>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Результат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dirty="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dirty="0" smtClean="0"/>
              <a:t>   </a:t>
            </a:r>
            <a:r>
              <a:rPr lang="en-US" sz="1600" b="1" dirty="0" err="1" smtClean="0">
                <a:solidFill>
                  <a:srgbClr val="0033CC"/>
                </a:solidFill>
              </a:rPr>
              <a:t>Ученик</a:t>
            </a:r>
            <a:r>
              <a:rPr lang="en-US" sz="1600" b="1" dirty="0" smtClean="0">
                <a:solidFill>
                  <a:srgbClr val="0033CC"/>
                </a:solidFill>
              </a:rPr>
              <a:t> , </a:t>
            </a:r>
            <a:r>
              <a:rPr lang="en-US" sz="1600" b="1" dirty="0" err="1" smtClean="0">
                <a:solidFill>
                  <a:srgbClr val="0033CC"/>
                </a:solidFill>
              </a:rPr>
              <a:t>обладающий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креативностью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мышления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понимающий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жизненные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потребности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умеющий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их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реализовать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преодолевать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трудности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решать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проблемы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соответственно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нравственным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социальным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нормам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общества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верящий</a:t>
            </a:r>
            <a:r>
              <a:rPr lang="en-US" sz="1600" b="1" dirty="0" smtClean="0">
                <a:solidFill>
                  <a:srgbClr val="0033CC"/>
                </a:solidFill>
              </a:rPr>
              <a:t> в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силы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возможности</a:t>
            </a:r>
            <a:r>
              <a:rPr lang="en-US" sz="1600" b="1" dirty="0" smtClean="0">
                <a:solidFill>
                  <a:srgbClr val="0033CC"/>
                </a:solidFill>
              </a:rPr>
              <a:t>.</a:t>
            </a:r>
            <a:endParaRPr lang="ru-RU" sz="1600" b="1" dirty="0" smtClean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-142876"/>
            <a:ext cx="9128123" cy="7000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38966" y="322483"/>
            <a:ext cx="5040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ПРАВИЛЬНО ПОСТАВЛЕНІ ЦІЛІ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722593"/>
            <a:ext cx="734481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Якось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чемпіона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легкої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атлетики запитали: як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йому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вдалося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 коли я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юним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спортсменом тренер запитав мене, яка в мене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мрія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? Хочу бути самим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швидким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бігуном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Тренер:  -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Мрія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ніколи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стає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реальністю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приставиш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драбину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А як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створити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? –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Будуй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потроху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просувайся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сходинка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сходинкою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крок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кроком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І як результат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сходинки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приведуть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на саму вершину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успіху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Ставити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цілі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ось один з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важливіших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кроків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на шляху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успіху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найважливіше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вірити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у них.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863" y="3610633"/>
            <a:ext cx="3939326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0429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3" descr="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-71438"/>
            <a:ext cx="9286876" cy="70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658813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rgbClr val="FF0000"/>
                </a:solidFill>
              </a:rPr>
              <a:t>ПЕДАГОГИКА УСПЕХА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196975"/>
            <a:ext cx="7772400" cy="52593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Цель: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условий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для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полноценного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развития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школьника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за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счет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удовлетворения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потребностей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самореализации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уважении</a:t>
            </a:r>
            <a:r>
              <a:rPr lang="en-US" sz="1600" b="1" dirty="0" smtClean="0"/>
              <a:t>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Сущность</a:t>
            </a:r>
            <a:r>
              <a:rPr lang="en-US" sz="1600" b="1" u="sng" dirty="0" smtClean="0">
                <a:solidFill>
                  <a:srgbClr val="FF0000"/>
                </a:solidFill>
              </a:rPr>
              <a:t> 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Восхождение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лестнице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достижений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обусловленной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гуманистическими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принципами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при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наличии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постоянной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системы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стимулирования</a:t>
            </a:r>
            <a:r>
              <a:rPr lang="en-US" sz="1600" b="1" dirty="0" smtClean="0"/>
              <a:t>  и </a:t>
            </a:r>
            <a:r>
              <a:rPr lang="en-US" sz="1600" b="1" dirty="0" err="1" smtClean="0"/>
              <a:t>направляющих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подкреплений</a:t>
            </a:r>
            <a:r>
              <a:rPr lang="en-US" sz="1600" b="1" dirty="0" smtClean="0"/>
              <a:t>, в </a:t>
            </a:r>
            <a:r>
              <a:rPr lang="en-US" sz="1600" b="1" dirty="0" err="1" smtClean="0"/>
              <a:t>роли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которых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выступает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</a:t>
            </a:r>
            <a:r>
              <a:rPr lang="en-US" sz="1600" b="1" dirty="0" smtClean="0"/>
              <a:t> 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Методы</a:t>
            </a:r>
            <a:r>
              <a:rPr lang="en-US" sz="1600" b="1" u="sng" dirty="0" smtClean="0">
                <a:solidFill>
                  <a:srgbClr val="FF0000"/>
                </a:solidFill>
              </a:rPr>
              <a:t> и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средства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ситуаций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успеха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учебной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внеучебной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как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средства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духовного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единения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коллективов,учителей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учеников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родителей</a:t>
            </a:r>
            <a:r>
              <a:rPr lang="en-US" sz="1600" b="1" dirty="0" smtClean="0"/>
              <a:t>.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Практические</a:t>
            </a: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действия</a:t>
            </a:r>
            <a:r>
              <a:rPr lang="en-US" sz="1600" b="1" u="sng" dirty="0" smtClean="0">
                <a:solidFill>
                  <a:srgbClr val="FF0000"/>
                </a:solidFill>
              </a:rPr>
              <a:t>: </a:t>
            </a:r>
            <a:br>
              <a:rPr lang="en-US" sz="1600" b="1" u="sng" dirty="0" smtClean="0">
                <a:solidFill>
                  <a:srgbClr val="FF0000"/>
                </a:solidFill>
              </a:rPr>
            </a:b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/>
              <a:t>Годовой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круг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творческих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дел,праздников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традиций,все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виды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: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трудовой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общественной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учебной,спортивной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художественной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т.д</a:t>
            </a:r>
            <a:r>
              <a:rPr lang="en-US" sz="1600" dirty="0" smtClean="0"/>
              <a:t>.</a:t>
            </a:r>
            <a:r>
              <a:rPr lang="en-US" sz="1600" b="1" dirty="0" smtClean="0"/>
              <a:t>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Результат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dirty="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dirty="0" smtClean="0"/>
              <a:t>   </a:t>
            </a:r>
            <a:r>
              <a:rPr lang="en-US" sz="1600" b="1" dirty="0" err="1" smtClean="0">
                <a:solidFill>
                  <a:srgbClr val="0033CC"/>
                </a:solidFill>
              </a:rPr>
              <a:t>Ученик</a:t>
            </a:r>
            <a:r>
              <a:rPr lang="en-US" sz="1600" b="1" dirty="0" smtClean="0">
                <a:solidFill>
                  <a:srgbClr val="0033CC"/>
                </a:solidFill>
              </a:rPr>
              <a:t> , </a:t>
            </a:r>
            <a:r>
              <a:rPr lang="en-US" sz="1600" b="1" dirty="0" err="1" smtClean="0">
                <a:solidFill>
                  <a:srgbClr val="0033CC"/>
                </a:solidFill>
              </a:rPr>
              <a:t>обладающий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креативностью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мышления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понимающий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жизненные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потребности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умеющий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их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реализовать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преодолевать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трудности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решать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проблемы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соответственно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нравственным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социальным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нормам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общества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верящий</a:t>
            </a:r>
            <a:r>
              <a:rPr lang="en-US" sz="1600" b="1" dirty="0" smtClean="0">
                <a:solidFill>
                  <a:srgbClr val="0033CC"/>
                </a:solidFill>
              </a:rPr>
              <a:t> в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силы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возможности</a:t>
            </a:r>
            <a:r>
              <a:rPr lang="en-US" sz="1600" b="1" dirty="0" smtClean="0">
                <a:solidFill>
                  <a:srgbClr val="0033CC"/>
                </a:solidFill>
              </a:rPr>
              <a:t>.</a:t>
            </a:r>
            <a:endParaRPr lang="ru-RU" sz="1600" b="1" dirty="0" smtClean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-60300"/>
            <a:ext cx="9128123" cy="708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31840" y="404664"/>
            <a:ext cx="41044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ЗАОХОЧЕННЯ ВИХОВАНЦІВ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028343"/>
            <a:ext cx="777686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sz="2000" i="1" dirty="0">
                <a:latin typeface="Times New Roman" pitchFamily="18" charset="0"/>
                <a:cs typeface="Times New Roman" pitchFamily="18" charset="0"/>
              </a:rPr>
              <a:t>«Вірте в талант і творчі сили кожного вихованця.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uk-UA" sz="2000" i="1" dirty="0">
                <a:latin typeface="Times New Roman" pitchFamily="18" charset="0"/>
                <a:cs typeface="Times New Roman" pitchFamily="18" charset="0"/>
              </a:rPr>
              <a:t>Людина – неповторна»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uk-UA" sz="2000" i="1" dirty="0">
                <a:latin typeface="Times New Roman" pitchFamily="18" charset="0"/>
                <a:cs typeface="Times New Roman" pitchFamily="18" charset="0"/>
              </a:rPr>
              <a:t>(В.Сухомлинський)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Похвала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велике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Треба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хвалити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за те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роблять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зусилля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прикладають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наявних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у них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здібностей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Заохочення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покарання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поширеними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способами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мотивації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нерідко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вимагають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прояви максимуму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можливостей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мотивації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вихованців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керівники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гуртків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досить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часто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використовують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матеріальне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заохочення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нагороди (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зірочки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грамоти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медалі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солодощі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…) Система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заохочення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встановлена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​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керівником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гуртка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підтверджує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вихованець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виконав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велику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роботу і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керівник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гуртка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цінує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00" y="384952"/>
            <a:ext cx="2131284" cy="1767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87861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3" descr="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-71438"/>
            <a:ext cx="9286876" cy="70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658813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rgbClr val="FF0000"/>
                </a:solidFill>
              </a:rPr>
              <a:t>ПЕДАГОГИКА УСПЕХА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196975"/>
            <a:ext cx="7772400" cy="52593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Цель: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условий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для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полноценного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развития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школьника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за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счет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удовлетворения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потребностей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самореализации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уважении</a:t>
            </a:r>
            <a:r>
              <a:rPr lang="en-US" sz="1600" b="1" dirty="0" smtClean="0"/>
              <a:t>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Сущность</a:t>
            </a:r>
            <a:r>
              <a:rPr lang="en-US" sz="1600" b="1" u="sng" dirty="0" smtClean="0">
                <a:solidFill>
                  <a:srgbClr val="FF0000"/>
                </a:solidFill>
              </a:rPr>
              <a:t> 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Восхождение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лестнице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достижений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обусловленной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гуманистическими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принципами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при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наличии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постоянной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системы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стимулирования</a:t>
            </a:r>
            <a:r>
              <a:rPr lang="en-US" sz="1600" b="1" dirty="0" smtClean="0"/>
              <a:t>  и </a:t>
            </a:r>
            <a:r>
              <a:rPr lang="en-US" sz="1600" b="1" dirty="0" err="1" smtClean="0"/>
              <a:t>направляющих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подкреплений</a:t>
            </a:r>
            <a:r>
              <a:rPr lang="en-US" sz="1600" b="1" dirty="0" smtClean="0"/>
              <a:t>, в </a:t>
            </a:r>
            <a:r>
              <a:rPr lang="en-US" sz="1600" b="1" dirty="0" err="1" smtClean="0"/>
              <a:t>роли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которых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выступает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</a:t>
            </a:r>
            <a:r>
              <a:rPr lang="en-US" sz="1600" b="1" dirty="0" smtClean="0"/>
              <a:t> .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Методы</a:t>
            </a:r>
            <a:r>
              <a:rPr lang="en-US" sz="1600" b="1" u="sng" dirty="0" smtClean="0">
                <a:solidFill>
                  <a:srgbClr val="FF0000"/>
                </a:solidFill>
              </a:rPr>
              <a:t> и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средства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Создание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ситуаций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успеха</a:t>
            </a:r>
            <a:r>
              <a:rPr lang="en-US" sz="1600" b="1" dirty="0" smtClean="0"/>
              <a:t> в </a:t>
            </a:r>
            <a:r>
              <a:rPr lang="en-US" sz="1600" b="1" dirty="0" err="1" smtClean="0"/>
              <a:t>учебной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внеучебной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как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средства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духовного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единения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коллективов,учителей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учеников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родителей</a:t>
            </a:r>
            <a:r>
              <a:rPr lang="en-US" sz="1600" b="1" dirty="0" smtClean="0"/>
              <a:t>.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Практические</a:t>
            </a: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u="sng" dirty="0" err="1" smtClean="0">
                <a:solidFill>
                  <a:srgbClr val="FF0000"/>
                </a:solidFill>
              </a:rPr>
              <a:t>действия</a:t>
            </a:r>
            <a:r>
              <a:rPr lang="en-US" sz="1600" b="1" u="sng" dirty="0" smtClean="0">
                <a:solidFill>
                  <a:srgbClr val="FF0000"/>
                </a:solidFill>
              </a:rPr>
              <a:t>: </a:t>
            </a:r>
            <a:br>
              <a:rPr lang="en-US" sz="1600" b="1" u="sng" dirty="0" smtClean="0">
                <a:solidFill>
                  <a:srgbClr val="FF0000"/>
                </a:solidFill>
              </a:rPr>
            </a:br>
            <a:r>
              <a:rPr lang="en-US" sz="1600" b="1" u="sng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/>
              <a:t>Годовой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круг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творческих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дел,праздников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традиций,все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виды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школьной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деятельности</a:t>
            </a:r>
            <a:r>
              <a:rPr lang="en-US" sz="1600" b="1" dirty="0" smtClean="0"/>
              <a:t>: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трудовой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общественной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учебной,спортивной</a:t>
            </a:r>
            <a:r>
              <a:rPr lang="en-US" sz="1600" b="1" dirty="0" smtClean="0"/>
              <a:t>,</a:t>
            </a:r>
            <a:br>
              <a:rPr lang="en-US" sz="1600" b="1" dirty="0" smtClean="0"/>
            </a:br>
            <a:r>
              <a:rPr lang="en-US" sz="1600" b="1" dirty="0" smtClean="0"/>
              <a:t> </a:t>
            </a:r>
            <a:r>
              <a:rPr lang="en-US" sz="1600" b="1" dirty="0" err="1" smtClean="0"/>
              <a:t>художественной</a:t>
            </a:r>
            <a:r>
              <a:rPr lang="en-US" sz="1600" b="1" dirty="0" smtClean="0"/>
              <a:t> и </a:t>
            </a:r>
            <a:r>
              <a:rPr lang="en-US" sz="1600" b="1" dirty="0" err="1" smtClean="0"/>
              <a:t>т.д</a:t>
            </a:r>
            <a:r>
              <a:rPr lang="en-US" sz="1600" dirty="0" smtClean="0"/>
              <a:t>.</a:t>
            </a:r>
            <a:r>
              <a:rPr lang="en-US" sz="1600" b="1" dirty="0" smtClean="0"/>
              <a:t> </a:t>
            </a: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b="1" u="sng" dirty="0" err="1" smtClean="0">
                <a:solidFill>
                  <a:srgbClr val="FF0000"/>
                </a:solidFill>
              </a:rPr>
              <a:t>Результат</a:t>
            </a:r>
            <a:r>
              <a:rPr lang="en-US" sz="1600" b="1" u="sng" dirty="0" smtClean="0">
                <a:solidFill>
                  <a:srgbClr val="FF0000"/>
                </a:solidFill>
              </a:rPr>
              <a:t>:</a:t>
            </a:r>
            <a:r>
              <a:rPr lang="en-US" sz="1600" dirty="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600" dirty="0" smtClean="0"/>
              <a:t>   </a:t>
            </a:r>
            <a:r>
              <a:rPr lang="en-US" sz="1600" b="1" dirty="0" err="1" smtClean="0">
                <a:solidFill>
                  <a:srgbClr val="0033CC"/>
                </a:solidFill>
              </a:rPr>
              <a:t>Ученик</a:t>
            </a:r>
            <a:r>
              <a:rPr lang="en-US" sz="1600" b="1" dirty="0" smtClean="0">
                <a:solidFill>
                  <a:srgbClr val="0033CC"/>
                </a:solidFill>
              </a:rPr>
              <a:t> , </a:t>
            </a:r>
            <a:r>
              <a:rPr lang="en-US" sz="1600" b="1" dirty="0" err="1" smtClean="0">
                <a:solidFill>
                  <a:srgbClr val="0033CC"/>
                </a:solidFill>
              </a:rPr>
              <a:t>обладающий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креативностью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мышления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понимающий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жизненные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потребности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умеющий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их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реализовать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преодолевать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трудности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решать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проблемы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соответственно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нравственным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социальным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нормам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общества</a:t>
            </a:r>
            <a:r>
              <a:rPr lang="en-US" sz="1600" b="1" dirty="0" smtClean="0">
                <a:solidFill>
                  <a:srgbClr val="0033CC"/>
                </a:solidFill>
              </a:rPr>
              <a:t>, </a:t>
            </a:r>
            <a:r>
              <a:rPr lang="en-US" sz="1600" b="1" dirty="0" err="1" smtClean="0">
                <a:solidFill>
                  <a:srgbClr val="0033CC"/>
                </a:solidFill>
              </a:rPr>
              <a:t>верящий</a:t>
            </a:r>
            <a:r>
              <a:rPr lang="en-US" sz="1600" b="1" dirty="0" smtClean="0">
                <a:solidFill>
                  <a:srgbClr val="0033CC"/>
                </a:solidFill>
              </a:rPr>
              <a:t> в </a:t>
            </a:r>
            <a:r>
              <a:rPr lang="en-US" sz="1600" b="1" dirty="0" err="1" smtClean="0">
                <a:solidFill>
                  <a:srgbClr val="0033CC"/>
                </a:solidFill>
              </a:rPr>
              <a:t>свои</a:t>
            </a:r>
            <a:r>
              <a:rPr lang="en-US" sz="1600" b="1" dirty="0" smtClean="0">
                <a:solidFill>
                  <a:srgbClr val="0033CC"/>
                </a:solidFill>
              </a:rPr>
              <a:t> </a:t>
            </a:r>
            <a:r>
              <a:rPr lang="en-US" sz="1600" b="1" dirty="0" err="1" smtClean="0">
                <a:solidFill>
                  <a:srgbClr val="0033CC"/>
                </a:solidFill>
              </a:rPr>
              <a:t>силы</a:t>
            </a:r>
            <a:r>
              <a:rPr lang="en-US" sz="1600" b="1" dirty="0" smtClean="0">
                <a:solidFill>
                  <a:srgbClr val="0033CC"/>
                </a:solidFill>
              </a:rPr>
              <a:t> и </a:t>
            </a:r>
            <a:r>
              <a:rPr lang="en-US" sz="1600" b="1" dirty="0" err="1" smtClean="0">
                <a:solidFill>
                  <a:srgbClr val="0033CC"/>
                </a:solidFill>
              </a:rPr>
              <a:t>возможности</a:t>
            </a:r>
            <a:r>
              <a:rPr lang="en-US" sz="1600" b="1" dirty="0" smtClean="0">
                <a:solidFill>
                  <a:srgbClr val="0033CC"/>
                </a:solidFill>
              </a:rPr>
              <a:t>.</a:t>
            </a:r>
            <a:endParaRPr lang="ru-RU" sz="1600" b="1" dirty="0" smtClean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600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3" y="-71438"/>
            <a:ext cx="9223374" cy="7000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404665"/>
            <a:ext cx="4446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САМОРЕАЛІЗАЦІЯ</a:t>
            </a:r>
          </a:p>
          <a:p>
            <a:pPr algn="ctr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результативність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1050996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Результативність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досягнень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вихованців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наслідок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професійної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майстерності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творчих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здібностей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педагога 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вихованців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MG_20190407_19013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71" y="1741478"/>
            <a:ext cx="3068217" cy="2016223"/>
          </a:xfrm>
          <a:prstGeom prst="rect">
            <a:avLst/>
          </a:prstGeom>
          <a:noFill/>
          <a:ln w="38100" cmpd="sng">
            <a:solidFill>
              <a:srgbClr val="0000FF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059" y="1741478"/>
            <a:ext cx="3048397" cy="2120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77072"/>
            <a:ext cx="3144291" cy="2377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23" y="4134824"/>
            <a:ext cx="3615589" cy="2347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598" y="2816828"/>
            <a:ext cx="2491669" cy="2491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0699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2437</TotalTime>
  <Words>1208</Words>
  <Application>Microsoft Office PowerPoint</Application>
  <PresentationFormat>Экран (4:3)</PresentationFormat>
  <Paragraphs>116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ПЕДАГОГИКА УСПЕХА</vt:lpstr>
      <vt:lpstr>ПЕДАГОГИКА УСПЕХА</vt:lpstr>
      <vt:lpstr>ОСОБИСТІСТЬ ТА МАЙСТЕРНІСТЬ КЕРІВНИКА ГУРТКА</vt:lpstr>
      <vt:lpstr>Презентация PowerPoint</vt:lpstr>
      <vt:lpstr>ПЕДАГОГИКА УСПЕХА</vt:lpstr>
      <vt:lpstr>ПЕДАГОГИКА УСПЕХА</vt:lpstr>
      <vt:lpstr>ПЕДАГОГИКА УСПЕХА</vt:lpstr>
      <vt:lpstr>ПЕДАГОГИКА УСПЕХА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produkt</dc:creator>
  <cp:lastModifiedBy>z</cp:lastModifiedBy>
  <cp:revision>225</cp:revision>
  <dcterms:created xsi:type="dcterms:W3CDTF">2014-10-01T15:13:14Z</dcterms:created>
  <dcterms:modified xsi:type="dcterms:W3CDTF">2020-04-13T16:00:59Z</dcterms:modified>
</cp:coreProperties>
</file>