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1" r:id="rId31"/>
    <p:sldId id="302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3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37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5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30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29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736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9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1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0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85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402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696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6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E22BC-AD0B-483F-9D92-2D33E09EC53A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9BB00-8DD9-4A32-AB74-DD6BDF3DA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7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5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9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4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0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0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2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9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7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5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3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7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1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1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1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Произвольный</PresentationFormat>
  <Paragraphs>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EliteBook</cp:lastModifiedBy>
  <cp:revision>5</cp:revision>
  <dcterms:created xsi:type="dcterms:W3CDTF">2020-02-18T18:16:43Z</dcterms:created>
  <dcterms:modified xsi:type="dcterms:W3CDTF">2020-11-04T15:48:49Z</dcterms:modified>
</cp:coreProperties>
</file>