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2" r:id="rId3"/>
    <p:sldId id="273" r:id="rId4"/>
    <p:sldId id="278" r:id="rId5"/>
    <p:sldId id="277" r:id="rId6"/>
    <p:sldId id="276" r:id="rId7"/>
    <p:sldId id="275" r:id="rId8"/>
    <p:sldId id="274" r:id="rId9"/>
    <p:sldId id="279" r:id="rId10"/>
    <p:sldId id="259" r:id="rId11"/>
    <p:sldId id="260" r:id="rId12"/>
    <p:sldId id="261" r:id="rId13"/>
    <p:sldId id="265" r:id="rId14"/>
    <p:sldId id="262" r:id="rId15"/>
    <p:sldId id="268" r:id="rId16"/>
    <p:sldId id="267" r:id="rId17"/>
    <p:sldId id="266" r:id="rId18"/>
    <p:sldId id="264" r:id="rId19"/>
    <p:sldId id="263" r:id="rId20"/>
    <p:sldId id="269" r:id="rId21"/>
    <p:sldId id="270" r:id="rId22"/>
    <p:sldId id="258" r:id="rId23"/>
    <p:sldId id="271" r:id="rId24"/>
    <p:sldId id="286" r:id="rId25"/>
    <p:sldId id="285" r:id="rId26"/>
    <p:sldId id="284" r:id="rId27"/>
    <p:sldId id="283" r:id="rId28"/>
    <p:sldId id="282" r:id="rId29"/>
    <p:sldId id="281" r:id="rId30"/>
    <p:sldId id="280" r:id="rId31"/>
    <p:sldId id="290" r:id="rId32"/>
    <p:sldId id="289" r:id="rId33"/>
    <p:sldId id="288" r:id="rId34"/>
    <p:sldId id="287" r:id="rId35"/>
    <p:sldId id="291" r:id="rId36"/>
    <p:sldId id="292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0D61-B05F-4351-96BF-03DCB8B388B0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5EECA-8E7A-4682-BA72-5026C29B0F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963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0D61-B05F-4351-96BF-03DCB8B388B0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5EECA-8E7A-4682-BA72-5026C29B0F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3299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0D61-B05F-4351-96BF-03DCB8B388B0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5EECA-8E7A-4682-BA72-5026C29B0F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521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0D61-B05F-4351-96BF-03DCB8B388B0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5EECA-8E7A-4682-BA72-5026C29B0F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75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0D61-B05F-4351-96BF-03DCB8B388B0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5EECA-8E7A-4682-BA72-5026C29B0F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809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0D61-B05F-4351-96BF-03DCB8B388B0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5EECA-8E7A-4682-BA72-5026C29B0F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3121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0D61-B05F-4351-96BF-03DCB8B388B0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5EECA-8E7A-4682-BA72-5026C29B0F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179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0D61-B05F-4351-96BF-03DCB8B388B0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5EECA-8E7A-4682-BA72-5026C29B0F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305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0D61-B05F-4351-96BF-03DCB8B388B0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5EECA-8E7A-4682-BA72-5026C29B0F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349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0D61-B05F-4351-96BF-03DCB8B388B0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5EECA-8E7A-4682-BA72-5026C29B0F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600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0D61-B05F-4351-96BF-03DCB8B388B0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5EECA-8E7A-4682-BA72-5026C29B0F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045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E30D61-B05F-4351-96BF-03DCB8B388B0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5EECA-8E7A-4682-BA72-5026C29B0F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5137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484784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тренувати мозок: дієві вправи для розвитку мозку</a:t>
            </a:r>
            <a:br>
              <a:rPr lang="uk-UA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Учитель   В(З)Ш №20 м. Києва</a:t>
            </a:r>
            <a:br>
              <a:rPr lang="uk-UA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Лілія ЗЕМЕЛЄВА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390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ясний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розум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добру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пам’ять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швидкість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оригінальність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наразі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особливий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попит.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Хочеш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бути в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тренді-роби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вправи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Високий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IQ,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як і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міцні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м’язи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результат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регулярних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навантажень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909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40768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3197151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340768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11628258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340768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1956484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340768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9317487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351309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23267139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340768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42565935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351309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23244898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196752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92106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207293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408087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196752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70320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26876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19779637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196752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27897187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196752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6628258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26876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39349749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26876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14243539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351309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23899946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26876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41377344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26876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21598291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26876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34146667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08720"/>
            <a:ext cx="8046156" cy="5040560"/>
          </a:xfrm>
        </p:spPr>
      </p:pic>
    </p:spTree>
    <p:extLst>
      <p:ext uri="{BB962C8B-B14F-4D97-AF65-F5344CB8AC3E}">
        <p14:creationId xmlns:p14="http://schemas.microsoft.com/office/powerpoint/2010/main" val="38590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340768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20166352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340768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30886060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351309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5405664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340768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17791418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340768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36370021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340768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3173799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24293141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13238533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7211235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10325184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2793799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41489109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12364642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7614578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37</Words>
  <Application>Microsoft Office PowerPoint</Application>
  <PresentationFormat>Экран (4:3)</PresentationFormat>
  <Paragraphs>2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Тема Office</vt:lpstr>
      <vt:lpstr>  Як тренувати мозок: дієві вправи для розвитку мозку   Учитель   В(З)Ш №20 м. Києва Лілія ЗЕМЕЛЄВА</vt:lpstr>
      <vt:lpstr>На ясний розум, добру пам’ять, швидкість і оригінальність мислення наразі особливий попит. Хочеш бути в тренді-роби вправи для розвитку мозку. Високий IQ, як і міцні м’язи, - результат регулярних навантажень.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Acer</cp:lastModifiedBy>
  <cp:revision>6</cp:revision>
  <dcterms:created xsi:type="dcterms:W3CDTF">2024-02-21T14:59:04Z</dcterms:created>
  <dcterms:modified xsi:type="dcterms:W3CDTF">2025-10-17T08:44:24Z</dcterms:modified>
</cp:coreProperties>
</file>