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  <p:sldMasterId id="2147483708" r:id="rId4"/>
    <p:sldMasterId id="2147483720" r:id="rId5"/>
    <p:sldMasterId id="2147483732" r:id="rId6"/>
  </p:sldMasterIdLst>
  <p:notesMasterIdLst>
    <p:notesMasterId r:id="rId14"/>
  </p:notesMasterIdLst>
  <p:sldIdLst>
    <p:sldId id="258" r:id="rId7"/>
    <p:sldId id="262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55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60082-B8C2-4D16-B1F8-CC500D831742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9C56E017-26C3-4B1B-90CF-3C896684225F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 w="57150"/>
      </dgm:spPr>
      <dgm:t>
        <a:bodyPr/>
        <a:lstStyle/>
        <a:p>
          <a:r>
            <a:rPr lang="en-US" dirty="0" smtClean="0"/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Дистанційне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навчання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дасть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результати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лише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якщо</a:t>
          </a:r>
          <a:endParaRPr lang="ru-RU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буде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посильним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для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всіх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учасників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освітнього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процесу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4B4C-B9A1-495B-86A1-B526E4962941}" type="parTrans" cxnId="{3F53C992-6930-441E-A83D-40AB7E9D6922}">
      <dgm:prSet/>
      <dgm:spPr/>
      <dgm:t>
        <a:bodyPr/>
        <a:lstStyle/>
        <a:p>
          <a:endParaRPr lang="en-US"/>
        </a:p>
      </dgm:t>
    </dgm:pt>
    <dgm:pt modelId="{5724747D-8648-4C45-A7FE-FDE4E100FBAA}" type="sibTrans" cxnId="{3F53C992-6930-441E-A83D-40AB7E9D6922}">
      <dgm:prSet/>
      <dgm:spPr>
        <a:solidFill>
          <a:schemeClr val="accent3"/>
        </a:solidFill>
      </dgm:spPr>
      <dgm:t>
        <a:bodyPr/>
        <a:lstStyle/>
        <a:p>
          <a:endParaRPr lang="en-US"/>
        </a:p>
      </dgm:t>
    </dgm:pt>
    <dgm:pt modelId="{79C64373-98F3-4C19-8CBB-739B658139DE}">
      <dgm:prSet phldrT="[Text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 w="57150"/>
      </dgm:spPr>
      <dgm:t>
        <a:bodyPr/>
        <a:lstStyle/>
        <a:p>
          <a:r>
            <a:rPr lang="en-US" dirty="0" smtClean="0"/>
            <a:t> 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У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дистанційному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режимі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багато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видів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традиційної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мотивації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працюють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не так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ефективно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, як в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очній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школі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C275D6-573B-4611-AA9C-5E1551F8E2B1}" type="parTrans" cxnId="{CE1ECBB6-639E-415E-88C7-B2721D086A75}">
      <dgm:prSet/>
      <dgm:spPr/>
      <dgm:t>
        <a:bodyPr/>
        <a:lstStyle/>
        <a:p>
          <a:endParaRPr lang="en-US"/>
        </a:p>
      </dgm:t>
    </dgm:pt>
    <dgm:pt modelId="{44829B3A-840D-4714-A8E4-3811528F6239}" type="sibTrans" cxnId="{CE1ECBB6-639E-415E-88C7-B2721D086A75}">
      <dgm:prSet/>
      <dgm:spPr>
        <a:solidFill>
          <a:schemeClr val="accent4"/>
        </a:solidFill>
      </dgm:spPr>
      <dgm:t>
        <a:bodyPr/>
        <a:lstStyle/>
        <a:p>
          <a:endParaRPr lang="en-US"/>
        </a:p>
      </dgm:t>
    </dgm:pt>
    <dgm:pt modelId="{B91DCB06-5430-4226-98F7-33B400DCDB89}">
      <dgm:prSet phldrT="[Text]"/>
      <dgm:spPr>
        <a:solidFill>
          <a:schemeClr val="bg1"/>
        </a:solidFill>
      </dgm:spPr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51E26148-45FB-4987-9D4E-72042761F833}" type="sibTrans" cxnId="{D291A8F3-23B8-441A-A8D2-B298989C8F5F}">
      <dgm:prSet/>
      <dgm:spPr/>
      <dgm:t>
        <a:bodyPr/>
        <a:lstStyle/>
        <a:p>
          <a:endParaRPr lang="en-US"/>
        </a:p>
      </dgm:t>
    </dgm:pt>
    <dgm:pt modelId="{0704294B-C8C2-408D-B19B-7CD459DA14DA}" type="parTrans" cxnId="{D291A8F3-23B8-441A-A8D2-B298989C8F5F}">
      <dgm:prSet/>
      <dgm:spPr/>
      <dgm:t>
        <a:bodyPr/>
        <a:lstStyle/>
        <a:p>
          <a:endParaRPr lang="en-US"/>
        </a:p>
      </dgm:t>
    </dgm:pt>
    <dgm:pt modelId="{138DD541-6D6A-4C35-92A5-8F9082240B2C}" type="pres">
      <dgm:prSet presAssocID="{9DA60082-B8C2-4D16-B1F8-CC500D831742}" presName="Name0" presStyleCnt="0">
        <dgm:presLayoutVars>
          <dgm:dir/>
          <dgm:resizeHandles val="exact"/>
        </dgm:presLayoutVars>
      </dgm:prSet>
      <dgm:spPr/>
    </dgm:pt>
    <dgm:pt modelId="{A4BD0D19-C1CF-4207-B0FE-A2C32A5B6314}" type="pres">
      <dgm:prSet presAssocID="{9DA60082-B8C2-4D16-B1F8-CC500D831742}" presName="vNodes" presStyleCnt="0"/>
      <dgm:spPr/>
    </dgm:pt>
    <dgm:pt modelId="{BB361300-BB81-4041-90EA-A2BA438A4D94}" type="pres">
      <dgm:prSet presAssocID="{9C56E017-26C3-4B1B-90CF-3C896684225F}" presName="node" presStyleLbl="node1" presStyleIdx="0" presStyleCnt="3" custScaleX="520100" custScaleY="219989" custLinFactY="-55338" custLinFactNeighborX="44321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2C1AD4-12A4-4239-9628-0EE3DCDEDEB2}" type="pres">
      <dgm:prSet presAssocID="{5724747D-8648-4C45-A7FE-FDE4E100FBAA}" presName="spacerT" presStyleCnt="0"/>
      <dgm:spPr/>
    </dgm:pt>
    <dgm:pt modelId="{3A69C8B5-D970-4EB9-8B6E-7B7EBB6321C3}" type="pres">
      <dgm:prSet presAssocID="{5724747D-8648-4C45-A7FE-FDE4E100FBAA}" presName="sibTrans" presStyleLbl="sibTrans2D1" presStyleIdx="0" presStyleCnt="2" custScaleX="72074" custScaleY="74054" custLinFactNeighborX="89487" custLinFactNeighborY="-27113"/>
      <dgm:spPr/>
      <dgm:t>
        <a:bodyPr/>
        <a:lstStyle/>
        <a:p>
          <a:endParaRPr lang="en-US"/>
        </a:p>
      </dgm:t>
    </dgm:pt>
    <dgm:pt modelId="{A7BD2F38-C88E-4578-B64E-05A5F653B327}" type="pres">
      <dgm:prSet presAssocID="{5724747D-8648-4C45-A7FE-FDE4E100FBAA}" presName="spacerB" presStyleCnt="0"/>
      <dgm:spPr/>
    </dgm:pt>
    <dgm:pt modelId="{930FE971-C361-4475-A8CC-20E8CE6E99F9}" type="pres">
      <dgm:prSet presAssocID="{79C64373-98F3-4C19-8CBB-739B658139DE}" presName="node" presStyleLbl="node1" presStyleIdx="1" presStyleCnt="3" custScaleX="583486" custScaleY="217061" custLinFactY="47033" custLinFactNeighborX="5652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135A3E-2E52-4B8B-B116-4579A0A635EA}" type="pres">
      <dgm:prSet presAssocID="{9DA60082-B8C2-4D16-B1F8-CC500D831742}" presName="sibTransLast" presStyleLbl="sibTrans2D1" presStyleIdx="1" presStyleCnt="2"/>
      <dgm:spPr/>
      <dgm:t>
        <a:bodyPr/>
        <a:lstStyle/>
        <a:p>
          <a:endParaRPr lang="en-US"/>
        </a:p>
      </dgm:t>
    </dgm:pt>
    <dgm:pt modelId="{42496588-26F4-4266-B095-892412589291}" type="pres">
      <dgm:prSet presAssocID="{9DA60082-B8C2-4D16-B1F8-CC500D831742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6E5936FE-69EA-46AC-A654-90D273F8934E}" type="pres">
      <dgm:prSet presAssocID="{9DA60082-B8C2-4D16-B1F8-CC500D831742}" presName="lastNode" presStyleLbl="node1" presStyleIdx="2" presStyleCnt="3" custLinFactX="-5864" custLinFactNeighborX="-100000" custLinFactNeighborY="-169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F53C992-6930-441E-A83D-40AB7E9D6922}" srcId="{9DA60082-B8C2-4D16-B1F8-CC500D831742}" destId="{9C56E017-26C3-4B1B-90CF-3C896684225F}" srcOrd="0" destOrd="0" parTransId="{39B44B4C-B9A1-495B-86A1-B526E4962941}" sibTransId="{5724747D-8648-4C45-A7FE-FDE4E100FBAA}"/>
    <dgm:cxn modelId="{01E240E3-3A3C-4E00-8564-8FAE6EC05F47}" type="presOf" srcId="{B91DCB06-5430-4226-98F7-33B400DCDB89}" destId="{6E5936FE-69EA-46AC-A654-90D273F8934E}" srcOrd="0" destOrd="0" presId="urn:microsoft.com/office/officeart/2005/8/layout/equation2"/>
    <dgm:cxn modelId="{CE1ECBB6-639E-415E-88C7-B2721D086A75}" srcId="{9DA60082-B8C2-4D16-B1F8-CC500D831742}" destId="{79C64373-98F3-4C19-8CBB-739B658139DE}" srcOrd="1" destOrd="0" parTransId="{F4C275D6-573B-4611-AA9C-5E1551F8E2B1}" sibTransId="{44829B3A-840D-4714-A8E4-3811528F6239}"/>
    <dgm:cxn modelId="{D291A8F3-23B8-441A-A8D2-B298989C8F5F}" srcId="{9DA60082-B8C2-4D16-B1F8-CC500D831742}" destId="{B91DCB06-5430-4226-98F7-33B400DCDB89}" srcOrd="2" destOrd="0" parTransId="{0704294B-C8C2-408D-B19B-7CD459DA14DA}" sibTransId="{51E26148-45FB-4987-9D4E-72042761F833}"/>
    <dgm:cxn modelId="{69ACD5D1-E5EE-4BE6-AAD0-54E5D09EA266}" type="presOf" srcId="{5724747D-8648-4C45-A7FE-FDE4E100FBAA}" destId="{3A69C8B5-D970-4EB9-8B6E-7B7EBB6321C3}" srcOrd="0" destOrd="0" presId="urn:microsoft.com/office/officeart/2005/8/layout/equation2"/>
    <dgm:cxn modelId="{A637433A-F885-4406-803E-C3412CCA05F2}" type="presOf" srcId="{9DA60082-B8C2-4D16-B1F8-CC500D831742}" destId="{138DD541-6D6A-4C35-92A5-8F9082240B2C}" srcOrd="0" destOrd="0" presId="urn:microsoft.com/office/officeart/2005/8/layout/equation2"/>
    <dgm:cxn modelId="{C54BBA23-F4CC-45F1-8AD3-58630AD64AF8}" type="presOf" srcId="{9C56E017-26C3-4B1B-90CF-3C896684225F}" destId="{BB361300-BB81-4041-90EA-A2BA438A4D94}" srcOrd="0" destOrd="0" presId="urn:microsoft.com/office/officeart/2005/8/layout/equation2"/>
    <dgm:cxn modelId="{1E3AA193-9239-4705-9052-5AF626BAE9B1}" type="presOf" srcId="{44829B3A-840D-4714-A8E4-3811528F6239}" destId="{42496588-26F4-4266-B095-892412589291}" srcOrd="1" destOrd="0" presId="urn:microsoft.com/office/officeart/2005/8/layout/equation2"/>
    <dgm:cxn modelId="{DFDEA7C2-39D2-477F-AB42-16A684C1FAB4}" type="presOf" srcId="{44829B3A-840D-4714-A8E4-3811528F6239}" destId="{74135A3E-2E52-4B8B-B116-4579A0A635EA}" srcOrd="0" destOrd="0" presId="urn:microsoft.com/office/officeart/2005/8/layout/equation2"/>
    <dgm:cxn modelId="{FF778B4E-DCE8-4AE7-BBB1-2BBC0F93F681}" type="presOf" srcId="{79C64373-98F3-4C19-8CBB-739B658139DE}" destId="{930FE971-C361-4475-A8CC-20E8CE6E99F9}" srcOrd="0" destOrd="0" presId="urn:microsoft.com/office/officeart/2005/8/layout/equation2"/>
    <dgm:cxn modelId="{60554060-1B18-4B12-8F2F-C7823FB4D056}" type="presParOf" srcId="{138DD541-6D6A-4C35-92A5-8F9082240B2C}" destId="{A4BD0D19-C1CF-4207-B0FE-A2C32A5B6314}" srcOrd="0" destOrd="0" presId="urn:microsoft.com/office/officeart/2005/8/layout/equation2"/>
    <dgm:cxn modelId="{4220AB47-38C3-4D8E-8FF8-B41B934B5857}" type="presParOf" srcId="{A4BD0D19-C1CF-4207-B0FE-A2C32A5B6314}" destId="{BB361300-BB81-4041-90EA-A2BA438A4D94}" srcOrd="0" destOrd="0" presId="urn:microsoft.com/office/officeart/2005/8/layout/equation2"/>
    <dgm:cxn modelId="{AC53386D-ADCB-45E3-A4E4-3FB4452CA090}" type="presParOf" srcId="{A4BD0D19-C1CF-4207-B0FE-A2C32A5B6314}" destId="{CD2C1AD4-12A4-4239-9628-0EE3DCDEDEB2}" srcOrd="1" destOrd="0" presId="urn:microsoft.com/office/officeart/2005/8/layout/equation2"/>
    <dgm:cxn modelId="{CABBDCCD-2B04-420D-84CE-45E9BC2EC46B}" type="presParOf" srcId="{A4BD0D19-C1CF-4207-B0FE-A2C32A5B6314}" destId="{3A69C8B5-D970-4EB9-8B6E-7B7EBB6321C3}" srcOrd="2" destOrd="0" presId="urn:microsoft.com/office/officeart/2005/8/layout/equation2"/>
    <dgm:cxn modelId="{05857010-E6A5-438A-8915-0D0C131EA0C1}" type="presParOf" srcId="{A4BD0D19-C1CF-4207-B0FE-A2C32A5B6314}" destId="{A7BD2F38-C88E-4578-B64E-05A5F653B327}" srcOrd="3" destOrd="0" presId="urn:microsoft.com/office/officeart/2005/8/layout/equation2"/>
    <dgm:cxn modelId="{99003B5F-668C-4E3E-BF1C-397A0022CF87}" type="presParOf" srcId="{A4BD0D19-C1CF-4207-B0FE-A2C32A5B6314}" destId="{930FE971-C361-4475-A8CC-20E8CE6E99F9}" srcOrd="4" destOrd="0" presId="urn:microsoft.com/office/officeart/2005/8/layout/equation2"/>
    <dgm:cxn modelId="{A4CBC0CE-4C78-4684-A6C6-C610DE40B195}" type="presParOf" srcId="{138DD541-6D6A-4C35-92A5-8F9082240B2C}" destId="{74135A3E-2E52-4B8B-B116-4579A0A635EA}" srcOrd="1" destOrd="0" presId="urn:microsoft.com/office/officeart/2005/8/layout/equation2"/>
    <dgm:cxn modelId="{81F1E64F-B1AA-4F56-A37D-D3FB2255594A}" type="presParOf" srcId="{74135A3E-2E52-4B8B-B116-4579A0A635EA}" destId="{42496588-26F4-4266-B095-892412589291}" srcOrd="0" destOrd="0" presId="urn:microsoft.com/office/officeart/2005/8/layout/equation2"/>
    <dgm:cxn modelId="{37E8BA1F-94D9-456D-99F2-530551E4B41E}" type="presParOf" srcId="{138DD541-6D6A-4C35-92A5-8F9082240B2C}" destId="{6E5936FE-69EA-46AC-A654-90D273F8934E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361300-BB81-4041-90EA-A2BA438A4D94}">
      <dsp:nvSpPr>
        <dsp:cNvPr id="0" name=""/>
        <dsp:cNvSpPr/>
      </dsp:nvSpPr>
      <dsp:spPr>
        <a:xfrm>
          <a:off x="473305" y="296584"/>
          <a:ext cx="3234596" cy="1368151"/>
        </a:xfrm>
        <a:prstGeom prst="ellipse">
          <a:avLst/>
        </a:prstGeom>
        <a:solidFill>
          <a:schemeClr val="lt1"/>
        </a:solidFill>
        <a:ln w="571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Дистанційне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навчання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дасть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результати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лише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якщо</a:t>
          </a:r>
          <a:endParaRPr lang="ru-RU" sz="13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буде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посильним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для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всіх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учасників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освітнього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процесу</a:t>
          </a:r>
          <a:endParaRPr lang="en-US" sz="1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7001" y="496945"/>
        <a:ext cx="2287204" cy="967429"/>
      </dsp:txXfrm>
    </dsp:sp>
    <dsp:sp modelId="{3A69C8B5-D970-4EB9-8B6E-7B7EBB6321C3}">
      <dsp:nvSpPr>
        <dsp:cNvPr id="0" name=""/>
        <dsp:cNvSpPr/>
      </dsp:nvSpPr>
      <dsp:spPr>
        <a:xfrm>
          <a:off x="2007764" y="2096200"/>
          <a:ext cx="259979" cy="267122"/>
        </a:xfrm>
        <a:prstGeom prst="mathPlus">
          <a:avLst/>
        </a:prstGeom>
        <a:solidFill>
          <a:schemeClr val="accent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042224" y="2199187"/>
        <a:ext cx="191059" cy="61148"/>
      </dsp:txXfrm>
    </dsp:sp>
    <dsp:sp modelId="{930FE971-C361-4475-A8CC-20E8CE6E99F9}">
      <dsp:nvSpPr>
        <dsp:cNvPr id="0" name=""/>
        <dsp:cNvSpPr/>
      </dsp:nvSpPr>
      <dsp:spPr>
        <a:xfrm>
          <a:off x="352068" y="2770521"/>
          <a:ext cx="3628806" cy="1349942"/>
        </a:xfrm>
        <a:prstGeom prst="ellipse">
          <a:avLst/>
        </a:prstGeom>
        <a:solidFill>
          <a:schemeClr val="lt1"/>
        </a:solidFill>
        <a:ln w="571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 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У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дистанційному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режимі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багато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видів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традиційної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мотивації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працюють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не так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ефективно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, як в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очній</a:t>
          </a:r>
          <a:r>
            <a:rPr lang="ru-RU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школі</a:t>
          </a:r>
          <a:endParaRPr lang="en-US" sz="1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3494" y="2968215"/>
        <a:ext cx="2565954" cy="954554"/>
      </dsp:txXfrm>
    </dsp:sp>
    <dsp:sp modelId="{74135A3E-2E52-4B8B-B116-4579A0A635EA}">
      <dsp:nvSpPr>
        <dsp:cNvPr id="0" name=""/>
        <dsp:cNvSpPr/>
      </dsp:nvSpPr>
      <dsp:spPr>
        <a:xfrm rot="10485711">
          <a:off x="3651363" y="1946422"/>
          <a:ext cx="224517" cy="2313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 rot="10800000">
        <a:off x="3718577" y="1989618"/>
        <a:ext cx="157162" cy="138811"/>
      </dsp:txXfrm>
    </dsp:sp>
    <dsp:sp modelId="{6E5936FE-69EA-46AC-A654-90D273F8934E}">
      <dsp:nvSpPr>
        <dsp:cNvPr id="0" name=""/>
        <dsp:cNvSpPr/>
      </dsp:nvSpPr>
      <dsp:spPr>
        <a:xfrm>
          <a:off x="3556428" y="1402160"/>
          <a:ext cx="1243836" cy="1243836"/>
        </a:xfrm>
        <a:prstGeom prst="ellipse">
          <a:avLst/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10" tIns="67310" rIns="67310" bIns="6731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300" kern="1200" dirty="0" smtClean="0"/>
            <a:t> </a:t>
          </a:r>
          <a:endParaRPr lang="en-US" sz="5300" kern="1200" dirty="0"/>
        </a:p>
      </dsp:txBody>
      <dsp:txXfrm>
        <a:off x="3738584" y="1584316"/>
        <a:ext cx="879524" cy="8795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38062-5A7C-4DB2-914A-D26ABBA8838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0407BE-FDC0-4BD8-945A-5BC1E4DD97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513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130;p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altLang="ru-RU" sz="11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411" name="Google Shape;131;p2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Google Shape;680;p14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altLang="ru-RU" sz="11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987" name="Google Shape;681;p14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469;p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altLang="ru-RU" sz="11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747" name="Google Shape;470;p9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230;p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altLang="ru-RU" sz="11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603" name="Google Shape;231;p6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574072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300900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458948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001616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403648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140463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192070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847500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28687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682821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269829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7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71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578594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Титульный слайд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" name="Google Shape;14;p2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15;p2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16;p2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85AAC33-136A-4C40-B58B-B02C060E21F1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92193766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Вертикальный заголовок и текст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 rot="5400000">
            <a:off x="4623594" y="228521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20;p3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21;p3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22;p3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BF3D1FA-172A-41FA-9B9E-A889E2093E7E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4006863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Заголовок и вертикальный текст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 rot="5400000">
            <a:off x="2396337" y="57944"/>
            <a:ext cx="4351337" cy="7886700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26;p4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27;p4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28;p4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7C151BD-6D28-4A38-AFE4-3D68FE51E898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3295408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Рисунок с подписью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>
            <a:spLocks noGrp="1"/>
          </p:cNvSpPr>
          <p:nvPr>
            <p:ph type="pic" idx="2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endParaRPr noProof="0">
              <a:sym typeface="Calibri"/>
            </a:endParaRPr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" name="Google Shape;33;p5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34;p5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Google Shape;35;p5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08C27DF-87B1-4A0C-A486-2CBA1647C2CB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4199043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Объект с подписью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" name="Google Shape;40;p6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41;p6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Google Shape;42;p6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5F184D2-FB3F-4BC3-A13B-E229AEF57E3D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12448906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Пустой слайд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;p7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Google Shape;45;p7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Google Shape;46;p7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6648679-72B4-4577-8738-02FCE5492255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39313880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Только заголовок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" name="Google Shape;49;p8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Google Shape;50;p8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51;p8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F12CB7-F389-47FD-BA8A-39355CB40DFF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0248290"/>
      </p:ext>
    </p:extLst>
  </p:cSld>
  <p:clrMapOvr>
    <a:masterClrMapping/>
  </p:clrMapOvr>
  <p:transition spd="slow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Сравнение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3"/>
          </p:nvPr>
        </p:nvSpPr>
        <p:spPr>
          <a:xfrm>
            <a:off x="4629152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4"/>
          </p:nvPr>
        </p:nvSpPr>
        <p:spPr>
          <a:xfrm>
            <a:off x="4629152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58;p9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Google Shape;59;p9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Google Shape;60;p9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2B163B3-7F04-461F-BE33-BAB9749F207A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22830529"/>
      </p:ext>
    </p:extLst>
  </p:cSld>
  <p:clrMapOvr>
    <a:masterClrMapping/>
  </p:clrMapOvr>
  <p:transition spd="slow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Два объекта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65;p10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66;p10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Google Shape;67;p10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FF4E9ED-90AC-499C-A334-6176BD1011F0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2363275"/>
      </p:ext>
    </p:extLst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Заголовок раздела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>
            <a:off x="623887" y="458948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" name="Google Shape;71;p11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72;p11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73;p11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60D66C0-4333-4F39-B6B8-ECB20C45E577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8828643"/>
      </p:ext>
    </p:extLst>
  </p:cSld>
  <p:clrMapOvr>
    <a:masterClrMapping/>
  </p:clrMapOvr>
  <p:transition spd="slow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77;p12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78;p12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79;p12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8C385A-6DC7-49F6-A9BE-513D42C733C7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89787692"/>
      </p:ext>
    </p:extLst>
  </p:cSld>
  <p:clrMapOvr>
    <a:masterClrMapping/>
  </p:clrMapOvr>
  <p:transition spd="slow"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886938"/>
      </p:ext>
    </p:extLst>
  </p:cSld>
  <p:clrMapOvr>
    <a:masterClrMapping/>
  </p:clrMapOvr>
  <p:transition spd="slow"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233564"/>
      </p:ext>
    </p:extLst>
  </p:cSld>
  <p:clrMapOvr>
    <a:masterClrMapping/>
  </p:clrMapOvr>
  <p:transition spd="slow"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4589476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580307"/>
      </p:ext>
    </p:extLst>
  </p:cSld>
  <p:clrMapOvr>
    <a:masterClrMapping/>
  </p:clrMapOvr>
  <p:transition spd="slow"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548989"/>
      </p:ext>
    </p:extLst>
  </p:cSld>
  <p:clrMapOvr>
    <a:masterClrMapping/>
  </p:clrMapOvr>
  <p:transition spd="slow"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905610"/>
      </p:ext>
    </p:extLst>
  </p:cSld>
  <p:clrMapOvr>
    <a:masterClrMapping/>
  </p:clrMapOvr>
  <p:transition spd="slow"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058903"/>
      </p:ext>
    </p:extLst>
  </p:cSld>
  <p:clrMapOvr>
    <a:masterClrMapping/>
  </p:clrMapOvr>
  <p:transition spd="slow"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250336"/>
      </p:ext>
    </p:extLst>
  </p:cSld>
  <p:clrMapOvr>
    <a:masterClrMapping/>
  </p:clrMapOvr>
  <p:transition spd="slow"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69757"/>
      </p:ext>
    </p:extLst>
  </p:cSld>
  <p:clrMapOvr>
    <a:masterClrMapping/>
  </p:clrMapOvr>
  <p:transition spd="slow"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683174"/>
      </p:ext>
    </p:extLst>
  </p:cSld>
  <p:clrMapOvr>
    <a:masterClrMapping/>
  </p:clrMapOvr>
  <p:transition spd="slow"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616"/>
      </p:ext>
    </p:extLst>
  </p:cSld>
  <p:clrMapOvr>
    <a:masterClrMapping/>
  </p:clrMapOvr>
  <p:transition spd="slow"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989044"/>
      </p:ext>
    </p:extLst>
  </p:cSld>
  <p:clrMapOvr>
    <a:masterClrMapping/>
  </p:clrMapOvr>
  <p:transition spd="slow">
    <p:push dir="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Титульный слайд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" name="Google Shape;14;p2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15;p2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16;p2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85AAC33-136A-4C40-B58B-B02C060E21F1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16192167"/>
      </p:ext>
    </p:extLst>
  </p:cSld>
  <p:clrMapOvr>
    <a:masterClrMapping/>
  </p:clrMapOvr>
  <p:transition spd="slow">
    <p:push dir="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Вертикальный заголовок и текст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 rot="5400000">
            <a:off x="4623594" y="2285212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20;p3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21;p3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22;p3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BF3D1FA-172A-41FA-9B9E-A889E2093E7E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54983533"/>
      </p:ext>
    </p:extLst>
  </p:cSld>
  <p:clrMapOvr>
    <a:masterClrMapping/>
  </p:clrMapOvr>
  <p:transition spd="slow">
    <p:push dir="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Заголовок и вертикальный текст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 rot="5400000">
            <a:off x="2396337" y="57944"/>
            <a:ext cx="4351337" cy="7886700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26;p4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27;p4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28;p4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7C151BD-6D28-4A38-AFE4-3D68FE51E898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43182282"/>
      </p:ext>
    </p:extLst>
  </p:cSld>
  <p:clrMapOvr>
    <a:masterClrMapping/>
  </p:clrMapOvr>
  <p:transition spd="slow">
    <p:push dir="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Рисунок с подписью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>
            <a:spLocks noGrp="1"/>
          </p:cNvSpPr>
          <p:nvPr>
            <p:ph type="pic" idx="2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endParaRPr noProof="0">
              <a:sym typeface="Calibri"/>
            </a:endParaRPr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" name="Google Shape;33;p5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34;p5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Google Shape;35;p5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08C27DF-87B1-4A0C-A486-2CBA1647C2CB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0244365"/>
      </p:ext>
    </p:extLst>
  </p:cSld>
  <p:clrMapOvr>
    <a:masterClrMapping/>
  </p:clrMapOvr>
  <p:transition spd="slow">
    <p:push dir="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Объект с подписью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" name="Google Shape;40;p6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41;p6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Google Shape;42;p6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5F184D2-FB3F-4BC3-A13B-E229AEF57E3D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90370647"/>
      </p:ext>
    </p:extLst>
  </p:cSld>
  <p:clrMapOvr>
    <a:masterClrMapping/>
  </p:clrMapOvr>
  <p:transition spd="slow">
    <p:push dir="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Пустой слайд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;p7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Google Shape;45;p7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Google Shape;46;p7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6648679-72B4-4577-8738-02FCE5492255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69773512"/>
      </p:ext>
    </p:extLst>
  </p:cSld>
  <p:clrMapOvr>
    <a:masterClrMapping/>
  </p:clrMapOvr>
  <p:transition spd="slow">
    <p:push dir="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Только заголовок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" name="Google Shape;49;p8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Google Shape;50;p8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51;p8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F12CB7-F389-47FD-BA8A-39355CB40DFF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26415718"/>
      </p:ext>
    </p:extLst>
  </p:cSld>
  <p:clrMapOvr>
    <a:masterClrMapping/>
  </p:clrMapOvr>
  <p:transition spd="slow">
    <p:push dir="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Сравнение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3"/>
          </p:nvPr>
        </p:nvSpPr>
        <p:spPr>
          <a:xfrm>
            <a:off x="4629152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4"/>
          </p:nvPr>
        </p:nvSpPr>
        <p:spPr>
          <a:xfrm>
            <a:off x="4629152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58;p9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Google Shape;59;p9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Google Shape;60;p9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2B163B3-7F04-461F-BE33-BAB9749F207A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5243847"/>
      </p:ext>
    </p:extLst>
  </p:cSld>
  <p:clrMapOvr>
    <a:masterClrMapping/>
  </p:clrMapOvr>
  <p:transition spd="slow">
    <p:push dir="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Два объекта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65;p10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66;p10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Google Shape;67;p10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FF4E9ED-90AC-499C-A334-6176BD1011F0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0636913"/>
      </p:ext>
    </p:extLst>
  </p:cSld>
  <p:clrMapOvr>
    <a:masterClrMapping/>
  </p:clrMapOvr>
  <p:transition spd="slow">
    <p:push dir="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Заголовок раздела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>
            <a:off x="623887" y="458947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" name="Google Shape;71;p11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72;p11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73;p11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60D66C0-4333-4F39-B6B8-ECB20C45E577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10264264"/>
      </p:ext>
    </p:extLst>
  </p:cSld>
  <p:clrMapOvr>
    <a:masterClrMapping/>
  </p:clrMapOvr>
  <p:transition spd="slow">
    <p:push dir="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77;p12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78;p12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79;p12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8C385A-6DC7-49F6-A9BE-513D42C733C7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8910408"/>
      </p:ext>
    </p:extLst>
  </p:cSld>
  <p:clrMapOvr>
    <a:masterClrMapping/>
  </p:clrMapOvr>
  <p:transition spd="slow">
    <p:push dir="u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494351"/>
      </p:ext>
    </p:extLst>
  </p:cSld>
  <p:clrMapOvr>
    <a:masterClrMapping/>
  </p:clrMapOvr>
  <p:transition spd="slow">
    <p:push dir="u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699814"/>
      </p:ext>
    </p:extLst>
  </p:cSld>
  <p:clrMapOvr>
    <a:masterClrMapping/>
  </p:clrMapOvr>
  <p:transition spd="slow">
    <p:push dir="u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4589468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977228"/>
      </p:ext>
    </p:extLst>
  </p:cSld>
  <p:clrMapOvr>
    <a:masterClrMapping/>
  </p:clrMapOvr>
  <p:transition spd="slow">
    <p:push dir="u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100664"/>
      </p:ext>
    </p:extLst>
  </p:cSld>
  <p:clrMapOvr>
    <a:masterClrMapping/>
  </p:clrMapOvr>
  <p:transition spd="slow">
    <p:push dir="u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007958"/>
      </p:ext>
    </p:extLst>
  </p:cSld>
  <p:clrMapOvr>
    <a:masterClrMapping/>
  </p:clrMapOvr>
  <p:transition spd="slow">
    <p:push dir="u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701294"/>
      </p:ext>
    </p:extLst>
  </p:cSld>
  <p:clrMapOvr>
    <a:masterClrMapping/>
  </p:clrMapOvr>
  <p:transition spd="slow">
    <p:push dir="u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55115"/>
      </p:ext>
    </p:extLst>
  </p:cSld>
  <p:clrMapOvr>
    <a:masterClrMapping/>
  </p:clrMapOvr>
  <p:transition spd="slow">
    <p:push dir="u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384301"/>
      </p:ext>
    </p:extLst>
  </p:cSld>
  <p:clrMapOvr>
    <a:masterClrMapping/>
  </p:clrMapOvr>
  <p:transition spd="slow">
    <p:push dir="u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798550"/>
      </p:ext>
    </p:extLst>
  </p:cSld>
  <p:clrMapOvr>
    <a:masterClrMapping/>
  </p:clrMapOvr>
  <p:transition spd="slow">
    <p:push dir="u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149730"/>
      </p:ext>
    </p:extLst>
  </p:cSld>
  <p:clrMapOvr>
    <a:masterClrMapping/>
  </p:clrMapOvr>
  <p:transition spd="slow">
    <p:push dir="u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9B00AE74-EBB7-45DA-9CFA-17C2F2DCEF81}" type="datetimeFigureOut">
              <a:rPr lang="en-US">
                <a:solidFill>
                  <a:srgbClr val="000000"/>
                </a:solidFill>
              </a:rPr>
              <a:pPr/>
              <a:t>2/17/2022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fld id="{DC9C139A-C0FD-4CFA-9DFE-AC496C0E0F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666500"/>
      </p:ext>
    </p:extLst>
  </p:cSld>
  <p:clrMapOvr>
    <a:masterClrMapping/>
  </p:clrMapOvr>
  <p:transition spd="slow">
    <p:push dir="u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Титульный слайд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" name="Google Shape;14;p2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15;p2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16;p2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85AAC33-136A-4C40-B58B-B02C060E21F1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4452542"/>
      </p:ext>
    </p:extLst>
  </p:cSld>
  <p:clrMapOvr>
    <a:masterClrMapping/>
  </p:clrMapOvr>
  <p:transition spd="slow">
    <p:push dir="u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Вертикальный заголовок и текст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20;p3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21;p3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22;p3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BF3D1FA-172A-41FA-9B9E-A889E2093E7E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14290811"/>
      </p:ext>
    </p:extLst>
  </p:cSld>
  <p:clrMapOvr>
    <a:masterClrMapping/>
  </p:clrMapOvr>
  <p:transition spd="slow">
    <p:push dir="u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Заголовок и вертикальный текст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 rot="5400000">
            <a:off x="2396332" y="57944"/>
            <a:ext cx="4351337" cy="7886700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26;p4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27;p4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28;p4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7C151BD-6D28-4A38-AFE4-3D68FE51E898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07457080"/>
      </p:ext>
    </p:extLst>
  </p:cSld>
  <p:clrMapOvr>
    <a:masterClrMapping/>
  </p:clrMapOvr>
  <p:transition spd="slow">
    <p:push dir="u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Рисунок с подписью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>
            <a:spLocks noGrp="1"/>
          </p:cNvSpPr>
          <p:nvPr>
            <p:ph type="pic" idx="2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endParaRPr noProof="0">
              <a:sym typeface="Calibri"/>
            </a:endParaRPr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" name="Google Shape;33;p5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34;p5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Google Shape;35;p5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08C27DF-87B1-4A0C-A486-2CBA1647C2CB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12790729"/>
      </p:ext>
    </p:extLst>
  </p:cSld>
  <p:clrMapOvr>
    <a:masterClrMapping/>
  </p:clrMapOvr>
  <p:transition spd="slow">
    <p:push dir="u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Объект с подписью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" name="Google Shape;40;p6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41;p6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Google Shape;42;p6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5F184D2-FB3F-4BC3-A13B-E229AEF57E3D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26260529"/>
      </p:ext>
    </p:extLst>
  </p:cSld>
  <p:clrMapOvr>
    <a:masterClrMapping/>
  </p:clrMapOvr>
  <p:transition spd="slow">
    <p:push dir="u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Пустой слайд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;p7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Google Shape;45;p7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Google Shape;46;p7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6648679-72B4-4577-8738-02FCE5492255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30354215"/>
      </p:ext>
    </p:extLst>
  </p:cSld>
  <p:clrMapOvr>
    <a:masterClrMapping/>
  </p:clrMapOvr>
  <p:transition spd="slow">
    <p:push dir="u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Только заголовок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" name="Google Shape;49;p8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Google Shape;50;p8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51;p8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F12CB7-F389-47FD-BA8A-39355CB40DFF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5579948"/>
      </p:ext>
    </p:extLst>
  </p:cSld>
  <p:clrMapOvr>
    <a:masterClrMapping/>
  </p:clrMapOvr>
  <p:transition spd="slow">
    <p:push dir="u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Сравнение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58;p9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Google Shape;59;p9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Google Shape;60;p9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2B163B3-7F04-461F-BE33-BAB9749F207A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75604905"/>
      </p:ext>
    </p:extLst>
  </p:cSld>
  <p:clrMapOvr>
    <a:masterClrMapping/>
  </p:clrMapOvr>
  <p:transition spd="slow">
    <p:push dir="u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Два объекта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65;p10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66;p10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Google Shape;67;p10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FF4E9ED-90AC-499C-A334-6176BD1011F0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17119618"/>
      </p:ext>
    </p:extLst>
  </p:cSld>
  <p:clrMapOvr>
    <a:masterClrMapping/>
  </p:clrMapOvr>
  <p:transition spd="slow">
    <p:push dir="u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Заголовок раздела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>
            <a:off x="623887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" name="Google Shape;71;p11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72;p11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73;p11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60D66C0-4333-4F39-B6B8-ECB20C45E577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37263224"/>
      </p:ext>
    </p:extLst>
  </p:cSld>
  <p:clrMapOvr>
    <a:masterClrMapping/>
  </p:clrMapOvr>
  <p:transition spd="slow">
    <p:push dir="u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77;p12"/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Google Shape;78;p12"/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Google Shape;79;p12"/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8C385A-6DC7-49F6-A9BE-513D42C733C7}" type="slidenum">
              <a:rPr lang="en-US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16776832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1018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>
              <a:sym typeface="Arial" pitchFamily="34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>
              <a:sym typeface="Arial" pitchFamily="34" charset="0"/>
            </a:endParaRPr>
          </a:p>
        </p:txBody>
      </p:sp>
      <p:sp>
        <p:nvSpPr>
          <p:cNvPr id="1028" name="Google Shape;8;p1"/>
          <p:cNvSpPr txBox="1">
            <a:spLocks noGrp="1"/>
          </p:cNvSpPr>
          <p:nvPr>
            <p:ph type="dt" idx="10"/>
          </p:nvPr>
        </p:nvSpPr>
        <p:spPr bwMode="auto">
          <a:xfrm>
            <a:off x="628650" y="6356371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itchFamily="34" charset="0"/>
              <a:buNone/>
              <a:defRPr sz="1200">
                <a:solidFill>
                  <a:srgbClr val="898989"/>
                </a:solidFill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/>
          </a:p>
        </p:txBody>
      </p:sp>
      <p:sp>
        <p:nvSpPr>
          <p:cNvPr id="1029" name="Google Shape;9;p1"/>
          <p:cNvSpPr txBox="1">
            <a:spLocks noGrp="1"/>
          </p:cNvSpPr>
          <p:nvPr>
            <p:ph type="ftr" idx="11"/>
          </p:nvPr>
        </p:nvSpPr>
        <p:spPr bwMode="auto">
          <a:xfrm>
            <a:off x="3028950" y="6356371"/>
            <a:ext cx="30861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itchFamily="34" charset="0"/>
              <a:buNone/>
              <a:defRPr sz="1800"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Google Shape;10;p1"/>
          <p:cNvSpPr txBox="1">
            <a:spLocks noGrp="1"/>
          </p:cNvSpPr>
          <p:nvPr>
            <p:ph type="sldNum" idx="12"/>
          </p:nvPr>
        </p:nvSpPr>
        <p:spPr bwMode="auto">
          <a:xfrm>
            <a:off x="6457950" y="6356371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898989"/>
              </a:buClr>
              <a:buSzPts val="1200"/>
              <a:buFont typeface="Calibri" pitchFamily="34" charset="0"/>
              <a:buNone/>
              <a:defRPr sz="1200">
                <a:solidFill>
                  <a:srgbClr val="898989"/>
                </a:solidFill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8FB0BF-3C96-469B-8FF0-6F1A3D8F5BB6}" type="slidenum">
              <a:rPr lang="en-US" alt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z="140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05568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1416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>
              <a:sym typeface="Arial" pitchFamily="34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>
              <a:sym typeface="Arial" pitchFamily="34" charset="0"/>
            </a:endParaRPr>
          </a:p>
        </p:txBody>
      </p:sp>
      <p:sp>
        <p:nvSpPr>
          <p:cNvPr id="1028" name="Google Shape;8;p1"/>
          <p:cNvSpPr txBox="1">
            <a:spLocks noGrp="1"/>
          </p:cNvSpPr>
          <p:nvPr>
            <p:ph type="dt" idx="10"/>
          </p:nvPr>
        </p:nvSpPr>
        <p:spPr bwMode="auto">
          <a:xfrm>
            <a:off x="628650" y="6356361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itchFamily="34" charset="0"/>
              <a:buNone/>
              <a:defRPr sz="1200">
                <a:solidFill>
                  <a:srgbClr val="898989"/>
                </a:solidFill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/>
          </a:p>
        </p:txBody>
      </p:sp>
      <p:sp>
        <p:nvSpPr>
          <p:cNvPr id="1029" name="Google Shape;9;p1"/>
          <p:cNvSpPr txBox="1">
            <a:spLocks noGrp="1"/>
          </p:cNvSpPr>
          <p:nvPr>
            <p:ph type="ftr" idx="11"/>
          </p:nvPr>
        </p:nvSpPr>
        <p:spPr bwMode="auto">
          <a:xfrm>
            <a:off x="3028950" y="6356361"/>
            <a:ext cx="30861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itchFamily="34" charset="0"/>
              <a:buNone/>
              <a:defRPr sz="1800"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Google Shape;10;p1"/>
          <p:cNvSpPr txBox="1">
            <a:spLocks noGrp="1"/>
          </p:cNvSpPr>
          <p:nvPr>
            <p:ph type="sldNum" idx="12"/>
          </p:nvPr>
        </p:nvSpPr>
        <p:spPr bwMode="auto">
          <a:xfrm>
            <a:off x="6457950" y="6356361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898989"/>
              </a:buClr>
              <a:buSzPts val="1200"/>
              <a:buFont typeface="Calibri" pitchFamily="34" charset="0"/>
              <a:buNone/>
              <a:defRPr sz="1200">
                <a:solidFill>
                  <a:srgbClr val="898989"/>
                </a:solidFill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8FB0BF-3C96-469B-8FF0-6F1A3D8F5BB6}" type="slidenum">
              <a:rPr lang="en-US" alt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z="140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5623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push dir="u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551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>
              <a:sym typeface="Arial" pitchFamily="34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>
              <a:sym typeface="Arial" pitchFamily="34" charset="0"/>
            </a:endParaRPr>
          </a:p>
        </p:txBody>
      </p:sp>
      <p:sp>
        <p:nvSpPr>
          <p:cNvPr id="1028" name="Google Shape;8;p1"/>
          <p:cNvSpPr txBox="1">
            <a:spLocks noGrp="1"/>
          </p:cNvSpPr>
          <p:nvPr>
            <p:ph type="dt" idx="10"/>
          </p:nvPr>
        </p:nvSpPr>
        <p:spPr bwMode="auto"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itchFamily="34" charset="0"/>
              <a:buNone/>
              <a:defRPr sz="1200">
                <a:solidFill>
                  <a:srgbClr val="898989"/>
                </a:solidFill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/>
          </a:p>
        </p:txBody>
      </p:sp>
      <p:sp>
        <p:nvSpPr>
          <p:cNvPr id="1029" name="Google Shape;9;p1"/>
          <p:cNvSpPr txBox="1">
            <a:spLocks noGrp="1"/>
          </p:cNvSpPr>
          <p:nvPr>
            <p:ph type="ftr" idx="11"/>
          </p:nvPr>
        </p:nvSpPr>
        <p:spPr bwMode="auto"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itchFamily="34" charset="0"/>
              <a:buNone/>
              <a:defRPr sz="1800"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0" name="Google Shape;10;p1"/>
          <p:cNvSpPr txBox="1">
            <a:spLocks noGrp="1"/>
          </p:cNvSpPr>
          <p:nvPr>
            <p:ph type="sldNum" idx="12"/>
          </p:nvPr>
        </p:nvSpPr>
        <p:spPr bwMode="auto"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898989"/>
              </a:buClr>
              <a:buSzPts val="1200"/>
              <a:buFont typeface="Calibri" pitchFamily="34" charset="0"/>
              <a:buNone/>
              <a:defRPr sz="1200">
                <a:solidFill>
                  <a:srgbClr val="898989"/>
                </a:solidFill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8FB0BF-3C96-469B-8FF0-6F1A3D8F5BB6}" type="slidenum">
              <a:rPr lang="en-US" alt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z="140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14580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push dir="u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1.xml"/><Relationship Id="rId11" Type="http://schemas.openxmlformats.org/officeDocument/2006/relationships/image" Target="../media/image9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8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6%20&#1082;&#1083;_&#1074;&#1082;&#1083;&#1072;&#1076;&#1077;&#1085;&#1110;%20&#1088;&#1086;&#1079;&#1075;&#1072;&#1083;&#1091;&#1078;&#1077;&#1085;&#1085;&#1103;%20&#1110;%20&#1094;&#1080;&#1082;&#1083;&#1080;.pptx" TargetMode="External"/><Relationship Id="rId3" Type="http://schemas.openxmlformats.org/officeDocument/2006/relationships/hyperlink" Target="https://onlinetestpad.com/chd54n5frpokc" TargetMode="External"/><Relationship Id="rId7" Type="http://schemas.openxmlformats.org/officeDocument/2006/relationships/hyperlink" Target="https://www.youtube.com/watch?v=fOhid1hs-aI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s://www.youtube.com/watch?v=xwFii06Gd30" TargetMode="External"/><Relationship Id="rId5" Type="http://schemas.openxmlformats.org/officeDocument/2006/relationships/hyperlink" Target="https://www.youtube.com/watch?v=3nBaot43_MI" TargetMode="External"/><Relationship Id="rId4" Type="http://schemas.openxmlformats.org/officeDocument/2006/relationships/hyperlink" Target="https://www.youtube.com/watch?v=i6F8FoSlXK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mon.gov.ua/storage/app/media/zagalna%20serednya/metodichni%20recomendazii/2020/metodichni%20recomendazii-dustanciyna%20osvita-2020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10.png"/><Relationship Id="rId4" Type="http://schemas.openxmlformats.org/officeDocument/2006/relationships/hyperlink" Target="https://nus.org.ua/view/yak-navchannya-na-osnovi-igor-rozvyva-navychky-21-go-stolitty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22258" y="3573016"/>
            <a:ext cx="29527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 досвіду викладання під час дистанційного навчання</a:t>
            </a:r>
            <a:endParaRPr lang="en-US" sz="1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1484787"/>
            <a:ext cx="67687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err="1" smtClean="0">
                <a:solidFill>
                  <a:prstClr val="white"/>
                </a:solidFill>
                <a:latin typeface="Bebas Neue" panose="020B0606020202050201" pitchFamily="34" charset="0"/>
              </a:rPr>
              <a:t>Вкладені</a:t>
            </a:r>
            <a:r>
              <a:rPr lang="ru-RU" sz="4000" b="1" dirty="0" smtClean="0">
                <a:solidFill>
                  <a:prstClr val="white"/>
                </a:solidFill>
                <a:latin typeface="Bebas Neue" panose="020B0606020202050201" pitchFamily="34" charset="0"/>
              </a:rPr>
              <a:t> </a:t>
            </a:r>
            <a:r>
              <a:rPr lang="ru-RU" sz="4000" b="1" dirty="0" err="1" smtClean="0">
                <a:solidFill>
                  <a:prstClr val="white"/>
                </a:solidFill>
                <a:latin typeface="Bebas Neue" panose="020B0606020202050201" pitchFamily="34" charset="0"/>
              </a:rPr>
              <a:t>алгоритмічні</a:t>
            </a:r>
            <a:r>
              <a:rPr lang="ru-RU" sz="4000" b="1" dirty="0" smtClean="0">
                <a:solidFill>
                  <a:prstClr val="white"/>
                </a:solidFill>
                <a:latin typeface="Bebas Neue" panose="020B0606020202050201" pitchFamily="34" charset="0"/>
              </a:rPr>
              <a:t> </a:t>
            </a:r>
            <a:r>
              <a:rPr lang="ru-RU" sz="4000" b="1" dirty="0" err="1" smtClean="0">
                <a:solidFill>
                  <a:prstClr val="white"/>
                </a:solidFill>
                <a:latin typeface="Bebas Neue" panose="020B0606020202050201" pitchFamily="34" charset="0"/>
              </a:rPr>
              <a:t>структури</a:t>
            </a:r>
            <a:r>
              <a:rPr lang="ru-RU" sz="4000" b="1" dirty="0" smtClean="0">
                <a:solidFill>
                  <a:prstClr val="white"/>
                </a:solidFill>
                <a:latin typeface="Bebas Neue" panose="020B0606020202050201" pitchFamily="34" charset="0"/>
              </a:rPr>
              <a:t> </a:t>
            </a:r>
            <a:r>
              <a:rPr lang="ru-RU" sz="4000" b="1" dirty="0" err="1" smtClean="0">
                <a:solidFill>
                  <a:prstClr val="white"/>
                </a:solidFill>
                <a:latin typeface="Bebas Neue" panose="020B0606020202050201" pitchFamily="34" charset="0"/>
              </a:rPr>
              <a:t>повторення</a:t>
            </a:r>
            <a:r>
              <a:rPr lang="ru-RU" sz="4000" b="1" dirty="0" smtClean="0">
                <a:solidFill>
                  <a:prstClr val="white"/>
                </a:solidFill>
                <a:latin typeface="Bebas Neue" panose="020B0606020202050201" pitchFamily="34" charset="0"/>
              </a:rPr>
              <a:t> та </a:t>
            </a:r>
            <a:r>
              <a:rPr lang="ru-RU" sz="4000" b="1" dirty="0" err="1" smtClean="0">
                <a:solidFill>
                  <a:prstClr val="white"/>
                </a:solidFill>
                <a:latin typeface="Bebas Neue" panose="020B0606020202050201" pitchFamily="34" charset="0"/>
              </a:rPr>
              <a:t>розгалуження</a:t>
            </a:r>
            <a:endParaRPr lang="en-US" sz="4000" b="1" dirty="0">
              <a:solidFill>
                <a:prstClr val="white"/>
              </a:solidFill>
              <a:latin typeface="Bebas Neue" panose="020B0606020202050201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6696236" y="5752549"/>
            <a:ext cx="771525" cy="182880"/>
            <a:chOff x="4154256" y="5013176"/>
            <a:chExt cx="771525" cy="182880"/>
          </a:xfrm>
        </p:grpSpPr>
        <p:sp>
          <p:nvSpPr>
            <p:cNvPr id="8" name="Oval 7"/>
            <p:cNvSpPr/>
            <p:nvPr/>
          </p:nvSpPr>
          <p:spPr>
            <a:xfrm>
              <a:off x="4471438" y="5013176"/>
              <a:ext cx="137160" cy="1828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4630029" y="5013176"/>
              <a:ext cx="137160" cy="18288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312847" y="5013176"/>
              <a:ext cx="137160" cy="1828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4788621" y="5013176"/>
              <a:ext cx="137160" cy="18288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154256" y="5013176"/>
              <a:ext cx="137160" cy="1828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55521"/>
            <a:ext cx="457200" cy="6096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447769" y="306378"/>
            <a:ext cx="4248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 smtClean="0">
                <a:solidFill>
                  <a:prstClr val="white"/>
                </a:solidFill>
                <a:latin typeface="Bebas Neue" panose="020B0606020202050201" pitchFamily="34" charset="0"/>
              </a:rPr>
              <a:t>Алгоритми</a:t>
            </a:r>
            <a:r>
              <a:rPr lang="ru-RU" sz="2000" b="1" dirty="0" smtClean="0">
                <a:solidFill>
                  <a:prstClr val="white"/>
                </a:solidFill>
                <a:latin typeface="Bebas Neue" panose="020B0606020202050201" pitchFamily="34" charset="0"/>
              </a:rPr>
              <a:t> і </a:t>
            </a:r>
            <a:r>
              <a:rPr lang="ru-RU" sz="2000" b="1" dirty="0" err="1" smtClean="0">
                <a:solidFill>
                  <a:prstClr val="white"/>
                </a:solidFill>
                <a:latin typeface="Bebas Neue" panose="020B0606020202050201" pitchFamily="34" charset="0"/>
              </a:rPr>
              <a:t>програми</a:t>
            </a:r>
            <a:endParaRPr lang="ru-RU" sz="2000" b="1" dirty="0" smtClean="0">
              <a:solidFill>
                <a:prstClr val="white"/>
              </a:solidFill>
              <a:latin typeface="Bebas Neue" panose="020B0606020202050201" pitchFamily="34" charset="0"/>
            </a:endParaRPr>
          </a:p>
          <a:p>
            <a:pPr algn="ctr"/>
            <a:r>
              <a:rPr lang="uk-UA" sz="2000" b="1" dirty="0" smtClean="0">
                <a:solidFill>
                  <a:prstClr val="white"/>
                </a:solidFill>
                <a:latin typeface="Bebas Neue" panose="020B0606020202050201" pitchFamily="34" charset="0"/>
              </a:rPr>
              <a:t>6 клас</a:t>
            </a:r>
            <a:endParaRPr lang="en-US" sz="2000" b="1" dirty="0">
              <a:solidFill>
                <a:prstClr val="white"/>
              </a:solidFill>
              <a:latin typeface="Bebas Neue" panose="020B0606020202050201" pitchFamily="34" charset="0"/>
            </a:endParaRPr>
          </a:p>
        </p:txBody>
      </p:sp>
      <p:sp>
        <p:nvSpPr>
          <p:cNvPr id="14" name="Rectangle 4"/>
          <p:cNvSpPr/>
          <p:nvPr/>
        </p:nvSpPr>
        <p:spPr>
          <a:xfrm>
            <a:off x="5580113" y="4437132"/>
            <a:ext cx="295272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Учитель інформатики Балаклійської ЗОШ І-ІІІ ступенів №1 ім. О.А. тризни</a:t>
            </a:r>
          </a:p>
          <a:p>
            <a:pPr algn="ctr"/>
            <a:r>
              <a:rPr lang="uk-UA" sz="1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вчитель вищої кваліфікаційної категорії, старший учитель</a:t>
            </a:r>
          </a:p>
          <a:p>
            <a:pPr algn="ctr"/>
            <a:r>
              <a:rPr lang="uk-UA" sz="1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Скляр Я.В.</a:t>
            </a:r>
            <a:endParaRPr lang="en-US" sz="1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4797172"/>
            <a:ext cx="1152128" cy="1243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7307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Google Shape;133;p14"/>
          <p:cNvSpPr txBox="1">
            <a:spLocks noChangeArrowheads="1"/>
          </p:cNvSpPr>
          <p:nvPr/>
        </p:nvSpPr>
        <p:spPr bwMode="auto">
          <a:xfrm>
            <a:off x="105333" y="2428290"/>
            <a:ext cx="2785583" cy="1806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r>
              <a:rPr lang="uk-UA" sz="1200" b="1" i="1" dirty="0"/>
              <a:t>Знає і розуміє</a:t>
            </a:r>
            <a:r>
              <a:rPr lang="uk-UA" sz="1200" b="1" dirty="0"/>
              <a:t> </a:t>
            </a:r>
            <a:r>
              <a:rPr lang="uk-UA" sz="1200" dirty="0"/>
              <a:t>поняття об’єкта в програмуванні. Наводить приклади властивостей об’єктів та їх значень. </a:t>
            </a:r>
            <a:endParaRPr lang="ru-RU" sz="1200" dirty="0"/>
          </a:p>
          <a:p>
            <a:r>
              <a:rPr lang="uk-UA" sz="1200" b="1" i="1" dirty="0"/>
              <a:t>Пояснює</a:t>
            </a:r>
            <a:r>
              <a:rPr lang="uk-UA" sz="1200" dirty="0"/>
              <a:t> поняття події та наводить приклади подій та їх опрацювання.</a:t>
            </a:r>
            <a:endParaRPr lang="ru-RU" sz="1200" dirty="0"/>
          </a:p>
          <a:p>
            <a:r>
              <a:rPr lang="uk-UA" sz="1200" b="1" i="1" dirty="0"/>
              <a:t>Знає і ро</a:t>
            </a:r>
            <a:r>
              <a:rPr lang="uk-UA" sz="1200" i="1" dirty="0"/>
              <a:t>зуміє</a:t>
            </a:r>
            <a:r>
              <a:rPr lang="uk-UA" sz="1200" dirty="0"/>
              <a:t> поняття вкладених алгоритмічних структур, наводить приклади їх застосування</a:t>
            </a:r>
            <a:endParaRPr lang="ru-RU" sz="1200" dirty="0"/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262626"/>
              </a:buClr>
              <a:buSzPts val="1200"/>
              <a:buFont typeface="Open Sans" pitchFamily="34" charset="0"/>
              <a:buNone/>
            </a:pPr>
            <a:r>
              <a:rPr lang="en-US" altLang="ru-RU" sz="1200" dirty="0" smtClean="0">
                <a:solidFill>
                  <a:srgbClr val="262626"/>
                </a:solidFill>
                <a:latin typeface="Open Sans" pitchFamily="34" charset="0"/>
                <a:cs typeface="Open Sans" pitchFamily="34" charset="0"/>
                <a:sym typeface="Open Sans" pitchFamily="34" charset="0"/>
              </a:rPr>
              <a:t>, </a:t>
            </a:r>
            <a:endParaRPr lang="ru-RU" altLang="ru-RU" dirty="0"/>
          </a:p>
        </p:txBody>
      </p:sp>
      <p:cxnSp>
        <p:nvCxnSpPr>
          <p:cNvPr id="16387" name="Google Shape;134;p14"/>
          <p:cNvCxnSpPr>
            <a:cxnSpLocks noChangeShapeType="1"/>
          </p:cNvCxnSpPr>
          <p:nvPr/>
        </p:nvCxnSpPr>
        <p:spPr bwMode="auto">
          <a:xfrm flipV="1">
            <a:off x="5863822" y="2147673"/>
            <a:ext cx="1206277" cy="525622"/>
          </a:xfrm>
          <a:prstGeom prst="straightConnector1">
            <a:avLst/>
          </a:prstGeom>
          <a:noFill/>
          <a:ln w="20625">
            <a:solidFill>
              <a:srgbClr val="231F2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1" name="Google Shape;138;p14"/>
          <p:cNvCxnSpPr>
            <a:cxnSpLocks noChangeShapeType="1"/>
          </p:cNvCxnSpPr>
          <p:nvPr/>
        </p:nvCxnSpPr>
        <p:spPr bwMode="auto">
          <a:xfrm rot="10800000">
            <a:off x="1793423" y="2214635"/>
            <a:ext cx="1379143" cy="367488"/>
          </a:xfrm>
          <a:prstGeom prst="straightConnector1">
            <a:avLst/>
          </a:prstGeom>
          <a:noFill/>
          <a:ln w="20625">
            <a:solidFill>
              <a:srgbClr val="231F2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92" name="Google Shape;139;p14"/>
          <p:cNvSpPr>
            <a:spLocks noChangeArrowheads="1"/>
          </p:cNvSpPr>
          <p:nvPr/>
        </p:nvSpPr>
        <p:spPr bwMode="auto">
          <a:xfrm>
            <a:off x="1760362" y="2183315"/>
            <a:ext cx="63470" cy="66945"/>
          </a:xfrm>
          <a:prstGeom prst="ellipse">
            <a:avLst/>
          </a:pr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1800">
              <a:latin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cxnSp>
        <p:nvCxnSpPr>
          <p:cNvPr id="16397" name="Google Shape;144;p14"/>
          <p:cNvCxnSpPr>
            <a:cxnSpLocks noChangeShapeType="1"/>
          </p:cNvCxnSpPr>
          <p:nvPr/>
        </p:nvCxnSpPr>
        <p:spPr bwMode="auto">
          <a:xfrm flipH="1">
            <a:off x="4121962" y="4851167"/>
            <a:ext cx="93882" cy="611057"/>
          </a:xfrm>
          <a:prstGeom prst="straightConnector1">
            <a:avLst/>
          </a:prstGeom>
          <a:noFill/>
          <a:ln w="20625">
            <a:solidFill>
              <a:srgbClr val="231F2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98" name="Google Shape;145;p14"/>
          <p:cNvSpPr>
            <a:spLocks/>
          </p:cNvSpPr>
          <p:nvPr/>
        </p:nvSpPr>
        <p:spPr bwMode="auto">
          <a:xfrm>
            <a:off x="4088912" y="5423748"/>
            <a:ext cx="68759" cy="76916"/>
          </a:xfrm>
          <a:custGeom>
            <a:avLst/>
            <a:gdLst>
              <a:gd name="T0" fmla="*/ 7 w 21"/>
              <a:gd name="T1" fmla="*/ 19 h 22"/>
              <a:gd name="T2" fmla="*/ 2 w 21"/>
              <a:gd name="T3" fmla="*/ 7 h 22"/>
              <a:gd name="T4" fmla="*/ 14 w 21"/>
              <a:gd name="T5" fmla="*/ 2 h 22"/>
              <a:gd name="T6" fmla="*/ 19 w 21"/>
              <a:gd name="T7" fmla="*/ 14 h 22"/>
              <a:gd name="T8" fmla="*/ 7 w 21"/>
              <a:gd name="T9" fmla="*/ 19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22" extrusionOk="0">
                <a:moveTo>
                  <a:pt x="7" y="19"/>
                </a:moveTo>
                <a:cubicBezTo>
                  <a:pt x="2" y="17"/>
                  <a:pt x="0" y="12"/>
                  <a:pt x="2" y="7"/>
                </a:cubicBezTo>
                <a:cubicBezTo>
                  <a:pt x="4" y="2"/>
                  <a:pt x="9" y="0"/>
                  <a:pt x="14" y="2"/>
                </a:cubicBezTo>
                <a:cubicBezTo>
                  <a:pt x="19" y="4"/>
                  <a:pt x="21" y="10"/>
                  <a:pt x="19" y="14"/>
                </a:cubicBezTo>
                <a:cubicBezTo>
                  <a:pt x="17" y="19"/>
                  <a:pt x="11" y="22"/>
                  <a:pt x="7" y="19"/>
                </a:cubicBezTo>
                <a:close/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6399" name="Google Shape;146;p14"/>
          <p:cNvSpPr txBox="1">
            <a:spLocks noChangeArrowheads="1"/>
          </p:cNvSpPr>
          <p:nvPr/>
        </p:nvSpPr>
        <p:spPr bwMode="auto">
          <a:xfrm>
            <a:off x="7134629" y="1557878"/>
            <a:ext cx="1892877" cy="434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r>
              <a:rPr lang="uk-UA" sz="2400" b="1" i="1" dirty="0"/>
              <a:t>Діяльнісна складова</a:t>
            </a:r>
            <a:endParaRPr lang="ru-RU" sz="2400" dirty="0"/>
          </a:p>
        </p:txBody>
      </p:sp>
      <p:sp>
        <p:nvSpPr>
          <p:cNvPr id="16401" name="Google Shape;148;p14"/>
          <p:cNvSpPr txBox="1">
            <a:spLocks noChangeArrowheads="1"/>
          </p:cNvSpPr>
          <p:nvPr/>
        </p:nvSpPr>
        <p:spPr bwMode="auto">
          <a:xfrm>
            <a:off x="105332" y="1329118"/>
            <a:ext cx="1800199" cy="898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/>
            <a:r>
              <a:rPr lang="uk-UA" sz="2400" b="1" i="1" dirty="0" err="1"/>
              <a:t>Знаннєва</a:t>
            </a:r>
            <a:r>
              <a:rPr lang="uk-UA" sz="2400" b="1" i="1" dirty="0"/>
              <a:t> складова</a:t>
            </a:r>
            <a:endParaRPr lang="ru-RU" sz="2400" dirty="0"/>
          </a:p>
        </p:txBody>
      </p:sp>
      <p:sp>
        <p:nvSpPr>
          <p:cNvPr id="16404" name="Google Shape;151;p14"/>
          <p:cNvSpPr txBox="1">
            <a:spLocks noChangeArrowheads="1"/>
          </p:cNvSpPr>
          <p:nvPr/>
        </p:nvSpPr>
        <p:spPr bwMode="auto">
          <a:xfrm>
            <a:off x="1113728" y="5244989"/>
            <a:ext cx="2947054" cy="434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r>
              <a:rPr lang="uk-UA" sz="2400" b="1" i="1" dirty="0"/>
              <a:t>Ціннісна складова</a:t>
            </a:r>
            <a:endParaRPr lang="ru-RU" sz="2400" dirty="0"/>
          </a:p>
        </p:txBody>
      </p:sp>
      <p:sp>
        <p:nvSpPr>
          <p:cNvPr id="16407" name="Google Shape;154;p14"/>
          <p:cNvSpPr txBox="1">
            <a:spLocks noChangeArrowheads="1"/>
          </p:cNvSpPr>
          <p:nvPr/>
        </p:nvSpPr>
        <p:spPr bwMode="auto">
          <a:xfrm>
            <a:off x="6324898" y="2466049"/>
            <a:ext cx="2595067" cy="414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r>
              <a:rPr lang="uk-UA" sz="1200" b="1" i="1" dirty="0"/>
              <a:t>Розкладає</a:t>
            </a:r>
            <a:r>
              <a:rPr lang="uk-UA" sz="1200" dirty="0"/>
              <a:t> задачу на </a:t>
            </a:r>
            <a:r>
              <a:rPr lang="uk-UA" sz="1200" dirty="0" err="1"/>
              <a:t>підзадачі</a:t>
            </a:r>
            <a:r>
              <a:rPr lang="uk-UA" sz="1200" dirty="0"/>
              <a:t> і розв’язує їх (здійснює декомпозицію задачі).</a:t>
            </a:r>
            <a:endParaRPr lang="ru-RU" sz="1200" dirty="0"/>
          </a:p>
          <a:p>
            <a:r>
              <a:rPr lang="uk-UA" sz="1200" b="1" i="1" dirty="0"/>
              <a:t>Додає</a:t>
            </a:r>
            <a:r>
              <a:rPr lang="uk-UA" sz="1200" dirty="0"/>
              <a:t> об’єкти до програмного проекту.</a:t>
            </a:r>
            <a:endParaRPr lang="ru-RU" sz="1200" dirty="0"/>
          </a:p>
          <a:p>
            <a:r>
              <a:rPr lang="uk-UA" sz="1200" b="1" i="1" dirty="0"/>
              <a:t>Уміє</a:t>
            </a:r>
            <a:r>
              <a:rPr lang="uk-UA" sz="1200" dirty="0"/>
              <a:t> змінювати значення властивостей об’єктів, у тому числі програмно.</a:t>
            </a:r>
            <a:endParaRPr lang="ru-RU" sz="1200" dirty="0"/>
          </a:p>
          <a:p>
            <a:r>
              <a:rPr lang="uk-UA" sz="1200" b="1" i="1" dirty="0"/>
              <a:t>Уміє</a:t>
            </a:r>
            <a:r>
              <a:rPr lang="uk-UA" sz="1200" dirty="0"/>
              <a:t> перевіряти результат виконання програми на відповідність умові задачі.</a:t>
            </a:r>
            <a:endParaRPr lang="ru-RU" sz="1200" dirty="0"/>
          </a:p>
          <a:p>
            <a:r>
              <a:rPr lang="uk-UA" sz="1200" b="1" i="1" dirty="0"/>
              <a:t>Програму</a:t>
            </a:r>
            <a:r>
              <a:rPr lang="uk-UA" sz="1200" i="1" dirty="0"/>
              <a:t>є </a:t>
            </a:r>
            <a:r>
              <a:rPr lang="uk-UA" sz="1200" dirty="0"/>
              <a:t>опрацювання подій.</a:t>
            </a:r>
            <a:endParaRPr lang="ru-RU" sz="1200" dirty="0"/>
          </a:p>
          <a:p>
            <a:r>
              <a:rPr lang="uk-UA" sz="1200" b="1" i="1" dirty="0"/>
              <a:t>Застосовує</a:t>
            </a:r>
            <a:r>
              <a:rPr lang="uk-UA" sz="1200" i="1" dirty="0"/>
              <a:t> </a:t>
            </a:r>
            <a:r>
              <a:rPr lang="uk-UA" sz="1200" dirty="0"/>
              <a:t>вкладені алгоритмічні структури повторення та розгалуження</a:t>
            </a:r>
            <a:endParaRPr lang="ru-RU" sz="1200" dirty="0"/>
          </a:p>
        </p:txBody>
      </p:sp>
      <p:sp>
        <p:nvSpPr>
          <p:cNvPr id="16409" name="Google Shape;156;p14"/>
          <p:cNvSpPr txBox="1">
            <a:spLocks noChangeArrowheads="1"/>
          </p:cNvSpPr>
          <p:nvPr/>
        </p:nvSpPr>
        <p:spPr bwMode="auto">
          <a:xfrm>
            <a:off x="551848" y="5671785"/>
            <a:ext cx="4070814" cy="1015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r>
              <a:rPr lang="uk-UA" sz="1200" b="1" i="1" dirty="0"/>
              <a:t>Усвідомлює</a:t>
            </a:r>
            <a:r>
              <a:rPr lang="uk-UA" sz="1200" dirty="0"/>
              <a:t> доцільність застосування </a:t>
            </a:r>
            <a:r>
              <a:rPr lang="uk-UA" sz="1200" dirty="0" err="1"/>
              <a:t>подійного</a:t>
            </a:r>
            <a:r>
              <a:rPr lang="uk-UA" sz="1200" dirty="0"/>
              <a:t> програмування для розв’язання конкретної задачі.</a:t>
            </a:r>
            <a:endParaRPr lang="ru-RU" sz="1200" dirty="0"/>
          </a:p>
          <a:p>
            <a:r>
              <a:rPr lang="uk-UA" sz="1200" b="1" i="1" dirty="0"/>
              <a:t>Обґрунтовує</a:t>
            </a:r>
            <a:r>
              <a:rPr lang="uk-UA" sz="1200" dirty="0"/>
              <a:t> необхідність застосування вкладених алгоритмічних структур.</a:t>
            </a:r>
            <a:endParaRPr lang="ru-RU" sz="1200" dirty="0"/>
          </a:p>
        </p:txBody>
      </p:sp>
      <p:sp>
        <p:nvSpPr>
          <p:cNvPr id="16410" name="Google Shape;157;p14"/>
          <p:cNvSpPr>
            <a:spLocks/>
          </p:cNvSpPr>
          <p:nvPr/>
        </p:nvSpPr>
        <p:spPr bwMode="auto">
          <a:xfrm>
            <a:off x="4034691" y="3627612"/>
            <a:ext cx="1311707" cy="1289058"/>
          </a:xfrm>
          <a:custGeom>
            <a:avLst/>
            <a:gdLst>
              <a:gd name="T0" fmla="*/ 0 w 385"/>
              <a:gd name="T1" fmla="*/ 288 h 351"/>
              <a:gd name="T2" fmla="*/ 0 w 385"/>
              <a:gd name="T3" fmla="*/ 195 h 351"/>
              <a:gd name="T4" fmla="*/ 28 w 385"/>
              <a:gd name="T5" fmla="*/ 209 h 351"/>
              <a:gd name="T6" fmla="*/ 56 w 385"/>
              <a:gd name="T7" fmla="*/ 195 h 351"/>
              <a:gd name="T8" fmla="*/ 71 w 385"/>
              <a:gd name="T9" fmla="*/ 146 h 351"/>
              <a:gd name="T10" fmla="*/ 56 w 385"/>
              <a:gd name="T11" fmla="*/ 98 h 351"/>
              <a:gd name="T12" fmla="*/ 28 w 385"/>
              <a:gd name="T13" fmla="*/ 84 h 351"/>
              <a:gd name="T14" fmla="*/ 0 w 385"/>
              <a:gd name="T15" fmla="*/ 98 h 351"/>
              <a:gd name="T16" fmla="*/ 0 w 385"/>
              <a:gd name="T17" fmla="*/ 0 h 351"/>
              <a:gd name="T18" fmla="*/ 189 w 385"/>
              <a:gd name="T19" fmla="*/ 0 h 351"/>
              <a:gd name="T20" fmla="*/ 312 w 385"/>
              <a:gd name="T21" fmla="*/ 0 h 351"/>
              <a:gd name="T22" fmla="*/ 313 w 385"/>
              <a:gd name="T23" fmla="*/ 0 h 351"/>
              <a:gd name="T24" fmla="*/ 313 w 385"/>
              <a:gd name="T25" fmla="*/ 122 h 351"/>
              <a:gd name="T26" fmla="*/ 320 w 385"/>
              <a:gd name="T27" fmla="*/ 128 h 351"/>
              <a:gd name="T28" fmla="*/ 338 w 385"/>
              <a:gd name="T29" fmla="*/ 122 h 351"/>
              <a:gd name="T30" fmla="*/ 345 w 385"/>
              <a:gd name="T31" fmla="*/ 111 h 351"/>
              <a:gd name="T32" fmla="*/ 374 w 385"/>
              <a:gd name="T33" fmla="*/ 109 h 351"/>
              <a:gd name="T34" fmla="*/ 385 w 385"/>
              <a:gd name="T35" fmla="*/ 146 h 351"/>
              <a:gd name="T36" fmla="*/ 374 w 385"/>
              <a:gd name="T37" fmla="*/ 184 h 351"/>
              <a:gd name="T38" fmla="*/ 345 w 385"/>
              <a:gd name="T39" fmla="*/ 182 h 351"/>
              <a:gd name="T40" fmla="*/ 338 w 385"/>
              <a:gd name="T41" fmla="*/ 170 h 351"/>
              <a:gd name="T42" fmla="*/ 320 w 385"/>
              <a:gd name="T43" fmla="*/ 164 h 351"/>
              <a:gd name="T44" fmla="*/ 313 w 385"/>
              <a:gd name="T45" fmla="*/ 171 h 351"/>
              <a:gd name="T46" fmla="*/ 313 w 385"/>
              <a:gd name="T47" fmla="*/ 351 h 351"/>
              <a:gd name="T48" fmla="*/ 107 w 385"/>
              <a:gd name="T49" fmla="*/ 324 h 351"/>
              <a:gd name="T50" fmla="*/ 52 w 385"/>
              <a:gd name="T51" fmla="*/ 310 h 351"/>
              <a:gd name="T52" fmla="*/ 0 w 385"/>
              <a:gd name="T53" fmla="*/ 288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85" h="351" extrusionOk="0">
                <a:moveTo>
                  <a:pt x="0" y="288"/>
                </a:moveTo>
                <a:cubicBezTo>
                  <a:pt x="0" y="195"/>
                  <a:pt x="0" y="195"/>
                  <a:pt x="0" y="195"/>
                </a:cubicBezTo>
                <a:cubicBezTo>
                  <a:pt x="7" y="203"/>
                  <a:pt x="17" y="209"/>
                  <a:pt x="28" y="209"/>
                </a:cubicBezTo>
                <a:cubicBezTo>
                  <a:pt x="39" y="209"/>
                  <a:pt x="49" y="204"/>
                  <a:pt x="56" y="195"/>
                </a:cubicBezTo>
                <a:cubicBezTo>
                  <a:pt x="66" y="183"/>
                  <a:pt x="72" y="166"/>
                  <a:pt x="71" y="146"/>
                </a:cubicBezTo>
                <a:cubicBezTo>
                  <a:pt x="72" y="127"/>
                  <a:pt x="66" y="110"/>
                  <a:pt x="56" y="98"/>
                </a:cubicBezTo>
                <a:cubicBezTo>
                  <a:pt x="49" y="89"/>
                  <a:pt x="39" y="84"/>
                  <a:pt x="28" y="84"/>
                </a:cubicBezTo>
                <a:cubicBezTo>
                  <a:pt x="17" y="84"/>
                  <a:pt x="7" y="89"/>
                  <a:pt x="0" y="98"/>
                </a:cubicBezTo>
                <a:cubicBezTo>
                  <a:pt x="0" y="0"/>
                  <a:pt x="0" y="0"/>
                  <a:pt x="0" y="0"/>
                </a:cubicBezTo>
                <a:cubicBezTo>
                  <a:pt x="189" y="0"/>
                  <a:pt x="189" y="0"/>
                  <a:pt x="189" y="0"/>
                </a:cubicBezTo>
                <a:cubicBezTo>
                  <a:pt x="312" y="0"/>
                  <a:pt x="312" y="0"/>
                  <a:pt x="312" y="0"/>
                </a:cubicBezTo>
                <a:cubicBezTo>
                  <a:pt x="313" y="0"/>
                  <a:pt x="313" y="0"/>
                  <a:pt x="313" y="0"/>
                </a:cubicBezTo>
                <a:cubicBezTo>
                  <a:pt x="313" y="122"/>
                  <a:pt x="313" y="122"/>
                  <a:pt x="313" y="122"/>
                </a:cubicBezTo>
                <a:cubicBezTo>
                  <a:pt x="314" y="125"/>
                  <a:pt x="317" y="128"/>
                  <a:pt x="320" y="128"/>
                </a:cubicBezTo>
                <a:cubicBezTo>
                  <a:pt x="327" y="129"/>
                  <a:pt x="334" y="129"/>
                  <a:pt x="338" y="122"/>
                </a:cubicBezTo>
                <a:cubicBezTo>
                  <a:pt x="341" y="119"/>
                  <a:pt x="342" y="115"/>
                  <a:pt x="345" y="111"/>
                </a:cubicBezTo>
                <a:cubicBezTo>
                  <a:pt x="351" y="100"/>
                  <a:pt x="366" y="99"/>
                  <a:pt x="374" y="109"/>
                </a:cubicBezTo>
                <a:cubicBezTo>
                  <a:pt x="382" y="119"/>
                  <a:pt x="385" y="133"/>
                  <a:pt x="385" y="146"/>
                </a:cubicBezTo>
                <a:cubicBezTo>
                  <a:pt x="385" y="160"/>
                  <a:pt x="382" y="174"/>
                  <a:pt x="374" y="184"/>
                </a:cubicBezTo>
                <a:cubicBezTo>
                  <a:pt x="366" y="194"/>
                  <a:pt x="351" y="193"/>
                  <a:pt x="345" y="182"/>
                </a:cubicBezTo>
                <a:cubicBezTo>
                  <a:pt x="342" y="178"/>
                  <a:pt x="341" y="174"/>
                  <a:pt x="338" y="170"/>
                </a:cubicBezTo>
                <a:cubicBezTo>
                  <a:pt x="334" y="164"/>
                  <a:pt x="327" y="164"/>
                  <a:pt x="320" y="164"/>
                </a:cubicBezTo>
                <a:cubicBezTo>
                  <a:pt x="317" y="164"/>
                  <a:pt x="314" y="168"/>
                  <a:pt x="313" y="171"/>
                </a:cubicBezTo>
                <a:cubicBezTo>
                  <a:pt x="313" y="351"/>
                  <a:pt x="313" y="351"/>
                  <a:pt x="313" y="351"/>
                </a:cubicBezTo>
                <a:cubicBezTo>
                  <a:pt x="107" y="324"/>
                  <a:pt x="107" y="324"/>
                  <a:pt x="107" y="324"/>
                </a:cubicBezTo>
                <a:cubicBezTo>
                  <a:pt x="107" y="324"/>
                  <a:pt x="74" y="316"/>
                  <a:pt x="52" y="310"/>
                </a:cubicBezTo>
                <a:cubicBezTo>
                  <a:pt x="32" y="305"/>
                  <a:pt x="0" y="288"/>
                  <a:pt x="0" y="288"/>
                </a:cubicBezTo>
                <a:close/>
              </a:path>
            </a:pathLst>
          </a:custGeom>
          <a:solidFill>
            <a:srgbClr val="FF91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6411" name="Google Shape;158;p14"/>
          <p:cNvSpPr>
            <a:spLocks/>
          </p:cNvSpPr>
          <p:nvPr/>
        </p:nvSpPr>
        <p:spPr bwMode="auto">
          <a:xfrm>
            <a:off x="5169221" y="3362679"/>
            <a:ext cx="1155677" cy="1602420"/>
          </a:xfrm>
          <a:custGeom>
            <a:avLst/>
            <a:gdLst>
              <a:gd name="T0" fmla="*/ 187 w 339"/>
              <a:gd name="T1" fmla="*/ 65 h 436"/>
              <a:gd name="T2" fmla="*/ 193 w 339"/>
              <a:gd name="T3" fmla="*/ 47 h 436"/>
              <a:gd name="T4" fmla="*/ 205 w 339"/>
              <a:gd name="T5" fmla="*/ 41 h 436"/>
              <a:gd name="T6" fmla="*/ 207 w 339"/>
              <a:gd name="T7" fmla="*/ 11 h 436"/>
              <a:gd name="T8" fmla="*/ 169 w 339"/>
              <a:gd name="T9" fmla="*/ 0 h 436"/>
              <a:gd name="T10" fmla="*/ 132 w 339"/>
              <a:gd name="T11" fmla="*/ 11 h 436"/>
              <a:gd name="T12" fmla="*/ 134 w 339"/>
              <a:gd name="T13" fmla="*/ 41 h 436"/>
              <a:gd name="T14" fmla="*/ 145 w 339"/>
              <a:gd name="T15" fmla="*/ 47 h 436"/>
              <a:gd name="T16" fmla="*/ 151 w 339"/>
              <a:gd name="T17" fmla="*/ 65 h 436"/>
              <a:gd name="T18" fmla="*/ 145 w 339"/>
              <a:gd name="T19" fmla="*/ 72 h 436"/>
              <a:gd name="T20" fmla="*/ 61 w 339"/>
              <a:gd name="T21" fmla="*/ 72 h 436"/>
              <a:gd name="T22" fmla="*/ 0 w 339"/>
              <a:gd name="T23" fmla="*/ 72 h 436"/>
              <a:gd name="T24" fmla="*/ 0 w 339"/>
              <a:gd name="T25" fmla="*/ 170 h 436"/>
              <a:gd name="T26" fmla="*/ 28 w 339"/>
              <a:gd name="T27" fmla="*/ 156 h 436"/>
              <a:gd name="T28" fmla="*/ 56 w 339"/>
              <a:gd name="T29" fmla="*/ 170 h 436"/>
              <a:gd name="T30" fmla="*/ 71 w 339"/>
              <a:gd name="T31" fmla="*/ 218 h 436"/>
              <a:gd name="T32" fmla="*/ 56 w 339"/>
              <a:gd name="T33" fmla="*/ 267 h 436"/>
              <a:gd name="T34" fmla="*/ 28 w 339"/>
              <a:gd name="T35" fmla="*/ 281 h 436"/>
              <a:gd name="T36" fmla="*/ 0 w 339"/>
              <a:gd name="T37" fmla="*/ 267 h 436"/>
              <a:gd name="T38" fmla="*/ 0 w 339"/>
              <a:gd name="T39" fmla="*/ 425 h 436"/>
              <a:gd name="T40" fmla="*/ 86 w 339"/>
              <a:gd name="T41" fmla="*/ 436 h 436"/>
              <a:gd name="T42" fmla="*/ 248 w 339"/>
              <a:gd name="T43" fmla="*/ 367 h 436"/>
              <a:gd name="T44" fmla="*/ 328 w 339"/>
              <a:gd name="T45" fmla="*/ 205 h 436"/>
              <a:gd name="T46" fmla="*/ 333 w 339"/>
              <a:gd name="T47" fmla="*/ 72 h 436"/>
              <a:gd name="T48" fmla="*/ 193 w 339"/>
              <a:gd name="T49" fmla="*/ 72 h 436"/>
              <a:gd name="T50" fmla="*/ 187 w 339"/>
              <a:gd name="T51" fmla="*/ 6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39" h="436" extrusionOk="0">
                <a:moveTo>
                  <a:pt x="187" y="65"/>
                </a:moveTo>
                <a:cubicBezTo>
                  <a:pt x="187" y="58"/>
                  <a:pt x="187" y="51"/>
                  <a:pt x="193" y="47"/>
                </a:cubicBezTo>
                <a:cubicBezTo>
                  <a:pt x="197" y="45"/>
                  <a:pt x="201" y="43"/>
                  <a:pt x="205" y="41"/>
                </a:cubicBezTo>
                <a:cubicBezTo>
                  <a:pt x="216" y="34"/>
                  <a:pt x="217" y="20"/>
                  <a:pt x="207" y="11"/>
                </a:cubicBezTo>
                <a:cubicBezTo>
                  <a:pt x="197" y="3"/>
                  <a:pt x="183" y="0"/>
                  <a:pt x="169" y="0"/>
                </a:cubicBezTo>
                <a:cubicBezTo>
                  <a:pt x="156" y="0"/>
                  <a:pt x="142" y="3"/>
                  <a:pt x="132" y="11"/>
                </a:cubicBezTo>
                <a:cubicBezTo>
                  <a:pt x="122" y="20"/>
                  <a:pt x="123" y="34"/>
                  <a:pt x="134" y="41"/>
                </a:cubicBezTo>
                <a:cubicBezTo>
                  <a:pt x="138" y="43"/>
                  <a:pt x="142" y="45"/>
                  <a:pt x="145" y="47"/>
                </a:cubicBezTo>
                <a:cubicBezTo>
                  <a:pt x="152" y="51"/>
                  <a:pt x="152" y="58"/>
                  <a:pt x="151" y="65"/>
                </a:cubicBezTo>
                <a:cubicBezTo>
                  <a:pt x="151" y="69"/>
                  <a:pt x="148" y="71"/>
                  <a:pt x="145" y="72"/>
                </a:cubicBezTo>
                <a:cubicBezTo>
                  <a:pt x="61" y="72"/>
                  <a:pt x="61" y="72"/>
                  <a:pt x="61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170"/>
                  <a:pt x="0" y="170"/>
                  <a:pt x="0" y="170"/>
                </a:cubicBezTo>
                <a:cubicBezTo>
                  <a:pt x="7" y="161"/>
                  <a:pt x="17" y="156"/>
                  <a:pt x="28" y="156"/>
                </a:cubicBezTo>
                <a:cubicBezTo>
                  <a:pt x="39" y="156"/>
                  <a:pt x="49" y="161"/>
                  <a:pt x="56" y="170"/>
                </a:cubicBezTo>
                <a:cubicBezTo>
                  <a:pt x="66" y="182"/>
                  <a:pt x="71" y="199"/>
                  <a:pt x="71" y="218"/>
                </a:cubicBezTo>
                <a:cubicBezTo>
                  <a:pt x="71" y="238"/>
                  <a:pt x="66" y="255"/>
                  <a:pt x="56" y="267"/>
                </a:cubicBezTo>
                <a:cubicBezTo>
                  <a:pt x="49" y="276"/>
                  <a:pt x="39" y="281"/>
                  <a:pt x="28" y="281"/>
                </a:cubicBezTo>
                <a:cubicBezTo>
                  <a:pt x="17" y="281"/>
                  <a:pt x="7" y="275"/>
                  <a:pt x="0" y="267"/>
                </a:cubicBezTo>
                <a:cubicBezTo>
                  <a:pt x="0" y="425"/>
                  <a:pt x="0" y="425"/>
                  <a:pt x="0" y="425"/>
                </a:cubicBezTo>
                <a:cubicBezTo>
                  <a:pt x="86" y="436"/>
                  <a:pt x="86" y="436"/>
                  <a:pt x="86" y="436"/>
                </a:cubicBezTo>
                <a:cubicBezTo>
                  <a:pt x="128" y="431"/>
                  <a:pt x="201" y="415"/>
                  <a:pt x="248" y="367"/>
                </a:cubicBezTo>
                <a:cubicBezTo>
                  <a:pt x="307" y="309"/>
                  <a:pt x="328" y="205"/>
                  <a:pt x="328" y="205"/>
                </a:cubicBezTo>
                <a:cubicBezTo>
                  <a:pt x="328" y="205"/>
                  <a:pt x="339" y="143"/>
                  <a:pt x="333" y="72"/>
                </a:cubicBezTo>
                <a:cubicBezTo>
                  <a:pt x="193" y="72"/>
                  <a:pt x="193" y="72"/>
                  <a:pt x="193" y="72"/>
                </a:cubicBezTo>
                <a:cubicBezTo>
                  <a:pt x="190" y="71"/>
                  <a:pt x="187" y="69"/>
                  <a:pt x="187" y="65"/>
                </a:cubicBezTo>
                <a:close/>
              </a:path>
            </a:pathLst>
          </a:custGeom>
          <a:solidFill>
            <a:srgbClr val="E249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6412" name="Google Shape;159;p14"/>
          <p:cNvSpPr>
            <a:spLocks/>
          </p:cNvSpPr>
          <p:nvPr/>
        </p:nvSpPr>
        <p:spPr bwMode="auto">
          <a:xfrm>
            <a:off x="4034692" y="2274458"/>
            <a:ext cx="1063118" cy="1279088"/>
          </a:xfrm>
          <a:custGeom>
            <a:avLst/>
            <a:gdLst>
              <a:gd name="T0" fmla="*/ 0 w 312"/>
              <a:gd name="T1" fmla="*/ 157 h 348"/>
              <a:gd name="T2" fmla="*/ 28 w 312"/>
              <a:gd name="T3" fmla="*/ 143 h 348"/>
              <a:gd name="T4" fmla="*/ 56 w 312"/>
              <a:gd name="T5" fmla="*/ 157 h 348"/>
              <a:gd name="T6" fmla="*/ 71 w 312"/>
              <a:gd name="T7" fmla="*/ 206 h 348"/>
              <a:gd name="T8" fmla="*/ 56 w 312"/>
              <a:gd name="T9" fmla="*/ 255 h 348"/>
              <a:gd name="T10" fmla="*/ 28 w 312"/>
              <a:gd name="T11" fmla="*/ 268 h 348"/>
              <a:gd name="T12" fmla="*/ 0 w 312"/>
              <a:gd name="T13" fmla="*/ 254 h 348"/>
              <a:gd name="T14" fmla="*/ 0 w 312"/>
              <a:gd name="T15" fmla="*/ 348 h 348"/>
              <a:gd name="T16" fmla="*/ 189 w 312"/>
              <a:gd name="T17" fmla="*/ 348 h 348"/>
              <a:gd name="T18" fmla="*/ 312 w 312"/>
              <a:gd name="T19" fmla="*/ 348 h 348"/>
              <a:gd name="T20" fmla="*/ 312 w 312"/>
              <a:gd name="T21" fmla="*/ 254 h 348"/>
              <a:gd name="T22" fmla="*/ 284 w 312"/>
              <a:gd name="T23" fmla="*/ 268 h 348"/>
              <a:gd name="T24" fmla="*/ 257 w 312"/>
              <a:gd name="T25" fmla="*/ 255 h 348"/>
              <a:gd name="T26" fmla="*/ 241 w 312"/>
              <a:gd name="T27" fmla="*/ 206 h 348"/>
              <a:gd name="T28" fmla="*/ 257 w 312"/>
              <a:gd name="T29" fmla="*/ 157 h 348"/>
              <a:gd name="T30" fmla="*/ 284 w 312"/>
              <a:gd name="T31" fmla="*/ 143 h 348"/>
              <a:gd name="T32" fmla="*/ 312 w 312"/>
              <a:gd name="T33" fmla="*/ 157 h 348"/>
              <a:gd name="T34" fmla="*/ 312 w 312"/>
              <a:gd name="T35" fmla="*/ 23 h 348"/>
              <a:gd name="T36" fmla="*/ 256 w 312"/>
              <a:gd name="T37" fmla="*/ 17 h 348"/>
              <a:gd name="T38" fmla="*/ 0 w 312"/>
              <a:gd name="T39" fmla="*/ 12 h 348"/>
              <a:gd name="T40" fmla="*/ 0 w 312"/>
              <a:gd name="T41" fmla="*/ 157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12" h="348" extrusionOk="0">
                <a:moveTo>
                  <a:pt x="0" y="157"/>
                </a:moveTo>
                <a:cubicBezTo>
                  <a:pt x="7" y="149"/>
                  <a:pt x="17" y="143"/>
                  <a:pt x="28" y="143"/>
                </a:cubicBezTo>
                <a:cubicBezTo>
                  <a:pt x="39" y="143"/>
                  <a:pt x="49" y="148"/>
                  <a:pt x="56" y="157"/>
                </a:cubicBezTo>
                <a:cubicBezTo>
                  <a:pt x="66" y="169"/>
                  <a:pt x="72" y="186"/>
                  <a:pt x="71" y="206"/>
                </a:cubicBezTo>
                <a:cubicBezTo>
                  <a:pt x="72" y="225"/>
                  <a:pt x="66" y="242"/>
                  <a:pt x="56" y="255"/>
                </a:cubicBezTo>
                <a:cubicBezTo>
                  <a:pt x="49" y="263"/>
                  <a:pt x="39" y="268"/>
                  <a:pt x="28" y="268"/>
                </a:cubicBezTo>
                <a:cubicBezTo>
                  <a:pt x="17" y="268"/>
                  <a:pt x="7" y="263"/>
                  <a:pt x="0" y="254"/>
                </a:cubicBezTo>
                <a:cubicBezTo>
                  <a:pt x="0" y="348"/>
                  <a:pt x="0" y="348"/>
                  <a:pt x="0" y="348"/>
                </a:cubicBezTo>
                <a:cubicBezTo>
                  <a:pt x="189" y="348"/>
                  <a:pt x="189" y="348"/>
                  <a:pt x="189" y="348"/>
                </a:cubicBezTo>
                <a:cubicBezTo>
                  <a:pt x="312" y="348"/>
                  <a:pt x="312" y="348"/>
                  <a:pt x="312" y="348"/>
                </a:cubicBezTo>
                <a:cubicBezTo>
                  <a:pt x="312" y="254"/>
                  <a:pt x="312" y="254"/>
                  <a:pt x="312" y="254"/>
                </a:cubicBezTo>
                <a:cubicBezTo>
                  <a:pt x="305" y="263"/>
                  <a:pt x="295" y="268"/>
                  <a:pt x="284" y="268"/>
                </a:cubicBezTo>
                <a:cubicBezTo>
                  <a:pt x="274" y="268"/>
                  <a:pt x="264" y="263"/>
                  <a:pt x="257" y="255"/>
                </a:cubicBezTo>
                <a:cubicBezTo>
                  <a:pt x="246" y="242"/>
                  <a:pt x="241" y="225"/>
                  <a:pt x="241" y="206"/>
                </a:cubicBezTo>
                <a:cubicBezTo>
                  <a:pt x="241" y="186"/>
                  <a:pt x="246" y="169"/>
                  <a:pt x="257" y="157"/>
                </a:cubicBezTo>
                <a:cubicBezTo>
                  <a:pt x="264" y="148"/>
                  <a:pt x="274" y="143"/>
                  <a:pt x="284" y="143"/>
                </a:cubicBezTo>
                <a:cubicBezTo>
                  <a:pt x="295" y="143"/>
                  <a:pt x="305" y="149"/>
                  <a:pt x="312" y="157"/>
                </a:cubicBezTo>
                <a:cubicBezTo>
                  <a:pt x="312" y="23"/>
                  <a:pt x="312" y="23"/>
                  <a:pt x="312" y="23"/>
                </a:cubicBezTo>
                <a:cubicBezTo>
                  <a:pt x="292" y="20"/>
                  <a:pt x="273" y="18"/>
                  <a:pt x="256" y="17"/>
                </a:cubicBezTo>
                <a:cubicBezTo>
                  <a:pt x="182" y="11"/>
                  <a:pt x="96" y="0"/>
                  <a:pt x="0" y="12"/>
                </a:cubicBezTo>
                <a:lnTo>
                  <a:pt x="0" y="157"/>
                </a:lnTo>
                <a:close/>
              </a:path>
            </a:pathLst>
          </a:custGeom>
          <a:solidFill>
            <a:srgbClr val="34B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6413" name="Google Shape;160;p14"/>
          <p:cNvSpPr>
            <a:spLocks/>
          </p:cNvSpPr>
          <p:nvPr/>
        </p:nvSpPr>
        <p:spPr bwMode="auto">
          <a:xfrm>
            <a:off x="4920625" y="2374182"/>
            <a:ext cx="1376498" cy="1179381"/>
          </a:xfrm>
          <a:custGeom>
            <a:avLst/>
            <a:gdLst>
              <a:gd name="T0" fmla="*/ 72 w 404"/>
              <a:gd name="T1" fmla="*/ 155 h 321"/>
              <a:gd name="T2" fmla="*/ 65 w 404"/>
              <a:gd name="T3" fmla="*/ 161 h 321"/>
              <a:gd name="T4" fmla="*/ 47 w 404"/>
              <a:gd name="T5" fmla="*/ 155 h 321"/>
              <a:gd name="T6" fmla="*/ 41 w 404"/>
              <a:gd name="T7" fmla="*/ 143 h 321"/>
              <a:gd name="T8" fmla="*/ 11 w 404"/>
              <a:gd name="T9" fmla="*/ 141 h 321"/>
              <a:gd name="T10" fmla="*/ 0 w 404"/>
              <a:gd name="T11" fmla="*/ 179 h 321"/>
              <a:gd name="T12" fmla="*/ 11 w 404"/>
              <a:gd name="T13" fmla="*/ 216 h 321"/>
              <a:gd name="T14" fmla="*/ 41 w 404"/>
              <a:gd name="T15" fmla="*/ 214 h 321"/>
              <a:gd name="T16" fmla="*/ 47 w 404"/>
              <a:gd name="T17" fmla="*/ 203 h 321"/>
              <a:gd name="T18" fmla="*/ 65 w 404"/>
              <a:gd name="T19" fmla="*/ 197 h 321"/>
              <a:gd name="T20" fmla="*/ 72 w 404"/>
              <a:gd name="T21" fmla="*/ 203 h 321"/>
              <a:gd name="T22" fmla="*/ 72 w 404"/>
              <a:gd name="T23" fmla="*/ 321 h 321"/>
              <a:gd name="T24" fmla="*/ 134 w 404"/>
              <a:gd name="T25" fmla="*/ 321 h 321"/>
              <a:gd name="T26" fmla="*/ 194 w 404"/>
              <a:gd name="T27" fmla="*/ 321 h 321"/>
              <a:gd name="T28" fmla="*/ 180 w 404"/>
              <a:gd name="T29" fmla="*/ 293 h 321"/>
              <a:gd name="T30" fmla="*/ 193 w 404"/>
              <a:gd name="T31" fmla="*/ 265 h 321"/>
              <a:gd name="T32" fmla="*/ 242 w 404"/>
              <a:gd name="T33" fmla="*/ 250 h 321"/>
              <a:gd name="T34" fmla="*/ 291 w 404"/>
              <a:gd name="T35" fmla="*/ 265 h 321"/>
              <a:gd name="T36" fmla="*/ 305 w 404"/>
              <a:gd name="T37" fmla="*/ 293 h 321"/>
              <a:gd name="T38" fmla="*/ 291 w 404"/>
              <a:gd name="T39" fmla="*/ 321 h 321"/>
              <a:gd name="T40" fmla="*/ 404 w 404"/>
              <a:gd name="T41" fmla="*/ 321 h 321"/>
              <a:gd name="T42" fmla="*/ 401 w 404"/>
              <a:gd name="T43" fmla="*/ 301 h 321"/>
              <a:gd name="T44" fmla="*/ 282 w 404"/>
              <a:gd name="T45" fmla="*/ 113 h 321"/>
              <a:gd name="T46" fmla="*/ 72 w 404"/>
              <a:gd name="T47" fmla="*/ 0 h 321"/>
              <a:gd name="T48" fmla="*/ 72 w 404"/>
              <a:gd name="T49" fmla="*/ 15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04" h="321" extrusionOk="0">
                <a:moveTo>
                  <a:pt x="72" y="155"/>
                </a:moveTo>
                <a:cubicBezTo>
                  <a:pt x="71" y="158"/>
                  <a:pt x="69" y="161"/>
                  <a:pt x="65" y="161"/>
                </a:cubicBezTo>
                <a:cubicBezTo>
                  <a:pt x="58" y="161"/>
                  <a:pt x="52" y="161"/>
                  <a:pt x="47" y="155"/>
                </a:cubicBezTo>
                <a:cubicBezTo>
                  <a:pt x="45" y="151"/>
                  <a:pt x="43" y="147"/>
                  <a:pt x="41" y="143"/>
                </a:cubicBezTo>
                <a:cubicBezTo>
                  <a:pt x="34" y="132"/>
                  <a:pt x="20" y="131"/>
                  <a:pt x="11" y="141"/>
                </a:cubicBezTo>
                <a:cubicBezTo>
                  <a:pt x="3" y="151"/>
                  <a:pt x="0" y="165"/>
                  <a:pt x="0" y="179"/>
                </a:cubicBezTo>
                <a:cubicBezTo>
                  <a:pt x="0" y="192"/>
                  <a:pt x="3" y="206"/>
                  <a:pt x="11" y="216"/>
                </a:cubicBezTo>
                <a:cubicBezTo>
                  <a:pt x="20" y="226"/>
                  <a:pt x="34" y="225"/>
                  <a:pt x="41" y="214"/>
                </a:cubicBezTo>
                <a:cubicBezTo>
                  <a:pt x="43" y="210"/>
                  <a:pt x="45" y="206"/>
                  <a:pt x="47" y="203"/>
                </a:cubicBezTo>
                <a:cubicBezTo>
                  <a:pt x="52" y="196"/>
                  <a:pt x="58" y="196"/>
                  <a:pt x="65" y="197"/>
                </a:cubicBezTo>
                <a:cubicBezTo>
                  <a:pt x="69" y="197"/>
                  <a:pt x="71" y="200"/>
                  <a:pt x="72" y="203"/>
                </a:cubicBezTo>
                <a:cubicBezTo>
                  <a:pt x="72" y="321"/>
                  <a:pt x="72" y="321"/>
                  <a:pt x="72" y="321"/>
                </a:cubicBezTo>
                <a:cubicBezTo>
                  <a:pt x="134" y="321"/>
                  <a:pt x="134" y="321"/>
                  <a:pt x="134" y="321"/>
                </a:cubicBezTo>
                <a:cubicBezTo>
                  <a:pt x="194" y="321"/>
                  <a:pt x="194" y="321"/>
                  <a:pt x="194" y="321"/>
                </a:cubicBezTo>
                <a:cubicBezTo>
                  <a:pt x="185" y="314"/>
                  <a:pt x="180" y="304"/>
                  <a:pt x="180" y="293"/>
                </a:cubicBezTo>
                <a:cubicBezTo>
                  <a:pt x="180" y="283"/>
                  <a:pt x="185" y="272"/>
                  <a:pt x="193" y="265"/>
                </a:cubicBezTo>
                <a:cubicBezTo>
                  <a:pt x="206" y="255"/>
                  <a:pt x="223" y="250"/>
                  <a:pt x="242" y="250"/>
                </a:cubicBezTo>
                <a:cubicBezTo>
                  <a:pt x="262" y="250"/>
                  <a:pt x="279" y="255"/>
                  <a:pt x="291" y="265"/>
                </a:cubicBezTo>
                <a:cubicBezTo>
                  <a:pt x="300" y="272"/>
                  <a:pt x="305" y="283"/>
                  <a:pt x="305" y="293"/>
                </a:cubicBezTo>
                <a:cubicBezTo>
                  <a:pt x="305" y="304"/>
                  <a:pt x="299" y="314"/>
                  <a:pt x="291" y="321"/>
                </a:cubicBezTo>
                <a:cubicBezTo>
                  <a:pt x="404" y="321"/>
                  <a:pt x="404" y="321"/>
                  <a:pt x="404" y="321"/>
                </a:cubicBezTo>
                <a:cubicBezTo>
                  <a:pt x="403" y="315"/>
                  <a:pt x="402" y="308"/>
                  <a:pt x="401" y="301"/>
                </a:cubicBezTo>
                <a:cubicBezTo>
                  <a:pt x="396" y="273"/>
                  <a:pt x="371" y="189"/>
                  <a:pt x="282" y="113"/>
                </a:cubicBezTo>
                <a:cubicBezTo>
                  <a:pt x="199" y="42"/>
                  <a:pt x="130" y="13"/>
                  <a:pt x="72" y="0"/>
                </a:cubicBezTo>
                <a:lnTo>
                  <a:pt x="72" y="155"/>
                </a:lnTo>
                <a:close/>
              </a:path>
            </a:pathLst>
          </a:custGeom>
          <a:solidFill>
            <a:srgbClr val="64D1D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6414" name="Google Shape;161;p14"/>
          <p:cNvSpPr>
            <a:spLocks/>
          </p:cNvSpPr>
          <p:nvPr/>
        </p:nvSpPr>
        <p:spPr bwMode="auto">
          <a:xfrm>
            <a:off x="4456499" y="4898154"/>
            <a:ext cx="872709" cy="823288"/>
          </a:xfrm>
          <a:custGeom>
            <a:avLst/>
            <a:gdLst>
              <a:gd name="T0" fmla="*/ 253 w 256"/>
              <a:gd name="T1" fmla="*/ 39 h 224"/>
              <a:gd name="T2" fmla="*/ 256 w 256"/>
              <a:gd name="T3" fmla="*/ 34 h 224"/>
              <a:gd name="T4" fmla="*/ 0 w 256"/>
              <a:gd name="T5" fmla="*/ 0 h 224"/>
              <a:gd name="T6" fmla="*/ 142 w 256"/>
              <a:gd name="T7" fmla="*/ 206 h 224"/>
              <a:gd name="T8" fmla="*/ 170 w 256"/>
              <a:gd name="T9" fmla="*/ 222 h 224"/>
              <a:gd name="T10" fmla="*/ 225 w 256"/>
              <a:gd name="T11" fmla="*/ 224 h 224"/>
              <a:gd name="T12" fmla="*/ 233 w 256"/>
              <a:gd name="T13" fmla="*/ 218 h 224"/>
              <a:gd name="T14" fmla="*/ 212 w 256"/>
              <a:gd name="T15" fmla="*/ 175 h 224"/>
              <a:gd name="T16" fmla="*/ 210 w 256"/>
              <a:gd name="T17" fmla="*/ 144 h 224"/>
              <a:gd name="T18" fmla="*/ 253 w 256"/>
              <a:gd name="T19" fmla="*/ 39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6" h="224" extrusionOk="0">
                <a:moveTo>
                  <a:pt x="253" y="39"/>
                </a:moveTo>
                <a:cubicBezTo>
                  <a:pt x="254" y="37"/>
                  <a:pt x="255" y="35"/>
                  <a:pt x="256" y="34"/>
                </a:cubicBezTo>
                <a:cubicBezTo>
                  <a:pt x="0" y="0"/>
                  <a:pt x="0" y="0"/>
                  <a:pt x="0" y="0"/>
                </a:cubicBezTo>
                <a:cubicBezTo>
                  <a:pt x="142" y="206"/>
                  <a:pt x="142" y="206"/>
                  <a:pt x="142" y="206"/>
                </a:cubicBezTo>
                <a:cubicBezTo>
                  <a:pt x="148" y="216"/>
                  <a:pt x="159" y="221"/>
                  <a:pt x="170" y="222"/>
                </a:cubicBezTo>
                <a:cubicBezTo>
                  <a:pt x="225" y="224"/>
                  <a:pt x="225" y="224"/>
                  <a:pt x="225" y="224"/>
                </a:cubicBezTo>
                <a:cubicBezTo>
                  <a:pt x="233" y="224"/>
                  <a:pt x="235" y="221"/>
                  <a:pt x="233" y="218"/>
                </a:cubicBezTo>
                <a:cubicBezTo>
                  <a:pt x="229" y="209"/>
                  <a:pt x="220" y="192"/>
                  <a:pt x="212" y="175"/>
                </a:cubicBezTo>
                <a:cubicBezTo>
                  <a:pt x="207" y="166"/>
                  <a:pt x="206" y="154"/>
                  <a:pt x="210" y="144"/>
                </a:cubicBezTo>
                <a:lnTo>
                  <a:pt x="253" y="39"/>
                </a:lnTo>
                <a:close/>
              </a:path>
            </a:pathLst>
          </a:custGeom>
          <a:solidFill>
            <a:srgbClr val="8C10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6415" name="Google Shape;162;p14"/>
          <p:cNvSpPr>
            <a:spLocks/>
          </p:cNvSpPr>
          <p:nvPr/>
        </p:nvSpPr>
        <p:spPr bwMode="auto">
          <a:xfrm>
            <a:off x="2766628" y="3362685"/>
            <a:ext cx="1447903" cy="1267693"/>
          </a:xfrm>
          <a:custGeom>
            <a:avLst/>
            <a:gdLst>
              <a:gd name="T0" fmla="*/ 299 w 425"/>
              <a:gd name="T1" fmla="*/ 269 h 345"/>
              <a:gd name="T2" fmla="*/ 299 w 425"/>
              <a:gd name="T3" fmla="*/ 269 h 345"/>
              <a:gd name="T4" fmla="*/ 352 w 425"/>
              <a:gd name="T5" fmla="*/ 345 h 345"/>
              <a:gd name="T6" fmla="*/ 352 w 425"/>
              <a:gd name="T7" fmla="*/ 243 h 345"/>
              <a:gd name="T8" fmla="*/ 359 w 425"/>
              <a:gd name="T9" fmla="*/ 236 h 345"/>
              <a:gd name="T10" fmla="*/ 377 w 425"/>
              <a:gd name="T11" fmla="*/ 242 h 345"/>
              <a:gd name="T12" fmla="*/ 384 w 425"/>
              <a:gd name="T13" fmla="*/ 254 h 345"/>
              <a:gd name="T14" fmla="*/ 413 w 425"/>
              <a:gd name="T15" fmla="*/ 256 h 345"/>
              <a:gd name="T16" fmla="*/ 424 w 425"/>
              <a:gd name="T17" fmla="*/ 218 h 345"/>
              <a:gd name="T18" fmla="*/ 413 w 425"/>
              <a:gd name="T19" fmla="*/ 181 h 345"/>
              <a:gd name="T20" fmla="*/ 384 w 425"/>
              <a:gd name="T21" fmla="*/ 183 h 345"/>
              <a:gd name="T22" fmla="*/ 377 w 425"/>
              <a:gd name="T23" fmla="*/ 194 h 345"/>
              <a:gd name="T24" fmla="*/ 359 w 425"/>
              <a:gd name="T25" fmla="*/ 200 h 345"/>
              <a:gd name="T26" fmla="*/ 352 w 425"/>
              <a:gd name="T27" fmla="*/ 194 h 345"/>
              <a:gd name="T28" fmla="*/ 352 w 425"/>
              <a:gd name="T29" fmla="*/ 72 h 345"/>
              <a:gd name="T30" fmla="*/ 205 w 425"/>
              <a:gd name="T31" fmla="*/ 72 h 345"/>
              <a:gd name="T32" fmla="*/ 198 w 425"/>
              <a:gd name="T33" fmla="*/ 65 h 345"/>
              <a:gd name="T34" fmla="*/ 204 w 425"/>
              <a:gd name="T35" fmla="*/ 47 h 345"/>
              <a:gd name="T36" fmla="*/ 216 w 425"/>
              <a:gd name="T37" fmla="*/ 41 h 345"/>
              <a:gd name="T38" fmla="*/ 218 w 425"/>
              <a:gd name="T39" fmla="*/ 11 h 345"/>
              <a:gd name="T40" fmla="*/ 180 w 425"/>
              <a:gd name="T41" fmla="*/ 0 h 345"/>
              <a:gd name="T42" fmla="*/ 143 w 425"/>
              <a:gd name="T43" fmla="*/ 11 h 345"/>
              <a:gd name="T44" fmla="*/ 145 w 425"/>
              <a:gd name="T45" fmla="*/ 41 h 345"/>
              <a:gd name="T46" fmla="*/ 156 w 425"/>
              <a:gd name="T47" fmla="*/ 47 h 345"/>
              <a:gd name="T48" fmla="*/ 162 w 425"/>
              <a:gd name="T49" fmla="*/ 65 h 345"/>
              <a:gd name="T50" fmla="*/ 156 w 425"/>
              <a:gd name="T51" fmla="*/ 72 h 345"/>
              <a:gd name="T52" fmla="*/ 0 w 425"/>
              <a:gd name="T53" fmla="*/ 72 h 345"/>
              <a:gd name="T54" fmla="*/ 0 w 425"/>
              <a:gd name="T55" fmla="*/ 72 h 345"/>
              <a:gd name="T56" fmla="*/ 23 w 425"/>
              <a:gd name="T57" fmla="*/ 134 h 345"/>
              <a:gd name="T58" fmla="*/ 299 w 425"/>
              <a:gd name="T59" fmla="*/ 269 h 345"/>
              <a:gd name="T60" fmla="*/ 299 w 425"/>
              <a:gd name="T61" fmla="*/ 269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25" h="345" extrusionOk="0">
                <a:moveTo>
                  <a:pt x="299" y="269"/>
                </a:moveTo>
                <a:cubicBezTo>
                  <a:pt x="299" y="269"/>
                  <a:pt x="299" y="269"/>
                  <a:pt x="299" y="269"/>
                </a:cubicBezTo>
                <a:cubicBezTo>
                  <a:pt x="308" y="298"/>
                  <a:pt x="328" y="324"/>
                  <a:pt x="352" y="345"/>
                </a:cubicBezTo>
                <a:cubicBezTo>
                  <a:pt x="352" y="243"/>
                  <a:pt x="352" y="243"/>
                  <a:pt x="352" y="243"/>
                </a:cubicBezTo>
                <a:cubicBezTo>
                  <a:pt x="353" y="240"/>
                  <a:pt x="356" y="236"/>
                  <a:pt x="359" y="236"/>
                </a:cubicBezTo>
                <a:cubicBezTo>
                  <a:pt x="366" y="236"/>
                  <a:pt x="373" y="236"/>
                  <a:pt x="377" y="242"/>
                </a:cubicBezTo>
                <a:cubicBezTo>
                  <a:pt x="380" y="246"/>
                  <a:pt x="381" y="250"/>
                  <a:pt x="384" y="254"/>
                </a:cubicBezTo>
                <a:cubicBezTo>
                  <a:pt x="391" y="265"/>
                  <a:pt x="405" y="266"/>
                  <a:pt x="413" y="256"/>
                </a:cubicBezTo>
                <a:cubicBezTo>
                  <a:pt x="421" y="246"/>
                  <a:pt x="425" y="232"/>
                  <a:pt x="424" y="218"/>
                </a:cubicBezTo>
                <a:cubicBezTo>
                  <a:pt x="425" y="205"/>
                  <a:pt x="421" y="191"/>
                  <a:pt x="413" y="181"/>
                </a:cubicBezTo>
                <a:cubicBezTo>
                  <a:pt x="405" y="171"/>
                  <a:pt x="391" y="172"/>
                  <a:pt x="384" y="183"/>
                </a:cubicBezTo>
                <a:cubicBezTo>
                  <a:pt x="381" y="187"/>
                  <a:pt x="380" y="191"/>
                  <a:pt x="377" y="194"/>
                </a:cubicBezTo>
                <a:cubicBezTo>
                  <a:pt x="373" y="201"/>
                  <a:pt x="366" y="201"/>
                  <a:pt x="359" y="200"/>
                </a:cubicBezTo>
                <a:cubicBezTo>
                  <a:pt x="356" y="200"/>
                  <a:pt x="353" y="197"/>
                  <a:pt x="352" y="194"/>
                </a:cubicBezTo>
                <a:cubicBezTo>
                  <a:pt x="352" y="72"/>
                  <a:pt x="352" y="72"/>
                  <a:pt x="352" y="72"/>
                </a:cubicBezTo>
                <a:cubicBezTo>
                  <a:pt x="205" y="72"/>
                  <a:pt x="205" y="72"/>
                  <a:pt x="205" y="72"/>
                </a:cubicBezTo>
                <a:cubicBezTo>
                  <a:pt x="202" y="71"/>
                  <a:pt x="198" y="69"/>
                  <a:pt x="198" y="65"/>
                </a:cubicBezTo>
                <a:cubicBezTo>
                  <a:pt x="198" y="58"/>
                  <a:pt x="198" y="51"/>
                  <a:pt x="204" y="47"/>
                </a:cubicBezTo>
                <a:cubicBezTo>
                  <a:pt x="208" y="45"/>
                  <a:pt x="212" y="43"/>
                  <a:pt x="216" y="41"/>
                </a:cubicBezTo>
                <a:cubicBezTo>
                  <a:pt x="227" y="34"/>
                  <a:pt x="228" y="20"/>
                  <a:pt x="218" y="11"/>
                </a:cubicBezTo>
                <a:cubicBezTo>
                  <a:pt x="208" y="3"/>
                  <a:pt x="194" y="0"/>
                  <a:pt x="180" y="0"/>
                </a:cubicBezTo>
                <a:cubicBezTo>
                  <a:pt x="167" y="0"/>
                  <a:pt x="153" y="3"/>
                  <a:pt x="143" y="11"/>
                </a:cubicBezTo>
                <a:cubicBezTo>
                  <a:pt x="133" y="20"/>
                  <a:pt x="134" y="34"/>
                  <a:pt x="145" y="41"/>
                </a:cubicBezTo>
                <a:cubicBezTo>
                  <a:pt x="149" y="43"/>
                  <a:pt x="153" y="45"/>
                  <a:pt x="156" y="47"/>
                </a:cubicBezTo>
                <a:cubicBezTo>
                  <a:pt x="163" y="51"/>
                  <a:pt x="163" y="58"/>
                  <a:pt x="162" y="65"/>
                </a:cubicBezTo>
                <a:cubicBezTo>
                  <a:pt x="162" y="69"/>
                  <a:pt x="159" y="71"/>
                  <a:pt x="156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3" y="89"/>
                  <a:pt x="23" y="134"/>
                  <a:pt x="23" y="134"/>
                </a:cubicBezTo>
                <a:cubicBezTo>
                  <a:pt x="53" y="249"/>
                  <a:pt x="185" y="304"/>
                  <a:pt x="299" y="269"/>
                </a:cubicBezTo>
                <a:cubicBezTo>
                  <a:pt x="299" y="269"/>
                  <a:pt x="299" y="269"/>
                  <a:pt x="299" y="269"/>
                </a:cubicBezTo>
                <a:close/>
              </a:path>
            </a:pathLst>
          </a:custGeom>
          <a:solidFill>
            <a:srgbClr val="FFC8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6416" name="Google Shape;163;p14"/>
          <p:cNvSpPr>
            <a:spLocks/>
          </p:cNvSpPr>
          <p:nvPr/>
        </p:nvSpPr>
        <p:spPr bwMode="auto">
          <a:xfrm>
            <a:off x="2711093" y="2325736"/>
            <a:ext cx="1503439" cy="1227810"/>
          </a:xfrm>
          <a:custGeom>
            <a:avLst/>
            <a:gdLst>
              <a:gd name="T0" fmla="*/ 148 w 441"/>
              <a:gd name="T1" fmla="*/ 334 h 334"/>
              <a:gd name="T2" fmla="*/ 134 w 441"/>
              <a:gd name="T3" fmla="*/ 306 h 334"/>
              <a:gd name="T4" fmla="*/ 147 w 441"/>
              <a:gd name="T5" fmla="*/ 278 h 334"/>
              <a:gd name="T6" fmla="*/ 196 w 441"/>
              <a:gd name="T7" fmla="*/ 263 h 334"/>
              <a:gd name="T8" fmla="*/ 245 w 441"/>
              <a:gd name="T9" fmla="*/ 278 h 334"/>
              <a:gd name="T10" fmla="*/ 259 w 441"/>
              <a:gd name="T11" fmla="*/ 306 h 334"/>
              <a:gd name="T12" fmla="*/ 245 w 441"/>
              <a:gd name="T13" fmla="*/ 334 h 334"/>
              <a:gd name="T14" fmla="*/ 368 w 441"/>
              <a:gd name="T15" fmla="*/ 334 h 334"/>
              <a:gd name="T16" fmla="*/ 368 w 441"/>
              <a:gd name="T17" fmla="*/ 216 h 334"/>
              <a:gd name="T18" fmla="*/ 375 w 441"/>
              <a:gd name="T19" fmla="*/ 210 h 334"/>
              <a:gd name="T20" fmla="*/ 393 w 441"/>
              <a:gd name="T21" fmla="*/ 216 h 334"/>
              <a:gd name="T22" fmla="*/ 400 w 441"/>
              <a:gd name="T23" fmla="*/ 227 h 334"/>
              <a:gd name="T24" fmla="*/ 429 w 441"/>
              <a:gd name="T25" fmla="*/ 229 h 334"/>
              <a:gd name="T26" fmla="*/ 440 w 441"/>
              <a:gd name="T27" fmla="*/ 192 h 334"/>
              <a:gd name="T28" fmla="*/ 429 w 441"/>
              <a:gd name="T29" fmla="*/ 154 h 334"/>
              <a:gd name="T30" fmla="*/ 400 w 441"/>
              <a:gd name="T31" fmla="*/ 156 h 334"/>
              <a:gd name="T32" fmla="*/ 393 w 441"/>
              <a:gd name="T33" fmla="*/ 168 h 334"/>
              <a:gd name="T34" fmla="*/ 375 w 441"/>
              <a:gd name="T35" fmla="*/ 174 h 334"/>
              <a:gd name="T36" fmla="*/ 368 w 441"/>
              <a:gd name="T37" fmla="*/ 168 h 334"/>
              <a:gd name="T38" fmla="*/ 368 w 441"/>
              <a:gd name="T39" fmla="*/ 0 h 334"/>
              <a:gd name="T40" fmla="*/ 365 w 441"/>
              <a:gd name="T41" fmla="*/ 1 h 334"/>
              <a:gd name="T42" fmla="*/ 253 w 441"/>
              <a:gd name="T43" fmla="*/ 36 h 334"/>
              <a:gd name="T44" fmla="*/ 175 w 441"/>
              <a:gd name="T45" fmla="*/ 72 h 334"/>
              <a:gd name="T46" fmla="*/ 90 w 441"/>
              <a:gd name="T47" fmla="*/ 130 h 334"/>
              <a:gd name="T48" fmla="*/ 14 w 441"/>
              <a:gd name="T49" fmla="*/ 334 h 334"/>
              <a:gd name="T50" fmla="*/ 148 w 441"/>
              <a:gd name="T51" fmla="*/ 334 h 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41" h="334" extrusionOk="0">
                <a:moveTo>
                  <a:pt x="148" y="334"/>
                </a:moveTo>
                <a:cubicBezTo>
                  <a:pt x="139" y="327"/>
                  <a:pt x="134" y="317"/>
                  <a:pt x="134" y="306"/>
                </a:cubicBezTo>
                <a:cubicBezTo>
                  <a:pt x="134" y="296"/>
                  <a:pt x="139" y="285"/>
                  <a:pt x="147" y="278"/>
                </a:cubicBezTo>
                <a:cubicBezTo>
                  <a:pt x="160" y="268"/>
                  <a:pt x="177" y="263"/>
                  <a:pt x="196" y="263"/>
                </a:cubicBezTo>
                <a:cubicBezTo>
                  <a:pt x="216" y="263"/>
                  <a:pt x="233" y="268"/>
                  <a:pt x="245" y="278"/>
                </a:cubicBezTo>
                <a:cubicBezTo>
                  <a:pt x="254" y="285"/>
                  <a:pt x="259" y="296"/>
                  <a:pt x="259" y="306"/>
                </a:cubicBezTo>
                <a:cubicBezTo>
                  <a:pt x="259" y="317"/>
                  <a:pt x="253" y="327"/>
                  <a:pt x="245" y="334"/>
                </a:cubicBezTo>
                <a:cubicBezTo>
                  <a:pt x="368" y="334"/>
                  <a:pt x="368" y="334"/>
                  <a:pt x="368" y="334"/>
                </a:cubicBezTo>
                <a:cubicBezTo>
                  <a:pt x="368" y="216"/>
                  <a:pt x="368" y="216"/>
                  <a:pt x="368" y="216"/>
                </a:cubicBezTo>
                <a:cubicBezTo>
                  <a:pt x="369" y="213"/>
                  <a:pt x="372" y="210"/>
                  <a:pt x="375" y="210"/>
                </a:cubicBezTo>
                <a:cubicBezTo>
                  <a:pt x="382" y="209"/>
                  <a:pt x="389" y="209"/>
                  <a:pt x="393" y="216"/>
                </a:cubicBezTo>
                <a:cubicBezTo>
                  <a:pt x="396" y="219"/>
                  <a:pt x="397" y="223"/>
                  <a:pt x="400" y="227"/>
                </a:cubicBezTo>
                <a:cubicBezTo>
                  <a:pt x="407" y="238"/>
                  <a:pt x="421" y="239"/>
                  <a:pt x="429" y="229"/>
                </a:cubicBezTo>
                <a:cubicBezTo>
                  <a:pt x="437" y="219"/>
                  <a:pt x="441" y="205"/>
                  <a:pt x="440" y="192"/>
                </a:cubicBezTo>
                <a:cubicBezTo>
                  <a:pt x="441" y="178"/>
                  <a:pt x="437" y="164"/>
                  <a:pt x="429" y="154"/>
                </a:cubicBezTo>
                <a:cubicBezTo>
                  <a:pt x="421" y="144"/>
                  <a:pt x="407" y="145"/>
                  <a:pt x="400" y="156"/>
                </a:cubicBezTo>
                <a:cubicBezTo>
                  <a:pt x="397" y="160"/>
                  <a:pt x="396" y="164"/>
                  <a:pt x="393" y="168"/>
                </a:cubicBezTo>
                <a:cubicBezTo>
                  <a:pt x="389" y="174"/>
                  <a:pt x="382" y="174"/>
                  <a:pt x="375" y="174"/>
                </a:cubicBezTo>
                <a:cubicBezTo>
                  <a:pt x="372" y="174"/>
                  <a:pt x="369" y="171"/>
                  <a:pt x="368" y="168"/>
                </a:cubicBezTo>
                <a:cubicBezTo>
                  <a:pt x="368" y="0"/>
                  <a:pt x="368" y="0"/>
                  <a:pt x="368" y="0"/>
                </a:cubicBezTo>
                <a:cubicBezTo>
                  <a:pt x="367" y="1"/>
                  <a:pt x="366" y="1"/>
                  <a:pt x="365" y="1"/>
                </a:cubicBezTo>
                <a:cubicBezTo>
                  <a:pt x="253" y="36"/>
                  <a:pt x="253" y="36"/>
                  <a:pt x="253" y="36"/>
                </a:cubicBezTo>
                <a:cubicBezTo>
                  <a:pt x="226" y="45"/>
                  <a:pt x="199" y="57"/>
                  <a:pt x="175" y="72"/>
                </a:cubicBezTo>
                <a:cubicBezTo>
                  <a:pt x="175" y="72"/>
                  <a:pt x="109" y="111"/>
                  <a:pt x="90" y="130"/>
                </a:cubicBezTo>
                <a:cubicBezTo>
                  <a:pt x="32" y="188"/>
                  <a:pt x="0" y="227"/>
                  <a:pt x="14" y="334"/>
                </a:cubicBezTo>
                <a:lnTo>
                  <a:pt x="148" y="334"/>
                </a:lnTo>
                <a:close/>
              </a:path>
            </a:pathLst>
          </a:custGeom>
          <a:solidFill>
            <a:srgbClr val="0652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52391" y="79159"/>
            <a:ext cx="61159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latin typeface="Bebas Neue" panose="020B0606020202050201" pitchFamily="34" charset="0"/>
              </a:rPr>
              <a:t>Відповідно до Програми для загальноосвітніх навчальних закладів</a:t>
            </a:r>
            <a:endParaRPr lang="ru-RU" sz="2000" b="1" dirty="0">
              <a:latin typeface="Bebas Neue" panose="020B0606020202050201" pitchFamily="34" charset="0"/>
            </a:endParaRPr>
          </a:p>
        </p:txBody>
      </p:sp>
      <p:sp>
        <p:nvSpPr>
          <p:cNvPr id="37" name="Google Shape;135;p14"/>
          <p:cNvSpPr>
            <a:spLocks noChangeArrowheads="1"/>
          </p:cNvSpPr>
          <p:nvPr/>
        </p:nvSpPr>
        <p:spPr bwMode="auto">
          <a:xfrm>
            <a:off x="7070091" y="2099324"/>
            <a:ext cx="48900" cy="83991"/>
          </a:xfrm>
          <a:prstGeom prst="ellipse">
            <a:avLst/>
          </a:pr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1800">
              <a:latin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90" y="5889225"/>
            <a:ext cx="789125" cy="85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2790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" y="597980"/>
            <a:ext cx="9144000" cy="902549"/>
            <a:chOff x="0" y="745573"/>
            <a:chExt cx="12192000" cy="902549"/>
          </a:xfrm>
        </p:grpSpPr>
        <p:sp>
          <p:nvSpPr>
            <p:cNvPr id="5" name="TextBox 4"/>
            <p:cNvSpPr txBox="1"/>
            <p:nvPr/>
          </p:nvSpPr>
          <p:spPr>
            <a:xfrm>
              <a:off x="0" y="745573"/>
              <a:ext cx="12192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3200" dirty="0" smtClean="0">
                  <a:solidFill>
                    <a:srgbClr val="17406D">
                      <a:lumMod val="50000"/>
                    </a:srgbClr>
                  </a:solidFill>
                  <a:latin typeface="Bebas Neue" panose="020B0606020202050201" pitchFamily="34" charset="0"/>
                </a:rPr>
                <a:t>Виклики дистанційного навчання</a:t>
              </a:r>
              <a:endParaRPr lang="en-US" sz="3200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endParaRP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5744307" y="1648122"/>
              <a:ext cx="703385" cy="0"/>
            </a:xfrm>
            <a:prstGeom prst="line">
              <a:avLst/>
            </a:prstGeom>
            <a:ln w="254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731674763"/>
              </p:ext>
            </p:extLst>
          </p:nvPr>
        </p:nvGraphicFramePr>
        <p:xfrm>
          <a:off x="3" y="1422400"/>
          <a:ext cx="5246915" cy="4468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336" y="2030929"/>
            <a:ext cx="228600" cy="3048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336" y="3018986"/>
            <a:ext cx="228600" cy="3048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2116706"/>
            <a:ext cx="313184" cy="417579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28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615116"/>
            <a:ext cx="313184" cy="417579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1" name="Стрелка вправо 30"/>
          <p:cNvSpPr/>
          <p:nvPr/>
        </p:nvSpPr>
        <p:spPr>
          <a:xfrm>
            <a:off x="3626764" y="3324206"/>
            <a:ext cx="1512168" cy="489572"/>
          </a:xfrm>
          <a:prstGeom prst="rightArrow">
            <a:avLst>
              <a:gd name="adj1" fmla="val 70000"/>
              <a:gd name="adj2" fmla="val 50000"/>
            </a:avLst>
          </a:prstGeom>
          <a:solidFill>
            <a:schemeClr val="accent2"/>
          </a:solidFill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" name="Oval 18"/>
          <p:cNvSpPr/>
          <p:nvPr/>
        </p:nvSpPr>
        <p:spPr>
          <a:xfrm>
            <a:off x="5189636" y="2815490"/>
            <a:ext cx="3800238" cy="15070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706" y="3251413"/>
            <a:ext cx="626038" cy="62603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453" y="3323786"/>
            <a:ext cx="320967" cy="346506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080293" y="3171386"/>
            <a:ext cx="282404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Вивчення теми «Алгоритми і програми»  шляхом створення проектів з елементами гри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6525" y="5733761"/>
            <a:ext cx="933141" cy="100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7065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Google Shape;683;p26"/>
          <p:cNvSpPr>
            <a:spLocks/>
          </p:cNvSpPr>
          <p:nvPr/>
        </p:nvSpPr>
        <p:spPr bwMode="auto">
          <a:xfrm>
            <a:off x="3064077" y="2254392"/>
            <a:ext cx="3015853" cy="4151313"/>
          </a:xfrm>
          <a:custGeom>
            <a:avLst/>
            <a:gdLst>
              <a:gd name="T0" fmla="*/ 984 w 1075"/>
              <a:gd name="T1" fmla="*/ 1044 h 1109"/>
              <a:gd name="T2" fmla="*/ 888 w 1075"/>
              <a:gd name="T3" fmla="*/ 1077 h 1109"/>
              <a:gd name="T4" fmla="*/ 538 w 1075"/>
              <a:gd name="T5" fmla="*/ 1109 h 1109"/>
              <a:gd name="T6" fmla="*/ 188 w 1075"/>
              <a:gd name="T7" fmla="*/ 1077 h 1109"/>
              <a:gd name="T8" fmla="*/ 92 w 1075"/>
              <a:gd name="T9" fmla="*/ 1044 h 1109"/>
              <a:gd name="T10" fmla="*/ 52 w 1075"/>
              <a:gd name="T11" fmla="*/ 875 h 1109"/>
              <a:gd name="T12" fmla="*/ 249 w 1075"/>
              <a:gd name="T13" fmla="*/ 745 h 1109"/>
              <a:gd name="T14" fmla="*/ 348 w 1075"/>
              <a:gd name="T15" fmla="*/ 705 h 1109"/>
              <a:gd name="T16" fmla="*/ 381 w 1075"/>
              <a:gd name="T17" fmla="*/ 573 h 1109"/>
              <a:gd name="T18" fmla="*/ 258 w 1075"/>
              <a:gd name="T19" fmla="*/ 242 h 1109"/>
              <a:gd name="T20" fmla="*/ 462 w 1075"/>
              <a:gd name="T21" fmla="*/ 10 h 1109"/>
              <a:gd name="T22" fmla="*/ 538 w 1075"/>
              <a:gd name="T23" fmla="*/ 0 h 1109"/>
              <a:gd name="T24" fmla="*/ 615 w 1075"/>
              <a:gd name="T25" fmla="*/ 10 h 1109"/>
              <a:gd name="T26" fmla="*/ 819 w 1075"/>
              <a:gd name="T27" fmla="*/ 242 h 1109"/>
              <a:gd name="T28" fmla="*/ 696 w 1075"/>
              <a:gd name="T29" fmla="*/ 573 h 1109"/>
              <a:gd name="T30" fmla="*/ 729 w 1075"/>
              <a:gd name="T31" fmla="*/ 705 h 1109"/>
              <a:gd name="T32" fmla="*/ 828 w 1075"/>
              <a:gd name="T33" fmla="*/ 745 h 1109"/>
              <a:gd name="T34" fmla="*/ 1025 w 1075"/>
              <a:gd name="T35" fmla="*/ 875 h 1109"/>
              <a:gd name="T36" fmla="*/ 984 w 1075"/>
              <a:gd name="T37" fmla="*/ 1044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75" h="1109" extrusionOk="0">
                <a:moveTo>
                  <a:pt x="984" y="1044"/>
                </a:moveTo>
                <a:cubicBezTo>
                  <a:pt x="954" y="1058"/>
                  <a:pt x="921" y="1069"/>
                  <a:pt x="888" y="1077"/>
                </a:cubicBezTo>
                <a:cubicBezTo>
                  <a:pt x="782" y="1102"/>
                  <a:pt x="674" y="1106"/>
                  <a:pt x="538" y="1109"/>
                </a:cubicBezTo>
                <a:cubicBezTo>
                  <a:pt x="403" y="1106"/>
                  <a:pt x="294" y="1102"/>
                  <a:pt x="188" y="1077"/>
                </a:cubicBezTo>
                <a:cubicBezTo>
                  <a:pt x="155" y="1069"/>
                  <a:pt x="123" y="1058"/>
                  <a:pt x="92" y="1044"/>
                </a:cubicBezTo>
                <a:cubicBezTo>
                  <a:pt x="1" y="1001"/>
                  <a:pt x="0" y="927"/>
                  <a:pt x="52" y="875"/>
                </a:cubicBezTo>
                <a:cubicBezTo>
                  <a:pt x="108" y="818"/>
                  <a:pt x="177" y="779"/>
                  <a:pt x="249" y="745"/>
                </a:cubicBezTo>
                <a:cubicBezTo>
                  <a:pt x="281" y="730"/>
                  <a:pt x="315" y="718"/>
                  <a:pt x="348" y="705"/>
                </a:cubicBezTo>
                <a:cubicBezTo>
                  <a:pt x="409" y="681"/>
                  <a:pt x="426" y="619"/>
                  <a:pt x="381" y="573"/>
                </a:cubicBezTo>
                <a:cubicBezTo>
                  <a:pt x="288" y="479"/>
                  <a:pt x="253" y="367"/>
                  <a:pt x="258" y="242"/>
                </a:cubicBezTo>
                <a:cubicBezTo>
                  <a:pt x="263" y="110"/>
                  <a:pt x="340" y="40"/>
                  <a:pt x="462" y="10"/>
                </a:cubicBezTo>
                <a:cubicBezTo>
                  <a:pt x="488" y="4"/>
                  <a:pt x="513" y="1"/>
                  <a:pt x="538" y="0"/>
                </a:cubicBezTo>
                <a:cubicBezTo>
                  <a:pt x="563" y="1"/>
                  <a:pt x="589" y="4"/>
                  <a:pt x="615" y="10"/>
                </a:cubicBezTo>
                <a:cubicBezTo>
                  <a:pt x="736" y="40"/>
                  <a:pt x="814" y="110"/>
                  <a:pt x="819" y="242"/>
                </a:cubicBezTo>
                <a:cubicBezTo>
                  <a:pt x="823" y="367"/>
                  <a:pt x="789" y="481"/>
                  <a:pt x="696" y="573"/>
                </a:cubicBezTo>
                <a:cubicBezTo>
                  <a:pt x="650" y="618"/>
                  <a:pt x="668" y="681"/>
                  <a:pt x="729" y="705"/>
                </a:cubicBezTo>
                <a:cubicBezTo>
                  <a:pt x="762" y="718"/>
                  <a:pt x="795" y="730"/>
                  <a:pt x="828" y="745"/>
                </a:cubicBezTo>
                <a:cubicBezTo>
                  <a:pt x="900" y="779"/>
                  <a:pt x="968" y="818"/>
                  <a:pt x="1025" y="875"/>
                </a:cubicBezTo>
                <a:cubicBezTo>
                  <a:pt x="1060" y="910"/>
                  <a:pt x="1075" y="1001"/>
                  <a:pt x="984" y="1044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40963" name="Google Shape;684;p26"/>
          <p:cNvSpPr>
            <a:spLocks/>
          </p:cNvSpPr>
          <p:nvPr/>
        </p:nvSpPr>
        <p:spPr bwMode="auto">
          <a:xfrm>
            <a:off x="5724133" y="3521034"/>
            <a:ext cx="1629965" cy="2886075"/>
          </a:xfrm>
          <a:custGeom>
            <a:avLst/>
            <a:gdLst>
              <a:gd name="T0" fmla="*/ 546 w 581"/>
              <a:gd name="T1" fmla="*/ 608 h 771"/>
              <a:gd name="T2" fmla="*/ 409 w 581"/>
              <a:gd name="T3" fmla="*/ 518 h 771"/>
              <a:gd name="T4" fmla="*/ 340 w 581"/>
              <a:gd name="T5" fmla="*/ 490 h 771"/>
              <a:gd name="T6" fmla="*/ 317 w 581"/>
              <a:gd name="T7" fmla="*/ 398 h 771"/>
              <a:gd name="T8" fmla="*/ 403 w 581"/>
              <a:gd name="T9" fmla="*/ 168 h 771"/>
              <a:gd name="T10" fmla="*/ 261 w 581"/>
              <a:gd name="T11" fmla="*/ 7 h 771"/>
              <a:gd name="T12" fmla="*/ 208 w 581"/>
              <a:gd name="T13" fmla="*/ 0 h 771"/>
              <a:gd name="T14" fmla="*/ 154 w 581"/>
              <a:gd name="T15" fmla="*/ 7 h 771"/>
              <a:gd name="T16" fmla="*/ 13 w 581"/>
              <a:gd name="T17" fmla="*/ 168 h 771"/>
              <a:gd name="T18" fmla="*/ 98 w 581"/>
              <a:gd name="T19" fmla="*/ 398 h 771"/>
              <a:gd name="T20" fmla="*/ 75 w 581"/>
              <a:gd name="T21" fmla="*/ 490 h 771"/>
              <a:gd name="T22" fmla="*/ 70 w 581"/>
              <a:gd name="T23" fmla="*/ 492 h 771"/>
              <a:gd name="T24" fmla="*/ 89 w 581"/>
              <a:gd name="T25" fmla="*/ 510 h 771"/>
              <a:gd name="T26" fmla="*/ 125 w 581"/>
              <a:gd name="T27" fmla="*/ 632 h 771"/>
              <a:gd name="T28" fmla="*/ 38 w 581"/>
              <a:gd name="T29" fmla="*/ 740 h 771"/>
              <a:gd name="T30" fmla="*/ 0 w 581"/>
              <a:gd name="T31" fmla="*/ 756 h 771"/>
              <a:gd name="T32" fmla="*/ 208 w 581"/>
              <a:gd name="T33" fmla="*/ 771 h 771"/>
              <a:gd name="T34" fmla="*/ 451 w 581"/>
              <a:gd name="T35" fmla="*/ 749 h 771"/>
              <a:gd name="T36" fmla="*/ 518 w 581"/>
              <a:gd name="T37" fmla="*/ 726 h 771"/>
              <a:gd name="T38" fmla="*/ 546 w 581"/>
              <a:gd name="T39" fmla="*/ 608 h 7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81" h="771" extrusionOk="0">
                <a:moveTo>
                  <a:pt x="546" y="608"/>
                </a:moveTo>
                <a:cubicBezTo>
                  <a:pt x="507" y="569"/>
                  <a:pt x="459" y="541"/>
                  <a:pt x="409" y="518"/>
                </a:cubicBezTo>
                <a:cubicBezTo>
                  <a:pt x="387" y="508"/>
                  <a:pt x="363" y="499"/>
                  <a:pt x="340" y="490"/>
                </a:cubicBezTo>
                <a:cubicBezTo>
                  <a:pt x="298" y="473"/>
                  <a:pt x="285" y="430"/>
                  <a:pt x="317" y="398"/>
                </a:cubicBezTo>
                <a:cubicBezTo>
                  <a:pt x="382" y="334"/>
                  <a:pt x="406" y="255"/>
                  <a:pt x="403" y="168"/>
                </a:cubicBezTo>
                <a:cubicBezTo>
                  <a:pt x="399" y="76"/>
                  <a:pt x="345" y="28"/>
                  <a:pt x="261" y="7"/>
                </a:cubicBezTo>
                <a:cubicBezTo>
                  <a:pt x="243" y="2"/>
                  <a:pt x="225" y="0"/>
                  <a:pt x="208" y="0"/>
                </a:cubicBezTo>
                <a:cubicBezTo>
                  <a:pt x="190" y="0"/>
                  <a:pt x="173" y="2"/>
                  <a:pt x="154" y="7"/>
                </a:cubicBezTo>
                <a:cubicBezTo>
                  <a:pt x="70" y="28"/>
                  <a:pt x="16" y="76"/>
                  <a:pt x="13" y="168"/>
                </a:cubicBezTo>
                <a:cubicBezTo>
                  <a:pt x="9" y="255"/>
                  <a:pt x="34" y="333"/>
                  <a:pt x="98" y="398"/>
                </a:cubicBezTo>
                <a:cubicBezTo>
                  <a:pt x="130" y="430"/>
                  <a:pt x="118" y="473"/>
                  <a:pt x="75" y="490"/>
                </a:cubicBezTo>
                <a:cubicBezTo>
                  <a:pt x="73" y="491"/>
                  <a:pt x="72" y="491"/>
                  <a:pt x="70" y="492"/>
                </a:cubicBezTo>
                <a:cubicBezTo>
                  <a:pt x="77" y="498"/>
                  <a:pt x="83" y="504"/>
                  <a:pt x="89" y="510"/>
                </a:cubicBezTo>
                <a:cubicBezTo>
                  <a:pt x="119" y="540"/>
                  <a:pt x="133" y="588"/>
                  <a:pt x="125" y="632"/>
                </a:cubicBezTo>
                <a:cubicBezTo>
                  <a:pt x="117" y="679"/>
                  <a:pt x="86" y="717"/>
                  <a:pt x="38" y="740"/>
                </a:cubicBezTo>
                <a:cubicBezTo>
                  <a:pt x="26" y="746"/>
                  <a:pt x="13" y="751"/>
                  <a:pt x="0" y="756"/>
                </a:cubicBezTo>
                <a:cubicBezTo>
                  <a:pt x="63" y="767"/>
                  <a:pt x="128" y="769"/>
                  <a:pt x="208" y="771"/>
                </a:cubicBezTo>
                <a:cubicBezTo>
                  <a:pt x="302" y="769"/>
                  <a:pt x="377" y="766"/>
                  <a:pt x="451" y="749"/>
                </a:cubicBezTo>
                <a:cubicBezTo>
                  <a:pt x="474" y="743"/>
                  <a:pt x="497" y="736"/>
                  <a:pt x="518" y="726"/>
                </a:cubicBezTo>
                <a:cubicBezTo>
                  <a:pt x="581" y="696"/>
                  <a:pt x="570" y="632"/>
                  <a:pt x="546" y="608"/>
                </a:cubicBezTo>
                <a:close/>
              </a:path>
            </a:pathLst>
          </a:custGeom>
          <a:solidFill>
            <a:srgbClr val="00A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40964" name="Google Shape;685;p26"/>
          <p:cNvSpPr>
            <a:spLocks/>
          </p:cNvSpPr>
          <p:nvPr/>
        </p:nvSpPr>
        <p:spPr bwMode="auto">
          <a:xfrm>
            <a:off x="1670447" y="3205165"/>
            <a:ext cx="1781175" cy="3197225"/>
          </a:xfrm>
          <a:custGeom>
            <a:avLst/>
            <a:gdLst>
              <a:gd name="T0" fmla="*/ 501 w 635"/>
              <a:gd name="T1" fmla="*/ 714 h 854"/>
              <a:gd name="T2" fmla="*/ 545 w 635"/>
              <a:gd name="T3" fmla="*/ 593 h 854"/>
              <a:gd name="T4" fmla="*/ 589 w 635"/>
              <a:gd name="T5" fmla="*/ 554 h 854"/>
              <a:gd name="T6" fmla="*/ 562 w 635"/>
              <a:gd name="T7" fmla="*/ 543 h 854"/>
              <a:gd name="T8" fmla="*/ 536 w 635"/>
              <a:gd name="T9" fmla="*/ 441 h 854"/>
              <a:gd name="T10" fmla="*/ 631 w 635"/>
              <a:gd name="T11" fmla="*/ 186 h 854"/>
              <a:gd name="T12" fmla="*/ 474 w 635"/>
              <a:gd name="T13" fmla="*/ 8 h 854"/>
              <a:gd name="T14" fmla="*/ 415 w 635"/>
              <a:gd name="T15" fmla="*/ 0 h 854"/>
              <a:gd name="T16" fmla="*/ 356 w 635"/>
              <a:gd name="T17" fmla="*/ 8 h 854"/>
              <a:gd name="T18" fmla="*/ 199 w 635"/>
              <a:gd name="T19" fmla="*/ 186 h 854"/>
              <a:gd name="T20" fmla="*/ 294 w 635"/>
              <a:gd name="T21" fmla="*/ 441 h 854"/>
              <a:gd name="T22" fmla="*/ 268 w 635"/>
              <a:gd name="T23" fmla="*/ 543 h 854"/>
              <a:gd name="T24" fmla="*/ 192 w 635"/>
              <a:gd name="T25" fmla="*/ 574 h 854"/>
              <a:gd name="T26" fmla="*/ 40 w 635"/>
              <a:gd name="T27" fmla="*/ 674 h 854"/>
              <a:gd name="T28" fmla="*/ 71 w 635"/>
              <a:gd name="T29" fmla="*/ 804 h 854"/>
              <a:gd name="T30" fmla="*/ 145 w 635"/>
              <a:gd name="T31" fmla="*/ 829 h 854"/>
              <a:gd name="T32" fmla="*/ 415 w 635"/>
              <a:gd name="T33" fmla="*/ 854 h 854"/>
              <a:gd name="T34" fmla="*/ 635 w 635"/>
              <a:gd name="T35" fmla="*/ 839 h 854"/>
              <a:gd name="T36" fmla="*/ 596 w 635"/>
              <a:gd name="T37" fmla="*/ 823 h 854"/>
              <a:gd name="T38" fmla="*/ 501 w 635"/>
              <a:gd name="T39" fmla="*/ 714 h 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35" h="854" extrusionOk="0">
                <a:moveTo>
                  <a:pt x="501" y="714"/>
                </a:moveTo>
                <a:cubicBezTo>
                  <a:pt x="494" y="672"/>
                  <a:pt x="510" y="628"/>
                  <a:pt x="545" y="593"/>
                </a:cubicBezTo>
                <a:cubicBezTo>
                  <a:pt x="559" y="580"/>
                  <a:pt x="574" y="566"/>
                  <a:pt x="589" y="554"/>
                </a:cubicBezTo>
                <a:cubicBezTo>
                  <a:pt x="580" y="550"/>
                  <a:pt x="571" y="547"/>
                  <a:pt x="562" y="543"/>
                </a:cubicBezTo>
                <a:cubicBezTo>
                  <a:pt x="514" y="525"/>
                  <a:pt x="501" y="476"/>
                  <a:pt x="536" y="441"/>
                </a:cubicBezTo>
                <a:cubicBezTo>
                  <a:pt x="608" y="371"/>
                  <a:pt x="634" y="283"/>
                  <a:pt x="631" y="186"/>
                </a:cubicBezTo>
                <a:cubicBezTo>
                  <a:pt x="627" y="85"/>
                  <a:pt x="567" y="31"/>
                  <a:pt x="474" y="8"/>
                </a:cubicBezTo>
                <a:cubicBezTo>
                  <a:pt x="454" y="3"/>
                  <a:pt x="434" y="0"/>
                  <a:pt x="415" y="0"/>
                </a:cubicBezTo>
                <a:cubicBezTo>
                  <a:pt x="396" y="0"/>
                  <a:pt x="376" y="3"/>
                  <a:pt x="356" y="8"/>
                </a:cubicBezTo>
                <a:cubicBezTo>
                  <a:pt x="262" y="31"/>
                  <a:pt x="203" y="85"/>
                  <a:pt x="199" y="186"/>
                </a:cubicBezTo>
                <a:cubicBezTo>
                  <a:pt x="195" y="283"/>
                  <a:pt x="222" y="369"/>
                  <a:pt x="294" y="441"/>
                </a:cubicBezTo>
                <a:cubicBezTo>
                  <a:pt x="329" y="476"/>
                  <a:pt x="315" y="525"/>
                  <a:pt x="268" y="543"/>
                </a:cubicBezTo>
                <a:cubicBezTo>
                  <a:pt x="242" y="553"/>
                  <a:pt x="217" y="562"/>
                  <a:pt x="192" y="574"/>
                </a:cubicBezTo>
                <a:cubicBezTo>
                  <a:pt x="136" y="600"/>
                  <a:pt x="84" y="630"/>
                  <a:pt x="40" y="674"/>
                </a:cubicBezTo>
                <a:cubicBezTo>
                  <a:pt x="0" y="713"/>
                  <a:pt x="1" y="771"/>
                  <a:pt x="71" y="804"/>
                </a:cubicBezTo>
                <a:cubicBezTo>
                  <a:pt x="95" y="815"/>
                  <a:pt x="120" y="823"/>
                  <a:pt x="145" y="829"/>
                </a:cubicBezTo>
                <a:cubicBezTo>
                  <a:pt x="227" y="849"/>
                  <a:pt x="310" y="852"/>
                  <a:pt x="415" y="854"/>
                </a:cubicBezTo>
                <a:cubicBezTo>
                  <a:pt x="498" y="852"/>
                  <a:pt x="568" y="850"/>
                  <a:pt x="635" y="839"/>
                </a:cubicBezTo>
                <a:cubicBezTo>
                  <a:pt x="621" y="834"/>
                  <a:pt x="608" y="829"/>
                  <a:pt x="596" y="823"/>
                </a:cubicBezTo>
                <a:cubicBezTo>
                  <a:pt x="543" y="798"/>
                  <a:pt x="509" y="759"/>
                  <a:pt x="501" y="714"/>
                </a:cubicBezTo>
                <a:close/>
              </a:path>
            </a:pathLst>
          </a:custGeom>
          <a:solidFill>
            <a:srgbClr val="8FBE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40965" name="Google Shape;686;p26"/>
          <p:cNvSpPr txBox="1">
            <a:spLocks noChangeArrowheads="1"/>
          </p:cNvSpPr>
          <p:nvPr/>
        </p:nvSpPr>
        <p:spPr bwMode="auto">
          <a:xfrm>
            <a:off x="1120891" y="931556"/>
            <a:ext cx="6544866" cy="705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/>
            <a:r>
              <a:rPr lang="ru-RU" sz="3200" b="1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</a:rPr>
              <a:t>Мотивація</a:t>
            </a:r>
            <a:r>
              <a:rPr lang="ru-RU" sz="3200" b="1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</a:rPr>
              <a:t> та </a:t>
            </a:r>
            <a:r>
              <a:rPr lang="ru-RU" sz="3200" b="1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</a:rPr>
              <a:t>захоплення</a:t>
            </a:r>
            <a:r>
              <a:rPr lang="ru-RU" sz="3200" b="1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</a:rPr>
              <a:t> </a:t>
            </a:r>
            <a:r>
              <a:rPr lang="ru-RU" sz="3200" b="1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</a:rPr>
              <a:t>процесом</a:t>
            </a:r>
            <a:endParaRPr lang="ru-RU" sz="3200" b="1" dirty="0">
              <a:solidFill>
                <a:srgbClr val="17406D">
                  <a:lumMod val="50000"/>
                </a:srgbClr>
              </a:solidFill>
              <a:latin typeface="Bebas Neue" panose="020B0606020202050201" pitchFamily="34" charset="0"/>
              <a:cs typeface="+mn-cs"/>
            </a:endParaRPr>
          </a:p>
        </p:txBody>
      </p:sp>
      <p:sp>
        <p:nvSpPr>
          <p:cNvPr id="40966" name="Google Shape;687;p26"/>
          <p:cNvSpPr>
            <a:spLocks/>
          </p:cNvSpPr>
          <p:nvPr/>
        </p:nvSpPr>
        <p:spPr bwMode="auto">
          <a:xfrm>
            <a:off x="4214818" y="2670188"/>
            <a:ext cx="872729" cy="1370013"/>
          </a:xfrm>
          <a:custGeom>
            <a:avLst/>
            <a:gdLst>
              <a:gd name="T0" fmla="*/ 121 w 311"/>
              <a:gd name="T1" fmla="*/ 315 h 366"/>
              <a:gd name="T2" fmla="*/ 104 w 311"/>
              <a:gd name="T3" fmla="*/ 302 h 366"/>
              <a:gd name="T4" fmla="*/ 98 w 311"/>
              <a:gd name="T5" fmla="*/ 264 h 366"/>
              <a:gd name="T6" fmla="*/ 69 w 311"/>
              <a:gd name="T7" fmla="*/ 210 h 366"/>
              <a:gd name="T8" fmla="*/ 55 w 311"/>
              <a:gd name="T9" fmla="*/ 135 h 366"/>
              <a:gd name="T10" fmla="*/ 152 w 311"/>
              <a:gd name="T11" fmla="*/ 68 h 366"/>
              <a:gd name="T12" fmla="*/ 249 w 311"/>
              <a:gd name="T13" fmla="*/ 135 h 366"/>
              <a:gd name="T14" fmla="*/ 236 w 311"/>
              <a:gd name="T15" fmla="*/ 210 h 366"/>
              <a:gd name="T16" fmla="*/ 206 w 311"/>
              <a:gd name="T17" fmla="*/ 264 h 366"/>
              <a:gd name="T18" fmla="*/ 201 w 311"/>
              <a:gd name="T19" fmla="*/ 302 h 366"/>
              <a:gd name="T20" fmla="*/ 183 w 311"/>
              <a:gd name="T21" fmla="*/ 315 h 366"/>
              <a:gd name="T22" fmla="*/ 121 w 311"/>
              <a:gd name="T23" fmla="*/ 315 h 366"/>
              <a:gd name="T24" fmla="*/ 156 w 311"/>
              <a:gd name="T25" fmla="*/ 102 h 366"/>
              <a:gd name="T26" fmla="*/ 89 w 311"/>
              <a:gd name="T27" fmla="*/ 149 h 366"/>
              <a:gd name="T28" fmla="*/ 152 w 311"/>
              <a:gd name="T29" fmla="*/ 0 h 366"/>
              <a:gd name="T30" fmla="*/ 152 w 311"/>
              <a:gd name="T31" fmla="*/ 40 h 366"/>
              <a:gd name="T32" fmla="*/ 39 w 311"/>
              <a:gd name="T33" fmla="*/ 48 h 366"/>
              <a:gd name="T34" fmla="*/ 63 w 311"/>
              <a:gd name="T35" fmla="*/ 72 h 366"/>
              <a:gd name="T36" fmla="*/ 267 w 311"/>
              <a:gd name="T37" fmla="*/ 48 h 366"/>
              <a:gd name="T38" fmla="*/ 243 w 311"/>
              <a:gd name="T39" fmla="*/ 72 h 366"/>
              <a:gd name="T40" fmla="*/ 0 w 311"/>
              <a:gd name="T41" fmla="*/ 160 h 366"/>
              <a:gd name="T42" fmla="*/ 28 w 311"/>
              <a:gd name="T43" fmla="*/ 160 h 366"/>
              <a:gd name="T44" fmla="*/ 112 w 311"/>
              <a:gd name="T45" fmla="*/ 341 h 366"/>
              <a:gd name="T46" fmla="*/ 194 w 311"/>
              <a:gd name="T47" fmla="*/ 341 h 366"/>
              <a:gd name="T48" fmla="*/ 127 w 311"/>
              <a:gd name="T49" fmla="*/ 366 h 366"/>
              <a:gd name="T50" fmla="*/ 180 w 311"/>
              <a:gd name="T51" fmla="*/ 366 h 366"/>
              <a:gd name="T52" fmla="*/ 277 w 311"/>
              <a:gd name="T53" fmla="*/ 155 h 366"/>
              <a:gd name="T54" fmla="*/ 311 w 311"/>
              <a:gd name="T55" fmla="*/ 155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11" h="366" extrusionOk="0">
                <a:moveTo>
                  <a:pt x="121" y="315"/>
                </a:moveTo>
                <a:cubicBezTo>
                  <a:pt x="110" y="315"/>
                  <a:pt x="106" y="312"/>
                  <a:pt x="104" y="302"/>
                </a:cubicBezTo>
                <a:cubicBezTo>
                  <a:pt x="101" y="290"/>
                  <a:pt x="104" y="275"/>
                  <a:pt x="98" y="264"/>
                </a:cubicBezTo>
                <a:cubicBezTo>
                  <a:pt x="87" y="244"/>
                  <a:pt x="79" y="230"/>
                  <a:pt x="69" y="210"/>
                </a:cubicBezTo>
                <a:cubicBezTo>
                  <a:pt x="57" y="187"/>
                  <a:pt x="49" y="160"/>
                  <a:pt x="55" y="135"/>
                </a:cubicBezTo>
                <a:cubicBezTo>
                  <a:pt x="63" y="103"/>
                  <a:pt x="99" y="68"/>
                  <a:pt x="152" y="68"/>
                </a:cubicBezTo>
                <a:cubicBezTo>
                  <a:pt x="206" y="68"/>
                  <a:pt x="241" y="103"/>
                  <a:pt x="249" y="135"/>
                </a:cubicBezTo>
                <a:cubicBezTo>
                  <a:pt x="255" y="160"/>
                  <a:pt x="247" y="187"/>
                  <a:pt x="236" y="210"/>
                </a:cubicBezTo>
                <a:cubicBezTo>
                  <a:pt x="225" y="230"/>
                  <a:pt x="218" y="244"/>
                  <a:pt x="206" y="264"/>
                </a:cubicBezTo>
                <a:cubicBezTo>
                  <a:pt x="200" y="275"/>
                  <a:pt x="203" y="290"/>
                  <a:pt x="201" y="302"/>
                </a:cubicBezTo>
                <a:cubicBezTo>
                  <a:pt x="199" y="312"/>
                  <a:pt x="195" y="315"/>
                  <a:pt x="183" y="315"/>
                </a:cubicBezTo>
                <a:cubicBezTo>
                  <a:pt x="182" y="315"/>
                  <a:pt x="122" y="315"/>
                  <a:pt x="121" y="315"/>
                </a:cubicBezTo>
                <a:close/>
                <a:moveTo>
                  <a:pt x="156" y="102"/>
                </a:moveTo>
                <a:cubicBezTo>
                  <a:pt x="119" y="102"/>
                  <a:pt x="94" y="127"/>
                  <a:pt x="89" y="149"/>
                </a:cubicBezTo>
                <a:moveTo>
                  <a:pt x="152" y="0"/>
                </a:moveTo>
                <a:cubicBezTo>
                  <a:pt x="152" y="40"/>
                  <a:pt x="152" y="40"/>
                  <a:pt x="152" y="40"/>
                </a:cubicBezTo>
                <a:moveTo>
                  <a:pt x="39" y="48"/>
                </a:moveTo>
                <a:cubicBezTo>
                  <a:pt x="63" y="72"/>
                  <a:pt x="63" y="72"/>
                  <a:pt x="63" y="72"/>
                </a:cubicBezTo>
                <a:moveTo>
                  <a:pt x="267" y="48"/>
                </a:moveTo>
                <a:cubicBezTo>
                  <a:pt x="243" y="72"/>
                  <a:pt x="243" y="72"/>
                  <a:pt x="243" y="72"/>
                </a:cubicBezTo>
                <a:moveTo>
                  <a:pt x="0" y="160"/>
                </a:moveTo>
                <a:cubicBezTo>
                  <a:pt x="28" y="160"/>
                  <a:pt x="28" y="160"/>
                  <a:pt x="28" y="160"/>
                </a:cubicBezTo>
                <a:moveTo>
                  <a:pt x="112" y="341"/>
                </a:moveTo>
                <a:cubicBezTo>
                  <a:pt x="194" y="341"/>
                  <a:pt x="194" y="341"/>
                  <a:pt x="194" y="341"/>
                </a:cubicBezTo>
                <a:moveTo>
                  <a:pt x="127" y="366"/>
                </a:moveTo>
                <a:cubicBezTo>
                  <a:pt x="180" y="366"/>
                  <a:pt x="180" y="366"/>
                  <a:pt x="180" y="366"/>
                </a:cubicBezTo>
                <a:moveTo>
                  <a:pt x="277" y="155"/>
                </a:moveTo>
                <a:cubicBezTo>
                  <a:pt x="311" y="155"/>
                  <a:pt x="311" y="155"/>
                  <a:pt x="311" y="155"/>
                </a:cubicBezTo>
              </a:path>
            </a:pathLst>
          </a:custGeom>
          <a:noFill/>
          <a:ln w="523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40967" name="Google Shape;688;p26"/>
          <p:cNvSpPr>
            <a:spLocks/>
          </p:cNvSpPr>
          <p:nvPr/>
        </p:nvSpPr>
        <p:spPr bwMode="auto">
          <a:xfrm>
            <a:off x="6097193" y="3819528"/>
            <a:ext cx="676275" cy="1058863"/>
          </a:xfrm>
          <a:custGeom>
            <a:avLst/>
            <a:gdLst>
              <a:gd name="T0" fmla="*/ 94 w 241"/>
              <a:gd name="T1" fmla="*/ 244 h 283"/>
              <a:gd name="T2" fmla="*/ 80 w 241"/>
              <a:gd name="T3" fmla="*/ 234 h 283"/>
              <a:gd name="T4" fmla="*/ 76 w 241"/>
              <a:gd name="T5" fmla="*/ 205 h 283"/>
              <a:gd name="T6" fmla="*/ 53 w 241"/>
              <a:gd name="T7" fmla="*/ 162 h 283"/>
              <a:gd name="T8" fmla="*/ 43 w 241"/>
              <a:gd name="T9" fmla="*/ 105 h 283"/>
              <a:gd name="T10" fmla="*/ 118 w 241"/>
              <a:gd name="T11" fmla="*/ 52 h 283"/>
              <a:gd name="T12" fmla="*/ 193 w 241"/>
              <a:gd name="T13" fmla="*/ 105 h 283"/>
              <a:gd name="T14" fmla="*/ 183 w 241"/>
              <a:gd name="T15" fmla="*/ 162 h 283"/>
              <a:gd name="T16" fmla="*/ 160 w 241"/>
              <a:gd name="T17" fmla="*/ 205 h 283"/>
              <a:gd name="T18" fmla="*/ 155 w 241"/>
              <a:gd name="T19" fmla="*/ 234 h 283"/>
              <a:gd name="T20" fmla="*/ 142 w 241"/>
              <a:gd name="T21" fmla="*/ 244 h 283"/>
              <a:gd name="T22" fmla="*/ 94 w 241"/>
              <a:gd name="T23" fmla="*/ 244 h 283"/>
              <a:gd name="T24" fmla="*/ 121 w 241"/>
              <a:gd name="T25" fmla="*/ 79 h 283"/>
              <a:gd name="T26" fmla="*/ 68 w 241"/>
              <a:gd name="T27" fmla="*/ 116 h 283"/>
              <a:gd name="T28" fmla="*/ 118 w 241"/>
              <a:gd name="T29" fmla="*/ 0 h 283"/>
              <a:gd name="T30" fmla="*/ 118 w 241"/>
              <a:gd name="T31" fmla="*/ 31 h 283"/>
              <a:gd name="T32" fmla="*/ 30 w 241"/>
              <a:gd name="T33" fmla="*/ 37 h 283"/>
              <a:gd name="T34" fmla="*/ 49 w 241"/>
              <a:gd name="T35" fmla="*/ 55 h 283"/>
              <a:gd name="T36" fmla="*/ 207 w 241"/>
              <a:gd name="T37" fmla="*/ 37 h 283"/>
              <a:gd name="T38" fmla="*/ 188 w 241"/>
              <a:gd name="T39" fmla="*/ 55 h 283"/>
              <a:gd name="T40" fmla="*/ 0 w 241"/>
              <a:gd name="T41" fmla="*/ 124 h 283"/>
              <a:gd name="T42" fmla="*/ 21 w 241"/>
              <a:gd name="T43" fmla="*/ 124 h 283"/>
              <a:gd name="T44" fmla="*/ 87 w 241"/>
              <a:gd name="T45" fmla="*/ 264 h 283"/>
              <a:gd name="T46" fmla="*/ 151 w 241"/>
              <a:gd name="T47" fmla="*/ 264 h 283"/>
              <a:gd name="T48" fmla="*/ 98 w 241"/>
              <a:gd name="T49" fmla="*/ 283 h 283"/>
              <a:gd name="T50" fmla="*/ 139 w 241"/>
              <a:gd name="T51" fmla="*/ 283 h 283"/>
              <a:gd name="T52" fmla="*/ 215 w 241"/>
              <a:gd name="T53" fmla="*/ 120 h 283"/>
              <a:gd name="T54" fmla="*/ 241 w 241"/>
              <a:gd name="T55" fmla="*/ 120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41" h="283" extrusionOk="0">
                <a:moveTo>
                  <a:pt x="94" y="244"/>
                </a:moveTo>
                <a:cubicBezTo>
                  <a:pt x="85" y="244"/>
                  <a:pt x="82" y="241"/>
                  <a:pt x="80" y="234"/>
                </a:cubicBezTo>
                <a:cubicBezTo>
                  <a:pt x="78" y="225"/>
                  <a:pt x="81" y="213"/>
                  <a:pt x="76" y="205"/>
                </a:cubicBezTo>
                <a:cubicBezTo>
                  <a:pt x="67" y="189"/>
                  <a:pt x="61" y="178"/>
                  <a:pt x="53" y="162"/>
                </a:cubicBezTo>
                <a:cubicBezTo>
                  <a:pt x="44" y="145"/>
                  <a:pt x="38" y="124"/>
                  <a:pt x="43" y="105"/>
                </a:cubicBezTo>
                <a:cubicBezTo>
                  <a:pt x="49" y="80"/>
                  <a:pt x="76" y="52"/>
                  <a:pt x="118" y="52"/>
                </a:cubicBezTo>
                <a:cubicBezTo>
                  <a:pt x="159" y="52"/>
                  <a:pt x="187" y="80"/>
                  <a:pt x="193" y="105"/>
                </a:cubicBezTo>
                <a:cubicBezTo>
                  <a:pt x="198" y="124"/>
                  <a:pt x="192" y="145"/>
                  <a:pt x="183" y="162"/>
                </a:cubicBezTo>
                <a:cubicBezTo>
                  <a:pt x="174" y="178"/>
                  <a:pt x="169" y="189"/>
                  <a:pt x="160" y="205"/>
                </a:cubicBezTo>
                <a:cubicBezTo>
                  <a:pt x="155" y="213"/>
                  <a:pt x="158" y="225"/>
                  <a:pt x="155" y="234"/>
                </a:cubicBezTo>
                <a:cubicBezTo>
                  <a:pt x="154" y="241"/>
                  <a:pt x="151" y="244"/>
                  <a:pt x="142" y="244"/>
                </a:cubicBezTo>
                <a:cubicBezTo>
                  <a:pt x="141" y="244"/>
                  <a:pt x="95" y="244"/>
                  <a:pt x="94" y="244"/>
                </a:cubicBezTo>
                <a:close/>
                <a:moveTo>
                  <a:pt x="121" y="79"/>
                </a:moveTo>
                <a:cubicBezTo>
                  <a:pt x="92" y="79"/>
                  <a:pt x="73" y="98"/>
                  <a:pt x="68" y="116"/>
                </a:cubicBezTo>
                <a:moveTo>
                  <a:pt x="118" y="0"/>
                </a:moveTo>
                <a:cubicBezTo>
                  <a:pt x="118" y="31"/>
                  <a:pt x="118" y="31"/>
                  <a:pt x="118" y="31"/>
                </a:cubicBezTo>
                <a:moveTo>
                  <a:pt x="30" y="37"/>
                </a:moveTo>
                <a:cubicBezTo>
                  <a:pt x="49" y="55"/>
                  <a:pt x="49" y="55"/>
                  <a:pt x="49" y="55"/>
                </a:cubicBezTo>
                <a:moveTo>
                  <a:pt x="207" y="37"/>
                </a:moveTo>
                <a:cubicBezTo>
                  <a:pt x="188" y="55"/>
                  <a:pt x="188" y="55"/>
                  <a:pt x="188" y="55"/>
                </a:cubicBezTo>
                <a:moveTo>
                  <a:pt x="0" y="124"/>
                </a:moveTo>
                <a:cubicBezTo>
                  <a:pt x="21" y="124"/>
                  <a:pt x="21" y="124"/>
                  <a:pt x="21" y="124"/>
                </a:cubicBezTo>
                <a:moveTo>
                  <a:pt x="87" y="264"/>
                </a:moveTo>
                <a:cubicBezTo>
                  <a:pt x="151" y="264"/>
                  <a:pt x="151" y="264"/>
                  <a:pt x="151" y="264"/>
                </a:cubicBezTo>
                <a:moveTo>
                  <a:pt x="98" y="283"/>
                </a:moveTo>
                <a:cubicBezTo>
                  <a:pt x="139" y="283"/>
                  <a:pt x="139" y="283"/>
                  <a:pt x="139" y="283"/>
                </a:cubicBezTo>
                <a:moveTo>
                  <a:pt x="215" y="120"/>
                </a:moveTo>
                <a:cubicBezTo>
                  <a:pt x="241" y="120"/>
                  <a:pt x="241" y="120"/>
                  <a:pt x="241" y="120"/>
                </a:cubicBezTo>
              </a:path>
            </a:pathLst>
          </a:custGeom>
          <a:noFill/>
          <a:ln w="396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40968" name="Google Shape;689;p26"/>
          <p:cNvSpPr>
            <a:spLocks/>
          </p:cNvSpPr>
          <p:nvPr/>
        </p:nvSpPr>
        <p:spPr bwMode="auto">
          <a:xfrm>
            <a:off x="2464600" y="3538538"/>
            <a:ext cx="728663" cy="1149350"/>
          </a:xfrm>
          <a:custGeom>
            <a:avLst/>
            <a:gdLst>
              <a:gd name="T0" fmla="*/ 101 w 260"/>
              <a:gd name="T1" fmla="*/ 264 h 307"/>
              <a:gd name="T2" fmla="*/ 87 w 260"/>
              <a:gd name="T3" fmla="*/ 253 h 307"/>
              <a:gd name="T4" fmla="*/ 82 w 260"/>
              <a:gd name="T5" fmla="*/ 222 h 307"/>
              <a:gd name="T6" fmla="*/ 58 w 260"/>
              <a:gd name="T7" fmla="*/ 176 h 307"/>
              <a:gd name="T8" fmla="*/ 46 w 260"/>
              <a:gd name="T9" fmla="*/ 114 h 307"/>
              <a:gd name="T10" fmla="*/ 127 w 260"/>
              <a:gd name="T11" fmla="*/ 57 h 307"/>
              <a:gd name="T12" fmla="*/ 209 w 260"/>
              <a:gd name="T13" fmla="*/ 114 h 307"/>
              <a:gd name="T14" fmla="*/ 197 w 260"/>
              <a:gd name="T15" fmla="*/ 176 h 307"/>
              <a:gd name="T16" fmla="*/ 173 w 260"/>
              <a:gd name="T17" fmla="*/ 222 h 307"/>
              <a:gd name="T18" fmla="*/ 168 w 260"/>
              <a:gd name="T19" fmla="*/ 253 h 307"/>
              <a:gd name="T20" fmla="*/ 154 w 260"/>
              <a:gd name="T21" fmla="*/ 264 h 307"/>
              <a:gd name="T22" fmla="*/ 101 w 260"/>
              <a:gd name="T23" fmla="*/ 264 h 307"/>
              <a:gd name="T24" fmla="*/ 131 w 260"/>
              <a:gd name="T25" fmla="*/ 86 h 307"/>
              <a:gd name="T26" fmla="*/ 74 w 260"/>
              <a:gd name="T27" fmla="*/ 125 h 307"/>
              <a:gd name="T28" fmla="*/ 127 w 260"/>
              <a:gd name="T29" fmla="*/ 0 h 307"/>
              <a:gd name="T30" fmla="*/ 127 w 260"/>
              <a:gd name="T31" fmla="*/ 33 h 307"/>
              <a:gd name="T32" fmla="*/ 33 w 260"/>
              <a:gd name="T33" fmla="*/ 40 h 307"/>
              <a:gd name="T34" fmla="*/ 53 w 260"/>
              <a:gd name="T35" fmla="*/ 60 h 307"/>
              <a:gd name="T36" fmla="*/ 224 w 260"/>
              <a:gd name="T37" fmla="*/ 40 h 307"/>
              <a:gd name="T38" fmla="*/ 204 w 260"/>
              <a:gd name="T39" fmla="*/ 60 h 307"/>
              <a:gd name="T40" fmla="*/ 0 w 260"/>
              <a:gd name="T41" fmla="*/ 135 h 307"/>
              <a:gd name="T42" fmla="*/ 23 w 260"/>
              <a:gd name="T43" fmla="*/ 135 h 307"/>
              <a:gd name="T44" fmla="*/ 94 w 260"/>
              <a:gd name="T45" fmla="*/ 286 h 307"/>
              <a:gd name="T46" fmla="*/ 163 w 260"/>
              <a:gd name="T47" fmla="*/ 286 h 307"/>
              <a:gd name="T48" fmla="*/ 106 w 260"/>
              <a:gd name="T49" fmla="*/ 307 h 307"/>
              <a:gd name="T50" fmla="*/ 150 w 260"/>
              <a:gd name="T51" fmla="*/ 307 h 307"/>
              <a:gd name="T52" fmla="*/ 232 w 260"/>
              <a:gd name="T53" fmla="*/ 130 h 307"/>
              <a:gd name="T54" fmla="*/ 260 w 260"/>
              <a:gd name="T55" fmla="*/ 13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60" h="307" extrusionOk="0">
                <a:moveTo>
                  <a:pt x="101" y="264"/>
                </a:moveTo>
                <a:cubicBezTo>
                  <a:pt x="92" y="264"/>
                  <a:pt x="89" y="261"/>
                  <a:pt x="87" y="253"/>
                </a:cubicBezTo>
                <a:cubicBezTo>
                  <a:pt x="85" y="243"/>
                  <a:pt x="87" y="231"/>
                  <a:pt x="82" y="222"/>
                </a:cubicBezTo>
                <a:cubicBezTo>
                  <a:pt x="73" y="205"/>
                  <a:pt x="66" y="193"/>
                  <a:pt x="58" y="176"/>
                </a:cubicBezTo>
                <a:cubicBezTo>
                  <a:pt x="48" y="157"/>
                  <a:pt x="41" y="134"/>
                  <a:pt x="46" y="114"/>
                </a:cubicBezTo>
                <a:cubicBezTo>
                  <a:pt x="53" y="87"/>
                  <a:pt x="83" y="57"/>
                  <a:pt x="127" y="57"/>
                </a:cubicBezTo>
                <a:cubicBezTo>
                  <a:pt x="172" y="57"/>
                  <a:pt x="202" y="87"/>
                  <a:pt x="209" y="114"/>
                </a:cubicBezTo>
                <a:cubicBezTo>
                  <a:pt x="214" y="134"/>
                  <a:pt x="207" y="157"/>
                  <a:pt x="197" y="176"/>
                </a:cubicBezTo>
                <a:cubicBezTo>
                  <a:pt x="189" y="193"/>
                  <a:pt x="182" y="205"/>
                  <a:pt x="173" y="222"/>
                </a:cubicBezTo>
                <a:cubicBezTo>
                  <a:pt x="168" y="231"/>
                  <a:pt x="170" y="243"/>
                  <a:pt x="168" y="253"/>
                </a:cubicBezTo>
                <a:cubicBezTo>
                  <a:pt x="166" y="261"/>
                  <a:pt x="163" y="264"/>
                  <a:pt x="154" y="264"/>
                </a:cubicBezTo>
                <a:cubicBezTo>
                  <a:pt x="153" y="264"/>
                  <a:pt x="102" y="264"/>
                  <a:pt x="101" y="264"/>
                </a:cubicBezTo>
                <a:close/>
                <a:moveTo>
                  <a:pt x="131" y="86"/>
                </a:moveTo>
                <a:cubicBezTo>
                  <a:pt x="100" y="86"/>
                  <a:pt x="79" y="107"/>
                  <a:pt x="74" y="125"/>
                </a:cubicBezTo>
                <a:moveTo>
                  <a:pt x="127" y="0"/>
                </a:moveTo>
                <a:cubicBezTo>
                  <a:pt x="127" y="33"/>
                  <a:pt x="127" y="33"/>
                  <a:pt x="127" y="33"/>
                </a:cubicBezTo>
                <a:moveTo>
                  <a:pt x="33" y="40"/>
                </a:moveTo>
                <a:cubicBezTo>
                  <a:pt x="53" y="60"/>
                  <a:pt x="53" y="60"/>
                  <a:pt x="53" y="60"/>
                </a:cubicBezTo>
                <a:moveTo>
                  <a:pt x="224" y="40"/>
                </a:moveTo>
                <a:cubicBezTo>
                  <a:pt x="204" y="60"/>
                  <a:pt x="204" y="60"/>
                  <a:pt x="204" y="60"/>
                </a:cubicBezTo>
                <a:moveTo>
                  <a:pt x="0" y="135"/>
                </a:moveTo>
                <a:cubicBezTo>
                  <a:pt x="23" y="135"/>
                  <a:pt x="23" y="135"/>
                  <a:pt x="23" y="135"/>
                </a:cubicBezTo>
                <a:moveTo>
                  <a:pt x="94" y="286"/>
                </a:moveTo>
                <a:cubicBezTo>
                  <a:pt x="163" y="286"/>
                  <a:pt x="163" y="286"/>
                  <a:pt x="163" y="286"/>
                </a:cubicBezTo>
                <a:moveTo>
                  <a:pt x="106" y="307"/>
                </a:moveTo>
                <a:cubicBezTo>
                  <a:pt x="150" y="307"/>
                  <a:pt x="150" y="307"/>
                  <a:pt x="150" y="307"/>
                </a:cubicBezTo>
                <a:moveTo>
                  <a:pt x="232" y="130"/>
                </a:moveTo>
                <a:cubicBezTo>
                  <a:pt x="260" y="130"/>
                  <a:pt x="260" y="130"/>
                  <a:pt x="260" y="130"/>
                </a:cubicBezTo>
              </a:path>
            </a:pathLst>
          </a:custGeom>
          <a:noFill/>
          <a:ln w="4445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42" name="Google Shape;219;p17"/>
          <p:cNvSpPr>
            <a:spLocks/>
          </p:cNvSpPr>
          <p:nvPr/>
        </p:nvSpPr>
        <p:spPr bwMode="auto">
          <a:xfrm>
            <a:off x="441921" y="132557"/>
            <a:ext cx="668338" cy="798513"/>
          </a:xfrm>
          <a:custGeom>
            <a:avLst/>
            <a:gdLst>
              <a:gd name="T0" fmla="*/ 60 w 160"/>
              <a:gd name="T1" fmla="*/ 191 h 191"/>
              <a:gd name="T2" fmla="*/ 60 w 160"/>
              <a:gd name="T3" fmla="*/ 177 h 191"/>
              <a:gd name="T4" fmla="*/ 107 w 160"/>
              <a:gd name="T5" fmla="*/ 167 h 191"/>
              <a:gd name="T6" fmla="*/ 54 w 160"/>
              <a:gd name="T7" fmla="*/ 167 h 191"/>
              <a:gd name="T8" fmla="*/ 101 w 160"/>
              <a:gd name="T9" fmla="*/ 173 h 191"/>
              <a:gd name="T10" fmla="*/ 78 w 160"/>
              <a:gd name="T11" fmla="*/ 94 h 191"/>
              <a:gd name="T12" fmla="*/ 80 w 160"/>
              <a:gd name="T13" fmla="*/ 156 h 191"/>
              <a:gd name="T14" fmla="*/ 81 w 160"/>
              <a:gd name="T15" fmla="*/ 156 h 191"/>
              <a:gd name="T16" fmla="*/ 87 w 160"/>
              <a:gd name="T17" fmla="*/ 94 h 191"/>
              <a:gd name="T18" fmla="*/ 58 w 160"/>
              <a:gd name="T19" fmla="*/ 88 h 191"/>
              <a:gd name="T20" fmla="*/ 58 w 160"/>
              <a:gd name="T21" fmla="*/ 68 h 191"/>
              <a:gd name="T22" fmla="*/ 93 w 160"/>
              <a:gd name="T23" fmla="*/ 78 h 191"/>
              <a:gd name="T24" fmla="*/ 112 w 160"/>
              <a:gd name="T25" fmla="*/ 78 h 191"/>
              <a:gd name="T26" fmla="*/ 28 w 160"/>
              <a:gd name="T27" fmla="*/ 61 h 191"/>
              <a:gd name="T28" fmla="*/ 55 w 160"/>
              <a:gd name="T29" fmla="*/ 149 h 191"/>
              <a:gd name="T30" fmla="*/ 68 w 160"/>
              <a:gd name="T31" fmla="*/ 94 h 191"/>
              <a:gd name="T32" fmla="*/ 43 w 160"/>
              <a:gd name="T33" fmla="*/ 78 h 191"/>
              <a:gd name="T34" fmla="*/ 74 w 160"/>
              <a:gd name="T35" fmla="*/ 78 h 191"/>
              <a:gd name="T36" fmla="*/ 78 w 160"/>
              <a:gd name="T37" fmla="*/ 88 h 191"/>
              <a:gd name="T38" fmla="*/ 87 w 160"/>
              <a:gd name="T39" fmla="*/ 78 h 191"/>
              <a:gd name="T40" fmla="*/ 114 w 160"/>
              <a:gd name="T41" fmla="*/ 67 h 191"/>
              <a:gd name="T42" fmla="*/ 103 w 160"/>
              <a:gd name="T43" fmla="*/ 94 h 191"/>
              <a:gd name="T44" fmla="*/ 97 w 160"/>
              <a:gd name="T45" fmla="*/ 156 h 191"/>
              <a:gd name="T46" fmla="*/ 128 w 160"/>
              <a:gd name="T47" fmla="*/ 98 h 191"/>
              <a:gd name="T48" fmla="*/ 81 w 160"/>
              <a:gd name="T49" fmla="*/ 0 h 191"/>
              <a:gd name="T50" fmla="*/ 75 w 160"/>
              <a:gd name="T51" fmla="*/ 16 h 191"/>
              <a:gd name="T52" fmla="*/ 86 w 160"/>
              <a:gd name="T53" fmla="*/ 16 h 191"/>
              <a:gd name="T54" fmla="*/ 116 w 160"/>
              <a:gd name="T55" fmla="*/ 7 h 191"/>
              <a:gd name="T56" fmla="*/ 103 w 160"/>
              <a:gd name="T57" fmla="*/ 19 h 191"/>
              <a:gd name="T58" fmla="*/ 113 w 160"/>
              <a:gd name="T59" fmla="*/ 24 h 191"/>
              <a:gd name="T60" fmla="*/ 143 w 160"/>
              <a:gd name="T61" fmla="*/ 26 h 191"/>
              <a:gd name="T62" fmla="*/ 127 w 160"/>
              <a:gd name="T63" fmla="*/ 32 h 191"/>
              <a:gd name="T64" fmla="*/ 134 w 160"/>
              <a:gd name="T65" fmla="*/ 41 h 191"/>
              <a:gd name="T66" fmla="*/ 160 w 160"/>
              <a:gd name="T67" fmla="*/ 55 h 191"/>
              <a:gd name="T68" fmla="*/ 142 w 160"/>
              <a:gd name="T69" fmla="*/ 53 h 191"/>
              <a:gd name="T70" fmla="*/ 144 w 160"/>
              <a:gd name="T71" fmla="*/ 64 h 191"/>
              <a:gd name="T72" fmla="*/ 159 w 160"/>
              <a:gd name="T73" fmla="*/ 89 h 191"/>
              <a:gd name="T74" fmla="*/ 144 w 160"/>
              <a:gd name="T75" fmla="*/ 80 h 191"/>
              <a:gd name="T76" fmla="*/ 142 w 160"/>
              <a:gd name="T77" fmla="*/ 91 h 191"/>
              <a:gd name="T78" fmla="*/ 55 w 160"/>
              <a:gd name="T79" fmla="*/ 27 h 191"/>
              <a:gd name="T80" fmla="*/ 52 w 160"/>
              <a:gd name="T81" fmla="*/ 9 h 191"/>
              <a:gd name="T82" fmla="*/ 42 w 160"/>
              <a:gd name="T83" fmla="*/ 15 h 191"/>
              <a:gd name="T84" fmla="*/ 34 w 160"/>
              <a:gd name="T85" fmla="*/ 40 h 191"/>
              <a:gd name="T86" fmla="*/ 26 w 160"/>
              <a:gd name="T87" fmla="*/ 25 h 191"/>
              <a:gd name="T88" fmla="*/ 18 w 160"/>
              <a:gd name="T89" fmla="*/ 34 h 191"/>
              <a:gd name="T90" fmla="*/ 23 w 160"/>
              <a:gd name="T91" fmla="*/ 59 h 191"/>
              <a:gd name="T92" fmla="*/ 7 w 160"/>
              <a:gd name="T93" fmla="*/ 51 h 191"/>
              <a:gd name="T94" fmla="*/ 5 w 160"/>
              <a:gd name="T95" fmla="*/ 62 h 191"/>
              <a:gd name="T96" fmla="*/ 23 w 160"/>
              <a:gd name="T97" fmla="*/ 84 h 191"/>
              <a:gd name="T98" fmla="*/ 6 w 160"/>
              <a:gd name="T99" fmla="*/ 82 h 191"/>
              <a:gd name="T100" fmla="*/ 8 w 160"/>
              <a:gd name="T101" fmla="*/ 93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60" h="191" extrusionOk="0">
                <a:moveTo>
                  <a:pt x="107" y="184"/>
                </a:moveTo>
                <a:cubicBezTo>
                  <a:pt x="107" y="188"/>
                  <a:pt x="104" y="191"/>
                  <a:pt x="101" y="191"/>
                </a:cubicBezTo>
                <a:cubicBezTo>
                  <a:pt x="60" y="191"/>
                  <a:pt x="60" y="191"/>
                  <a:pt x="60" y="191"/>
                </a:cubicBezTo>
                <a:cubicBezTo>
                  <a:pt x="57" y="191"/>
                  <a:pt x="54" y="188"/>
                  <a:pt x="54" y="184"/>
                </a:cubicBezTo>
                <a:cubicBezTo>
                  <a:pt x="54" y="184"/>
                  <a:pt x="54" y="184"/>
                  <a:pt x="54" y="184"/>
                </a:cubicBezTo>
                <a:cubicBezTo>
                  <a:pt x="54" y="180"/>
                  <a:pt x="57" y="177"/>
                  <a:pt x="60" y="177"/>
                </a:cubicBezTo>
                <a:cubicBezTo>
                  <a:pt x="101" y="177"/>
                  <a:pt x="101" y="177"/>
                  <a:pt x="101" y="177"/>
                </a:cubicBezTo>
                <a:cubicBezTo>
                  <a:pt x="104" y="177"/>
                  <a:pt x="107" y="180"/>
                  <a:pt x="107" y="184"/>
                </a:cubicBezTo>
                <a:close/>
                <a:moveTo>
                  <a:pt x="107" y="167"/>
                </a:moveTo>
                <a:cubicBezTo>
                  <a:pt x="107" y="163"/>
                  <a:pt x="104" y="160"/>
                  <a:pt x="101" y="160"/>
                </a:cubicBezTo>
                <a:cubicBezTo>
                  <a:pt x="60" y="160"/>
                  <a:pt x="60" y="160"/>
                  <a:pt x="60" y="160"/>
                </a:cubicBezTo>
                <a:cubicBezTo>
                  <a:pt x="57" y="160"/>
                  <a:pt x="54" y="163"/>
                  <a:pt x="54" y="167"/>
                </a:cubicBezTo>
                <a:cubicBezTo>
                  <a:pt x="54" y="167"/>
                  <a:pt x="54" y="167"/>
                  <a:pt x="54" y="167"/>
                </a:cubicBezTo>
                <a:cubicBezTo>
                  <a:pt x="54" y="170"/>
                  <a:pt x="57" y="173"/>
                  <a:pt x="60" y="173"/>
                </a:cubicBezTo>
                <a:cubicBezTo>
                  <a:pt x="101" y="173"/>
                  <a:pt x="101" y="173"/>
                  <a:pt x="101" y="173"/>
                </a:cubicBezTo>
                <a:cubicBezTo>
                  <a:pt x="104" y="173"/>
                  <a:pt x="107" y="170"/>
                  <a:pt x="107" y="167"/>
                </a:cubicBezTo>
                <a:close/>
                <a:moveTo>
                  <a:pt x="87" y="94"/>
                </a:moveTo>
                <a:cubicBezTo>
                  <a:pt x="78" y="94"/>
                  <a:pt x="78" y="94"/>
                  <a:pt x="78" y="94"/>
                </a:cubicBezTo>
                <a:cubicBezTo>
                  <a:pt x="74" y="94"/>
                  <a:pt x="74" y="94"/>
                  <a:pt x="74" y="94"/>
                </a:cubicBezTo>
                <a:cubicBezTo>
                  <a:pt x="74" y="156"/>
                  <a:pt x="74" y="156"/>
                  <a:pt x="74" y="156"/>
                </a:cubicBezTo>
                <a:cubicBezTo>
                  <a:pt x="76" y="156"/>
                  <a:pt x="78" y="156"/>
                  <a:pt x="80" y="156"/>
                </a:cubicBezTo>
                <a:cubicBezTo>
                  <a:pt x="80" y="156"/>
                  <a:pt x="80" y="156"/>
                  <a:pt x="80" y="156"/>
                </a:cubicBezTo>
                <a:cubicBezTo>
                  <a:pt x="80" y="156"/>
                  <a:pt x="80" y="156"/>
                  <a:pt x="81" y="156"/>
                </a:cubicBezTo>
                <a:cubicBezTo>
                  <a:pt x="81" y="156"/>
                  <a:pt x="81" y="156"/>
                  <a:pt x="81" y="156"/>
                </a:cubicBezTo>
                <a:cubicBezTo>
                  <a:pt x="81" y="156"/>
                  <a:pt x="81" y="156"/>
                  <a:pt x="81" y="156"/>
                </a:cubicBezTo>
                <a:cubicBezTo>
                  <a:pt x="83" y="156"/>
                  <a:pt x="85" y="156"/>
                  <a:pt x="87" y="156"/>
                </a:cubicBezTo>
                <a:lnTo>
                  <a:pt x="87" y="94"/>
                </a:lnTo>
                <a:close/>
                <a:moveTo>
                  <a:pt x="58" y="68"/>
                </a:moveTo>
                <a:cubicBezTo>
                  <a:pt x="53" y="68"/>
                  <a:pt x="49" y="73"/>
                  <a:pt x="49" y="78"/>
                </a:cubicBezTo>
                <a:cubicBezTo>
                  <a:pt x="49" y="83"/>
                  <a:pt x="53" y="88"/>
                  <a:pt x="58" y="88"/>
                </a:cubicBezTo>
                <a:cubicBezTo>
                  <a:pt x="68" y="88"/>
                  <a:pt x="68" y="88"/>
                  <a:pt x="68" y="88"/>
                </a:cubicBezTo>
                <a:cubicBezTo>
                  <a:pt x="68" y="78"/>
                  <a:pt x="68" y="78"/>
                  <a:pt x="68" y="78"/>
                </a:cubicBezTo>
                <a:cubicBezTo>
                  <a:pt x="68" y="73"/>
                  <a:pt x="64" y="68"/>
                  <a:pt x="58" y="68"/>
                </a:cubicBezTo>
                <a:close/>
                <a:moveTo>
                  <a:pt x="112" y="78"/>
                </a:moveTo>
                <a:cubicBezTo>
                  <a:pt x="112" y="73"/>
                  <a:pt x="108" y="68"/>
                  <a:pt x="103" y="68"/>
                </a:cubicBezTo>
                <a:cubicBezTo>
                  <a:pt x="97" y="68"/>
                  <a:pt x="93" y="73"/>
                  <a:pt x="93" y="78"/>
                </a:cubicBezTo>
                <a:cubicBezTo>
                  <a:pt x="93" y="88"/>
                  <a:pt x="93" y="88"/>
                  <a:pt x="9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8" y="88"/>
                  <a:pt x="112" y="83"/>
                  <a:pt x="112" y="78"/>
                </a:cubicBezTo>
                <a:close/>
                <a:moveTo>
                  <a:pt x="133" y="61"/>
                </a:moveTo>
                <a:cubicBezTo>
                  <a:pt x="129" y="44"/>
                  <a:pt x="109" y="25"/>
                  <a:pt x="81" y="25"/>
                </a:cubicBezTo>
                <a:cubicBezTo>
                  <a:pt x="52" y="25"/>
                  <a:pt x="32" y="44"/>
                  <a:pt x="28" y="61"/>
                </a:cubicBezTo>
                <a:cubicBezTo>
                  <a:pt x="24" y="74"/>
                  <a:pt x="27" y="86"/>
                  <a:pt x="34" y="98"/>
                </a:cubicBezTo>
                <a:cubicBezTo>
                  <a:pt x="39" y="108"/>
                  <a:pt x="45" y="117"/>
                  <a:pt x="50" y="128"/>
                </a:cubicBezTo>
                <a:cubicBezTo>
                  <a:pt x="52" y="134"/>
                  <a:pt x="53" y="143"/>
                  <a:pt x="55" y="149"/>
                </a:cubicBezTo>
                <a:cubicBezTo>
                  <a:pt x="56" y="154"/>
                  <a:pt x="58" y="156"/>
                  <a:pt x="64" y="156"/>
                </a:cubicBezTo>
                <a:cubicBezTo>
                  <a:pt x="65" y="156"/>
                  <a:pt x="67" y="156"/>
                  <a:pt x="68" y="156"/>
                </a:cubicBezTo>
                <a:cubicBezTo>
                  <a:pt x="68" y="94"/>
                  <a:pt x="68" y="94"/>
                  <a:pt x="68" y="94"/>
                </a:cubicBezTo>
                <a:cubicBezTo>
                  <a:pt x="58" y="94"/>
                  <a:pt x="58" y="94"/>
                  <a:pt x="58" y="94"/>
                </a:cubicBezTo>
                <a:cubicBezTo>
                  <a:pt x="54" y="94"/>
                  <a:pt x="50" y="92"/>
                  <a:pt x="47" y="89"/>
                </a:cubicBezTo>
                <a:cubicBezTo>
                  <a:pt x="44" y="86"/>
                  <a:pt x="43" y="82"/>
                  <a:pt x="43" y="78"/>
                </a:cubicBezTo>
                <a:cubicBezTo>
                  <a:pt x="43" y="74"/>
                  <a:pt x="44" y="70"/>
                  <a:pt x="47" y="67"/>
                </a:cubicBezTo>
                <a:cubicBezTo>
                  <a:pt x="50" y="64"/>
                  <a:pt x="54" y="62"/>
                  <a:pt x="58" y="62"/>
                </a:cubicBezTo>
                <a:cubicBezTo>
                  <a:pt x="67" y="62"/>
                  <a:pt x="74" y="69"/>
                  <a:pt x="74" y="78"/>
                </a:cubicBezTo>
                <a:cubicBezTo>
                  <a:pt x="74" y="78"/>
                  <a:pt x="74" y="78"/>
                  <a:pt x="74" y="78"/>
                </a:cubicBezTo>
                <a:cubicBezTo>
                  <a:pt x="74" y="88"/>
                  <a:pt x="74" y="88"/>
                  <a:pt x="74" y="88"/>
                </a:cubicBezTo>
                <a:cubicBezTo>
                  <a:pt x="78" y="88"/>
                  <a:pt x="78" y="88"/>
                  <a:pt x="78" y="88"/>
                </a:cubicBezTo>
                <a:cubicBezTo>
                  <a:pt x="87" y="88"/>
                  <a:pt x="87" y="88"/>
                  <a:pt x="87" y="88"/>
                </a:cubicBezTo>
                <a:cubicBezTo>
                  <a:pt x="87" y="78"/>
                  <a:pt x="87" y="78"/>
                  <a:pt x="87" y="78"/>
                </a:cubicBezTo>
                <a:cubicBezTo>
                  <a:pt x="87" y="78"/>
                  <a:pt x="87" y="78"/>
                  <a:pt x="87" y="78"/>
                </a:cubicBezTo>
                <a:cubicBezTo>
                  <a:pt x="87" y="74"/>
                  <a:pt x="89" y="70"/>
                  <a:pt x="92" y="67"/>
                </a:cubicBezTo>
                <a:cubicBezTo>
                  <a:pt x="95" y="64"/>
                  <a:pt x="98" y="62"/>
                  <a:pt x="103" y="62"/>
                </a:cubicBezTo>
                <a:cubicBezTo>
                  <a:pt x="107" y="62"/>
                  <a:pt x="111" y="64"/>
                  <a:pt x="114" y="67"/>
                </a:cubicBezTo>
                <a:cubicBezTo>
                  <a:pt x="117" y="70"/>
                  <a:pt x="119" y="74"/>
                  <a:pt x="119" y="78"/>
                </a:cubicBezTo>
                <a:cubicBezTo>
                  <a:pt x="119" y="82"/>
                  <a:pt x="117" y="86"/>
                  <a:pt x="114" y="89"/>
                </a:cubicBezTo>
                <a:cubicBezTo>
                  <a:pt x="111" y="92"/>
                  <a:pt x="107" y="94"/>
                  <a:pt x="103" y="94"/>
                </a:cubicBezTo>
                <a:cubicBezTo>
                  <a:pt x="93" y="94"/>
                  <a:pt x="93" y="94"/>
                  <a:pt x="93" y="94"/>
                </a:cubicBezTo>
                <a:cubicBezTo>
                  <a:pt x="93" y="156"/>
                  <a:pt x="93" y="156"/>
                  <a:pt x="93" y="156"/>
                </a:cubicBezTo>
                <a:cubicBezTo>
                  <a:pt x="94" y="156"/>
                  <a:pt x="96" y="156"/>
                  <a:pt x="97" y="156"/>
                </a:cubicBezTo>
                <a:cubicBezTo>
                  <a:pt x="103" y="156"/>
                  <a:pt x="105" y="154"/>
                  <a:pt x="106" y="149"/>
                </a:cubicBezTo>
                <a:cubicBezTo>
                  <a:pt x="108" y="143"/>
                  <a:pt x="109" y="134"/>
                  <a:pt x="111" y="128"/>
                </a:cubicBezTo>
                <a:cubicBezTo>
                  <a:pt x="116" y="117"/>
                  <a:pt x="122" y="108"/>
                  <a:pt x="128" y="98"/>
                </a:cubicBezTo>
                <a:cubicBezTo>
                  <a:pt x="134" y="86"/>
                  <a:pt x="137" y="74"/>
                  <a:pt x="133" y="61"/>
                </a:cubicBezTo>
                <a:close/>
                <a:moveTo>
                  <a:pt x="86" y="5"/>
                </a:moveTo>
                <a:cubicBezTo>
                  <a:pt x="86" y="2"/>
                  <a:pt x="84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77" y="0"/>
                  <a:pt x="75" y="2"/>
                  <a:pt x="75" y="5"/>
                </a:cubicBezTo>
                <a:cubicBezTo>
                  <a:pt x="75" y="16"/>
                  <a:pt x="75" y="16"/>
                  <a:pt x="75" y="16"/>
                </a:cubicBezTo>
                <a:cubicBezTo>
                  <a:pt x="75" y="19"/>
                  <a:pt x="77" y="22"/>
                  <a:pt x="81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4" y="22"/>
                  <a:pt x="86" y="19"/>
                  <a:pt x="86" y="16"/>
                </a:cubicBezTo>
                <a:lnTo>
                  <a:pt x="86" y="5"/>
                </a:lnTo>
                <a:close/>
                <a:moveTo>
                  <a:pt x="119" y="15"/>
                </a:moveTo>
                <a:cubicBezTo>
                  <a:pt x="120" y="12"/>
                  <a:pt x="119" y="9"/>
                  <a:pt x="116" y="7"/>
                </a:cubicBezTo>
                <a:cubicBezTo>
                  <a:pt x="116" y="7"/>
                  <a:pt x="116" y="7"/>
                  <a:pt x="116" y="7"/>
                </a:cubicBezTo>
                <a:cubicBezTo>
                  <a:pt x="113" y="6"/>
                  <a:pt x="110" y="7"/>
                  <a:pt x="108" y="9"/>
                </a:cubicBezTo>
                <a:cubicBezTo>
                  <a:pt x="103" y="19"/>
                  <a:pt x="103" y="19"/>
                  <a:pt x="103" y="19"/>
                </a:cubicBezTo>
                <a:cubicBezTo>
                  <a:pt x="102" y="22"/>
                  <a:pt x="103" y="25"/>
                  <a:pt x="106" y="27"/>
                </a:cubicBezTo>
                <a:cubicBezTo>
                  <a:pt x="106" y="27"/>
                  <a:pt x="106" y="27"/>
                  <a:pt x="106" y="27"/>
                </a:cubicBezTo>
                <a:cubicBezTo>
                  <a:pt x="108" y="28"/>
                  <a:pt x="112" y="27"/>
                  <a:pt x="113" y="24"/>
                </a:cubicBezTo>
                <a:lnTo>
                  <a:pt x="119" y="15"/>
                </a:lnTo>
                <a:close/>
                <a:moveTo>
                  <a:pt x="142" y="34"/>
                </a:moveTo>
                <a:cubicBezTo>
                  <a:pt x="145" y="32"/>
                  <a:pt x="145" y="28"/>
                  <a:pt x="143" y="26"/>
                </a:cubicBezTo>
                <a:cubicBezTo>
                  <a:pt x="143" y="26"/>
                  <a:pt x="143" y="26"/>
                  <a:pt x="143" y="26"/>
                </a:cubicBezTo>
                <a:cubicBezTo>
                  <a:pt x="141" y="23"/>
                  <a:pt x="137" y="23"/>
                  <a:pt x="135" y="25"/>
                </a:cubicBezTo>
                <a:cubicBezTo>
                  <a:pt x="127" y="32"/>
                  <a:pt x="127" y="32"/>
                  <a:pt x="127" y="32"/>
                </a:cubicBezTo>
                <a:cubicBezTo>
                  <a:pt x="124" y="34"/>
                  <a:pt x="124" y="38"/>
                  <a:pt x="126" y="40"/>
                </a:cubicBezTo>
                <a:cubicBezTo>
                  <a:pt x="126" y="40"/>
                  <a:pt x="126" y="40"/>
                  <a:pt x="126" y="40"/>
                </a:cubicBezTo>
                <a:cubicBezTo>
                  <a:pt x="128" y="43"/>
                  <a:pt x="132" y="43"/>
                  <a:pt x="134" y="41"/>
                </a:cubicBezTo>
                <a:lnTo>
                  <a:pt x="142" y="34"/>
                </a:lnTo>
                <a:close/>
                <a:moveTo>
                  <a:pt x="155" y="62"/>
                </a:moveTo>
                <a:cubicBezTo>
                  <a:pt x="158" y="62"/>
                  <a:pt x="160" y="59"/>
                  <a:pt x="160" y="55"/>
                </a:cubicBezTo>
                <a:cubicBezTo>
                  <a:pt x="160" y="55"/>
                  <a:pt x="160" y="55"/>
                  <a:pt x="160" y="55"/>
                </a:cubicBezTo>
                <a:cubicBezTo>
                  <a:pt x="159" y="52"/>
                  <a:pt x="156" y="50"/>
                  <a:pt x="153" y="51"/>
                </a:cubicBezTo>
                <a:cubicBezTo>
                  <a:pt x="142" y="53"/>
                  <a:pt x="142" y="53"/>
                  <a:pt x="142" y="53"/>
                </a:cubicBezTo>
                <a:cubicBezTo>
                  <a:pt x="139" y="53"/>
                  <a:pt x="137" y="56"/>
                  <a:pt x="138" y="59"/>
                </a:cubicBezTo>
                <a:cubicBezTo>
                  <a:pt x="138" y="59"/>
                  <a:pt x="138" y="59"/>
                  <a:pt x="138" y="59"/>
                </a:cubicBezTo>
                <a:cubicBezTo>
                  <a:pt x="138" y="63"/>
                  <a:pt x="141" y="65"/>
                  <a:pt x="144" y="64"/>
                </a:cubicBezTo>
                <a:lnTo>
                  <a:pt x="155" y="62"/>
                </a:lnTo>
                <a:close/>
                <a:moveTo>
                  <a:pt x="152" y="93"/>
                </a:moveTo>
                <a:cubicBezTo>
                  <a:pt x="155" y="94"/>
                  <a:pt x="159" y="92"/>
                  <a:pt x="159" y="89"/>
                </a:cubicBezTo>
                <a:cubicBezTo>
                  <a:pt x="159" y="89"/>
                  <a:pt x="159" y="89"/>
                  <a:pt x="159" y="89"/>
                </a:cubicBezTo>
                <a:cubicBezTo>
                  <a:pt x="160" y="86"/>
                  <a:pt x="158" y="83"/>
                  <a:pt x="155" y="82"/>
                </a:cubicBezTo>
                <a:cubicBezTo>
                  <a:pt x="144" y="80"/>
                  <a:pt x="144" y="80"/>
                  <a:pt x="144" y="80"/>
                </a:cubicBezTo>
                <a:cubicBezTo>
                  <a:pt x="141" y="79"/>
                  <a:pt x="138" y="81"/>
                  <a:pt x="137" y="84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88"/>
                  <a:pt x="139" y="91"/>
                  <a:pt x="142" y="91"/>
                </a:cubicBezTo>
                <a:lnTo>
                  <a:pt x="152" y="93"/>
                </a:lnTo>
                <a:close/>
                <a:moveTo>
                  <a:pt x="47" y="24"/>
                </a:moveTo>
                <a:cubicBezTo>
                  <a:pt x="48" y="27"/>
                  <a:pt x="52" y="28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8" y="25"/>
                  <a:pt x="59" y="22"/>
                  <a:pt x="57" y="19"/>
                </a:cubicBezTo>
                <a:cubicBezTo>
                  <a:pt x="52" y="9"/>
                  <a:pt x="52" y="9"/>
                  <a:pt x="52" y="9"/>
                </a:cubicBezTo>
                <a:cubicBezTo>
                  <a:pt x="50" y="7"/>
                  <a:pt x="47" y="6"/>
                  <a:pt x="44" y="7"/>
                </a:cubicBezTo>
                <a:cubicBezTo>
                  <a:pt x="44" y="7"/>
                  <a:pt x="44" y="7"/>
                  <a:pt x="44" y="7"/>
                </a:cubicBezTo>
                <a:cubicBezTo>
                  <a:pt x="41" y="9"/>
                  <a:pt x="40" y="12"/>
                  <a:pt x="42" y="15"/>
                </a:cubicBezTo>
                <a:lnTo>
                  <a:pt x="47" y="24"/>
                </a:lnTo>
                <a:close/>
                <a:moveTo>
                  <a:pt x="26" y="41"/>
                </a:moveTo>
                <a:cubicBezTo>
                  <a:pt x="28" y="43"/>
                  <a:pt x="32" y="43"/>
                  <a:pt x="34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6" y="38"/>
                  <a:pt x="36" y="34"/>
                  <a:pt x="34" y="32"/>
                </a:cubicBezTo>
                <a:cubicBezTo>
                  <a:pt x="26" y="25"/>
                  <a:pt x="26" y="25"/>
                  <a:pt x="26" y="25"/>
                </a:cubicBezTo>
                <a:cubicBezTo>
                  <a:pt x="23" y="23"/>
                  <a:pt x="20" y="23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5" y="28"/>
                  <a:pt x="16" y="32"/>
                  <a:pt x="18" y="34"/>
                </a:cubicBezTo>
                <a:lnTo>
                  <a:pt x="26" y="41"/>
                </a:lnTo>
                <a:close/>
                <a:moveTo>
                  <a:pt x="16" y="64"/>
                </a:moveTo>
                <a:cubicBezTo>
                  <a:pt x="19" y="65"/>
                  <a:pt x="22" y="63"/>
                  <a:pt x="23" y="59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56"/>
                  <a:pt x="21" y="53"/>
                  <a:pt x="18" y="53"/>
                </a:cubicBezTo>
                <a:cubicBezTo>
                  <a:pt x="7" y="51"/>
                  <a:pt x="7" y="51"/>
                  <a:pt x="7" y="51"/>
                </a:cubicBezTo>
                <a:cubicBezTo>
                  <a:pt x="4" y="50"/>
                  <a:pt x="1" y="52"/>
                  <a:pt x="1" y="55"/>
                </a:cubicBezTo>
                <a:cubicBezTo>
                  <a:pt x="1" y="55"/>
                  <a:pt x="1" y="55"/>
                  <a:pt x="1" y="55"/>
                </a:cubicBezTo>
                <a:cubicBezTo>
                  <a:pt x="0" y="59"/>
                  <a:pt x="2" y="62"/>
                  <a:pt x="5" y="62"/>
                </a:cubicBezTo>
                <a:lnTo>
                  <a:pt x="16" y="64"/>
                </a:lnTo>
                <a:close/>
                <a:moveTo>
                  <a:pt x="19" y="91"/>
                </a:moveTo>
                <a:cubicBezTo>
                  <a:pt x="22" y="91"/>
                  <a:pt x="24" y="88"/>
                  <a:pt x="23" y="84"/>
                </a:cubicBezTo>
                <a:cubicBezTo>
                  <a:pt x="23" y="84"/>
                  <a:pt x="23" y="84"/>
                  <a:pt x="23" y="84"/>
                </a:cubicBezTo>
                <a:cubicBezTo>
                  <a:pt x="22" y="81"/>
                  <a:pt x="19" y="79"/>
                  <a:pt x="16" y="80"/>
                </a:cubicBezTo>
                <a:cubicBezTo>
                  <a:pt x="6" y="82"/>
                  <a:pt x="6" y="82"/>
                  <a:pt x="6" y="82"/>
                </a:cubicBezTo>
                <a:cubicBezTo>
                  <a:pt x="3" y="83"/>
                  <a:pt x="1" y="86"/>
                  <a:pt x="1" y="89"/>
                </a:cubicBezTo>
                <a:cubicBezTo>
                  <a:pt x="1" y="89"/>
                  <a:pt x="1" y="89"/>
                  <a:pt x="1" y="89"/>
                </a:cubicBezTo>
                <a:cubicBezTo>
                  <a:pt x="2" y="92"/>
                  <a:pt x="5" y="94"/>
                  <a:pt x="8" y="93"/>
                </a:cubicBezTo>
                <a:lnTo>
                  <a:pt x="19" y="91"/>
                </a:lnTo>
                <a:close/>
              </a:path>
            </a:pathLst>
          </a:custGeom>
          <a:solidFill>
            <a:srgbClr val="FDAA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endParaRPr lang="ru-RU"/>
          </a:p>
        </p:txBody>
      </p:sp>
      <p:sp>
        <p:nvSpPr>
          <p:cNvPr id="43" name="TextBox 42"/>
          <p:cNvSpPr txBox="1"/>
          <p:nvPr/>
        </p:nvSpPr>
        <p:spPr>
          <a:xfrm>
            <a:off x="4929" y="23942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Чому ігрові проекти?</a:t>
            </a:r>
            <a:endParaRPr lang="en-US" sz="3200" dirty="0">
              <a:solidFill>
                <a:srgbClr val="17406D">
                  <a:lumMod val="50000"/>
                </a:srgbClr>
              </a:solidFill>
              <a:latin typeface="Bebas Neue" panose="020B0606020202050201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23729" y="1681825"/>
            <a:ext cx="4896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/>
              <a:t>Навчання</a:t>
            </a:r>
            <a:r>
              <a:rPr lang="ru-RU" b="1" dirty="0"/>
              <a:t> на </a:t>
            </a:r>
            <a:r>
              <a:rPr lang="ru-RU" b="1" dirty="0" err="1"/>
              <a:t>основі</a:t>
            </a:r>
            <a:r>
              <a:rPr lang="ru-RU" b="1" dirty="0"/>
              <a:t> </a:t>
            </a:r>
            <a:r>
              <a:rPr lang="ru-RU" b="1" dirty="0" err="1"/>
              <a:t>гри</a:t>
            </a:r>
            <a:r>
              <a:rPr lang="ru-RU" b="1" dirty="0"/>
              <a:t> </a:t>
            </a:r>
            <a:r>
              <a:rPr lang="ru-RU" b="1" dirty="0" err="1"/>
              <a:t>мотивує</a:t>
            </a:r>
            <a:r>
              <a:rPr lang="ru-RU" b="1" dirty="0"/>
              <a:t> </a:t>
            </a:r>
            <a:r>
              <a:rPr lang="ru-RU" b="1" dirty="0" err="1"/>
              <a:t>учнів</a:t>
            </a:r>
            <a:r>
              <a:rPr lang="ru-RU" b="1" dirty="0"/>
              <a:t> </a:t>
            </a:r>
            <a:r>
              <a:rPr lang="ru-RU" b="1" dirty="0" err="1"/>
              <a:t>тривалий</a:t>
            </a:r>
            <a:r>
              <a:rPr lang="ru-RU" b="1" dirty="0"/>
              <a:t> час </a:t>
            </a:r>
            <a:r>
              <a:rPr lang="ru-RU" b="1" dirty="0" err="1"/>
              <a:t>виконувати</a:t>
            </a:r>
            <a:r>
              <a:rPr lang="ru-RU" b="1" dirty="0"/>
              <a:t> </a:t>
            </a:r>
            <a:r>
              <a:rPr lang="ru-RU" b="1" dirty="0" err="1"/>
              <a:t>певні</a:t>
            </a:r>
            <a:r>
              <a:rPr lang="ru-RU" b="1" dirty="0"/>
              <a:t> </a:t>
            </a:r>
            <a:r>
              <a:rPr lang="ru-RU" b="1" dirty="0" err="1"/>
              <a:t>операці</a:t>
            </a:r>
            <a:endParaRPr lang="ru-RU" dirty="0"/>
          </a:p>
        </p:txBody>
      </p:sp>
      <p:sp>
        <p:nvSpPr>
          <p:cNvPr id="45" name="TextBox 44"/>
          <p:cNvSpPr txBox="1"/>
          <p:nvPr/>
        </p:nvSpPr>
        <p:spPr>
          <a:xfrm>
            <a:off x="24906" y="2563721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/>
              <a:t>Ігрові</a:t>
            </a:r>
            <a:r>
              <a:rPr lang="ru-RU" b="1" dirty="0"/>
              <a:t> </a:t>
            </a:r>
            <a:r>
              <a:rPr lang="ru-RU" b="1" dirty="0" err="1"/>
              <a:t>персонажі</a:t>
            </a:r>
            <a:r>
              <a:rPr lang="ru-RU" b="1" dirty="0"/>
              <a:t> </a:t>
            </a:r>
            <a:r>
              <a:rPr lang="ru-RU" b="1" dirty="0" err="1"/>
              <a:t>зачіпають</a:t>
            </a:r>
            <a:r>
              <a:rPr lang="ru-RU" b="1" dirty="0"/>
              <a:t> </a:t>
            </a:r>
            <a:r>
              <a:rPr lang="ru-RU" b="1" dirty="0" err="1"/>
              <a:t>учня</a:t>
            </a:r>
            <a:r>
              <a:rPr lang="ru-RU" b="1" dirty="0"/>
              <a:t> </a:t>
            </a:r>
            <a:r>
              <a:rPr lang="ru-RU" b="1" dirty="0" err="1"/>
              <a:t>емоційно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543604" y="2563711"/>
            <a:ext cx="36004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/>
              <a:t>Розважальні</a:t>
            </a:r>
            <a:r>
              <a:rPr lang="ru-RU" b="1" dirty="0" smtClean="0"/>
              <a:t> </a:t>
            </a:r>
            <a:r>
              <a:rPr lang="ru-RU" b="1" dirty="0" err="1"/>
              <a:t>ігри</a:t>
            </a:r>
            <a:r>
              <a:rPr lang="ru-RU" b="1" dirty="0"/>
              <a:t> </a:t>
            </a:r>
            <a:r>
              <a:rPr lang="ru-RU" b="1" dirty="0" err="1"/>
              <a:t>здатні</a:t>
            </a:r>
            <a:r>
              <a:rPr lang="ru-RU" b="1" dirty="0"/>
              <a:t> </a:t>
            </a:r>
            <a:endParaRPr lang="ru-RU" b="1" dirty="0" smtClean="0"/>
          </a:p>
          <a:p>
            <a:pPr algn="ctr"/>
            <a:r>
              <a:rPr lang="ru-RU" b="1" dirty="0" err="1" smtClean="0"/>
              <a:t>сприяти</a:t>
            </a:r>
            <a:r>
              <a:rPr lang="ru-RU" b="1" dirty="0" smtClean="0"/>
              <a:t> </a:t>
            </a:r>
            <a:r>
              <a:rPr lang="ru-RU" b="1" dirty="0" err="1" smtClean="0"/>
              <a:t>осмисленому</a:t>
            </a:r>
            <a:endParaRPr lang="ru-RU" b="1" dirty="0" smtClean="0"/>
          </a:p>
          <a:p>
            <a:pPr algn="ctr"/>
            <a:r>
              <a:rPr lang="ru-RU" b="1" dirty="0" smtClean="0"/>
              <a:t> </a:t>
            </a:r>
            <a:r>
              <a:rPr lang="ru-RU" b="1" dirty="0" err="1"/>
              <a:t>вивченню</a:t>
            </a:r>
            <a:endParaRPr lang="ru-RU" dirty="0"/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6525" y="5733761"/>
            <a:ext cx="933141" cy="100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1648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472;p21"/>
          <p:cNvSpPr txBox="1">
            <a:spLocks noChangeArrowheads="1"/>
          </p:cNvSpPr>
          <p:nvPr/>
        </p:nvSpPr>
        <p:spPr bwMode="auto">
          <a:xfrm>
            <a:off x="107504" y="2905368"/>
            <a:ext cx="169708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Pts val="1100"/>
              <a:buFont typeface="Open Sans" pitchFamily="34" charset="0"/>
              <a:buNone/>
            </a:pPr>
            <a:r>
              <a:rPr lang="ru-RU" alt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Вкладені</a:t>
            </a:r>
            <a:r>
              <a:rPr lang="ru-RU" alt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 </a:t>
            </a:r>
            <a:r>
              <a:rPr lang="ru-RU" alt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алгоритмічні</a:t>
            </a:r>
            <a:r>
              <a:rPr lang="ru-RU" alt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 </a:t>
            </a:r>
            <a:r>
              <a:rPr lang="ru-RU" alt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структури</a:t>
            </a:r>
            <a:r>
              <a:rPr lang="ru-RU" alt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 </a:t>
            </a:r>
            <a:r>
              <a:rPr lang="ru-RU" alt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повторення</a:t>
            </a:r>
            <a:r>
              <a:rPr lang="ru-RU" alt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 та </a:t>
            </a:r>
            <a:r>
              <a:rPr lang="ru-RU" alt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розгалуження</a:t>
            </a:r>
            <a:endParaRPr lang="ru-RU" altLang="ru-RU" dirty="0"/>
          </a:p>
        </p:txBody>
      </p:sp>
      <p:sp>
        <p:nvSpPr>
          <p:cNvPr id="30723" name="Google Shape;473;p21"/>
          <p:cNvSpPr txBox="1">
            <a:spLocks noChangeArrowheads="1"/>
          </p:cNvSpPr>
          <p:nvPr/>
        </p:nvSpPr>
        <p:spPr bwMode="auto">
          <a:xfrm>
            <a:off x="7496269" y="5302250"/>
            <a:ext cx="1458788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65280"/>
              </a:buClr>
              <a:buSzPts val="1800"/>
              <a:buFont typeface="Open Sans SemiBold"/>
              <a:buNone/>
            </a:pPr>
            <a:r>
              <a:rPr lang="uk-UA" altLang="ru-RU" sz="1800" b="1" dirty="0" smtClean="0">
                <a:solidFill>
                  <a:srgbClr val="065280"/>
                </a:solidFill>
                <a:latin typeface="Open Sans SemiBold"/>
                <a:sym typeface="Open Sans SemiBold"/>
                <a:hlinkClick r:id="rId3"/>
              </a:rPr>
              <a:t>Онлайн-тест</a:t>
            </a:r>
            <a:endParaRPr lang="ru-RU" altLang="ru-RU" dirty="0"/>
          </a:p>
        </p:txBody>
      </p:sp>
      <p:sp>
        <p:nvSpPr>
          <p:cNvPr id="30724" name="Google Shape;474;p21"/>
          <p:cNvSpPr txBox="1">
            <a:spLocks noChangeArrowheads="1"/>
          </p:cNvSpPr>
          <p:nvPr/>
        </p:nvSpPr>
        <p:spPr bwMode="auto">
          <a:xfrm>
            <a:off x="332810" y="5368925"/>
            <a:ext cx="1359751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E24956"/>
              </a:buClr>
              <a:buSzPts val="1800"/>
              <a:buFont typeface="Open Sans SemiBold"/>
              <a:buNone/>
            </a:pPr>
            <a:r>
              <a:rPr lang="uk-UA" altLang="ru-RU" sz="1800" b="1" dirty="0" err="1" smtClean="0">
                <a:solidFill>
                  <a:srgbClr val="E24956"/>
                </a:solidFill>
                <a:latin typeface="+mn-lt"/>
                <a:sym typeface="Open Sans SemiBold"/>
                <a:hlinkClick r:id="rId4"/>
              </a:rPr>
              <a:t>Відеоурок</a:t>
            </a:r>
            <a:endParaRPr lang="ru-RU" altLang="ru-RU" dirty="0">
              <a:latin typeface="+mn-lt"/>
            </a:endParaRPr>
          </a:p>
        </p:txBody>
      </p:sp>
      <p:sp>
        <p:nvSpPr>
          <p:cNvPr id="30725" name="Google Shape;475;p21"/>
          <p:cNvSpPr txBox="1">
            <a:spLocks noChangeArrowheads="1"/>
          </p:cNvSpPr>
          <p:nvPr/>
        </p:nvSpPr>
        <p:spPr bwMode="auto">
          <a:xfrm>
            <a:off x="7519522" y="3855069"/>
            <a:ext cx="1372958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34B2E3"/>
              </a:buClr>
              <a:buSzPts val="1800"/>
              <a:buFont typeface="Open Sans SemiBold"/>
              <a:buNone/>
            </a:pPr>
            <a:r>
              <a:rPr lang="uk-UA" altLang="ru-RU" sz="1800" b="1" dirty="0" err="1">
                <a:solidFill>
                  <a:srgbClr val="34B2E3"/>
                </a:solidFill>
                <a:latin typeface="Open Sans SemiBold"/>
                <a:sym typeface="Open Sans SemiBold"/>
                <a:hlinkClick r:id="rId5"/>
              </a:rPr>
              <a:t>В</a:t>
            </a:r>
            <a:r>
              <a:rPr lang="uk-UA" altLang="ru-RU" sz="1800" b="1" dirty="0" err="1" smtClean="0">
                <a:solidFill>
                  <a:srgbClr val="34B2E3"/>
                </a:solidFill>
                <a:latin typeface="Open Sans SemiBold"/>
                <a:sym typeface="Open Sans SemiBold"/>
                <a:hlinkClick r:id="rId5"/>
              </a:rPr>
              <a:t>ідеоурок</a:t>
            </a:r>
            <a:endParaRPr lang="ru-RU" altLang="ru-RU" dirty="0"/>
          </a:p>
        </p:txBody>
      </p:sp>
      <p:sp>
        <p:nvSpPr>
          <p:cNvPr id="30726" name="Google Shape;476;p21"/>
          <p:cNvSpPr txBox="1">
            <a:spLocks noChangeArrowheads="1"/>
          </p:cNvSpPr>
          <p:nvPr/>
        </p:nvSpPr>
        <p:spPr bwMode="auto">
          <a:xfrm>
            <a:off x="361519" y="3841768"/>
            <a:ext cx="125390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912B"/>
              </a:buClr>
              <a:buSzPts val="1800"/>
              <a:buFont typeface="Open Sans SemiBold"/>
              <a:buNone/>
            </a:pPr>
            <a:r>
              <a:rPr lang="uk-UA" altLang="ru-RU" sz="1800" b="1" dirty="0" err="1" smtClean="0">
                <a:solidFill>
                  <a:srgbClr val="FF912B"/>
                </a:solidFill>
                <a:latin typeface="+mn-lt"/>
                <a:sym typeface="Open Sans SemiBold"/>
                <a:hlinkClick r:id="rId6"/>
              </a:rPr>
              <a:t>Відеоурок</a:t>
            </a:r>
            <a:endParaRPr lang="ru-RU" altLang="ru-RU" dirty="0">
              <a:latin typeface="+mn-lt"/>
            </a:endParaRPr>
          </a:p>
        </p:txBody>
      </p:sp>
      <p:sp>
        <p:nvSpPr>
          <p:cNvPr id="30727" name="Google Shape;477;p21"/>
          <p:cNvSpPr txBox="1">
            <a:spLocks noChangeArrowheads="1"/>
          </p:cNvSpPr>
          <p:nvPr/>
        </p:nvSpPr>
        <p:spPr bwMode="auto">
          <a:xfrm>
            <a:off x="7444568" y="2385119"/>
            <a:ext cx="1267123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64D1DA"/>
              </a:buClr>
              <a:buSzPts val="1800"/>
              <a:buFont typeface="Open Sans SemiBold"/>
              <a:buNone/>
            </a:pPr>
            <a:r>
              <a:rPr lang="uk-UA" altLang="ru-RU" sz="1800" b="1" dirty="0" err="1" smtClean="0">
                <a:solidFill>
                  <a:srgbClr val="64D1DA"/>
                </a:solidFill>
                <a:latin typeface="+mn-lt"/>
                <a:sym typeface="Open Sans SemiBold"/>
                <a:hlinkClick r:id="rId7"/>
              </a:rPr>
              <a:t>Відеоурок</a:t>
            </a:r>
            <a:endParaRPr lang="ru-RU" altLang="ru-RU" dirty="0">
              <a:latin typeface="+mn-lt"/>
            </a:endParaRPr>
          </a:p>
        </p:txBody>
      </p:sp>
      <p:sp>
        <p:nvSpPr>
          <p:cNvPr id="30728" name="Google Shape;478;p21"/>
          <p:cNvSpPr txBox="1">
            <a:spLocks noChangeArrowheads="1"/>
          </p:cNvSpPr>
          <p:nvPr/>
        </p:nvSpPr>
        <p:spPr bwMode="auto">
          <a:xfrm>
            <a:off x="220780" y="2362200"/>
            <a:ext cx="1583804" cy="634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FFCA59"/>
              </a:buClr>
              <a:buSzPts val="1800"/>
              <a:buFont typeface="Open Sans SemiBold"/>
              <a:buNone/>
            </a:pPr>
            <a:r>
              <a:rPr lang="uk-UA" altLang="ru-RU" sz="1800" b="1" dirty="0" smtClean="0">
                <a:solidFill>
                  <a:schemeClr val="accent4"/>
                </a:solidFill>
                <a:latin typeface="+mn-lt"/>
                <a:sym typeface="Open Sans SemiBold"/>
                <a:hlinkClick r:id="rId8" action="ppaction://hlinkpres?slideindex=1&amp;slidetitle="/>
              </a:rPr>
              <a:t>Презентація до уроку</a:t>
            </a:r>
            <a:endParaRPr lang="ru-RU" altLang="ru-RU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30729" name="Google Shape;479;p21"/>
          <p:cNvSpPr txBox="1">
            <a:spLocks noChangeArrowheads="1"/>
          </p:cNvSpPr>
          <p:nvPr/>
        </p:nvSpPr>
        <p:spPr bwMode="auto">
          <a:xfrm>
            <a:off x="6876256" y="2590808"/>
            <a:ext cx="831056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65280"/>
              </a:buClr>
              <a:buSzPts val="7500"/>
              <a:buFont typeface="Montserrat"/>
              <a:buNone/>
            </a:pPr>
            <a:r>
              <a:rPr lang="en-US" altLang="ru-RU" sz="7500" dirty="0">
                <a:solidFill>
                  <a:srgbClr val="065280"/>
                </a:solidFill>
                <a:latin typeface="Montserrat"/>
                <a:sym typeface="Montserrat"/>
              </a:rPr>
              <a:t>4</a:t>
            </a:r>
            <a:endParaRPr lang="ru-RU" altLang="ru-RU" dirty="0"/>
          </a:p>
        </p:txBody>
      </p:sp>
      <p:sp>
        <p:nvSpPr>
          <p:cNvPr id="30730" name="Google Shape;480;p21"/>
          <p:cNvSpPr txBox="1">
            <a:spLocks noChangeArrowheads="1"/>
          </p:cNvSpPr>
          <p:nvPr/>
        </p:nvSpPr>
        <p:spPr bwMode="auto">
          <a:xfrm>
            <a:off x="1707358" y="5187950"/>
            <a:ext cx="869156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E24956"/>
              </a:buClr>
              <a:buSzPts val="7700"/>
              <a:buFont typeface="Montserrat"/>
              <a:buNone/>
            </a:pPr>
            <a:r>
              <a:rPr lang="en-US" altLang="ru-RU" sz="7700">
                <a:solidFill>
                  <a:srgbClr val="E24956"/>
                </a:solidFill>
                <a:latin typeface="Montserrat"/>
                <a:sym typeface="Montserrat"/>
              </a:rPr>
              <a:t>3</a:t>
            </a:r>
            <a:endParaRPr lang="ru-RU" altLang="ru-RU"/>
          </a:p>
        </p:txBody>
      </p:sp>
      <p:sp>
        <p:nvSpPr>
          <p:cNvPr id="30731" name="Google Shape;481;p21"/>
          <p:cNvSpPr txBox="1">
            <a:spLocks noChangeArrowheads="1"/>
          </p:cNvSpPr>
          <p:nvPr/>
        </p:nvSpPr>
        <p:spPr bwMode="auto">
          <a:xfrm>
            <a:off x="6939119" y="3841774"/>
            <a:ext cx="837009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34B2E3"/>
              </a:buClr>
              <a:buSzPts val="7500"/>
              <a:buFont typeface="Montserrat"/>
              <a:buNone/>
            </a:pPr>
            <a:r>
              <a:rPr lang="en-US" altLang="ru-RU" sz="7500" dirty="0">
                <a:solidFill>
                  <a:srgbClr val="34B2E3"/>
                </a:solidFill>
                <a:latin typeface="Montserrat"/>
                <a:sym typeface="Montserrat"/>
              </a:rPr>
              <a:t>5</a:t>
            </a:r>
            <a:endParaRPr lang="ru-RU" altLang="ru-RU" dirty="0"/>
          </a:p>
        </p:txBody>
      </p:sp>
      <p:sp>
        <p:nvSpPr>
          <p:cNvPr id="30732" name="Google Shape;482;p21"/>
          <p:cNvSpPr txBox="1">
            <a:spLocks noChangeArrowheads="1"/>
          </p:cNvSpPr>
          <p:nvPr/>
        </p:nvSpPr>
        <p:spPr bwMode="auto">
          <a:xfrm>
            <a:off x="1710933" y="3803650"/>
            <a:ext cx="878681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912B"/>
              </a:buClr>
              <a:buSzPts val="7700"/>
              <a:buFont typeface="Montserrat"/>
              <a:buNone/>
            </a:pPr>
            <a:r>
              <a:rPr lang="en-US" altLang="ru-RU" sz="7700">
                <a:solidFill>
                  <a:srgbClr val="FF912B"/>
                </a:solidFill>
                <a:latin typeface="Montserrat"/>
                <a:sym typeface="Montserrat"/>
              </a:rPr>
              <a:t>2</a:t>
            </a:r>
            <a:endParaRPr lang="ru-RU" altLang="ru-RU"/>
          </a:p>
        </p:txBody>
      </p:sp>
      <p:sp>
        <p:nvSpPr>
          <p:cNvPr id="30733" name="Google Shape;483;p21"/>
          <p:cNvSpPr txBox="1">
            <a:spLocks noChangeArrowheads="1"/>
          </p:cNvSpPr>
          <p:nvPr/>
        </p:nvSpPr>
        <p:spPr bwMode="auto">
          <a:xfrm>
            <a:off x="6939119" y="4940432"/>
            <a:ext cx="866775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64D1DA"/>
              </a:buClr>
              <a:buSzPts val="7500"/>
              <a:buFont typeface="Montserrat"/>
              <a:buNone/>
            </a:pPr>
            <a:r>
              <a:rPr lang="en-US" altLang="ru-RU" sz="7500" dirty="0">
                <a:solidFill>
                  <a:srgbClr val="64D1DA"/>
                </a:solidFill>
                <a:latin typeface="Montserrat"/>
                <a:sym typeface="Montserrat"/>
              </a:rPr>
              <a:t>6</a:t>
            </a:r>
            <a:endParaRPr lang="ru-RU" altLang="ru-RU" dirty="0"/>
          </a:p>
        </p:txBody>
      </p:sp>
      <p:sp>
        <p:nvSpPr>
          <p:cNvPr id="30734" name="Google Shape;484;p21"/>
          <p:cNvSpPr txBox="1">
            <a:spLocks noChangeArrowheads="1"/>
          </p:cNvSpPr>
          <p:nvPr/>
        </p:nvSpPr>
        <p:spPr bwMode="auto">
          <a:xfrm>
            <a:off x="1737122" y="2420938"/>
            <a:ext cx="7239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CA59"/>
              </a:buClr>
              <a:buSzPts val="7700"/>
              <a:buFont typeface="Montserrat"/>
              <a:buNone/>
            </a:pPr>
            <a:r>
              <a:rPr lang="en-US" altLang="ru-RU" sz="7700" dirty="0">
                <a:solidFill>
                  <a:srgbClr val="FFCA59"/>
                </a:solidFill>
                <a:latin typeface="Montserrat"/>
                <a:sym typeface="Montserrat"/>
              </a:rPr>
              <a:t>1</a:t>
            </a:r>
            <a:endParaRPr lang="ru-RU" altLang="ru-RU" dirty="0"/>
          </a:p>
        </p:txBody>
      </p:sp>
      <p:sp>
        <p:nvSpPr>
          <p:cNvPr id="30735" name="Google Shape;485;p21"/>
          <p:cNvSpPr txBox="1">
            <a:spLocks noChangeArrowheads="1"/>
          </p:cNvSpPr>
          <p:nvPr/>
        </p:nvSpPr>
        <p:spPr bwMode="auto">
          <a:xfrm>
            <a:off x="419043" y="188640"/>
            <a:ext cx="82296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212121"/>
              </a:buClr>
              <a:buSzPts val="6200"/>
              <a:buFont typeface="Montserrat"/>
              <a:buNone/>
            </a:pPr>
            <a:r>
              <a:rPr lang="uk-UA" altLang="ru-RU" sz="2800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Матеріали до уроків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212121"/>
              </a:buClr>
              <a:buSzPts val="6200"/>
              <a:buFont typeface="Montserrat"/>
              <a:buNone/>
            </a:pPr>
            <a:r>
              <a:rPr lang="uk-UA" altLang="ru-RU" sz="2800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 </a:t>
            </a:r>
            <a:r>
              <a:rPr lang="ru-RU" altLang="ru-RU" sz="2800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Вкладені</a:t>
            </a:r>
            <a:r>
              <a:rPr lang="ru-RU" altLang="ru-RU" sz="2800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 </a:t>
            </a:r>
            <a:r>
              <a:rPr lang="ru-RU" altLang="ru-RU" sz="2800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алгоритмічні</a:t>
            </a:r>
            <a:r>
              <a:rPr lang="ru-RU" altLang="ru-RU" sz="2800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 </a:t>
            </a:r>
            <a:r>
              <a:rPr lang="ru-RU" altLang="ru-RU" sz="2800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структури</a:t>
            </a:r>
            <a:r>
              <a:rPr lang="ru-RU" altLang="ru-RU" sz="2800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 </a:t>
            </a:r>
            <a:r>
              <a:rPr lang="ru-RU" altLang="ru-RU" sz="2800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повторення</a:t>
            </a:r>
            <a:r>
              <a:rPr lang="ru-RU" altLang="ru-RU" sz="2800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 та </a:t>
            </a:r>
            <a:r>
              <a:rPr lang="ru-RU" altLang="ru-RU" sz="2800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розгалуження</a:t>
            </a:r>
            <a:endParaRPr lang="ru-RU" altLang="ru-RU" sz="2800" dirty="0">
              <a:solidFill>
                <a:srgbClr val="17406D">
                  <a:lumMod val="50000"/>
                </a:srgbClr>
              </a:solidFill>
              <a:latin typeface="Bebas Neue" panose="020B0606020202050201" pitchFamily="34" charset="0"/>
              <a:cs typeface="+mn-cs"/>
              <a:sym typeface="Montserrat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212121"/>
              </a:buClr>
              <a:buSzPts val="6200"/>
              <a:buFont typeface="Montserrat"/>
              <a:buNone/>
            </a:pPr>
            <a:r>
              <a:rPr lang="uk-UA" altLang="ru-RU" sz="6200" b="1" dirty="0" smtClean="0">
                <a:solidFill>
                  <a:srgbClr val="212121"/>
                </a:solidFill>
                <a:latin typeface="Montserrat"/>
                <a:sym typeface="Montserrat"/>
              </a:rPr>
              <a:t> </a:t>
            </a:r>
            <a:endParaRPr lang="ru-RU" altLang="ru-RU" dirty="0"/>
          </a:p>
        </p:txBody>
      </p:sp>
      <p:sp>
        <p:nvSpPr>
          <p:cNvPr id="30736" name="Google Shape;486;p21"/>
          <p:cNvSpPr>
            <a:spLocks/>
          </p:cNvSpPr>
          <p:nvPr/>
        </p:nvSpPr>
        <p:spPr bwMode="auto">
          <a:xfrm>
            <a:off x="5235183" y="4149725"/>
            <a:ext cx="1244203" cy="2051050"/>
          </a:xfrm>
          <a:custGeom>
            <a:avLst/>
            <a:gdLst>
              <a:gd name="T0" fmla="*/ 377 w 385"/>
              <a:gd name="T1" fmla="*/ 2 h 476"/>
              <a:gd name="T2" fmla="*/ 349 w 385"/>
              <a:gd name="T3" fmla="*/ 14 h 476"/>
              <a:gd name="T4" fmla="*/ 5 w 385"/>
              <a:gd name="T5" fmla="*/ 110 h 476"/>
              <a:gd name="T6" fmla="*/ 0 w 385"/>
              <a:gd name="T7" fmla="*/ 116 h 476"/>
              <a:gd name="T8" fmla="*/ 0 w 385"/>
              <a:gd name="T9" fmla="*/ 203 h 476"/>
              <a:gd name="T10" fmla="*/ 0 w 385"/>
              <a:gd name="T11" fmla="*/ 203 h 476"/>
              <a:gd name="T12" fmla="*/ 0 w 385"/>
              <a:gd name="T13" fmla="*/ 340 h 476"/>
              <a:gd name="T14" fmla="*/ 0 w 385"/>
              <a:gd name="T15" fmla="*/ 340 h 476"/>
              <a:gd name="T16" fmla="*/ 0 w 385"/>
              <a:gd name="T17" fmla="*/ 470 h 476"/>
              <a:gd name="T18" fmla="*/ 6 w 385"/>
              <a:gd name="T19" fmla="*/ 476 h 476"/>
              <a:gd name="T20" fmla="*/ 272 w 385"/>
              <a:gd name="T21" fmla="*/ 476 h 476"/>
              <a:gd name="T22" fmla="*/ 385 w 385"/>
              <a:gd name="T23" fmla="*/ 363 h 476"/>
              <a:gd name="T24" fmla="*/ 385 w 385"/>
              <a:gd name="T25" fmla="*/ 340 h 476"/>
              <a:gd name="T26" fmla="*/ 385 w 385"/>
              <a:gd name="T27" fmla="*/ 340 h 476"/>
              <a:gd name="T28" fmla="*/ 385 w 385"/>
              <a:gd name="T29" fmla="*/ 203 h 476"/>
              <a:gd name="T30" fmla="*/ 385 w 385"/>
              <a:gd name="T31" fmla="*/ 203 h 476"/>
              <a:gd name="T32" fmla="*/ 385 w 385"/>
              <a:gd name="T33" fmla="*/ 7 h 476"/>
              <a:gd name="T34" fmla="*/ 377 w 385"/>
              <a:gd name="T35" fmla="*/ 2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85" h="476" extrusionOk="0">
                <a:moveTo>
                  <a:pt x="377" y="2"/>
                </a:moveTo>
                <a:cubicBezTo>
                  <a:pt x="367" y="6"/>
                  <a:pt x="358" y="10"/>
                  <a:pt x="349" y="14"/>
                </a:cubicBezTo>
                <a:cubicBezTo>
                  <a:pt x="238" y="61"/>
                  <a:pt x="123" y="93"/>
                  <a:pt x="5" y="110"/>
                </a:cubicBezTo>
                <a:cubicBezTo>
                  <a:pt x="2" y="111"/>
                  <a:pt x="0" y="113"/>
                  <a:pt x="0" y="116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340"/>
                  <a:pt x="0" y="340"/>
                  <a:pt x="0" y="340"/>
                </a:cubicBezTo>
                <a:cubicBezTo>
                  <a:pt x="0" y="340"/>
                  <a:pt x="0" y="340"/>
                  <a:pt x="0" y="340"/>
                </a:cubicBezTo>
                <a:cubicBezTo>
                  <a:pt x="0" y="470"/>
                  <a:pt x="0" y="470"/>
                  <a:pt x="0" y="470"/>
                </a:cubicBezTo>
                <a:cubicBezTo>
                  <a:pt x="0" y="473"/>
                  <a:pt x="2" y="476"/>
                  <a:pt x="6" y="476"/>
                </a:cubicBezTo>
                <a:cubicBezTo>
                  <a:pt x="272" y="476"/>
                  <a:pt x="272" y="476"/>
                  <a:pt x="272" y="476"/>
                </a:cubicBezTo>
                <a:cubicBezTo>
                  <a:pt x="334" y="476"/>
                  <a:pt x="385" y="425"/>
                  <a:pt x="385" y="363"/>
                </a:cubicBezTo>
                <a:cubicBezTo>
                  <a:pt x="385" y="340"/>
                  <a:pt x="385" y="340"/>
                  <a:pt x="385" y="340"/>
                </a:cubicBezTo>
                <a:cubicBezTo>
                  <a:pt x="385" y="340"/>
                  <a:pt x="385" y="340"/>
                  <a:pt x="385" y="340"/>
                </a:cubicBezTo>
                <a:cubicBezTo>
                  <a:pt x="385" y="203"/>
                  <a:pt x="385" y="203"/>
                  <a:pt x="385" y="203"/>
                </a:cubicBezTo>
                <a:cubicBezTo>
                  <a:pt x="385" y="203"/>
                  <a:pt x="385" y="203"/>
                  <a:pt x="385" y="203"/>
                </a:cubicBezTo>
                <a:cubicBezTo>
                  <a:pt x="385" y="7"/>
                  <a:pt x="385" y="7"/>
                  <a:pt x="385" y="7"/>
                </a:cubicBezTo>
                <a:cubicBezTo>
                  <a:pt x="385" y="3"/>
                  <a:pt x="380" y="0"/>
                  <a:pt x="377" y="2"/>
                </a:cubicBezTo>
                <a:close/>
              </a:path>
            </a:pathLst>
          </a:custGeom>
          <a:solidFill>
            <a:srgbClr val="0652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37" name="Google Shape;487;p21"/>
          <p:cNvSpPr>
            <a:spLocks/>
          </p:cNvSpPr>
          <p:nvPr/>
        </p:nvSpPr>
        <p:spPr bwMode="auto">
          <a:xfrm>
            <a:off x="2676525" y="4149725"/>
            <a:ext cx="1244204" cy="2051050"/>
          </a:xfrm>
          <a:custGeom>
            <a:avLst/>
            <a:gdLst>
              <a:gd name="T0" fmla="*/ 380 w 385"/>
              <a:gd name="T1" fmla="*/ 110 h 476"/>
              <a:gd name="T2" fmla="*/ 36 w 385"/>
              <a:gd name="T3" fmla="*/ 14 h 476"/>
              <a:gd name="T4" fmla="*/ 8 w 385"/>
              <a:gd name="T5" fmla="*/ 2 h 476"/>
              <a:gd name="T6" fmla="*/ 0 w 385"/>
              <a:gd name="T7" fmla="*/ 7 h 476"/>
              <a:gd name="T8" fmla="*/ 0 w 385"/>
              <a:gd name="T9" fmla="*/ 203 h 476"/>
              <a:gd name="T10" fmla="*/ 0 w 385"/>
              <a:gd name="T11" fmla="*/ 203 h 476"/>
              <a:gd name="T12" fmla="*/ 0 w 385"/>
              <a:gd name="T13" fmla="*/ 340 h 476"/>
              <a:gd name="T14" fmla="*/ 0 w 385"/>
              <a:gd name="T15" fmla="*/ 340 h 476"/>
              <a:gd name="T16" fmla="*/ 0 w 385"/>
              <a:gd name="T17" fmla="*/ 363 h 476"/>
              <a:gd name="T18" fmla="*/ 113 w 385"/>
              <a:gd name="T19" fmla="*/ 476 h 476"/>
              <a:gd name="T20" fmla="*/ 379 w 385"/>
              <a:gd name="T21" fmla="*/ 476 h 476"/>
              <a:gd name="T22" fmla="*/ 385 w 385"/>
              <a:gd name="T23" fmla="*/ 470 h 476"/>
              <a:gd name="T24" fmla="*/ 385 w 385"/>
              <a:gd name="T25" fmla="*/ 340 h 476"/>
              <a:gd name="T26" fmla="*/ 385 w 385"/>
              <a:gd name="T27" fmla="*/ 340 h 476"/>
              <a:gd name="T28" fmla="*/ 385 w 385"/>
              <a:gd name="T29" fmla="*/ 203 h 476"/>
              <a:gd name="T30" fmla="*/ 385 w 385"/>
              <a:gd name="T31" fmla="*/ 203 h 476"/>
              <a:gd name="T32" fmla="*/ 385 w 385"/>
              <a:gd name="T33" fmla="*/ 116 h 476"/>
              <a:gd name="T34" fmla="*/ 380 w 385"/>
              <a:gd name="T35" fmla="*/ 110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85" h="476" extrusionOk="0">
                <a:moveTo>
                  <a:pt x="380" y="110"/>
                </a:moveTo>
                <a:cubicBezTo>
                  <a:pt x="261" y="93"/>
                  <a:pt x="146" y="61"/>
                  <a:pt x="36" y="14"/>
                </a:cubicBezTo>
                <a:cubicBezTo>
                  <a:pt x="26" y="10"/>
                  <a:pt x="17" y="6"/>
                  <a:pt x="8" y="2"/>
                </a:cubicBezTo>
                <a:cubicBezTo>
                  <a:pt x="4" y="0"/>
                  <a:pt x="0" y="3"/>
                  <a:pt x="0" y="7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340"/>
                  <a:pt x="0" y="340"/>
                  <a:pt x="0" y="340"/>
                </a:cubicBezTo>
                <a:cubicBezTo>
                  <a:pt x="0" y="340"/>
                  <a:pt x="0" y="340"/>
                  <a:pt x="0" y="340"/>
                </a:cubicBezTo>
                <a:cubicBezTo>
                  <a:pt x="0" y="363"/>
                  <a:pt x="0" y="363"/>
                  <a:pt x="0" y="363"/>
                </a:cubicBezTo>
                <a:cubicBezTo>
                  <a:pt x="0" y="425"/>
                  <a:pt x="50" y="476"/>
                  <a:pt x="113" y="476"/>
                </a:cubicBezTo>
                <a:cubicBezTo>
                  <a:pt x="379" y="476"/>
                  <a:pt x="379" y="476"/>
                  <a:pt x="379" y="476"/>
                </a:cubicBezTo>
                <a:cubicBezTo>
                  <a:pt x="382" y="476"/>
                  <a:pt x="385" y="473"/>
                  <a:pt x="385" y="470"/>
                </a:cubicBezTo>
                <a:cubicBezTo>
                  <a:pt x="385" y="340"/>
                  <a:pt x="385" y="340"/>
                  <a:pt x="385" y="340"/>
                </a:cubicBezTo>
                <a:cubicBezTo>
                  <a:pt x="385" y="340"/>
                  <a:pt x="385" y="340"/>
                  <a:pt x="385" y="340"/>
                </a:cubicBezTo>
                <a:cubicBezTo>
                  <a:pt x="385" y="203"/>
                  <a:pt x="385" y="203"/>
                  <a:pt x="385" y="203"/>
                </a:cubicBezTo>
                <a:cubicBezTo>
                  <a:pt x="385" y="203"/>
                  <a:pt x="385" y="203"/>
                  <a:pt x="385" y="203"/>
                </a:cubicBezTo>
                <a:cubicBezTo>
                  <a:pt x="385" y="116"/>
                  <a:pt x="385" y="116"/>
                  <a:pt x="385" y="116"/>
                </a:cubicBezTo>
                <a:cubicBezTo>
                  <a:pt x="385" y="113"/>
                  <a:pt x="383" y="111"/>
                  <a:pt x="380" y="110"/>
                </a:cubicBezTo>
                <a:close/>
              </a:path>
            </a:pathLst>
          </a:custGeom>
          <a:solidFill>
            <a:srgbClr val="64D1D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38" name="Google Shape;488;p21"/>
          <p:cNvSpPr>
            <a:spLocks/>
          </p:cNvSpPr>
          <p:nvPr/>
        </p:nvSpPr>
        <p:spPr bwMode="auto">
          <a:xfrm>
            <a:off x="5235183" y="2674938"/>
            <a:ext cx="1244203" cy="1822450"/>
          </a:xfrm>
          <a:custGeom>
            <a:avLst/>
            <a:gdLst>
              <a:gd name="T0" fmla="*/ 272 w 385"/>
              <a:gd name="T1" fmla="*/ 0 h 423"/>
              <a:gd name="T2" fmla="*/ 6 w 385"/>
              <a:gd name="T3" fmla="*/ 0 h 423"/>
              <a:gd name="T4" fmla="*/ 0 w 385"/>
              <a:gd name="T5" fmla="*/ 6 h 423"/>
              <a:gd name="T6" fmla="*/ 0 w 385"/>
              <a:gd name="T7" fmla="*/ 117 h 423"/>
              <a:gd name="T8" fmla="*/ 0 w 385"/>
              <a:gd name="T9" fmla="*/ 117 h 423"/>
              <a:gd name="T10" fmla="*/ 0 w 385"/>
              <a:gd name="T11" fmla="*/ 249 h 423"/>
              <a:gd name="T12" fmla="*/ 0 w 385"/>
              <a:gd name="T13" fmla="*/ 249 h 423"/>
              <a:gd name="T14" fmla="*/ 0 w 385"/>
              <a:gd name="T15" fmla="*/ 417 h 423"/>
              <a:gd name="T16" fmla="*/ 6 w 385"/>
              <a:gd name="T17" fmla="*/ 423 h 423"/>
              <a:gd name="T18" fmla="*/ 381 w 385"/>
              <a:gd name="T19" fmla="*/ 310 h 423"/>
              <a:gd name="T20" fmla="*/ 385 w 385"/>
              <a:gd name="T21" fmla="*/ 304 h 423"/>
              <a:gd name="T22" fmla="*/ 385 w 385"/>
              <a:gd name="T23" fmla="*/ 249 h 423"/>
              <a:gd name="T24" fmla="*/ 385 w 385"/>
              <a:gd name="T25" fmla="*/ 249 h 423"/>
              <a:gd name="T26" fmla="*/ 385 w 385"/>
              <a:gd name="T27" fmla="*/ 117 h 423"/>
              <a:gd name="T28" fmla="*/ 385 w 385"/>
              <a:gd name="T29" fmla="*/ 117 h 423"/>
              <a:gd name="T30" fmla="*/ 385 w 385"/>
              <a:gd name="T31" fmla="*/ 113 h 423"/>
              <a:gd name="T32" fmla="*/ 272 w 385"/>
              <a:gd name="T33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85" h="423" extrusionOk="0">
                <a:moveTo>
                  <a:pt x="272" y="0"/>
                </a:move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3"/>
                  <a:pt x="0" y="6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249"/>
                  <a:pt x="0" y="249"/>
                  <a:pt x="0" y="249"/>
                </a:cubicBezTo>
                <a:cubicBezTo>
                  <a:pt x="0" y="249"/>
                  <a:pt x="0" y="249"/>
                  <a:pt x="0" y="249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421"/>
                  <a:pt x="3" y="423"/>
                  <a:pt x="6" y="423"/>
                </a:cubicBezTo>
                <a:cubicBezTo>
                  <a:pt x="138" y="403"/>
                  <a:pt x="264" y="364"/>
                  <a:pt x="381" y="310"/>
                </a:cubicBezTo>
                <a:cubicBezTo>
                  <a:pt x="383" y="309"/>
                  <a:pt x="385" y="307"/>
                  <a:pt x="385" y="304"/>
                </a:cubicBezTo>
                <a:cubicBezTo>
                  <a:pt x="385" y="249"/>
                  <a:pt x="385" y="249"/>
                  <a:pt x="385" y="249"/>
                </a:cubicBezTo>
                <a:cubicBezTo>
                  <a:pt x="385" y="249"/>
                  <a:pt x="385" y="249"/>
                  <a:pt x="385" y="249"/>
                </a:cubicBezTo>
                <a:cubicBezTo>
                  <a:pt x="385" y="117"/>
                  <a:pt x="385" y="117"/>
                  <a:pt x="385" y="117"/>
                </a:cubicBezTo>
                <a:cubicBezTo>
                  <a:pt x="385" y="117"/>
                  <a:pt x="385" y="117"/>
                  <a:pt x="385" y="117"/>
                </a:cubicBezTo>
                <a:cubicBezTo>
                  <a:pt x="385" y="113"/>
                  <a:pt x="385" y="113"/>
                  <a:pt x="385" y="113"/>
                </a:cubicBezTo>
                <a:cubicBezTo>
                  <a:pt x="385" y="51"/>
                  <a:pt x="334" y="0"/>
                  <a:pt x="272" y="0"/>
                </a:cubicBezTo>
                <a:close/>
              </a:path>
            </a:pathLst>
          </a:custGeom>
          <a:solidFill>
            <a:srgbClr val="E249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39" name="Google Shape;489;p21"/>
          <p:cNvSpPr>
            <a:spLocks/>
          </p:cNvSpPr>
          <p:nvPr/>
        </p:nvSpPr>
        <p:spPr bwMode="auto">
          <a:xfrm>
            <a:off x="3968353" y="2674942"/>
            <a:ext cx="1218009" cy="1874837"/>
          </a:xfrm>
          <a:custGeom>
            <a:avLst/>
            <a:gdLst>
              <a:gd name="T0" fmla="*/ 371 w 377"/>
              <a:gd name="T1" fmla="*/ 0 h 435"/>
              <a:gd name="T2" fmla="*/ 5 w 377"/>
              <a:gd name="T3" fmla="*/ 0 h 435"/>
              <a:gd name="T4" fmla="*/ 0 w 377"/>
              <a:gd name="T5" fmla="*/ 6 h 435"/>
              <a:gd name="T6" fmla="*/ 0 w 377"/>
              <a:gd name="T7" fmla="*/ 117 h 435"/>
              <a:gd name="T8" fmla="*/ 0 w 377"/>
              <a:gd name="T9" fmla="*/ 117 h 435"/>
              <a:gd name="T10" fmla="*/ 0 w 377"/>
              <a:gd name="T11" fmla="*/ 249 h 435"/>
              <a:gd name="T12" fmla="*/ 0 w 377"/>
              <a:gd name="T13" fmla="*/ 249 h 435"/>
              <a:gd name="T14" fmla="*/ 0 w 377"/>
              <a:gd name="T15" fmla="*/ 421 h 435"/>
              <a:gd name="T16" fmla="*/ 5 w 377"/>
              <a:gd name="T17" fmla="*/ 427 h 435"/>
              <a:gd name="T18" fmla="*/ 88 w 377"/>
              <a:gd name="T19" fmla="*/ 435 h 435"/>
              <a:gd name="T20" fmla="*/ 94 w 377"/>
              <a:gd name="T21" fmla="*/ 429 h 435"/>
              <a:gd name="T22" fmla="*/ 94 w 377"/>
              <a:gd name="T23" fmla="*/ 399 h 435"/>
              <a:gd name="T24" fmla="*/ 136 w 377"/>
              <a:gd name="T25" fmla="*/ 358 h 435"/>
              <a:gd name="T26" fmla="*/ 241 w 377"/>
              <a:gd name="T27" fmla="*/ 358 h 435"/>
              <a:gd name="T28" fmla="*/ 282 w 377"/>
              <a:gd name="T29" fmla="*/ 399 h 435"/>
              <a:gd name="T30" fmla="*/ 282 w 377"/>
              <a:gd name="T31" fmla="*/ 429 h 435"/>
              <a:gd name="T32" fmla="*/ 288 w 377"/>
              <a:gd name="T33" fmla="*/ 435 h 435"/>
              <a:gd name="T34" fmla="*/ 372 w 377"/>
              <a:gd name="T35" fmla="*/ 427 h 435"/>
              <a:gd name="T36" fmla="*/ 377 w 377"/>
              <a:gd name="T37" fmla="*/ 421 h 435"/>
              <a:gd name="T38" fmla="*/ 377 w 377"/>
              <a:gd name="T39" fmla="*/ 249 h 435"/>
              <a:gd name="T40" fmla="*/ 377 w 377"/>
              <a:gd name="T41" fmla="*/ 249 h 435"/>
              <a:gd name="T42" fmla="*/ 377 w 377"/>
              <a:gd name="T43" fmla="*/ 117 h 435"/>
              <a:gd name="T44" fmla="*/ 377 w 377"/>
              <a:gd name="T45" fmla="*/ 117 h 435"/>
              <a:gd name="T46" fmla="*/ 377 w 377"/>
              <a:gd name="T47" fmla="*/ 6 h 435"/>
              <a:gd name="T48" fmla="*/ 371 w 377"/>
              <a:gd name="T49" fmla="*/ 0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77" h="435" extrusionOk="0">
                <a:moveTo>
                  <a:pt x="371" y="0"/>
                </a:move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3"/>
                  <a:pt x="0" y="6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249"/>
                  <a:pt x="0" y="249"/>
                  <a:pt x="0" y="249"/>
                </a:cubicBezTo>
                <a:cubicBezTo>
                  <a:pt x="0" y="249"/>
                  <a:pt x="0" y="249"/>
                  <a:pt x="0" y="249"/>
                </a:cubicBezTo>
                <a:cubicBezTo>
                  <a:pt x="0" y="421"/>
                  <a:pt x="0" y="421"/>
                  <a:pt x="0" y="421"/>
                </a:cubicBezTo>
                <a:cubicBezTo>
                  <a:pt x="0" y="424"/>
                  <a:pt x="2" y="426"/>
                  <a:pt x="5" y="427"/>
                </a:cubicBezTo>
                <a:cubicBezTo>
                  <a:pt x="32" y="430"/>
                  <a:pt x="60" y="433"/>
                  <a:pt x="88" y="435"/>
                </a:cubicBezTo>
                <a:cubicBezTo>
                  <a:pt x="92" y="435"/>
                  <a:pt x="94" y="433"/>
                  <a:pt x="94" y="429"/>
                </a:cubicBezTo>
                <a:cubicBezTo>
                  <a:pt x="94" y="399"/>
                  <a:pt x="94" y="399"/>
                  <a:pt x="94" y="399"/>
                </a:cubicBezTo>
                <a:cubicBezTo>
                  <a:pt x="94" y="376"/>
                  <a:pt x="113" y="358"/>
                  <a:pt x="136" y="358"/>
                </a:cubicBezTo>
                <a:cubicBezTo>
                  <a:pt x="241" y="358"/>
                  <a:pt x="241" y="358"/>
                  <a:pt x="241" y="358"/>
                </a:cubicBezTo>
                <a:cubicBezTo>
                  <a:pt x="264" y="358"/>
                  <a:pt x="282" y="376"/>
                  <a:pt x="282" y="399"/>
                </a:cubicBezTo>
                <a:cubicBezTo>
                  <a:pt x="282" y="429"/>
                  <a:pt x="282" y="429"/>
                  <a:pt x="282" y="429"/>
                </a:cubicBezTo>
                <a:cubicBezTo>
                  <a:pt x="282" y="433"/>
                  <a:pt x="285" y="435"/>
                  <a:pt x="288" y="435"/>
                </a:cubicBezTo>
                <a:cubicBezTo>
                  <a:pt x="316" y="433"/>
                  <a:pt x="344" y="430"/>
                  <a:pt x="372" y="427"/>
                </a:cubicBezTo>
                <a:cubicBezTo>
                  <a:pt x="375" y="426"/>
                  <a:pt x="377" y="424"/>
                  <a:pt x="377" y="421"/>
                </a:cubicBezTo>
                <a:cubicBezTo>
                  <a:pt x="377" y="249"/>
                  <a:pt x="377" y="249"/>
                  <a:pt x="377" y="249"/>
                </a:cubicBezTo>
                <a:cubicBezTo>
                  <a:pt x="377" y="249"/>
                  <a:pt x="377" y="249"/>
                  <a:pt x="377" y="249"/>
                </a:cubicBezTo>
                <a:cubicBezTo>
                  <a:pt x="377" y="117"/>
                  <a:pt x="377" y="117"/>
                  <a:pt x="377" y="117"/>
                </a:cubicBezTo>
                <a:cubicBezTo>
                  <a:pt x="377" y="117"/>
                  <a:pt x="377" y="117"/>
                  <a:pt x="377" y="117"/>
                </a:cubicBezTo>
                <a:cubicBezTo>
                  <a:pt x="377" y="6"/>
                  <a:pt x="377" y="6"/>
                  <a:pt x="377" y="6"/>
                </a:cubicBezTo>
                <a:cubicBezTo>
                  <a:pt x="377" y="3"/>
                  <a:pt x="374" y="0"/>
                  <a:pt x="371" y="0"/>
                </a:cubicBezTo>
                <a:close/>
              </a:path>
            </a:pathLst>
          </a:custGeom>
          <a:solidFill>
            <a:srgbClr val="FF91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40" name="Google Shape;490;p21"/>
          <p:cNvSpPr>
            <a:spLocks/>
          </p:cNvSpPr>
          <p:nvPr/>
        </p:nvSpPr>
        <p:spPr bwMode="auto">
          <a:xfrm>
            <a:off x="2676525" y="2674938"/>
            <a:ext cx="1244204" cy="1822450"/>
          </a:xfrm>
          <a:custGeom>
            <a:avLst/>
            <a:gdLst>
              <a:gd name="T0" fmla="*/ 379 w 385"/>
              <a:gd name="T1" fmla="*/ 0 h 423"/>
              <a:gd name="T2" fmla="*/ 113 w 385"/>
              <a:gd name="T3" fmla="*/ 0 h 423"/>
              <a:gd name="T4" fmla="*/ 0 w 385"/>
              <a:gd name="T5" fmla="*/ 113 h 423"/>
              <a:gd name="T6" fmla="*/ 0 w 385"/>
              <a:gd name="T7" fmla="*/ 117 h 423"/>
              <a:gd name="T8" fmla="*/ 0 w 385"/>
              <a:gd name="T9" fmla="*/ 117 h 423"/>
              <a:gd name="T10" fmla="*/ 0 w 385"/>
              <a:gd name="T11" fmla="*/ 249 h 423"/>
              <a:gd name="T12" fmla="*/ 0 w 385"/>
              <a:gd name="T13" fmla="*/ 249 h 423"/>
              <a:gd name="T14" fmla="*/ 0 w 385"/>
              <a:gd name="T15" fmla="*/ 304 h 423"/>
              <a:gd name="T16" fmla="*/ 3 w 385"/>
              <a:gd name="T17" fmla="*/ 310 h 423"/>
              <a:gd name="T18" fmla="*/ 378 w 385"/>
              <a:gd name="T19" fmla="*/ 423 h 423"/>
              <a:gd name="T20" fmla="*/ 385 w 385"/>
              <a:gd name="T21" fmla="*/ 417 h 423"/>
              <a:gd name="T22" fmla="*/ 385 w 385"/>
              <a:gd name="T23" fmla="*/ 249 h 423"/>
              <a:gd name="T24" fmla="*/ 385 w 385"/>
              <a:gd name="T25" fmla="*/ 249 h 423"/>
              <a:gd name="T26" fmla="*/ 385 w 385"/>
              <a:gd name="T27" fmla="*/ 117 h 423"/>
              <a:gd name="T28" fmla="*/ 385 w 385"/>
              <a:gd name="T29" fmla="*/ 117 h 423"/>
              <a:gd name="T30" fmla="*/ 385 w 385"/>
              <a:gd name="T31" fmla="*/ 6 h 423"/>
              <a:gd name="T32" fmla="*/ 379 w 385"/>
              <a:gd name="T33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85" h="423" extrusionOk="0">
                <a:moveTo>
                  <a:pt x="379" y="0"/>
                </a:moveTo>
                <a:cubicBezTo>
                  <a:pt x="113" y="0"/>
                  <a:pt x="113" y="0"/>
                  <a:pt x="113" y="0"/>
                </a:cubicBezTo>
                <a:cubicBezTo>
                  <a:pt x="50" y="0"/>
                  <a:pt x="0" y="51"/>
                  <a:pt x="0" y="11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249"/>
                  <a:pt x="0" y="249"/>
                  <a:pt x="0" y="249"/>
                </a:cubicBezTo>
                <a:cubicBezTo>
                  <a:pt x="0" y="249"/>
                  <a:pt x="0" y="249"/>
                  <a:pt x="0" y="249"/>
                </a:cubicBezTo>
                <a:cubicBezTo>
                  <a:pt x="0" y="304"/>
                  <a:pt x="0" y="304"/>
                  <a:pt x="0" y="304"/>
                </a:cubicBezTo>
                <a:cubicBezTo>
                  <a:pt x="0" y="307"/>
                  <a:pt x="1" y="309"/>
                  <a:pt x="3" y="310"/>
                </a:cubicBezTo>
                <a:cubicBezTo>
                  <a:pt x="120" y="364"/>
                  <a:pt x="246" y="403"/>
                  <a:pt x="378" y="423"/>
                </a:cubicBezTo>
                <a:cubicBezTo>
                  <a:pt x="381" y="423"/>
                  <a:pt x="385" y="421"/>
                  <a:pt x="385" y="417"/>
                </a:cubicBezTo>
                <a:cubicBezTo>
                  <a:pt x="385" y="249"/>
                  <a:pt x="385" y="249"/>
                  <a:pt x="385" y="249"/>
                </a:cubicBezTo>
                <a:cubicBezTo>
                  <a:pt x="385" y="249"/>
                  <a:pt x="385" y="249"/>
                  <a:pt x="385" y="249"/>
                </a:cubicBezTo>
                <a:cubicBezTo>
                  <a:pt x="385" y="117"/>
                  <a:pt x="385" y="117"/>
                  <a:pt x="385" y="117"/>
                </a:cubicBezTo>
                <a:cubicBezTo>
                  <a:pt x="385" y="117"/>
                  <a:pt x="385" y="117"/>
                  <a:pt x="385" y="117"/>
                </a:cubicBezTo>
                <a:cubicBezTo>
                  <a:pt x="385" y="6"/>
                  <a:pt x="385" y="6"/>
                  <a:pt x="385" y="6"/>
                </a:cubicBezTo>
                <a:cubicBezTo>
                  <a:pt x="385" y="3"/>
                  <a:pt x="382" y="0"/>
                  <a:pt x="379" y="0"/>
                </a:cubicBezTo>
                <a:close/>
              </a:path>
            </a:pathLst>
          </a:custGeom>
          <a:solidFill>
            <a:srgbClr val="FFCA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41" name="Google Shape;491;p21"/>
          <p:cNvSpPr>
            <a:spLocks/>
          </p:cNvSpPr>
          <p:nvPr/>
        </p:nvSpPr>
        <p:spPr bwMode="auto">
          <a:xfrm>
            <a:off x="3968353" y="4635509"/>
            <a:ext cx="1218009" cy="1565275"/>
          </a:xfrm>
          <a:custGeom>
            <a:avLst/>
            <a:gdLst>
              <a:gd name="T0" fmla="*/ 370 w 377"/>
              <a:gd name="T1" fmla="*/ 1 h 363"/>
              <a:gd name="T2" fmla="*/ 287 w 377"/>
              <a:gd name="T3" fmla="*/ 9 h 363"/>
              <a:gd name="T4" fmla="*/ 282 w 377"/>
              <a:gd name="T5" fmla="*/ 15 h 363"/>
              <a:gd name="T6" fmla="*/ 282 w 377"/>
              <a:gd name="T7" fmla="*/ 49 h 363"/>
              <a:gd name="T8" fmla="*/ 242 w 377"/>
              <a:gd name="T9" fmla="*/ 90 h 363"/>
              <a:gd name="T10" fmla="*/ 241 w 377"/>
              <a:gd name="T11" fmla="*/ 90 h 363"/>
              <a:gd name="T12" fmla="*/ 136 w 377"/>
              <a:gd name="T13" fmla="*/ 90 h 363"/>
              <a:gd name="T14" fmla="*/ 135 w 377"/>
              <a:gd name="T15" fmla="*/ 90 h 363"/>
              <a:gd name="T16" fmla="*/ 94 w 377"/>
              <a:gd name="T17" fmla="*/ 49 h 363"/>
              <a:gd name="T18" fmla="*/ 94 w 377"/>
              <a:gd name="T19" fmla="*/ 15 h 363"/>
              <a:gd name="T20" fmla="*/ 89 w 377"/>
              <a:gd name="T21" fmla="*/ 9 h 363"/>
              <a:gd name="T22" fmla="*/ 6 w 377"/>
              <a:gd name="T23" fmla="*/ 1 h 363"/>
              <a:gd name="T24" fmla="*/ 0 w 377"/>
              <a:gd name="T25" fmla="*/ 6 h 363"/>
              <a:gd name="T26" fmla="*/ 0 w 377"/>
              <a:gd name="T27" fmla="*/ 90 h 363"/>
              <a:gd name="T28" fmla="*/ 0 w 377"/>
              <a:gd name="T29" fmla="*/ 91 h 363"/>
              <a:gd name="T30" fmla="*/ 0 w 377"/>
              <a:gd name="T31" fmla="*/ 227 h 363"/>
              <a:gd name="T32" fmla="*/ 0 w 377"/>
              <a:gd name="T33" fmla="*/ 227 h 363"/>
              <a:gd name="T34" fmla="*/ 0 w 377"/>
              <a:gd name="T35" fmla="*/ 357 h 363"/>
              <a:gd name="T36" fmla="*/ 5 w 377"/>
              <a:gd name="T37" fmla="*/ 363 h 363"/>
              <a:gd name="T38" fmla="*/ 371 w 377"/>
              <a:gd name="T39" fmla="*/ 363 h 363"/>
              <a:gd name="T40" fmla="*/ 377 w 377"/>
              <a:gd name="T41" fmla="*/ 357 h 363"/>
              <a:gd name="T42" fmla="*/ 377 w 377"/>
              <a:gd name="T43" fmla="*/ 227 h 363"/>
              <a:gd name="T44" fmla="*/ 377 w 377"/>
              <a:gd name="T45" fmla="*/ 227 h 363"/>
              <a:gd name="T46" fmla="*/ 377 w 377"/>
              <a:gd name="T47" fmla="*/ 91 h 363"/>
              <a:gd name="T48" fmla="*/ 377 w 377"/>
              <a:gd name="T49" fmla="*/ 90 h 363"/>
              <a:gd name="T50" fmla="*/ 377 w 377"/>
              <a:gd name="T51" fmla="*/ 6 h 363"/>
              <a:gd name="T52" fmla="*/ 370 w 377"/>
              <a:gd name="T53" fmla="*/ 1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77" h="363" extrusionOk="0">
                <a:moveTo>
                  <a:pt x="370" y="1"/>
                </a:moveTo>
                <a:cubicBezTo>
                  <a:pt x="343" y="4"/>
                  <a:pt x="315" y="7"/>
                  <a:pt x="287" y="9"/>
                </a:cubicBezTo>
                <a:cubicBezTo>
                  <a:pt x="284" y="9"/>
                  <a:pt x="282" y="12"/>
                  <a:pt x="282" y="15"/>
                </a:cubicBezTo>
                <a:cubicBezTo>
                  <a:pt x="282" y="49"/>
                  <a:pt x="282" y="49"/>
                  <a:pt x="282" y="49"/>
                </a:cubicBezTo>
                <a:cubicBezTo>
                  <a:pt x="282" y="72"/>
                  <a:pt x="264" y="90"/>
                  <a:pt x="242" y="90"/>
                </a:cubicBezTo>
                <a:cubicBezTo>
                  <a:pt x="241" y="90"/>
                  <a:pt x="241" y="90"/>
                  <a:pt x="241" y="90"/>
                </a:cubicBezTo>
                <a:cubicBezTo>
                  <a:pt x="136" y="90"/>
                  <a:pt x="136" y="90"/>
                  <a:pt x="136" y="90"/>
                </a:cubicBezTo>
                <a:cubicBezTo>
                  <a:pt x="135" y="90"/>
                  <a:pt x="135" y="90"/>
                  <a:pt x="135" y="90"/>
                </a:cubicBezTo>
                <a:cubicBezTo>
                  <a:pt x="112" y="90"/>
                  <a:pt x="94" y="72"/>
                  <a:pt x="94" y="49"/>
                </a:cubicBezTo>
                <a:cubicBezTo>
                  <a:pt x="94" y="15"/>
                  <a:pt x="94" y="15"/>
                  <a:pt x="94" y="15"/>
                </a:cubicBezTo>
                <a:cubicBezTo>
                  <a:pt x="94" y="12"/>
                  <a:pt x="92" y="9"/>
                  <a:pt x="89" y="9"/>
                </a:cubicBezTo>
                <a:cubicBezTo>
                  <a:pt x="61" y="7"/>
                  <a:pt x="34" y="4"/>
                  <a:pt x="6" y="1"/>
                </a:cubicBezTo>
                <a:cubicBezTo>
                  <a:pt x="3" y="0"/>
                  <a:pt x="0" y="3"/>
                  <a:pt x="0" y="6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227"/>
                  <a:pt x="0" y="227"/>
                  <a:pt x="0" y="227"/>
                </a:cubicBezTo>
                <a:cubicBezTo>
                  <a:pt x="0" y="227"/>
                  <a:pt x="0" y="227"/>
                  <a:pt x="0" y="227"/>
                </a:cubicBezTo>
                <a:cubicBezTo>
                  <a:pt x="0" y="357"/>
                  <a:pt x="0" y="357"/>
                  <a:pt x="0" y="357"/>
                </a:cubicBezTo>
                <a:cubicBezTo>
                  <a:pt x="0" y="360"/>
                  <a:pt x="2" y="363"/>
                  <a:pt x="5" y="363"/>
                </a:cubicBezTo>
                <a:cubicBezTo>
                  <a:pt x="371" y="363"/>
                  <a:pt x="371" y="363"/>
                  <a:pt x="371" y="363"/>
                </a:cubicBezTo>
                <a:cubicBezTo>
                  <a:pt x="374" y="363"/>
                  <a:pt x="377" y="360"/>
                  <a:pt x="377" y="357"/>
                </a:cubicBezTo>
                <a:cubicBezTo>
                  <a:pt x="377" y="227"/>
                  <a:pt x="377" y="227"/>
                  <a:pt x="377" y="227"/>
                </a:cubicBezTo>
                <a:cubicBezTo>
                  <a:pt x="377" y="227"/>
                  <a:pt x="377" y="227"/>
                  <a:pt x="377" y="227"/>
                </a:cubicBezTo>
                <a:cubicBezTo>
                  <a:pt x="377" y="91"/>
                  <a:pt x="377" y="91"/>
                  <a:pt x="377" y="91"/>
                </a:cubicBezTo>
                <a:cubicBezTo>
                  <a:pt x="377" y="90"/>
                  <a:pt x="377" y="90"/>
                  <a:pt x="377" y="90"/>
                </a:cubicBezTo>
                <a:cubicBezTo>
                  <a:pt x="377" y="6"/>
                  <a:pt x="377" y="6"/>
                  <a:pt x="377" y="6"/>
                </a:cubicBezTo>
                <a:cubicBezTo>
                  <a:pt x="377" y="3"/>
                  <a:pt x="374" y="0"/>
                  <a:pt x="370" y="1"/>
                </a:cubicBezTo>
                <a:close/>
              </a:path>
            </a:pathLst>
          </a:custGeom>
          <a:solidFill>
            <a:srgbClr val="34B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42" name="Google Shape;492;p21"/>
          <p:cNvSpPr>
            <a:spLocks/>
          </p:cNvSpPr>
          <p:nvPr/>
        </p:nvSpPr>
        <p:spPr bwMode="auto">
          <a:xfrm>
            <a:off x="4320780" y="4283084"/>
            <a:ext cx="510778" cy="676275"/>
          </a:xfrm>
          <a:custGeom>
            <a:avLst/>
            <a:gdLst>
              <a:gd name="T0" fmla="*/ 123 w 158"/>
              <a:gd name="T1" fmla="*/ 0 h 157"/>
              <a:gd name="T2" fmla="*/ 35 w 158"/>
              <a:gd name="T3" fmla="*/ 0 h 157"/>
              <a:gd name="T4" fmla="*/ 0 w 158"/>
              <a:gd name="T5" fmla="*/ 34 h 157"/>
              <a:gd name="T6" fmla="*/ 0 w 158"/>
              <a:gd name="T7" fmla="*/ 52 h 157"/>
              <a:gd name="T8" fmla="*/ 0 w 158"/>
              <a:gd name="T9" fmla="*/ 52 h 157"/>
              <a:gd name="T10" fmla="*/ 0 w 158"/>
              <a:gd name="T11" fmla="*/ 105 h 157"/>
              <a:gd name="T12" fmla="*/ 0 w 158"/>
              <a:gd name="T13" fmla="*/ 106 h 157"/>
              <a:gd name="T14" fmla="*/ 0 w 158"/>
              <a:gd name="T15" fmla="*/ 123 h 157"/>
              <a:gd name="T16" fmla="*/ 35 w 158"/>
              <a:gd name="T17" fmla="*/ 157 h 157"/>
              <a:gd name="T18" fmla="*/ 123 w 158"/>
              <a:gd name="T19" fmla="*/ 157 h 157"/>
              <a:gd name="T20" fmla="*/ 158 w 158"/>
              <a:gd name="T21" fmla="*/ 123 h 157"/>
              <a:gd name="T22" fmla="*/ 158 w 158"/>
              <a:gd name="T23" fmla="*/ 106 h 157"/>
              <a:gd name="T24" fmla="*/ 158 w 158"/>
              <a:gd name="T25" fmla="*/ 105 h 157"/>
              <a:gd name="T26" fmla="*/ 158 w 158"/>
              <a:gd name="T27" fmla="*/ 52 h 157"/>
              <a:gd name="T28" fmla="*/ 158 w 158"/>
              <a:gd name="T29" fmla="*/ 52 h 157"/>
              <a:gd name="T30" fmla="*/ 158 w 158"/>
              <a:gd name="T31" fmla="*/ 34 h 157"/>
              <a:gd name="T32" fmla="*/ 123 w 158"/>
              <a:gd name="T33" fmla="*/ 0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58" h="157" extrusionOk="0">
                <a:moveTo>
                  <a:pt x="123" y="0"/>
                </a:moveTo>
                <a:cubicBezTo>
                  <a:pt x="35" y="0"/>
                  <a:pt x="35" y="0"/>
                  <a:pt x="35" y="0"/>
                </a:cubicBezTo>
                <a:cubicBezTo>
                  <a:pt x="16" y="0"/>
                  <a:pt x="0" y="15"/>
                  <a:pt x="0" y="34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105"/>
                  <a:pt x="0" y="105"/>
                  <a:pt x="0" y="10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23"/>
                  <a:pt x="0" y="123"/>
                  <a:pt x="0" y="123"/>
                </a:cubicBezTo>
                <a:cubicBezTo>
                  <a:pt x="0" y="142"/>
                  <a:pt x="16" y="157"/>
                  <a:pt x="35" y="157"/>
                </a:cubicBezTo>
                <a:cubicBezTo>
                  <a:pt x="123" y="157"/>
                  <a:pt x="123" y="157"/>
                  <a:pt x="123" y="157"/>
                </a:cubicBezTo>
                <a:cubicBezTo>
                  <a:pt x="143" y="157"/>
                  <a:pt x="158" y="142"/>
                  <a:pt x="158" y="123"/>
                </a:cubicBezTo>
                <a:cubicBezTo>
                  <a:pt x="158" y="106"/>
                  <a:pt x="158" y="106"/>
                  <a:pt x="158" y="106"/>
                </a:cubicBezTo>
                <a:cubicBezTo>
                  <a:pt x="158" y="105"/>
                  <a:pt x="158" y="105"/>
                  <a:pt x="158" y="105"/>
                </a:cubicBezTo>
                <a:cubicBezTo>
                  <a:pt x="158" y="52"/>
                  <a:pt x="158" y="52"/>
                  <a:pt x="158" y="52"/>
                </a:cubicBezTo>
                <a:cubicBezTo>
                  <a:pt x="158" y="52"/>
                  <a:pt x="158" y="52"/>
                  <a:pt x="158" y="52"/>
                </a:cubicBezTo>
                <a:cubicBezTo>
                  <a:pt x="158" y="34"/>
                  <a:pt x="158" y="34"/>
                  <a:pt x="158" y="34"/>
                </a:cubicBezTo>
                <a:cubicBezTo>
                  <a:pt x="158" y="15"/>
                  <a:pt x="143" y="0"/>
                  <a:pt x="123" y="0"/>
                </a:cubicBezTo>
                <a:close/>
              </a:path>
            </a:pathLst>
          </a:custGeom>
          <a:solidFill>
            <a:srgbClr val="3535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43" name="Google Shape;493;p21"/>
          <p:cNvSpPr>
            <a:spLocks/>
          </p:cNvSpPr>
          <p:nvPr/>
        </p:nvSpPr>
        <p:spPr bwMode="auto">
          <a:xfrm>
            <a:off x="3810000" y="1760538"/>
            <a:ext cx="1534716" cy="736600"/>
          </a:xfrm>
          <a:custGeom>
            <a:avLst/>
            <a:gdLst>
              <a:gd name="T0" fmla="*/ 4 w 475"/>
              <a:gd name="T1" fmla="*/ 171 h 171"/>
              <a:gd name="T2" fmla="*/ 64 w 475"/>
              <a:gd name="T3" fmla="*/ 171 h 171"/>
              <a:gd name="T4" fmla="*/ 68 w 475"/>
              <a:gd name="T5" fmla="*/ 168 h 171"/>
              <a:gd name="T6" fmla="*/ 237 w 475"/>
              <a:gd name="T7" fmla="*/ 64 h 171"/>
              <a:gd name="T8" fmla="*/ 406 w 475"/>
              <a:gd name="T9" fmla="*/ 168 h 171"/>
              <a:gd name="T10" fmla="*/ 410 w 475"/>
              <a:gd name="T11" fmla="*/ 171 h 171"/>
              <a:gd name="T12" fmla="*/ 470 w 475"/>
              <a:gd name="T13" fmla="*/ 171 h 171"/>
              <a:gd name="T14" fmla="*/ 474 w 475"/>
              <a:gd name="T15" fmla="*/ 167 h 171"/>
              <a:gd name="T16" fmla="*/ 402 w 475"/>
              <a:gd name="T17" fmla="*/ 50 h 171"/>
              <a:gd name="T18" fmla="*/ 237 w 475"/>
              <a:gd name="T19" fmla="*/ 0 h 171"/>
              <a:gd name="T20" fmla="*/ 73 w 475"/>
              <a:gd name="T21" fmla="*/ 50 h 171"/>
              <a:gd name="T22" fmla="*/ 0 w 475"/>
              <a:gd name="T23" fmla="*/ 167 h 171"/>
              <a:gd name="T24" fmla="*/ 4 w 475"/>
              <a:gd name="T25" fmla="*/ 171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5" h="171" extrusionOk="0">
                <a:moveTo>
                  <a:pt x="4" y="171"/>
                </a:moveTo>
                <a:cubicBezTo>
                  <a:pt x="64" y="171"/>
                  <a:pt x="64" y="171"/>
                  <a:pt x="64" y="171"/>
                </a:cubicBezTo>
                <a:cubicBezTo>
                  <a:pt x="66" y="171"/>
                  <a:pt x="68" y="170"/>
                  <a:pt x="68" y="168"/>
                </a:cubicBezTo>
                <a:cubicBezTo>
                  <a:pt x="79" y="112"/>
                  <a:pt x="152" y="64"/>
                  <a:pt x="237" y="64"/>
                </a:cubicBezTo>
                <a:cubicBezTo>
                  <a:pt x="322" y="64"/>
                  <a:pt x="395" y="112"/>
                  <a:pt x="406" y="168"/>
                </a:cubicBezTo>
                <a:cubicBezTo>
                  <a:pt x="407" y="170"/>
                  <a:pt x="408" y="171"/>
                  <a:pt x="410" y="171"/>
                </a:cubicBezTo>
                <a:cubicBezTo>
                  <a:pt x="470" y="171"/>
                  <a:pt x="470" y="171"/>
                  <a:pt x="470" y="171"/>
                </a:cubicBezTo>
                <a:cubicBezTo>
                  <a:pt x="473" y="171"/>
                  <a:pt x="475" y="169"/>
                  <a:pt x="474" y="167"/>
                </a:cubicBezTo>
                <a:cubicBezTo>
                  <a:pt x="470" y="122"/>
                  <a:pt x="444" y="81"/>
                  <a:pt x="402" y="50"/>
                </a:cubicBezTo>
                <a:cubicBezTo>
                  <a:pt x="357" y="18"/>
                  <a:pt x="299" y="0"/>
                  <a:pt x="237" y="0"/>
                </a:cubicBezTo>
                <a:cubicBezTo>
                  <a:pt x="176" y="0"/>
                  <a:pt x="117" y="18"/>
                  <a:pt x="73" y="50"/>
                </a:cubicBezTo>
                <a:cubicBezTo>
                  <a:pt x="30" y="81"/>
                  <a:pt x="5" y="122"/>
                  <a:pt x="0" y="167"/>
                </a:cubicBezTo>
                <a:cubicBezTo>
                  <a:pt x="0" y="169"/>
                  <a:pt x="2" y="171"/>
                  <a:pt x="4" y="171"/>
                </a:cubicBezTo>
                <a:close/>
              </a:path>
            </a:pathLst>
          </a:custGeom>
          <a:solidFill>
            <a:srgbClr val="3535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44" name="Google Shape;494;p21"/>
          <p:cNvSpPr>
            <a:spLocks/>
          </p:cNvSpPr>
          <p:nvPr/>
        </p:nvSpPr>
        <p:spPr bwMode="auto">
          <a:xfrm>
            <a:off x="4980386" y="2549525"/>
            <a:ext cx="513159" cy="82550"/>
          </a:xfrm>
          <a:custGeom>
            <a:avLst/>
            <a:gdLst>
              <a:gd name="T0" fmla="*/ 156 w 159"/>
              <a:gd name="T1" fmla="*/ 0 h 19"/>
              <a:gd name="T2" fmla="*/ 3 w 159"/>
              <a:gd name="T3" fmla="*/ 0 h 19"/>
              <a:gd name="T4" fmla="*/ 0 w 159"/>
              <a:gd name="T5" fmla="*/ 4 h 19"/>
              <a:gd name="T6" fmla="*/ 0 w 159"/>
              <a:gd name="T7" fmla="*/ 15 h 19"/>
              <a:gd name="T8" fmla="*/ 3 w 159"/>
              <a:gd name="T9" fmla="*/ 19 h 19"/>
              <a:gd name="T10" fmla="*/ 156 w 159"/>
              <a:gd name="T11" fmla="*/ 19 h 19"/>
              <a:gd name="T12" fmla="*/ 159 w 159"/>
              <a:gd name="T13" fmla="*/ 15 h 19"/>
              <a:gd name="T14" fmla="*/ 159 w 159"/>
              <a:gd name="T15" fmla="*/ 4 h 19"/>
              <a:gd name="T16" fmla="*/ 156 w 159"/>
              <a:gd name="T17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9" h="19" extrusionOk="0">
                <a:moveTo>
                  <a:pt x="156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2"/>
                  <a:pt x="0" y="4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7"/>
                  <a:pt x="1" y="19"/>
                  <a:pt x="3" y="19"/>
                </a:cubicBezTo>
                <a:cubicBezTo>
                  <a:pt x="156" y="19"/>
                  <a:pt x="156" y="19"/>
                  <a:pt x="156" y="19"/>
                </a:cubicBezTo>
                <a:cubicBezTo>
                  <a:pt x="158" y="19"/>
                  <a:pt x="159" y="17"/>
                  <a:pt x="159" y="15"/>
                </a:cubicBezTo>
                <a:cubicBezTo>
                  <a:pt x="159" y="4"/>
                  <a:pt x="159" y="4"/>
                  <a:pt x="159" y="4"/>
                </a:cubicBezTo>
                <a:cubicBezTo>
                  <a:pt x="159" y="2"/>
                  <a:pt x="158" y="0"/>
                  <a:pt x="156" y="0"/>
                </a:cubicBezTo>
                <a:close/>
              </a:path>
            </a:pathLst>
          </a:custGeom>
          <a:solidFill>
            <a:srgbClr val="3535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45" name="Google Shape;495;p21"/>
          <p:cNvSpPr>
            <a:spLocks/>
          </p:cNvSpPr>
          <p:nvPr/>
        </p:nvSpPr>
        <p:spPr bwMode="auto">
          <a:xfrm>
            <a:off x="3658796" y="2549525"/>
            <a:ext cx="516731" cy="82550"/>
          </a:xfrm>
          <a:custGeom>
            <a:avLst/>
            <a:gdLst>
              <a:gd name="T0" fmla="*/ 156 w 160"/>
              <a:gd name="T1" fmla="*/ 0 h 19"/>
              <a:gd name="T2" fmla="*/ 4 w 160"/>
              <a:gd name="T3" fmla="*/ 0 h 19"/>
              <a:gd name="T4" fmla="*/ 0 w 160"/>
              <a:gd name="T5" fmla="*/ 4 h 19"/>
              <a:gd name="T6" fmla="*/ 0 w 160"/>
              <a:gd name="T7" fmla="*/ 15 h 19"/>
              <a:gd name="T8" fmla="*/ 4 w 160"/>
              <a:gd name="T9" fmla="*/ 19 h 19"/>
              <a:gd name="T10" fmla="*/ 156 w 160"/>
              <a:gd name="T11" fmla="*/ 19 h 19"/>
              <a:gd name="T12" fmla="*/ 160 w 160"/>
              <a:gd name="T13" fmla="*/ 15 h 19"/>
              <a:gd name="T14" fmla="*/ 160 w 160"/>
              <a:gd name="T15" fmla="*/ 4 h 19"/>
              <a:gd name="T16" fmla="*/ 156 w 160"/>
              <a:gd name="T17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0" h="19" extrusionOk="0">
                <a:moveTo>
                  <a:pt x="156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7"/>
                  <a:pt x="2" y="19"/>
                  <a:pt x="4" y="19"/>
                </a:cubicBezTo>
                <a:cubicBezTo>
                  <a:pt x="156" y="19"/>
                  <a:pt x="156" y="19"/>
                  <a:pt x="156" y="19"/>
                </a:cubicBezTo>
                <a:cubicBezTo>
                  <a:pt x="158" y="19"/>
                  <a:pt x="160" y="17"/>
                  <a:pt x="160" y="15"/>
                </a:cubicBezTo>
                <a:cubicBezTo>
                  <a:pt x="160" y="4"/>
                  <a:pt x="160" y="4"/>
                  <a:pt x="160" y="4"/>
                </a:cubicBezTo>
                <a:cubicBezTo>
                  <a:pt x="160" y="2"/>
                  <a:pt x="158" y="0"/>
                  <a:pt x="156" y="0"/>
                </a:cubicBezTo>
                <a:close/>
              </a:path>
            </a:pathLst>
          </a:custGeom>
          <a:solidFill>
            <a:srgbClr val="3535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46" name="Google Shape;496;p21"/>
          <p:cNvSpPr>
            <a:spLocks/>
          </p:cNvSpPr>
          <p:nvPr/>
        </p:nvSpPr>
        <p:spPr bwMode="auto">
          <a:xfrm>
            <a:off x="3028951" y="4981575"/>
            <a:ext cx="575072" cy="641350"/>
          </a:xfrm>
          <a:custGeom>
            <a:avLst/>
            <a:gdLst>
              <a:gd name="T0" fmla="*/ 24 w 178"/>
              <a:gd name="T1" fmla="*/ 121 h 149"/>
              <a:gd name="T2" fmla="*/ 24 w 178"/>
              <a:gd name="T3" fmla="*/ 81 h 149"/>
              <a:gd name="T4" fmla="*/ 30 w 178"/>
              <a:gd name="T5" fmla="*/ 75 h 149"/>
              <a:gd name="T6" fmla="*/ 40 w 178"/>
              <a:gd name="T7" fmla="*/ 75 h 149"/>
              <a:gd name="T8" fmla="*/ 46 w 178"/>
              <a:gd name="T9" fmla="*/ 81 h 149"/>
              <a:gd name="T10" fmla="*/ 46 w 178"/>
              <a:gd name="T11" fmla="*/ 121 h 149"/>
              <a:gd name="T12" fmla="*/ 40 w 178"/>
              <a:gd name="T13" fmla="*/ 127 h 149"/>
              <a:gd name="T14" fmla="*/ 30 w 178"/>
              <a:gd name="T15" fmla="*/ 127 h 149"/>
              <a:gd name="T16" fmla="*/ 24 w 178"/>
              <a:gd name="T17" fmla="*/ 121 h 149"/>
              <a:gd name="T18" fmla="*/ 66 w 178"/>
              <a:gd name="T19" fmla="*/ 61 h 149"/>
              <a:gd name="T20" fmla="*/ 60 w 178"/>
              <a:gd name="T21" fmla="*/ 67 h 149"/>
              <a:gd name="T22" fmla="*/ 60 w 178"/>
              <a:gd name="T23" fmla="*/ 121 h 149"/>
              <a:gd name="T24" fmla="*/ 66 w 178"/>
              <a:gd name="T25" fmla="*/ 127 h 149"/>
              <a:gd name="T26" fmla="*/ 75 w 178"/>
              <a:gd name="T27" fmla="*/ 127 h 149"/>
              <a:gd name="T28" fmla="*/ 81 w 178"/>
              <a:gd name="T29" fmla="*/ 121 h 149"/>
              <a:gd name="T30" fmla="*/ 81 w 178"/>
              <a:gd name="T31" fmla="*/ 67 h 149"/>
              <a:gd name="T32" fmla="*/ 75 w 178"/>
              <a:gd name="T33" fmla="*/ 61 h 149"/>
              <a:gd name="T34" fmla="*/ 66 w 178"/>
              <a:gd name="T35" fmla="*/ 61 h 149"/>
              <a:gd name="T36" fmla="*/ 101 w 178"/>
              <a:gd name="T37" fmla="*/ 49 h 149"/>
              <a:gd name="T38" fmla="*/ 95 w 178"/>
              <a:gd name="T39" fmla="*/ 54 h 149"/>
              <a:gd name="T40" fmla="*/ 95 w 178"/>
              <a:gd name="T41" fmla="*/ 121 h 149"/>
              <a:gd name="T42" fmla="*/ 101 w 178"/>
              <a:gd name="T43" fmla="*/ 127 h 149"/>
              <a:gd name="T44" fmla="*/ 111 w 178"/>
              <a:gd name="T45" fmla="*/ 127 h 149"/>
              <a:gd name="T46" fmla="*/ 117 w 178"/>
              <a:gd name="T47" fmla="*/ 121 h 149"/>
              <a:gd name="T48" fmla="*/ 117 w 178"/>
              <a:gd name="T49" fmla="*/ 54 h 149"/>
              <a:gd name="T50" fmla="*/ 111 w 178"/>
              <a:gd name="T51" fmla="*/ 49 h 149"/>
              <a:gd name="T52" fmla="*/ 101 w 178"/>
              <a:gd name="T53" fmla="*/ 49 h 149"/>
              <a:gd name="T54" fmla="*/ 137 w 178"/>
              <a:gd name="T55" fmla="*/ 36 h 149"/>
              <a:gd name="T56" fmla="*/ 131 w 178"/>
              <a:gd name="T57" fmla="*/ 42 h 149"/>
              <a:gd name="T58" fmla="*/ 131 w 178"/>
              <a:gd name="T59" fmla="*/ 121 h 149"/>
              <a:gd name="T60" fmla="*/ 137 w 178"/>
              <a:gd name="T61" fmla="*/ 127 h 149"/>
              <a:gd name="T62" fmla="*/ 147 w 178"/>
              <a:gd name="T63" fmla="*/ 127 h 149"/>
              <a:gd name="T64" fmla="*/ 153 w 178"/>
              <a:gd name="T65" fmla="*/ 121 h 149"/>
              <a:gd name="T66" fmla="*/ 153 w 178"/>
              <a:gd name="T67" fmla="*/ 42 h 149"/>
              <a:gd name="T68" fmla="*/ 147 w 178"/>
              <a:gd name="T69" fmla="*/ 36 h 149"/>
              <a:gd name="T70" fmla="*/ 137 w 178"/>
              <a:gd name="T71" fmla="*/ 36 h 149"/>
              <a:gd name="T72" fmla="*/ 27 w 178"/>
              <a:gd name="T73" fmla="*/ 59 h 149"/>
              <a:gd name="T74" fmla="*/ 133 w 178"/>
              <a:gd name="T75" fmla="*/ 20 h 149"/>
              <a:gd name="T76" fmla="*/ 136 w 178"/>
              <a:gd name="T77" fmla="*/ 25 h 149"/>
              <a:gd name="T78" fmla="*/ 147 w 178"/>
              <a:gd name="T79" fmla="*/ 8 h 149"/>
              <a:gd name="T80" fmla="*/ 126 w 178"/>
              <a:gd name="T81" fmla="*/ 7 h 149"/>
              <a:gd name="T82" fmla="*/ 129 w 178"/>
              <a:gd name="T83" fmla="*/ 13 h 149"/>
              <a:gd name="T84" fmla="*/ 26 w 178"/>
              <a:gd name="T85" fmla="*/ 52 h 149"/>
              <a:gd name="T86" fmla="*/ 27 w 178"/>
              <a:gd name="T87" fmla="*/ 59 h 149"/>
              <a:gd name="T88" fmla="*/ 178 w 178"/>
              <a:gd name="T89" fmla="*/ 138 h 149"/>
              <a:gd name="T90" fmla="*/ 160 w 178"/>
              <a:gd name="T91" fmla="*/ 128 h 149"/>
              <a:gd name="T92" fmla="*/ 160 w 178"/>
              <a:gd name="T93" fmla="*/ 134 h 149"/>
              <a:gd name="T94" fmla="*/ 15 w 178"/>
              <a:gd name="T95" fmla="*/ 134 h 149"/>
              <a:gd name="T96" fmla="*/ 15 w 178"/>
              <a:gd name="T97" fmla="*/ 18 h 149"/>
              <a:gd name="T98" fmla="*/ 21 w 178"/>
              <a:gd name="T99" fmla="*/ 18 h 149"/>
              <a:gd name="T100" fmla="*/ 11 w 178"/>
              <a:gd name="T101" fmla="*/ 0 h 149"/>
              <a:gd name="T102" fmla="*/ 0 w 178"/>
              <a:gd name="T103" fmla="*/ 18 h 149"/>
              <a:gd name="T104" fmla="*/ 7 w 178"/>
              <a:gd name="T105" fmla="*/ 18 h 149"/>
              <a:gd name="T106" fmla="*/ 7 w 178"/>
              <a:gd name="T107" fmla="*/ 134 h 149"/>
              <a:gd name="T108" fmla="*/ 7 w 178"/>
              <a:gd name="T109" fmla="*/ 138 h 149"/>
              <a:gd name="T110" fmla="*/ 7 w 178"/>
              <a:gd name="T111" fmla="*/ 142 h 149"/>
              <a:gd name="T112" fmla="*/ 160 w 178"/>
              <a:gd name="T113" fmla="*/ 142 h 149"/>
              <a:gd name="T114" fmla="*/ 160 w 178"/>
              <a:gd name="T115" fmla="*/ 149 h 149"/>
              <a:gd name="T116" fmla="*/ 178 w 178"/>
              <a:gd name="T117" fmla="*/ 13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8" h="149" extrusionOk="0">
                <a:moveTo>
                  <a:pt x="24" y="121"/>
                </a:moveTo>
                <a:cubicBezTo>
                  <a:pt x="24" y="81"/>
                  <a:pt x="24" y="81"/>
                  <a:pt x="24" y="81"/>
                </a:cubicBezTo>
                <a:cubicBezTo>
                  <a:pt x="24" y="78"/>
                  <a:pt x="27" y="75"/>
                  <a:pt x="30" y="75"/>
                </a:cubicBezTo>
                <a:cubicBezTo>
                  <a:pt x="40" y="75"/>
                  <a:pt x="40" y="75"/>
                  <a:pt x="40" y="75"/>
                </a:cubicBezTo>
                <a:cubicBezTo>
                  <a:pt x="43" y="75"/>
                  <a:pt x="46" y="78"/>
                  <a:pt x="46" y="81"/>
                </a:cubicBezTo>
                <a:cubicBezTo>
                  <a:pt x="46" y="121"/>
                  <a:pt x="46" y="121"/>
                  <a:pt x="46" y="121"/>
                </a:cubicBezTo>
                <a:cubicBezTo>
                  <a:pt x="46" y="124"/>
                  <a:pt x="43" y="127"/>
                  <a:pt x="40" y="127"/>
                </a:cubicBezTo>
                <a:cubicBezTo>
                  <a:pt x="30" y="127"/>
                  <a:pt x="30" y="127"/>
                  <a:pt x="30" y="127"/>
                </a:cubicBezTo>
                <a:cubicBezTo>
                  <a:pt x="27" y="127"/>
                  <a:pt x="24" y="124"/>
                  <a:pt x="24" y="121"/>
                </a:cubicBezTo>
                <a:close/>
                <a:moveTo>
                  <a:pt x="66" y="61"/>
                </a:moveTo>
                <a:cubicBezTo>
                  <a:pt x="62" y="61"/>
                  <a:pt x="60" y="63"/>
                  <a:pt x="60" y="67"/>
                </a:cubicBezTo>
                <a:cubicBezTo>
                  <a:pt x="60" y="121"/>
                  <a:pt x="60" y="121"/>
                  <a:pt x="60" y="121"/>
                </a:cubicBezTo>
                <a:cubicBezTo>
                  <a:pt x="60" y="124"/>
                  <a:pt x="62" y="127"/>
                  <a:pt x="66" y="127"/>
                </a:cubicBezTo>
                <a:cubicBezTo>
                  <a:pt x="75" y="127"/>
                  <a:pt x="75" y="127"/>
                  <a:pt x="75" y="127"/>
                </a:cubicBezTo>
                <a:cubicBezTo>
                  <a:pt x="79" y="127"/>
                  <a:pt x="81" y="124"/>
                  <a:pt x="81" y="121"/>
                </a:cubicBezTo>
                <a:cubicBezTo>
                  <a:pt x="81" y="67"/>
                  <a:pt x="81" y="67"/>
                  <a:pt x="81" y="67"/>
                </a:cubicBezTo>
                <a:cubicBezTo>
                  <a:pt x="81" y="63"/>
                  <a:pt x="79" y="61"/>
                  <a:pt x="75" y="61"/>
                </a:cubicBezTo>
                <a:lnTo>
                  <a:pt x="66" y="61"/>
                </a:lnTo>
                <a:close/>
                <a:moveTo>
                  <a:pt x="101" y="49"/>
                </a:moveTo>
                <a:cubicBezTo>
                  <a:pt x="98" y="49"/>
                  <a:pt x="95" y="51"/>
                  <a:pt x="95" y="54"/>
                </a:cubicBezTo>
                <a:cubicBezTo>
                  <a:pt x="95" y="121"/>
                  <a:pt x="95" y="121"/>
                  <a:pt x="95" y="121"/>
                </a:cubicBezTo>
                <a:cubicBezTo>
                  <a:pt x="95" y="124"/>
                  <a:pt x="98" y="127"/>
                  <a:pt x="101" y="127"/>
                </a:cubicBezTo>
                <a:cubicBezTo>
                  <a:pt x="111" y="127"/>
                  <a:pt x="111" y="127"/>
                  <a:pt x="111" y="127"/>
                </a:cubicBezTo>
                <a:cubicBezTo>
                  <a:pt x="114" y="127"/>
                  <a:pt x="117" y="124"/>
                  <a:pt x="117" y="121"/>
                </a:cubicBezTo>
                <a:cubicBezTo>
                  <a:pt x="117" y="54"/>
                  <a:pt x="117" y="54"/>
                  <a:pt x="117" y="54"/>
                </a:cubicBezTo>
                <a:cubicBezTo>
                  <a:pt x="117" y="51"/>
                  <a:pt x="114" y="49"/>
                  <a:pt x="111" y="49"/>
                </a:cubicBezTo>
                <a:lnTo>
                  <a:pt x="101" y="49"/>
                </a:lnTo>
                <a:close/>
                <a:moveTo>
                  <a:pt x="137" y="36"/>
                </a:moveTo>
                <a:cubicBezTo>
                  <a:pt x="134" y="36"/>
                  <a:pt x="131" y="39"/>
                  <a:pt x="131" y="42"/>
                </a:cubicBezTo>
                <a:cubicBezTo>
                  <a:pt x="131" y="121"/>
                  <a:pt x="131" y="121"/>
                  <a:pt x="131" y="121"/>
                </a:cubicBezTo>
                <a:cubicBezTo>
                  <a:pt x="131" y="124"/>
                  <a:pt x="134" y="127"/>
                  <a:pt x="137" y="127"/>
                </a:cubicBezTo>
                <a:cubicBezTo>
                  <a:pt x="147" y="127"/>
                  <a:pt x="147" y="127"/>
                  <a:pt x="147" y="127"/>
                </a:cubicBezTo>
                <a:cubicBezTo>
                  <a:pt x="150" y="127"/>
                  <a:pt x="153" y="124"/>
                  <a:pt x="153" y="121"/>
                </a:cubicBezTo>
                <a:cubicBezTo>
                  <a:pt x="153" y="42"/>
                  <a:pt x="153" y="42"/>
                  <a:pt x="153" y="42"/>
                </a:cubicBezTo>
                <a:cubicBezTo>
                  <a:pt x="153" y="39"/>
                  <a:pt x="150" y="36"/>
                  <a:pt x="147" y="36"/>
                </a:cubicBezTo>
                <a:lnTo>
                  <a:pt x="137" y="36"/>
                </a:lnTo>
                <a:close/>
                <a:moveTo>
                  <a:pt x="27" y="59"/>
                </a:moveTo>
                <a:cubicBezTo>
                  <a:pt x="65" y="52"/>
                  <a:pt x="101" y="39"/>
                  <a:pt x="133" y="20"/>
                </a:cubicBezTo>
                <a:cubicBezTo>
                  <a:pt x="136" y="25"/>
                  <a:pt x="136" y="25"/>
                  <a:pt x="136" y="25"/>
                </a:cubicBezTo>
                <a:cubicBezTo>
                  <a:pt x="147" y="8"/>
                  <a:pt x="147" y="8"/>
                  <a:pt x="147" y="8"/>
                </a:cubicBezTo>
                <a:cubicBezTo>
                  <a:pt x="126" y="7"/>
                  <a:pt x="126" y="7"/>
                  <a:pt x="126" y="7"/>
                </a:cubicBezTo>
                <a:cubicBezTo>
                  <a:pt x="129" y="13"/>
                  <a:pt x="129" y="13"/>
                  <a:pt x="129" y="13"/>
                </a:cubicBezTo>
                <a:cubicBezTo>
                  <a:pt x="98" y="31"/>
                  <a:pt x="63" y="45"/>
                  <a:pt x="26" y="52"/>
                </a:cubicBezTo>
                <a:lnTo>
                  <a:pt x="27" y="59"/>
                </a:lnTo>
                <a:close/>
                <a:moveTo>
                  <a:pt x="178" y="138"/>
                </a:moveTo>
                <a:cubicBezTo>
                  <a:pt x="160" y="128"/>
                  <a:pt x="160" y="128"/>
                  <a:pt x="160" y="128"/>
                </a:cubicBezTo>
                <a:cubicBezTo>
                  <a:pt x="160" y="134"/>
                  <a:pt x="160" y="134"/>
                  <a:pt x="160" y="134"/>
                </a:cubicBezTo>
                <a:cubicBezTo>
                  <a:pt x="15" y="134"/>
                  <a:pt x="15" y="134"/>
                  <a:pt x="15" y="134"/>
                </a:cubicBezTo>
                <a:cubicBezTo>
                  <a:pt x="15" y="18"/>
                  <a:pt x="15" y="18"/>
                  <a:pt x="15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11" y="0"/>
                  <a:pt x="11" y="0"/>
                  <a:pt x="11" y="0"/>
                </a:cubicBezTo>
                <a:cubicBezTo>
                  <a:pt x="0" y="18"/>
                  <a:pt x="0" y="18"/>
                  <a:pt x="0" y="18"/>
                </a:cubicBezTo>
                <a:cubicBezTo>
                  <a:pt x="7" y="18"/>
                  <a:pt x="7" y="18"/>
                  <a:pt x="7" y="18"/>
                </a:cubicBezTo>
                <a:cubicBezTo>
                  <a:pt x="7" y="134"/>
                  <a:pt x="7" y="134"/>
                  <a:pt x="7" y="134"/>
                </a:cubicBezTo>
                <a:cubicBezTo>
                  <a:pt x="7" y="138"/>
                  <a:pt x="7" y="138"/>
                  <a:pt x="7" y="138"/>
                </a:cubicBezTo>
                <a:cubicBezTo>
                  <a:pt x="7" y="142"/>
                  <a:pt x="7" y="142"/>
                  <a:pt x="7" y="142"/>
                </a:cubicBezTo>
                <a:cubicBezTo>
                  <a:pt x="160" y="142"/>
                  <a:pt x="160" y="142"/>
                  <a:pt x="160" y="142"/>
                </a:cubicBezTo>
                <a:cubicBezTo>
                  <a:pt x="160" y="149"/>
                  <a:pt x="160" y="149"/>
                  <a:pt x="160" y="149"/>
                </a:cubicBezTo>
                <a:lnTo>
                  <a:pt x="178" y="1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47" name="Google Shape;497;p21"/>
          <p:cNvSpPr>
            <a:spLocks/>
          </p:cNvSpPr>
          <p:nvPr/>
        </p:nvSpPr>
        <p:spPr bwMode="auto">
          <a:xfrm>
            <a:off x="5661423" y="4972059"/>
            <a:ext cx="375047" cy="728663"/>
          </a:xfrm>
          <a:custGeom>
            <a:avLst/>
            <a:gdLst>
              <a:gd name="T0" fmla="*/ 116 w 116"/>
              <a:gd name="T1" fmla="*/ 112 h 169"/>
              <a:gd name="T2" fmla="*/ 76 w 116"/>
              <a:gd name="T3" fmla="*/ 74 h 169"/>
              <a:gd name="T4" fmla="*/ 55 w 116"/>
              <a:gd name="T5" fmla="*/ 69 h 169"/>
              <a:gd name="T6" fmla="*/ 28 w 116"/>
              <a:gd name="T7" fmla="*/ 55 h 169"/>
              <a:gd name="T8" fmla="*/ 57 w 116"/>
              <a:gd name="T9" fmla="*/ 42 h 169"/>
              <a:gd name="T10" fmla="*/ 87 w 116"/>
              <a:gd name="T11" fmla="*/ 54 h 169"/>
              <a:gd name="T12" fmla="*/ 101 w 116"/>
              <a:gd name="T13" fmla="*/ 53 h 169"/>
              <a:gd name="T14" fmla="*/ 108 w 116"/>
              <a:gd name="T15" fmla="*/ 42 h 169"/>
              <a:gd name="T16" fmla="*/ 70 w 116"/>
              <a:gd name="T17" fmla="*/ 20 h 169"/>
              <a:gd name="T18" fmla="*/ 70 w 116"/>
              <a:gd name="T19" fmla="*/ 6 h 169"/>
              <a:gd name="T20" fmla="*/ 63 w 116"/>
              <a:gd name="T21" fmla="*/ 0 h 169"/>
              <a:gd name="T22" fmla="*/ 54 w 116"/>
              <a:gd name="T23" fmla="*/ 0 h 169"/>
              <a:gd name="T24" fmla="*/ 46 w 116"/>
              <a:gd name="T25" fmla="*/ 6 h 169"/>
              <a:gd name="T26" fmla="*/ 46 w 116"/>
              <a:gd name="T27" fmla="*/ 19 h 169"/>
              <a:gd name="T28" fmla="*/ 0 w 116"/>
              <a:gd name="T29" fmla="*/ 56 h 169"/>
              <a:gd name="T30" fmla="*/ 44 w 116"/>
              <a:gd name="T31" fmla="*/ 92 h 169"/>
              <a:gd name="T32" fmla="*/ 68 w 116"/>
              <a:gd name="T33" fmla="*/ 98 h 169"/>
              <a:gd name="T34" fmla="*/ 89 w 116"/>
              <a:gd name="T35" fmla="*/ 113 h 169"/>
              <a:gd name="T36" fmla="*/ 60 w 116"/>
              <a:gd name="T37" fmla="*/ 127 h 169"/>
              <a:gd name="T38" fmla="*/ 24 w 116"/>
              <a:gd name="T39" fmla="*/ 114 h 169"/>
              <a:gd name="T40" fmla="*/ 9 w 116"/>
              <a:gd name="T41" fmla="*/ 117 h 169"/>
              <a:gd name="T42" fmla="*/ 5 w 116"/>
              <a:gd name="T43" fmla="*/ 127 h 169"/>
              <a:gd name="T44" fmla="*/ 46 w 116"/>
              <a:gd name="T45" fmla="*/ 150 h 169"/>
              <a:gd name="T46" fmla="*/ 46 w 116"/>
              <a:gd name="T47" fmla="*/ 163 h 169"/>
              <a:gd name="T48" fmla="*/ 54 w 116"/>
              <a:gd name="T49" fmla="*/ 169 h 169"/>
              <a:gd name="T50" fmla="*/ 63 w 116"/>
              <a:gd name="T51" fmla="*/ 169 h 169"/>
              <a:gd name="T52" fmla="*/ 70 w 116"/>
              <a:gd name="T53" fmla="*/ 163 h 169"/>
              <a:gd name="T54" fmla="*/ 70 w 116"/>
              <a:gd name="T55" fmla="*/ 150 h 169"/>
              <a:gd name="T56" fmla="*/ 116 w 116"/>
              <a:gd name="T57" fmla="*/ 112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16" h="169" extrusionOk="0">
                <a:moveTo>
                  <a:pt x="116" y="112"/>
                </a:moveTo>
                <a:cubicBezTo>
                  <a:pt x="116" y="95"/>
                  <a:pt x="103" y="81"/>
                  <a:pt x="76" y="74"/>
                </a:cubicBezTo>
                <a:cubicBezTo>
                  <a:pt x="73" y="74"/>
                  <a:pt x="58" y="70"/>
                  <a:pt x="55" y="69"/>
                </a:cubicBezTo>
                <a:cubicBezTo>
                  <a:pt x="34" y="64"/>
                  <a:pt x="28" y="61"/>
                  <a:pt x="28" y="55"/>
                </a:cubicBezTo>
                <a:cubicBezTo>
                  <a:pt x="28" y="49"/>
                  <a:pt x="36" y="42"/>
                  <a:pt x="57" y="42"/>
                </a:cubicBezTo>
                <a:cubicBezTo>
                  <a:pt x="72" y="42"/>
                  <a:pt x="87" y="54"/>
                  <a:pt x="87" y="54"/>
                </a:cubicBezTo>
                <a:cubicBezTo>
                  <a:pt x="93" y="58"/>
                  <a:pt x="96" y="57"/>
                  <a:pt x="101" y="53"/>
                </a:cubicBezTo>
                <a:cubicBezTo>
                  <a:pt x="101" y="53"/>
                  <a:pt x="108" y="47"/>
                  <a:pt x="108" y="42"/>
                </a:cubicBezTo>
                <a:cubicBezTo>
                  <a:pt x="108" y="34"/>
                  <a:pt x="90" y="23"/>
                  <a:pt x="70" y="20"/>
                </a:cubicBezTo>
                <a:cubicBezTo>
                  <a:pt x="70" y="6"/>
                  <a:pt x="70" y="6"/>
                  <a:pt x="70" y="6"/>
                </a:cubicBezTo>
                <a:cubicBezTo>
                  <a:pt x="70" y="3"/>
                  <a:pt x="67" y="0"/>
                  <a:pt x="63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0" y="0"/>
                  <a:pt x="46" y="3"/>
                  <a:pt x="46" y="6"/>
                </a:cubicBezTo>
                <a:cubicBezTo>
                  <a:pt x="46" y="19"/>
                  <a:pt x="46" y="19"/>
                  <a:pt x="46" y="19"/>
                </a:cubicBezTo>
                <a:cubicBezTo>
                  <a:pt x="16" y="22"/>
                  <a:pt x="0" y="37"/>
                  <a:pt x="0" y="56"/>
                </a:cubicBezTo>
                <a:cubicBezTo>
                  <a:pt x="0" y="78"/>
                  <a:pt x="21" y="86"/>
                  <a:pt x="44" y="92"/>
                </a:cubicBezTo>
                <a:cubicBezTo>
                  <a:pt x="47" y="93"/>
                  <a:pt x="65" y="97"/>
                  <a:pt x="68" y="98"/>
                </a:cubicBezTo>
                <a:cubicBezTo>
                  <a:pt x="85" y="102"/>
                  <a:pt x="89" y="109"/>
                  <a:pt x="89" y="113"/>
                </a:cubicBezTo>
                <a:cubicBezTo>
                  <a:pt x="89" y="120"/>
                  <a:pt x="81" y="127"/>
                  <a:pt x="60" y="127"/>
                </a:cubicBezTo>
                <a:cubicBezTo>
                  <a:pt x="45" y="127"/>
                  <a:pt x="24" y="114"/>
                  <a:pt x="24" y="114"/>
                </a:cubicBezTo>
                <a:cubicBezTo>
                  <a:pt x="19" y="111"/>
                  <a:pt x="13" y="111"/>
                  <a:pt x="9" y="117"/>
                </a:cubicBezTo>
                <a:cubicBezTo>
                  <a:pt x="9" y="117"/>
                  <a:pt x="5" y="122"/>
                  <a:pt x="5" y="127"/>
                </a:cubicBezTo>
                <a:cubicBezTo>
                  <a:pt x="5" y="135"/>
                  <a:pt x="26" y="146"/>
                  <a:pt x="46" y="150"/>
                </a:cubicBezTo>
                <a:cubicBezTo>
                  <a:pt x="46" y="163"/>
                  <a:pt x="46" y="163"/>
                  <a:pt x="46" y="163"/>
                </a:cubicBezTo>
                <a:cubicBezTo>
                  <a:pt x="46" y="166"/>
                  <a:pt x="50" y="169"/>
                  <a:pt x="54" y="169"/>
                </a:cubicBezTo>
                <a:cubicBezTo>
                  <a:pt x="63" y="169"/>
                  <a:pt x="63" y="169"/>
                  <a:pt x="63" y="169"/>
                </a:cubicBezTo>
                <a:cubicBezTo>
                  <a:pt x="67" y="169"/>
                  <a:pt x="70" y="166"/>
                  <a:pt x="70" y="163"/>
                </a:cubicBezTo>
                <a:cubicBezTo>
                  <a:pt x="70" y="150"/>
                  <a:pt x="70" y="150"/>
                  <a:pt x="70" y="150"/>
                </a:cubicBezTo>
                <a:cubicBezTo>
                  <a:pt x="102" y="147"/>
                  <a:pt x="116" y="130"/>
                  <a:pt x="116" y="1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48" name="Google Shape;498;p21"/>
          <p:cNvSpPr>
            <a:spLocks/>
          </p:cNvSpPr>
          <p:nvPr/>
        </p:nvSpPr>
        <p:spPr bwMode="auto">
          <a:xfrm>
            <a:off x="3064671" y="3097216"/>
            <a:ext cx="494110" cy="784225"/>
          </a:xfrm>
          <a:custGeom>
            <a:avLst/>
            <a:gdLst>
              <a:gd name="T0" fmla="*/ 58 w 153"/>
              <a:gd name="T1" fmla="*/ 182 h 182"/>
              <a:gd name="T2" fmla="*/ 58 w 153"/>
              <a:gd name="T3" fmla="*/ 170 h 182"/>
              <a:gd name="T4" fmla="*/ 103 w 153"/>
              <a:gd name="T5" fmla="*/ 159 h 182"/>
              <a:gd name="T6" fmla="*/ 52 w 153"/>
              <a:gd name="T7" fmla="*/ 159 h 182"/>
              <a:gd name="T8" fmla="*/ 96 w 153"/>
              <a:gd name="T9" fmla="*/ 166 h 182"/>
              <a:gd name="T10" fmla="*/ 75 w 153"/>
              <a:gd name="T11" fmla="*/ 90 h 182"/>
              <a:gd name="T12" fmla="*/ 77 w 153"/>
              <a:gd name="T13" fmla="*/ 149 h 182"/>
              <a:gd name="T14" fmla="*/ 78 w 153"/>
              <a:gd name="T15" fmla="*/ 149 h 182"/>
              <a:gd name="T16" fmla="*/ 83 w 153"/>
              <a:gd name="T17" fmla="*/ 90 h 182"/>
              <a:gd name="T18" fmla="*/ 56 w 153"/>
              <a:gd name="T19" fmla="*/ 84 h 182"/>
              <a:gd name="T20" fmla="*/ 56 w 153"/>
              <a:gd name="T21" fmla="*/ 66 h 182"/>
              <a:gd name="T22" fmla="*/ 89 w 153"/>
              <a:gd name="T23" fmla="*/ 75 h 182"/>
              <a:gd name="T24" fmla="*/ 108 w 153"/>
              <a:gd name="T25" fmla="*/ 75 h 182"/>
              <a:gd name="T26" fmla="*/ 27 w 153"/>
              <a:gd name="T27" fmla="*/ 58 h 182"/>
              <a:gd name="T28" fmla="*/ 53 w 153"/>
              <a:gd name="T29" fmla="*/ 143 h 182"/>
              <a:gd name="T30" fmla="*/ 65 w 153"/>
              <a:gd name="T31" fmla="*/ 90 h 182"/>
              <a:gd name="T32" fmla="*/ 41 w 153"/>
              <a:gd name="T33" fmla="*/ 75 h 182"/>
              <a:gd name="T34" fmla="*/ 71 w 153"/>
              <a:gd name="T35" fmla="*/ 75 h 182"/>
              <a:gd name="T36" fmla="*/ 75 w 153"/>
              <a:gd name="T37" fmla="*/ 84 h 182"/>
              <a:gd name="T38" fmla="*/ 83 w 153"/>
              <a:gd name="T39" fmla="*/ 75 h 182"/>
              <a:gd name="T40" fmla="*/ 109 w 153"/>
              <a:gd name="T41" fmla="*/ 64 h 182"/>
              <a:gd name="T42" fmla="*/ 98 w 153"/>
              <a:gd name="T43" fmla="*/ 90 h 182"/>
              <a:gd name="T44" fmla="*/ 93 w 153"/>
              <a:gd name="T45" fmla="*/ 149 h 182"/>
              <a:gd name="T46" fmla="*/ 122 w 153"/>
              <a:gd name="T47" fmla="*/ 94 h 182"/>
              <a:gd name="T48" fmla="*/ 77 w 153"/>
              <a:gd name="T49" fmla="*/ 0 h 182"/>
              <a:gd name="T50" fmla="*/ 72 w 153"/>
              <a:gd name="T51" fmla="*/ 16 h 182"/>
              <a:gd name="T52" fmla="*/ 83 w 153"/>
              <a:gd name="T53" fmla="*/ 16 h 182"/>
              <a:gd name="T54" fmla="*/ 111 w 153"/>
              <a:gd name="T55" fmla="*/ 7 h 182"/>
              <a:gd name="T56" fmla="*/ 99 w 153"/>
              <a:gd name="T57" fmla="*/ 18 h 182"/>
              <a:gd name="T58" fmla="*/ 109 w 153"/>
              <a:gd name="T59" fmla="*/ 24 h 182"/>
              <a:gd name="T60" fmla="*/ 137 w 153"/>
              <a:gd name="T61" fmla="*/ 25 h 182"/>
              <a:gd name="T62" fmla="*/ 121 w 153"/>
              <a:gd name="T63" fmla="*/ 31 h 182"/>
              <a:gd name="T64" fmla="*/ 129 w 153"/>
              <a:gd name="T65" fmla="*/ 39 h 182"/>
              <a:gd name="T66" fmla="*/ 153 w 153"/>
              <a:gd name="T67" fmla="*/ 53 h 182"/>
              <a:gd name="T68" fmla="*/ 136 w 153"/>
              <a:gd name="T69" fmla="*/ 51 h 182"/>
              <a:gd name="T70" fmla="*/ 138 w 153"/>
              <a:gd name="T71" fmla="*/ 62 h 182"/>
              <a:gd name="T72" fmla="*/ 152 w 153"/>
              <a:gd name="T73" fmla="*/ 85 h 182"/>
              <a:gd name="T74" fmla="*/ 138 w 153"/>
              <a:gd name="T75" fmla="*/ 77 h 182"/>
              <a:gd name="T76" fmla="*/ 136 w 153"/>
              <a:gd name="T77" fmla="*/ 87 h 182"/>
              <a:gd name="T78" fmla="*/ 53 w 153"/>
              <a:gd name="T79" fmla="*/ 26 h 182"/>
              <a:gd name="T80" fmla="*/ 50 w 153"/>
              <a:gd name="T81" fmla="*/ 9 h 182"/>
              <a:gd name="T82" fmla="*/ 40 w 153"/>
              <a:gd name="T83" fmla="*/ 14 h 182"/>
              <a:gd name="T84" fmla="*/ 33 w 153"/>
              <a:gd name="T85" fmla="*/ 39 h 182"/>
              <a:gd name="T86" fmla="*/ 25 w 153"/>
              <a:gd name="T87" fmla="*/ 24 h 182"/>
              <a:gd name="T88" fmla="*/ 17 w 153"/>
              <a:gd name="T89" fmla="*/ 32 h 182"/>
              <a:gd name="T90" fmla="*/ 22 w 153"/>
              <a:gd name="T91" fmla="*/ 57 h 182"/>
              <a:gd name="T92" fmla="*/ 7 w 153"/>
              <a:gd name="T93" fmla="*/ 49 h 182"/>
              <a:gd name="T94" fmla="*/ 5 w 153"/>
              <a:gd name="T95" fmla="*/ 60 h 182"/>
              <a:gd name="T96" fmla="*/ 22 w 153"/>
              <a:gd name="T97" fmla="*/ 81 h 182"/>
              <a:gd name="T98" fmla="*/ 6 w 153"/>
              <a:gd name="T99" fmla="*/ 79 h 182"/>
              <a:gd name="T100" fmla="*/ 8 w 153"/>
              <a:gd name="T101" fmla="*/ 89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53" h="182" extrusionOk="0">
                <a:moveTo>
                  <a:pt x="103" y="176"/>
                </a:moveTo>
                <a:cubicBezTo>
                  <a:pt x="103" y="180"/>
                  <a:pt x="100" y="182"/>
                  <a:pt x="96" y="182"/>
                </a:cubicBezTo>
                <a:cubicBezTo>
                  <a:pt x="58" y="182"/>
                  <a:pt x="58" y="182"/>
                  <a:pt x="58" y="182"/>
                </a:cubicBezTo>
                <a:cubicBezTo>
                  <a:pt x="54" y="182"/>
                  <a:pt x="52" y="180"/>
                  <a:pt x="52" y="176"/>
                </a:cubicBezTo>
                <a:cubicBezTo>
                  <a:pt x="52" y="176"/>
                  <a:pt x="52" y="176"/>
                  <a:pt x="52" y="176"/>
                </a:cubicBezTo>
                <a:cubicBezTo>
                  <a:pt x="52" y="173"/>
                  <a:pt x="54" y="170"/>
                  <a:pt x="58" y="170"/>
                </a:cubicBezTo>
                <a:cubicBezTo>
                  <a:pt x="96" y="170"/>
                  <a:pt x="96" y="170"/>
                  <a:pt x="96" y="170"/>
                </a:cubicBezTo>
                <a:cubicBezTo>
                  <a:pt x="100" y="170"/>
                  <a:pt x="103" y="173"/>
                  <a:pt x="103" y="176"/>
                </a:cubicBezTo>
                <a:close/>
                <a:moveTo>
                  <a:pt x="103" y="159"/>
                </a:moveTo>
                <a:cubicBezTo>
                  <a:pt x="103" y="156"/>
                  <a:pt x="100" y="153"/>
                  <a:pt x="96" y="153"/>
                </a:cubicBezTo>
                <a:cubicBezTo>
                  <a:pt x="58" y="153"/>
                  <a:pt x="58" y="153"/>
                  <a:pt x="58" y="153"/>
                </a:cubicBezTo>
                <a:cubicBezTo>
                  <a:pt x="54" y="153"/>
                  <a:pt x="52" y="156"/>
                  <a:pt x="52" y="159"/>
                </a:cubicBezTo>
                <a:cubicBezTo>
                  <a:pt x="52" y="159"/>
                  <a:pt x="52" y="159"/>
                  <a:pt x="52" y="159"/>
                </a:cubicBezTo>
                <a:cubicBezTo>
                  <a:pt x="52" y="163"/>
                  <a:pt x="54" y="166"/>
                  <a:pt x="58" y="166"/>
                </a:cubicBezTo>
                <a:cubicBezTo>
                  <a:pt x="96" y="166"/>
                  <a:pt x="96" y="166"/>
                  <a:pt x="96" y="166"/>
                </a:cubicBezTo>
                <a:cubicBezTo>
                  <a:pt x="100" y="166"/>
                  <a:pt x="103" y="163"/>
                  <a:pt x="103" y="159"/>
                </a:cubicBezTo>
                <a:close/>
                <a:moveTo>
                  <a:pt x="83" y="90"/>
                </a:moveTo>
                <a:cubicBezTo>
                  <a:pt x="75" y="90"/>
                  <a:pt x="75" y="90"/>
                  <a:pt x="75" y="90"/>
                </a:cubicBezTo>
                <a:cubicBezTo>
                  <a:pt x="71" y="90"/>
                  <a:pt x="71" y="90"/>
                  <a:pt x="71" y="9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73" y="149"/>
                  <a:pt x="75" y="149"/>
                  <a:pt x="77" y="149"/>
                </a:cubicBezTo>
                <a:cubicBezTo>
                  <a:pt x="77" y="149"/>
                  <a:pt x="77" y="149"/>
                  <a:pt x="77" y="149"/>
                </a:cubicBezTo>
                <a:cubicBezTo>
                  <a:pt x="77" y="149"/>
                  <a:pt x="77" y="149"/>
                  <a:pt x="77" y="149"/>
                </a:cubicBezTo>
                <a:cubicBezTo>
                  <a:pt x="77" y="149"/>
                  <a:pt x="77" y="149"/>
                  <a:pt x="78" y="149"/>
                </a:cubicBezTo>
                <a:cubicBezTo>
                  <a:pt x="78" y="149"/>
                  <a:pt x="78" y="149"/>
                  <a:pt x="78" y="149"/>
                </a:cubicBezTo>
                <a:cubicBezTo>
                  <a:pt x="79" y="149"/>
                  <a:pt x="81" y="149"/>
                  <a:pt x="83" y="149"/>
                </a:cubicBezTo>
                <a:lnTo>
                  <a:pt x="83" y="90"/>
                </a:lnTo>
                <a:close/>
                <a:moveTo>
                  <a:pt x="56" y="66"/>
                </a:moveTo>
                <a:cubicBezTo>
                  <a:pt x="51" y="66"/>
                  <a:pt x="47" y="70"/>
                  <a:pt x="47" y="75"/>
                </a:cubicBezTo>
                <a:cubicBezTo>
                  <a:pt x="47" y="80"/>
                  <a:pt x="51" y="84"/>
                  <a:pt x="56" y="84"/>
                </a:cubicBezTo>
                <a:cubicBezTo>
                  <a:pt x="65" y="84"/>
                  <a:pt x="65" y="84"/>
                  <a:pt x="65" y="84"/>
                </a:cubicBezTo>
                <a:cubicBezTo>
                  <a:pt x="65" y="75"/>
                  <a:pt x="65" y="75"/>
                  <a:pt x="65" y="75"/>
                </a:cubicBezTo>
                <a:cubicBezTo>
                  <a:pt x="65" y="70"/>
                  <a:pt x="61" y="66"/>
                  <a:pt x="56" y="66"/>
                </a:cubicBezTo>
                <a:close/>
                <a:moveTo>
                  <a:pt x="108" y="75"/>
                </a:moveTo>
                <a:cubicBezTo>
                  <a:pt x="108" y="70"/>
                  <a:pt x="103" y="66"/>
                  <a:pt x="98" y="66"/>
                </a:cubicBezTo>
                <a:cubicBezTo>
                  <a:pt x="93" y="66"/>
                  <a:pt x="89" y="70"/>
                  <a:pt x="89" y="75"/>
                </a:cubicBezTo>
                <a:cubicBezTo>
                  <a:pt x="89" y="84"/>
                  <a:pt x="89" y="84"/>
                  <a:pt x="89" y="84"/>
                </a:cubicBezTo>
                <a:cubicBezTo>
                  <a:pt x="98" y="84"/>
                  <a:pt x="98" y="84"/>
                  <a:pt x="98" y="84"/>
                </a:cubicBezTo>
                <a:cubicBezTo>
                  <a:pt x="103" y="84"/>
                  <a:pt x="108" y="80"/>
                  <a:pt x="108" y="75"/>
                </a:cubicBezTo>
                <a:close/>
                <a:moveTo>
                  <a:pt x="128" y="58"/>
                </a:moveTo>
                <a:cubicBezTo>
                  <a:pt x="124" y="42"/>
                  <a:pt x="104" y="24"/>
                  <a:pt x="77" y="24"/>
                </a:cubicBezTo>
                <a:cubicBezTo>
                  <a:pt x="50" y="24"/>
                  <a:pt x="31" y="42"/>
                  <a:pt x="27" y="58"/>
                </a:cubicBezTo>
                <a:cubicBezTo>
                  <a:pt x="24" y="70"/>
                  <a:pt x="26" y="82"/>
                  <a:pt x="32" y="94"/>
                </a:cubicBezTo>
                <a:cubicBezTo>
                  <a:pt x="38" y="104"/>
                  <a:pt x="43" y="112"/>
                  <a:pt x="48" y="123"/>
                </a:cubicBezTo>
                <a:cubicBezTo>
                  <a:pt x="50" y="129"/>
                  <a:pt x="51" y="137"/>
                  <a:pt x="53" y="143"/>
                </a:cubicBezTo>
                <a:cubicBezTo>
                  <a:pt x="54" y="148"/>
                  <a:pt x="56" y="149"/>
                  <a:pt x="62" y="149"/>
                </a:cubicBezTo>
                <a:cubicBezTo>
                  <a:pt x="63" y="149"/>
                  <a:pt x="64" y="149"/>
                  <a:pt x="65" y="149"/>
                </a:cubicBezTo>
                <a:cubicBezTo>
                  <a:pt x="65" y="90"/>
                  <a:pt x="65" y="90"/>
                  <a:pt x="65" y="90"/>
                </a:cubicBezTo>
                <a:cubicBezTo>
                  <a:pt x="56" y="90"/>
                  <a:pt x="56" y="90"/>
                  <a:pt x="56" y="90"/>
                </a:cubicBezTo>
                <a:cubicBezTo>
                  <a:pt x="52" y="90"/>
                  <a:pt x="48" y="88"/>
                  <a:pt x="45" y="85"/>
                </a:cubicBezTo>
                <a:cubicBezTo>
                  <a:pt x="42" y="83"/>
                  <a:pt x="41" y="79"/>
                  <a:pt x="41" y="75"/>
                </a:cubicBezTo>
                <a:cubicBezTo>
                  <a:pt x="41" y="71"/>
                  <a:pt x="42" y="67"/>
                  <a:pt x="45" y="64"/>
                </a:cubicBezTo>
                <a:cubicBezTo>
                  <a:pt x="48" y="61"/>
                  <a:pt x="52" y="60"/>
                  <a:pt x="56" y="60"/>
                </a:cubicBezTo>
                <a:cubicBezTo>
                  <a:pt x="64" y="60"/>
                  <a:pt x="71" y="66"/>
                  <a:pt x="71" y="75"/>
                </a:cubicBezTo>
                <a:cubicBezTo>
                  <a:pt x="71" y="75"/>
                  <a:pt x="71" y="75"/>
                  <a:pt x="71" y="75"/>
                </a:cubicBezTo>
                <a:cubicBezTo>
                  <a:pt x="71" y="84"/>
                  <a:pt x="71" y="84"/>
                  <a:pt x="71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83" y="84"/>
                  <a:pt x="83" y="84"/>
                  <a:pt x="83" y="84"/>
                </a:cubicBezTo>
                <a:cubicBezTo>
                  <a:pt x="83" y="75"/>
                  <a:pt x="83" y="75"/>
                  <a:pt x="83" y="75"/>
                </a:cubicBezTo>
                <a:cubicBezTo>
                  <a:pt x="83" y="75"/>
                  <a:pt x="83" y="75"/>
                  <a:pt x="83" y="75"/>
                </a:cubicBezTo>
                <a:cubicBezTo>
                  <a:pt x="83" y="71"/>
                  <a:pt x="85" y="67"/>
                  <a:pt x="88" y="64"/>
                </a:cubicBezTo>
                <a:cubicBezTo>
                  <a:pt x="91" y="61"/>
                  <a:pt x="94" y="60"/>
                  <a:pt x="98" y="60"/>
                </a:cubicBezTo>
                <a:cubicBezTo>
                  <a:pt x="102" y="60"/>
                  <a:pt x="106" y="61"/>
                  <a:pt x="109" y="64"/>
                </a:cubicBezTo>
                <a:cubicBezTo>
                  <a:pt x="112" y="67"/>
                  <a:pt x="114" y="71"/>
                  <a:pt x="114" y="75"/>
                </a:cubicBezTo>
                <a:cubicBezTo>
                  <a:pt x="114" y="79"/>
                  <a:pt x="112" y="83"/>
                  <a:pt x="109" y="85"/>
                </a:cubicBezTo>
                <a:cubicBezTo>
                  <a:pt x="106" y="88"/>
                  <a:pt x="102" y="90"/>
                  <a:pt x="98" y="90"/>
                </a:cubicBezTo>
                <a:cubicBezTo>
                  <a:pt x="89" y="90"/>
                  <a:pt x="89" y="90"/>
                  <a:pt x="89" y="90"/>
                </a:cubicBezTo>
                <a:cubicBezTo>
                  <a:pt x="89" y="149"/>
                  <a:pt x="89" y="149"/>
                  <a:pt x="89" y="149"/>
                </a:cubicBezTo>
                <a:cubicBezTo>
                  <a:pt x="91" y="149"/>
                  <a:pt x="92" y="149"/>
                  <a:pt x="93" y="149"/>
                </a:cubicBezTo>
                <a:cubicBezTo>
                  <a:pt x="99" y="149"/>
                  <a:pt x="101" y="148"/>
                  <a:pt x="102" y="143"/>
                </a:cubicBezTo>
                <a:cubicBezTo>
                  <a:pt x="103" y="137"/>
                  <a:pt x="104" y="129"/>
                  <a:pt x="107" y="123"/>
                </a:cubicBezTo>
                <a:cubicBezTo>
                  <a:pt x="111" y="112"/>
                  <a:pt x="117" y="104"/>
                  <a:pt x="122" y="94"/>
                </a:cubicBezTo>
                <a:cubicBezTo>
                  <a:pt x="128" y="82"/>
                  <a:pt x="131" y="70"/>
                  <a:pt x="128" y="58"/>
                </a:cubicBezTo>
                <a:close/>
                <a:moveTo>
                  <a:pt x="83" y="5"/>
                </a:moveTo>
                <a:cubicBezTo>
                  <a:pt x="83" y="2"/>
                  <a:pt x="80" y="0"/>
                  <a:pt x="77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4" y="0"/>
                  <a:pt x="72" y="2"/>
                  <a:pt x="72" y="5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9"/>
                  <a:pt x="74" y="21"/>
                  <a:pt x="77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80" y="21"/>
                  <a:pt x="83" y="19"/>
                  <a:pt x="83" y="16"/>
                </a:cubicBezTo>
                <a:lnTo>
                  <a:pt x="83" y="5"/>
                </a:lnTo>
                <a:close/>
                <a:moveTo>
                  <a:pt x="114" y="14"/>
                </a:moveTo>
                <a:cubicBezTo>
                  <a:pt x="115" y="12"/>
                  <a:pt x="114" y="8"/>
                  <a:pt x="111" y="7"/>
                </a:cubicBezTo>
                <a:cubicBezTo>
                  <a:pt x="111" y="7"/>
                  <a:pt x="111" y="7"/>
                  <a:pt x="111" y="7"/>
                </a:cubicBezTo>
                <a:cubicBezTo>
                  <a:pt x="109" y="6"/>
                  <a:pt x="105" y="7"/>
                  <a:pt x="104" y="9"/>
                </a:cubicBezTo>
                <a:cubicBezTo>
                  <a:pt x="99" y="18"/>
                  <a:pt x="99" y="18"/>
                  <a:pt x="99" y="18"/>
                </a:cubicBezTo>
                <a:cubicBezTo>
                  <a:pt x="98" y="21"/>
                  <a:pt x="99" y="24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4" y="27"/>
                  <a:pt x="107" y="26"/>
                  <a:pt x="109" y="24"/>
                </a:cubicBezTo>
                <a:lnTo>
                  <a:pt x="114" y="14"/>
                </a:lnTo>
                <a:close/>
                <a:moveTo>
                  <a:pt x="136" y="32"/>
                </a:moveTo>
                <a:cubicBezTo>
                  <a:pt x="139" y="30"/>
                  <a:pt x="139" y="27"/>
                  <a:pt x="137" y="25"/>
                </a:cubicBezTo>
                <a:cubicBezTo>
                  <a:pt x="137" y="25"/>
                  <a:pt x="137" y="25"/>
                  <a:pt x="137" y="25"/>
                </a:cubicBezTo>
                <a:cubicBezTo>
                  <a:pt x="135" y="22"/>
                  <a:pt x="131" y="22"/>
                  <a:pt x="129" y="24"/>
                </a:cubicBezTo>
                <a:cubicBezTo>
                  <a:pt x="121" y="31"/>
                  <a:pt x="121" y="31"/>
                  <a:pt x="121" y="31"/>
                </a:cubicBezTo>
                <a:cubicBezTo>
                  <a:pt x="119" y="33"/>
                  <a:pt x="119" y="36"/>
                  <a:pt x="121" y="39"/>
                </a:cubicBezTo>
                <a:cubicBezTo>
                  <a:pt x="121" y="39"/>
                  <a:pt x="121" y="39"/>
                  <a:pt x="121" y="39"/>
                </a:cubicBezTo>
                <a:cubicBezTo>
                  <a:pt x="123" y="41"/>
                  <a:pt x="126" y="41"/>
                  <a:pt x="129" y="39"/>
                </a:cubicBezTo>
                <a:lnTo>
                  <a:pt x="136" y="32"/>
                </a:lnTo>
                <a:close/>
                <a:moveTo>
                  <a:pt x="148" y="60"/>
                </a:moveTo>
                <a:cubicBezTo>
                  <a:pt x="151" y="59"/>
                  <a:pt x="153" y="56"/>
                  <a:pt x="153" y="53"/>
                </a:cubicBezTo>
                <a:cubicBezTo>
                  <a:pt x="153" y="53"/>
                  <a:pt x="153" y="53"/>
                  <a:pt x="153" y="53"/>
                </a:cubicBezTo>
                <a:cubicBezTo>
                  <a:pt x="152" y="50"/>
                  <a:pt x="149" y="48"/>
                  <a:pt x="146" y="49"/>
                </a:cubicBezTo>
                <a:cubicBezTo>
                  <a:pt x="136" y="51"/>
                  <a:pt x="136" y="51"/>
                  <a:pt x="136" y="51"/>
                </a:cubicBezTo>
                <a:cubicBezTo>
                  <a:pt x="133" y="51"/>
                  <a:pt x="131" y="54"/>
                  <a:pt x="132" y="57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2" y="60"/>
                  <a:pt x="135" y="62"/>
                  <a:pt x="138" y="62"/>
                </a:cubicBezTo>
                <a:lnTo>
                  <a:pt x="148" y="60"/>
                </a:lnTo>
                <a:close/>
                <a:moveTo>
                  <a:pt x="146" y="89"/>
                </a:moveTo>
                <a:cubicBezTo>
                  <a:pt x="149" y="90"/>
                  <a:pt x="152" y="88"/>
                  <a:pt x="152" y="85"/>
                </a:cubicBezTo>
                <a:cubicBezTo>
                  <a:pt x="152" y="85"/>
                  <a:pt x="152" y="85"/>
                  <a:pt x="152" y="85"/>
                </a:cubicBezTo>
                <a:cubicBezTo>
                  <a:pt x="153" y="82"/>
                  <a:pt x="151" y="79"/>
                  <a:pt x="148" y="79"/>
                </a:cubicBezTo>
                <a:cubicBezTo>
                  <a:pt x="138" y="77"/>
                  <a:pt x="138" y="77"/>
                  <a:pt x="138" y="77"/>
                </a:cubicBezTo>
                <a:cubicBezTo>
                  <a:pt x="135" y="76"/>
                  <a:pt x="132" y="78"/>
                  <a:pt x="131" y="81"/>
                </a:cubicBezTo>
                <a:cubicBezTo>
                  <a:pt x="131" y="81"/>
                  <a:pt x="131" y="81"/>
                  <a:pt x="131" y="81"/>
                </a:cubicBezTo>
                <a:cubicBezTo>
                  <a:pt x="131" y="84"/>
                  <a:pt x="133" y="87"/>
                  <a:pt x="136" y="87"/>
                </a:cubicBezTo>
                <a:lnTo>
                  <a:pt x="146" y="89"/>
                </a:lnTo>
                <a:close/>
                <a:moveTo>
                  <a:pt x="45" y="24"/>
                </a:moveTo>
                <a:cubicBezTo>
                  <a:pt x="46" y="26"/>
                  <a:pt x="50" y="27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5" y="24"/>
                  <a:pt x="56" y="21"/>
                  <a:pt x="55" y="18"/>
                </a:cubicBezTo>
                <a:cubicBezTo>
                  <a:pt x="50" y="9"/>
                  <a:pt x="50" y="9"/>
                  <a:pt x="50" y="9"/>
                </a:cubicBezTo>
                <a:cubicBezTo>
                  <a:pt x="48" y="7"/>
                  <a:pt x="45" y="6"/>
                  <a:pt x="42" y="7"/>
                </a:cubicBezTo>
                <a:cubicBezTo>
                  <a:pt x="42" y="7"/>
                  <a:pt x="42" y="7"/>
                  <a:pt x="42" y="7"/>
                </a:cubicBezTo>
                <a:cubicBezTo>
                  <a:pt x="40" y="8"/>
                  <a:pt x="39" y="12"/>
                  <a:pt x="40" y="14"/>
                </a:cubicBezTo>
                <a:lnTo>
                  <a:pt x="45" y="24"/>
                </a:lnTo>
                <a:close/>
                <a:moveTo>
                  <a:pt x="25" y="39"/>
                </a:moveTo>
                <a:cubicBezTo>
                  <a:pt x="27" y="41"/>
                  <a:pt x="31" y="41"/>
                  <a:pt x="33" y="39"/>
                </a:cubicBezTo>
                <a:cubicBezTo>
                  <a:pt x="33" y="39"/>
                  <a:pt x="33" y="39"/>
                  <a:pt x="33" y="39"/>
                </a:cubicBezTo>
                <a:cubicBezTo>
                  <a:pt x="35" y="36"/>
                  <a:pt x="35" y="33"/>
                  <a:pt x="32" y="31"/>
                </a:cubicBezTo>
                <a:cubicBezTo>
                  <a:pt x="25" y="24"/>
                  <a:pt x="25" y="24"/>
                  <a:pt x="25" y="24"/>
                </a:cubicBezTo>
                <a:cubicBezTo>
                  <a:pt x="22" y="22"/>
                  <a:pt x="19" y="22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5" y="27"/>
                  <a:pt x="15" y="30"/>
                  <a:pt x="17" y="32"/>
                </a:cubicBezTo>
                <a:lnTo>
                  <a:pt x="25" y="39"/>
                </a:lnTo>
                <a:close/>
                <a:moveTo>
                  <a:pt x="16" y="62"/>
                </a:moveTo>
                <a:cubicBezTo>
                  <a:pt x="19" y="62"/>
                  <a:pt x="21" y="60"/>
                  <a:pt x="22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3" y="54"/>
                  <a:pt x="21" y="51"/>
                  <a:pt x="18" y="51"/>
                </a:cubicBezTo>
                <a:cubicBezTo>
                  <a:pt x="7" y="49"/>
                  <a:pt x="7" y="49"/>
                  <a:pt x="7" y="49"/>
                </a:cubicBezTo>
                <a:cubicBezTo>
                  <a:pt x="4" y="48"/>
                  <a:pt x="1" y="50"/>
                  <a:pt x="1" y="53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6"/>
                  <a:pt x="2" y="59"/>
                  <a:pt x="5" y="60"/>
                </a:cubicBezTo>
                <a:lnTo>
                  <a:pt x="16" y="62"/>
                </a:lnTo>
                <a:close/>
                <a:moveTo>
                  <a:pt x="18" y="87"/>
                </a:moveTo>
                <a:cubicBezTo>
                  <a:pt x="21" y="87"/>
                  <a:pt x="23" y="84"/>
                  <a:pt x="22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2" y="78"/>
                  <a:pt x="19" y="76"/>
                  <a:pt x="16" y="77"/>
                </a:cubicBezTo>
                <a:cubicBezTo>
                  <a:pt x="6" y="79"/>
                  <a:pt x="6" y="79"/>
                  <a:pt x="6" y="79"/>
                </a:cubicBezTo>
                <a:cubicBezTo>
                  <a:pt x="3" y="79"/>
                  <a:pt x="1" y="82"/>
                  <a:pt x="1" y="85"/>
                </a:cubicBezTo>
                <a:cubicBezTo>
                  <a:pt x="1" y="85"/>
                  <a:pt x="1" y="85"/>
                  <a:pt x="1" y="85"/>
                </a:cubicBezTo>
                <a:cubicBezTo>
                  <a:pt x="2" y="88"/>
                  <a:pt x="5" y="90"/>
                  <a:pt x="8" y="89"/>
                </a:cubicBezTo>
                <a:lnTo>
                  <a:pt x="18" y="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49" name="Google Shape;499;p21"/>
          <p:cNvSpPr>
            <a:spLocks/>
          </p:cNvSpPr>
          <p:nvPr/>
        </p:nvSpPr>
        <p:spPr bwMode="auto">
          <a:xfrm>
            <a:off x="4260058" y="5308609"/>
            <a:ext cx="697706" cy="620713"/>
          </a:xfrm>
          <a:custGeom>
            <a:avLst/>
            <a:gdLst>
              <a:gd name="T0" fmla="*/ 166 w 216"/>
              <a:gd name="T1" fmla="*/ 74 h 144"/>
              <a:gd name="T2" fmla="*/ 78 w 216"/>
              <a:gd name="T3" fmla="*/ 35 h 144"/>
              <a:gd name="T4" fmla="*/ 73 w 216"/>
              <a:gd name="T5" fmla="*/ 24 h 144"/>
              <a:gd name="T6" fmla="*/ 171 w 216"/>
              <a:gd name="T7" fmla="*/ 14 h 144"/>
              <a:gd name="T8" fmla="*/ 179 w 216"/>
              <a:gd name="T9" fmla="*/ 3 h 144"/>
              <a:gd name="T10" fmla="*/ 196 w 216"/>
              <a:gd name="T11" fmla="*/ 63 h 144"/>
              <a:gd name="T12" fmla="*/ 215 w 216"/>
              <a:gd name="T13" fmla="*/ 60 h 144"/>
              <a:gd name="T14" fmla="*/ 189 w 216"/>
              <a:gd name="T15" fmla="*/ 0 h 144"/>
              <a:gd name="T16" fmla="*/ 5 w 216"/>
              <a:gd name="T17" fmla="*/ 77 h 144"/>
              <a:gd name="T18" fmla="*/ 25 w 216"/>
              <a:gd name="T19" fmla="*/ 14 h 144"/>
              <a:gd name="T20" fmla="*/ 11 w 216"/>
              <a:gd name="T21" fmla="*/ 8 h 144"/>
              <a:gd name="T22" fmla="*/ 0 w 216"/>
              <a:gd name="T23" fmla="*/ 72 h 144"/>
              <a:gd name="T24" fmla="*/ 74 w 216"/>
              <a:gd name="T25" fmla="*/ 120 h 144"/>
              <a:gd name="T26" fmla="*/ 66 w 216"/>
              <a:gd name="T27" fmla="*/ 130 h 144"/>
              <a:gd name="T28" fmla="*/ 79 w 216"/>
              <a:gd name="T29" fmla="*/ 140 h 144"/>
              <a:gd name="T30" fmla="*/ 87 w 216"/>
              <a:gd name="T31" fmla="*/ 130 h 144"/>
              <a:gd name="T32" fmla="*/ 49 w 216"/>
              <a:gd name="T33" fmla="*/ 131 h 144"/>
              <a:gd name="T34" fmla="*/ 69 w 216"/>
              <a:gd name="T35" fmla="*/ 106 h 144"/>
              <a:gd name="T36" fmla="*/ 52 w 216"/>
              <a:gd name="T37" fmla="*/ 114 h 144"/>
              <a:gd name="T38" fmla="*/ 32 w 216"/>
              <a:gd name="T39" fmla="*/ 106 h 144"/>
              <a:gd name="T40" fmla="*/ 44 w 216"/>
              <a:gd name="T41" fmla="*/ 116 h 144"/>
              <a:gd name="T42" fmla="*/ 54 w 216"/>
              <a:gd name="T43" fmla="*/ 91 h 144"/>
              <a:gd name="T44" fmla="*/ 38 w 216"/>
              <a:gd name="T45" fmla="*/ 99 h 144"/>
              <a:gd name="T46" fmla="*/ 29 w 216"/>
              <a:gd name="T47" fmla="*/ 101 h 144"/>
              <a:gd name="T48" fmla="*/ 28 w 216"/>
              <a:gd name="T49" fmla="*/ 78 h 144"/>
              <a:gd name="T50" fmla="*/ 24 w 216"/>
              <a:gd name="T51" fmla="*/ 83 h 144"/>
              <a:gd name="T52" fmla="*/ 19 w 216"/>
              <a:gd name="T53" fmla="*/ 100 h 144"/>
              <a:gd name="T54" fmla="*/ 163 w 216"/>
              <a:gd name="T55" fmla="*/ 89 h 144"/>
              <a:gd name="T56" fmla="*/ 109 w 216"/>
              <a:gd name="T57" fmla="*/ 33 h 144"/>
              <a:gd name="T58" fmla="*/ 78 w 216"/>
              <a:gd name="T59" fmla="*/ 40 h 144"/>
              <a:gd name="T60" fmla="*/ 70 w 216"/>
              <a:gd name="T61" fmla="*/ 19 h 144"/>
              <a:gd name="T62" fmla="*/ 34 w 216"/>
              <a:gd name="T63" fmla="*/ 69 h 144"/>
              <a:gd name="T64" fmla="*/ 57 w 216"/>
              <a:gd name="T65" fmla="*/ 87 h 144"/>
              <a:gd name="T66" fmla="*/ 77 w 216"/>
              <a:gd name="T67" fmla="*/ 112 h 144"/>
              <a:gd name="T68" fmla="*/ 97 w 216"/>
              <a:gd name="T69" fmla="*/ 132 h 144"/>
              <a:gd name="T70" fmla="*/ 102 w 216"/>
              <a:gd name="T71" fmla="*/ 134 h 144"/>
              <a:gd name="T72" fmla="*/ 108 w 216"/>
              <a:gd name="T73" fmla="*/ 122 h 144"/>
              <a:gd name="T74" fmla="*/ 89 w 216"/>
              <a:gd name="T75" fmla="*/ 103 h 144"/>
              <a:gd name="T76" fmla="*/ 121 w 216"/>
              <a:gd name="T77" fmla="*/ 124 h 144"/>
              <a:gd name="T78" fmla="*/ 126 w 216"/>
              <a:gd name="T79" fmla="*/ 109 h 144"/>
              <a:gd name="T80" fmla="*/ 110 w 216"/>
              <a:gd name="T81" fmla="*/ 96 h 144"/>
              <a:gd name="T82" fmla="*/ 114 w 216"/>
              <a:gd name="T83" fmla="*/ 91 h 144"/>
              <a:gd name="T84" fmla="*/ 148 w 216"/>
              <a:gd name="T85" fmla="*/ 107 h 144"/>
              <a:gd name="T86" fmla="*/ 140 w 216"/>
              <a:gd name="T87" fmla="*/ 90 h 144"/>
              <a:gd name="T88" fmla="*/ 129 w 216"/>
              <a:gd name="T89" fmla="*/ 77 h 144"/>
              <a:gd name="T90" fmla="*/ 163 w 216"/>
              <a:gd name="T91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16" h="144" extrusionOk="0">
                <a:moveTo>
                  <a:pt x="171" y="14"/>
                </a:moveTo>
                <a:cubicBezTo>
                  <a:pt x="191" y="64"/>
                  <a:pt x="191" y="64"/>
                  <a:pt x="191" y="64"/>
                </a:cubicBezTo>
                <a:cubicBezTo>
                  <a:pt x="166" y="74"/>
                  <a:pt x="166" y="74"/>
                  <a:pt x="166" y="74"/>
                </a:cubicBezTo>
                <a:cubicBezTo>
                  <a:pt x="153" y="63"/>
                  <a:pt x="113" y="28"/>
                  <a:pt x="109" y="28"/>
                </a:cubicBezTo>
                <a:cubicBezTo>
                  <a:pt x="106" y="28"/>
                  <a:pt x="94" y="32"/>
                  <a:pt x="93" y="33"/>
                </a:cubicBezTo>
                <a:cubicBezTo>
                  <a:pt x="93" y="33"/>
                  <a:pt x="85" y="35"/>
                  <a:pt x="78" y="35"/>
                </a:cubicBezTo>
                <a:cubicBezTo>
                  <a:pt x="75" y="35"/>
                  <a:pt x="73" y="34"/>
                  <a:pt x="71" y="33"/>
                </a:cubicBezTo>
                <a:cubicBezTo>
                  <a:pt x="70" y="32"/>
                  <a:pt x="69" y="31"/>
                  <a:pt x="69" y="30"/>
                </a:cubicBezTo>
                <a:cubicBezTo>
                  <a:pt x="69" y="27"/>
                  <a:pt x="72" y="25"/>
                  <a:pt x="73" y="24"/>
                </a:cubicBezTo>
                <a:cubicBezTo>
                  <a:pt x="84" y="18"/>
                  <a:pt x="112" y="7"/>
                  <a:pt x="115" y="7"/>
                </a:cubicBezTo>
                <a:cubicBezTo>
                  <a:pt x="115" y="7"/>
                  <a:pt x="116" y="7"/>
                  <a:pt x="116" y="7"/>
                </a:cubicBezTo>
                <a:cubicBezTo>
                  <a:pt x="123" y="7"/>
                  <a:pt x="166" y="13"/>
                  <a:pt x="171" y="14"/>
                </a:cubicBezTo>
                <a:close/>
                <a:moveTo>
                  <a:pt x="189" y="0"/>
                </a:moveTo>
                <a:cubicBezTo>
                  <a:pt x="188" y="0"/>
                  <a:pt x="188" y="0"/>
                  <a:pt x="187" y="0"/>
                </a:cubicBezTo>
                <a:cubicBezTo>
                  <a:pt x="179" y="3"/>
                  <a:pt x="179" y="3"/>
                  <a:pt x="179" y="3"/>
                </a:cubicBezTo>
                <a:cubicBezTo>
                  <a:pt x="177" y="4"/>
                  <a:pt x="176" y="5"/>
                  <a:pt x="176" y="6"/>
                </a:cubicBezTo>
                <a:cubicBezTo>
                  <a:pt x="175" y="8"/>
                  <a:pt x="175" y="9"/>
                  <a:pt x="176" y="11"/>
                </a:cubicBezTo>
                <a:cubicBezTo>
                  <a:pt x="196" y="63"/>
                  <a:pt x="196" y="63"/>
                  <a:pt x="196" y="63"/>
                </a:cubicBezTo>
                <a:cubicBezTo>
                  <a:pt x="197" y="66"/>
                  <a:pt x="201" y="67"/>
                  <a:pt x="204" y="66"/>
                </a:cubicBezTo>
                <a:cubicBezTo>
                  <a:pt x="212" y="63"/>
                  <a:pt x="212" y="63"/>
                  <a:pt x="212" y="63"/>
                </a:cubicBezTo>
                <a:cubicBezTo>
                  <a:pt x="213" y="62"/>
                  <a:pt x="214" y="61"/>
                  <a:pt x="215" y="60"/>
                </a:cubicBezTo>
                <a:cubicBezTo>
                  <a:pt x="215" y="58"/>
                  <a:pt x="216" y="57"/>
                  <a:pt x="215" y="56"/>
                </a:cubicBezTo>
                <a:cubicBezTo>
                  <a:pt x="194" y="3"/>
                  <a:pt x="194" y="3"/>
                  <a:pt x="194" y="3"/>
                </a:cubicBezTo>
                <a:cubicBezTo>
                  <a:pt x="193" y="1"/>
                  <a:pt x="191" y="0"/>
                  <a:pt x="189" y="0"/>
                </a:cubicBezTo>
                <a:close/>
                <a:moveTo>
                  <a:pt x="0" y="72"/>
                </a:moveTo>
                <a:cubicBezTo>
                  <a:pt x="0" y="73"/>
                  <a:pt x="1" y="74"/>
                  <a:pt x="2" y="76"/>
                </a:cubicBezTo>
                <a:cubicBezTo>
                  <a:pt x="3" y="77"/>
                  <a:pt x="4" y="77"/>
                  <a:pt x="5" y="77"/>
                </a:cubicBezTo>
                <a:cubicBezTo>
                  <a:pt x="14" y="78"/>
                  <a:pt x="14" y="78"/>
                  <a:pt x="14" y="78"/>
                </a:cubicBezTo>
                <a:cubicBezTo>
                  <a:pt x="17" y="78"/>
                  <a:pt x="20" y="76"/>
                  <a:pt x="20" y="73"/>
                </a:cubicBezTo>
                <a:cubicBezTo>
                  <a:pt x="25" y="14"/>
                  <a:pt x="25" y="14"/>
                  <a:pt x="25" y="14"/>
                </a:cubicBezTo>
                <a:cubicBezTo>
                  <a:pt x="25" y="13"/>
                  <a:pt x="24" y="11"/>
                  <a:pt x="23" y="10"/>
                </a:cubicBezTo>
                <a:cubicBezTo>
                  <a:pt x="22" y="9"/>
                  <a:pt x="21" y="8"/>
                  <a:pt x="19" y="8"/>
                </a:cubicBezTo>
                <a:cubicBezTo>
                  <a:pt x="11" y="8"/>
                  <a:pt x="11" y="8"/>
                  <a:pt x="11" y="8"/>
                </a:cubicBezTo>
                <a:cubicBezTo>
                  <a:pt x="10" y="8"/>
                  <a:pt x="10" y="8"/>
                  <a:pt x="10" y="8"/>
                </a:cubicBezTo>
                <a:cubicBezTo>
                  <a:pt x="7" y="8"/>
                  <a:pt x="5" y="10"/>
                  <a:pt x="5" y="13"/>
                </a:cubicBezTo>
                <a:lnTo>
                  <a:pt x="0" y="72"/>
                </a:lnTo>
                <a:close/>
                <a:moveTo>
                  <a:pt x="89" y="124"/>
                </a:moveTo>
                <a:cubicBezTo>
                  <a:pt x="88" y="122"/>
                  <a:pt x="87" y="120"/>
                  <a:pt x="85" y="119"/>
                </a:cubicBezTo>
                <a:cubicBezTo>
                  <a:pt x="81" y="116"/>
                  <a:pt x="78" y="116"/>
                  <a:pt x="74" y="120"/>
                </a:cubicBezTo>
                <a:cubicBezTo>
                  <a:pt x="70" y="125"/>
                  <a:pt x="70" y="125"/>
                  <a:pt x="70" y="125"/>
                </a:cubicBezTo>
                <a:cubicBezTo>
                  <a:pt x="70" y="126"/>
                  <a:pt x="70" y="126"/>
                  <a:pt x="70" y="126"/>
                </a:cubicBezTo>
                <a:cubicBezTo>
                  <a:pt x="66" y="130"/>
                  <a:pt x="66" y="130"/>
                  <a:pt x="66" y="130"/>
                </a:cubicBezTo>
                <a:cubicBezTo>
                  <a:pt x="62" y="136"/>
                  <a:pt x="66" y="140"/>
                  <a:pt x="68" y="142"/>
                </a:cubicBezTo>
                <a:cubicBezTo>
                  <a:pt x="69" y="143"/>
                  <a:pt x="71" y="144"/>
                  <a:pt x="73" y="144"/>
                </a:cubicBezTo>
                <a:cubicBezTo>
                  <a:pt x="75" y="144"/>
                  <a:pt x="77" y="142"/>
                  <a:pt x="79" y="140"/>
                </a:cubicBezTo>
                <a:cubicBezTo>
                  <a:pt x="85" y="133"/>
                  <a:pt x="85" y="133"/>
                  <a:pt x="85" y="133"/>
                </a:cubicBezTo>
                <a:cubicBezTo>
                  <a:pt x="85" y="133"/>
                  <a:pt x="85" y="133"/>
                  <a:pt x="85" y="133"/>
                </a:cubicBezTo>
                <a:cubicBezTo>
                  <a:pt x="87" y="130"/>
                  <a:pt x="87" y="130"/>
                  <a:pt x="87" y="130"/>
                </a:cubicBezTo>
                <a:cubicBezTo>
                  <a:pt x="88" y="128"/>
                  <a:pt x="89" y="126"/>
                  <a:pt x="89" y="124"/>
                </a:cubicBezTo>
                <a:close/>
                <a:moveTo>
                  <a:pt x="47" y="121"/>
                </a:moveTo>
                <a:cubicBezTo>
                  <a:pt x="44" y="124"/>
                  <a:pt x="45" y="127"/>
                  <a:pt x="49" y="131"/>
                </a:cubicBezTo>
                <a:cubicBezTo>
                  <a:pt x="53" y="134"/>
                  <a:pt x="57" y="134"/>
                  <a:pt x="60" y="130"/>
                </a:cubicBezTo>
                <a:cubicBezTo>
                  <a:pt x="70" y="117"/>
                  <a:pt x="70" y="117"/>
                  <a:pt x="70" y="117"/>
                </a:cubicBezTo>
                <a:cubicBezTo>
                  <a:pt x="75" y="112"/>
                  <a:pt x="70" y="107"/>
                  <a:pt x="69" y="106"/>
                </a:cubicBezTo>
                <a:cubicBezTo>
                  <a:pt x="65" y="103"/>
                  <a:pt x="61" y="103"/>
                  <a:pt x="58" y="107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52" y="115"/>
                  <a:pt x="52" y="115"/>
                  <a:pt x="52" y="115"/>
                </a:cubicBezTo>
                <a:lnTo>
                  <a:pt x="47" y="121"/>
                </a:lnTo>
                <a:close/>
                <a:moveTo>
                  <a:pt x="32" y="106"/>
                </a:moveTo>
                <a:cubicBezTo>
                  <a:pt x="30" y="108"/>
                  <a:pt x="30" y="110"/>
                  <a:pt x="30" y="112"/>
                </a:cubicBezTo>
                <a:cubicBezTo>
                  <a:pt x="30" y="114"/>
                  <a:pt x="31" y="116"/>
                  <a:pt x="33" y="117"/>
                </a:cubicBezTo>
                <a:cubicBezTo>
                  <a:pt x="37" y="120"/>
                  <a:pt x="41" y="120"/>
                  <a:pt x="44" y="116"/>
                </a:cubicBezTo>
                <a:cubicBezTo>
                  <a:pt x="55" y="102"/>
                  <a:pt x="55" y="102"/>
                  <a:pt x="55" y="102"/>
                </a:cubicBezTo>
                <a:cubicBezTo>
                  <a:pt x="57" y="100"/>
                  <a:pt x="58" y="98"/>
                  <a:pt x="57" y="96"/>
                </a:cubicBezTo>
                <a:cubicBezTo>
                  <a:pt x="57" y="94"/>
                  <a:pt x="56" y="92"/>
                  <a:pt x="54" y="91"/>
                </a:cubicBezTo>
                <a:cubicBezTo>
                  <a:pt x="50" y="88"/>
                  <a:pt x="46" y="88"/>
                  <a:pt x="43" y="92"/>
                </a:cubicBezTo>
                <a:cubicBezTo>
                  <a:pt x="38" y="99"/>
                  <a:pt x="38" y="99"/>
                  <a:pt x="38" y="99"/>
                </a:cubicBezTo>
                <a:cubicBezTo>
                  <a:pt x="38" y="99"/>
                  <a:pt x="38" y="99"/>
                  <a:pt x="38" y="99"/>
                </a:cubicBezTo>
                <a:cubicBezTo>
                  <a:pt x="37" y="100"/>
                  <a:pt x="37" y="100"/>
                  <a:pt x="37" y="100"/>
                </a:cubicBezTo>
                <a:lnTo>
                  <a:pt x="32" y="106"/>
                </a:lnTo>
                <a:close/>
                <a:moveTo>
                  <a:pt x="29" y="101"/>
                </a:moveTo>
                <a:cubicBezTo>
                  <a:pt x="41" y="88"/>
                  <a:pt x="41" y="88"/>
                  <a:pt x="41" y="88"/>
                </a:cubicBezTo>
                <a:cubicBezTo>
                  <a:pt x="45" y="82"/>
                  <a:pt x="41" y="77"/>
                  <a:pt x="39" y="76"/>
                </a:cubicBezTo>
                <a:cubicBezTo>
                  <a:pt x="35" y="73"/>
                  <a:pt x="32" y="73"/>
                  <a:pt x="28" y="78"/>
                </a:cubicBezTo>
                <a:cubicBezTo>
                  <a:pt x="25" y="82"/>
                  <a:pt x="25" y="82"/>
                  <a:pt x="25" y="82"/>
                </a:cubicBezTo>
                <a:cubicBezTo>
                  <a:pt x="25" y="82"/>
                  <a:pt x="25" y="82"/>
                  <a:pt x="25" y="82"/>
                </a:cubicBezTo>
                <a:cubicBezTo>
                  <a:pt x="24" y="83"/>
                  <a:pt x="24" y="83"/>
                  <a:pt x="24" y="83"/>
                </a:cubicBezTo>
                <a:cubicBezTo>
                  <a:pt x="19" y="89"/>
                  <a:pt x="19" y="89"/>
                  <a:pt x="19" y="89"/>
                </a:cubicBezTo>
                <a:cubicBezTo>
                  <a:pt x="17" y="91"/>
                  <a:pt x="16" y="93"/>
                  <a:pt x="16" y="95"/>
                </a:cubicBezTo>
                <a:cubicBezTo>
                  <a:pt x="17" y="97"/>
                  <a:pt x="18" y="99"/>
                  <a:pt x="19" y="100"/>
                </a:cubicBezTo>
                <a:cubicBezTo>
                  <a:pt x="21" y="101"/>
                  <a:pt x="23" y="103"/>
                  <a:pt x="25" y="103"/>
                </a:cubicBezTo>
                <a:cubicBezTo>
                  <a:pt x="27" y="103"/>
                  <a:pt x="28" y="102"/>
                  <a:pt x="29" y="101"/>
                </a:cubicBezTo>
                <a:close/>
                <a:moveTo>
                  <a:pt x="163" y="89"/>
                </a:moveTo>
                <a:cubicBezTo>
                  <a:pt x="166" y="86"/>
                  <a:pt x="167" y="82"/>
                  <a:pt x="162" y="78"/>
                </a:cubicBezTo>
                <a:cubicBezTo>
                  <a:pt x="158" y="74"/>
                  <a:pt x="158" y="74"/>
                  <a:pt x="158" y="74"/>
                </a:cubicBezTo>
                <a:cubicBezTo>
                  <a:pt x="138" y="57"/>
                  <a:pt x="114" y="36"/>
                  <a:pt x="109" y="33"/>
                </a:cubicBezTo>
                <a:cubicBezTo>
                  <a:pt x="106" y="34"/>
                  <a:pt x="100" y="36"/>
                  <a:pt x="94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38"/>
                  <a:pt x="86" y="40"/>
                  <a:pt x="78" y="40"/>
                </a:cubicBezTo>
                <a:cubicBezTo>
                  <a:pt x="74" y="40"/>
                  <a:pt x="71" y="39"/>
                  <a:pt x="68" y="38"/>
                </a:cubicBezTo>
                <a:cubicBezTo>
                  <a:pt x="64" y="35"/>
                  <a:pt x="64" y="31"/>
                  <a:pt x="64" y="30"/>
                </a:cubicBezTo>
                <a:cubicBezTo>
                  <a:pt x="64" y="25"/>
                  <a:pt x="68" y="21"/>
                  <a:pt x="70" y="19"/>
                </a:cubicBezTo>
                <a:cubicBezTo>
                  <a:pt x="30" y="14"/>
                  <a:pt x="30" y="14"/>
                  <a:pt x="30" y="14"/>
                </a:cubicBezTo>
                <a:cubicBezTo>
                  <a:pt x="25" y="73"/>
                  <a:pt x="25" y="73"/>
                  <a:pt x="25" y="73"/>
                </a:cubicBezTo>
                <a:cubicBezTo>
                  <a:pt x="29" y="70"/>
                  <a:pt x="32" y="69"/>
                  <a:pt x="34" y="69"/>
                </a:cubicBezTo>
                <a:cubicBezTo>
                  <a:pt x="37" y="69"/>
                  <a:pt x="40" y="70"/>
                  <a:pt x="42" y="72"/>
                </a:cubicBezTo>
                <a:cubicBezTo>
                  <a:pt x="46" y="75"/>
                  <a:pt x="48" y="80"/>
                  <a:pt x="48" y="84"/>
                </a:cubicBezTo>
                <a:cubicBezTo>
                  <a:pt x="51" y="83"/>
                  <a:pt x="54" y="85"/>
                  <a:pt x="57" y="87"/>
                </a:cubicBezTo>
                <a:cubicBezTo>
                  <a:pt x="61" y="90"/>
                  <a:pt x="63" y="94"/>
                  <a:pt x="62" y="99"/>
                </a:cubicBezTo>
                <a:cubicBezTo>
                  <a:pt x="66" y="98"/>
                  <a:pt x="69" y="99"/>
                  <a:pt x="72" y="102"/>
                </a:cubicBezTo>
                <a:cubicBezTo>
                  <a:pt x="75" y="105"/>
                  <a:pt x="77" y="108"/>
                  <a:pt x="77" y="112"/>
                </a:cubicBezTo>
                <a:cubicBezTo>
                  <a:pt x="81" y="111"/>
                  <a:pt x="85" y="112"/>
                  <a:pt x="88" y="115"/>
                </a:cubicBezTo>
                <a:cubicBezTo>
                  <a:pt x="93" y="119"/>
                  <a:pt x="95" y="124"/>
                  <a:pt x="93" y="129"/>
                </a:cubicBezTo>
                <a:cubicBezTo>
                  <a:pt x="97" y="132"/>
                  <a:pt x="97" y="132"/>
                  <a:pt x="97" y="132"/>
                </a:cubicBezTo>
                <a:cubicBezTo>
                  <a:pt x="97" y="132"/>
                  <a:pt x="97" y="132"/>
                  <a:pt x="97" y="133"/>
                </a:cubicBezTo>
                <a:cubicBezTo>
                  <a:pt x="97" y="133"/>
                  <a:pt x="97" y="133"/>
                  <a:pt x="97" y="133"/>
                </a:cubicBezTo>
                <a:cubicBezTo>
                  <a:pt x="99" y="134"/>
                  <a:pt x="100" y="134"/>
                  <a:pt x="102" y="134"/>
                </a:cubicBezTo>
                <a:cubicBezTo>
                  <a:pt x="104" y="134"/>
                  <a:pt x="106" y="133"/>
                  <a:pt x="107" y="131"/>
                </a:cubicBezTo>
                <a:cubicBezTo>
                  <a:pt x="110" y="128"/>
                  <a:pt x="111" y="126"/>
                  <a:pt x="108" y="123"/>
                </a:cubicBezTo>
                <a:cubicBezTo>
                  <a:pt x="108" y="122"/>
                  <a:pt x="108" y="122"/>
                  <a:pt x="108" y="122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89" y="106"/>
                  <a:pt x="89" y="106"/>
                  <a:pt x="89" y="105"/>
                </a:cubicBezTo>
                <a:cubicBezTo>
                  <a:pt x="89" y="104"/>
                  <a:pt x="89" y="103"/>
                  <a:pt x="89" y="103"/>
                </a:cubicBezTo>
                <a:cubicBezTo>
                  <a:pt x="90" y="102"/>
                  <a:pt x="92" y="101"/>
                  <a:pt x="94" y="102"/>
                </a:cubicBezTo>
                <a:cubicBezTo>
                  <a:pt x="117" y="123"/>
                  <a:pt x="117" y="123"/>
                  <a:pt x="117" y="123"/>
                </a:cubicBezTo>
                <a:cubicBezTo>
                  <a:pt x="119" y="123"/>
                  <a:pt x="120" y="124"/>
                  <a:pt x="121" y="124"/>
                </a:cubicBezTo>
                <a:cubicBezTo>
                  <a:pt x="124" y="124"/>
                  <a:pt x="126" y="123"/>
                  <a:pt x="128" y="120"/>
                </a:cubicBezTo>
                <a:cubicBezTo>
                  <a:pt x="129" y="118"/>
                  <a:pt x="130" y="117"/>
                  <a:pt x="130" y="115"/>
                </a:cubicBezTo>
                <a:cubicBezTo>
                  <a:pt x="130" y="113"/>
                  <a:pt x="128" y="110"/>
                  <a:pt x="126" y="109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10" y="96"/>
                  <a:pt x="110" y="96"/>
                  <a:pt x="110" y="96"/>
                </a:cubicBezTo>
                <a:cubicBezTo>
                  <a:pt x="110" y="95"/>
                  <a:pt x="109" y="95"/>
                  <a:pt x="109" y="94"/>
                </a:cubicBezTo>
                <a:cubicBezTo>
                  <a:pt x="109" y="93"/>
                  <a:pt x="109" y="92"/>
                  <a:pt x="110" y="92"/>
                </a:cubicBezTo>
                <a:cubicBezTo>
                  <a:pt x="111" y="90"/>
                  <a:pt x="113" y="90"/>
                  <a:pt x="114" y="91"/>
                </a:cubicBezTo>
                <a:cubicBezTo>
                  <a:pt x="136" y="109"/>
                  <a:pt x="136" y="109"/>
                  <a:pt x="136" y="109"/>
                </a:cubicBezTo>
                <a:cubicBezTo>
                  <a:pt x="137" y="110"/>
                  <a:pt x="139" y="111"/>
                  <a:pt x="141" y="111"/>
                </a:cubicBezTo>
                <a:cubicBezTo>
                  <a:pt x="143" y="111"/>
                  <a:pt x="146" y="109"/>
                  <a:pt x="148" y="107"/>
                </a:cubicBezTo>
                <a:cubicBezTo>
                  <a:pt x="150" y="105"/>
                  <a:pt x="150" y="103"/>
                  <a:pt x="150" y="101"/>
                </a:cubicBezTo>
                <a:cubicBezTo>
                  <a:pt x="150" y="99"/>
                  <a:pt x="149" y="97"/>
                  <a:pt x="147" y="95"/>
                </a:cubicBezTo>
                <a:cubicBezTo>
                  <a:pt x="140" y="90"/>
                  <a:pt x="140" y="90"/>
                  <a:pt x="140" y="90"/>
                </a:cubicBezTo>
                <a:cubicBezTo>
                  <a:pt x="140" y="90"/>
                  <a:pt x="140" y="90"/>
                  <a:pt x="140" y="90"/>
                </a:cubicBezTo>
                <a:cubicBezTo>
                  <a:pt x="129" y="81"/>
                  <a:pt x="129" y="81"/>
                  <a:pt x="129" y="81"/>
                </a:cubicBezTo>
                <a:cubicBezTo>
                  <a:pt x="128" y="80"/>
                  <a:pt x="128" y="78"/>
                  <a:pt x="129" y="77"/>
                </a:cubicBezTo>
                <a:cubicBezTo>
                  <a:pt x="130" y="76"/>
                  <a:pt x="131" y="75"/>
                  <a:pt x="133" y="76"/>
                </a:cubicBezTo>
                <a:cubicBezTo>
                  <a:pt x="151" y="91"/>
                  <a:pt x="151" y="91"/>
                  <a:pt x="151" y="91"/>
                </a:cubicBezTo>
                <a:cubicBezTo>
                  <a:pt x="155" y="95"/>
                  <a:pt x="160" y="94"/>
                  <a:pt x="16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50" name="Google Shape;500;p21"/>
          <p:cNvSpPr>
            <a:spLocks/>
          </p:cNvSpPr>
          <p:nvPr/>
        </p:nvSpPr>
        <p:spPr bwMode="auto">
          <a:xfrm>
            <a:off x="4179094" y="3162305"/>
            <a:ext cx="814388" cy="568325"/>
          </a:xfrm>
          <a:custGeom>
            <a:avLst/>
            <a:gdLst>
              <a:gd name="T0" fmla="*/ 182 w 252"/>
              <a:gd name="T1" fmla="*/ 124 h 132"/>
              <a:gd name="T2" fmla="*/ 170 w 252"/>
              <a:gd name="T3" fmla="*/ 128 h 132"/>
              <a:gd name="T4" fmla="*/ 129 w 252"/>
              <a:gd name="T5" fmla="*/ 132 h 132"/>
              <a:gd name="T6" fmla="*/ 87 w 252"/>
              <a:gd name="T7" fmla="*/ 128 h 132"/>
              <a:gd name="T8" fmla="*/ 76 w 252"/>
              <a:gd name="T9" fmla="*/ 124 h 132"/>
              <a:gd name="T10" fmla="*/ 71 w 252"/>
              <a:gd name="T11" fmla="*/ 104 h 132"/>
              <a:gd name="T12" fmla="*/ 95 w 252"/>
              <a:gd name="T13" fmla="*/ 89 h 132"/>
              <a:gd name="T14" fmla="*/ 106 w 252"/>
              <a:gd name="T15" fmla="*/ 84 h 132"/>
              <a:gd name="T16" fmla="*/ 110 w 252"/>
              <a:gd name="T17" fmla="*/ 68 h 132"/>
              <a:gd name="T18" fmla="*/ 96 w 252"/>
              <a:gd name="T19" fmla="*/ 29 h 132"/>
              <a:gd name="T20" fmla="*/ 120 w 252"/>
              <a:gd name="T21" fmla="*/ 2 h 132"/>
              <a:gd name="T22" fmla="*/ 129 w 252"/>
              <a:gd name="T23" fmla="*/ 0 h 132"/>
              <a:gd name="T24" fmla="*/ 138 w 252"/>
              <a:gd name="T25" fmla="*/ 2 h 132"/>
              <a:gd name="T26" fmla="*/ 162 w 252"/>
              <a:gd name="T27" fmla="*/ 29 h 132"/>
              <a:gd name="T28" fmla="*/ 148 w 252"/>
              <a:gd name="T29" fmla="*/ 68 h 132"/>
              <a:gd name="T30" fmla="*/ 152 w 252"/>
              <a:gd name="T31" fmla="*/ 84 h 132"/>
              <a:gd name="T32" fmla="*/ 163 w 252"/>
              <a:gd name="T33" fmla="*/ 89 h 132"/>
              <a:gd name="T34" fmla="*/ 187 w 252"/>
              <a:gd name="T35" fmla="*/ 104 h 132"/>
              <a:gd name="T36" fmla="*/ 182 w 252"/>
              <a:gd name="T37" fmla="*/ 124 h 132"/>
              <a:gd name="T38" fmla="*/ 248 w 252"/>
              <a:gd name="T39" fmla="*/ 113 h 132"/>
              <a:gd name="T40" fmla="*/ 232 w 252"/>
              <a:gd name="T41" fmla="*/ 102 h 132"/>
              <a:gd name="T42" fmla="*/ 223 w 252"/>
              <a:gd name="T43" fmla="*/ 99 h 132"/>
              <a:gd name="T44" fmla="*/ 221 w 252"/>
              <a:gd name="T45" fmla="*/ 88 h 132"/>
              <a:gd name="T46" fmla="*/ 231 w 252"/>
              <a:gd name="T47" fmla="*/ 60 h 132"/>
              <a:gd name="T48" fmla="*/ 214 w 252"/>
              <a:gd name="T49" fmla="*/ 41 h 132"/>
              <a:gd name="T50" fmla="*/ 208 w 252"/>
              <a:gd name="T51" fmla="*/ 40 h 132"/>
              <a:gd name="T52" fmla="*/ 201 w 252"/>
              <a:gd name="T53" fmla="*/ 41 h 132"/>
              <a:gd name="T54" fmla="*/ 185 w 252"/>
              <a:gd name="T55" fmla="*/ 60 h 132"/>
              <a:gd name="T56" fmla="*/ 195 w 252"/>
              <a:gd name="T57" fmla="*/ 88 h 132"/>
              <a:gd name="T58" fmla="*/ 192 w 252"/>
              <a:gd name="T59" fmla="*/ 99 h 132"/>
              <a:gd name="T60" fmla="*/ 191 w 252"/>
              <a:gd name="T61" fmla="*/ 99 h 132"/>
              <a:gd name="T62" fmla="*/ 194 w 252"/>
              <a:gd name="T63" fmla="*/ 101 h 132"/>
              <a:gd name="T64" fmla="*/ 198 w 252"/>
              <a:gd name="T65" fmla="*/ 115 h 132"/>
              <a:gd name="T66" fmla="*/ 188 w 252"/>
              <a:gd name="T67" fmla="*/ 128 h 132"/>
              <a:gd name="T68" fmla="*/ 183 w 252"/>
              <a:gd name="T69" fmla="*/ 130 h 132"/>
              <a:gd name="T70" fmla="*/ 208 w 252"/>
              <a:gd name="T71" fmla="*/ 132 h 132"/>
              <a:gd name="T72" fmla="*/ 237 w 252"/>
              <a:gd name="T73" fmla="*/ 129 h 132"/>
              <a:gd name="T74" fmla="*/ 245 w 252"/>
              <a:gd name="T75" fmla="*/ 127 h 132"/>
              <a:gd name="T76" fmla="*/ 248 w 252"/>
              <a:gd name="T77" fmla="*/ 113 h 132"/>
              <a:gd name="T78" fmla="*/ 59 w 252"/>
              <a:gd name="T79" fmla="*/ 115 h 132"/>
              <a:gd name="T80" fmla="*/ 64 w 252"/>
              <a:gd name="T81" fmla="*/ 101 h 132"/>
              <a:gd name="T82" fmla="*/ 69 w 252"/>
              <a:gd name="T83" fmla="*/ 96 h 132"/>
              <a:gd name="T84" fmla="*/ 66 w 252"/>
              <a:gd name="T85" fmla="*/ 95 h 132"/>
              <a:gd name="T86" fmla="*/ 63 w 252"/>
              <a:gd name="T87" fmla="*/ 83 h 132"/>
              <a:gd name="T88" fmla="*/ 74 w 252"/>
              <a:gd name="T89" fmla="*/ 53 h 132"/>
              <a:gd name="T90" fmla="*/ 56 w 252"/>
              <a:gd name="T91" fmla="*/ 32 h 132"/>
              <a:gd name="T92" fmla="*/ 49 w 252"/>
              <a:gd name="T93" fmla="*/ 31 h 132"/>
              <a:gd name="T94" fmla="*/ 42 w 252"/>
              <a:gd name="T95" fmla="*/ 32 h 132"/>
              <a:gd name="T96" fmla="*/ 23 w 252"/>
              <a:gd name="T97" fmla="*/ 53 h 132"/>
              <a:gd name="T98" fmla="*/ 34 w 252"/>
              <a:gd name="T99" fmla="*/ 83 h 132"/>
              <a:gd name="T100" fmla="*/ 31 w 252"/>
              <a:gd name="T101" fmla="*/ 95 h 132"/>
              <a:gd name="T102" fmla="*/ 22 w 252"/>
              <a:gd name="T103" fmla="*/ 99 h 132"/>
              <a:gd name="T104" fmla="*/ 4 w 252"/>
              <a:gd name="T105" fmla="*/ 111 h 132"/>
              <a:gd name="T106" fmla="*/ 8 w 252"/>
              <a:gd name="T107" fmla="*/ 126 h 132"/>
              <a:gd name="T108" fmla="*/ 17 w 252"/>
              <a:gd name="T109" fmla="*/ 129 h 132"/>
              <a:gd name="T110" fmla="*/ 49 w 252"/>
              <a:gd name="T111" fmla="*/ 132 h 132"/>
              <a:gd name="T112" fmla="*/ 75 w 252"/>
              <a:gd name="T113" fmla="*/ 130 h 132"/>
              <a:gd name="T114" fmla="*/ 70 w 252"/>
              <a:gd name="T115" fmla="*/ 128 h 132"/>
              <a:gd name="T116" fmla="*/ 59 w 252"/>
              <a:gd name="T117" fmla="*/ 115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52" h="132" extrusionOk="0">
                <a:moveTo>
                  <a:pt x="182" y="124"/>
                </a:moveTo>
                <a:cubicBezTo>
                  <a:pt x="178" y="126"/>
                  <a:pt x="174" y="127"/>
                  <a:pt x="170" y="128"/>
                </a:cubicBezTo>
                <a:cubicBezTo>
                  <a:pt x="158" y="131"/>
                  <a:pt x="145" y="132"/>
                  <a:pt x="129" y="132"/>
                </a:cubicBezTo>
                <a:cubicBezTo>
                  <a:pt x="113" y="132"/>
                  <a:pt x="100" y="131"/>
                  <a:pt x="87" y="128"/>
                </a:cubicBezTo>
                <a:cubicBezTo>
                  <a:pt x="84" y="127"/>
                  <a:pt x="80" y="126"/>
                  <a:pt x="76" y="124"/>
                </a:cubicBezTo>
                <a:cubicBezTo>
                  <a:pt x="65" y="119"/>
                  <a:pt x="65" y="110"/>
                  <a:pt x="71" y="104"/>
                </a:cubicBezTo>
                <a:cubicBezTo>
                  <a:pt x="78" y="97"/>
                  <a:pt x="86" y="93"/>
                  <a:pt x="95" y="89"/>
                </a:cubicBezTo>
                <a:cubicBezTo>
                  <a:pt x="98" y="87"/>
                  <a:pt x="102" y="86"/>
                  <a:pt x="106" y="84"/>
                </a:cubicBezTo>
                <a:cubicBezTo>
                  <a:pt x="114" y="81"/>
                  <a:pt x="116" y="74"/>
                  <a:pt x="110" y="68"/>
                </a:cubicBezTo>
                <a:cubicBezTo>
                  <a:pt x="99" y="57"/>
                  <a:pt x="95" y="44"/>
                  <a:pt x="96" y="29"/>
                </a:cubicBezTo>
                <a:cubicBezTo>
                  <a:pt x="96" y="14"/>
                  <a:pt x="105" y="5"/>
                  <a:pt x="120" y="2"/>
                </a:cubicBezTo>
                <a:cubicBezTo>
                  <a:pt x="123" y="1"/>
                  <a:pt x="126" y="1"/>
                  <a:pt x="129" y="0"/>
                </a:cubicBezTo>
                <a:cubicBezTo>
                  <a:pt x="132" y="1"/>
                  <a:pt x="135" y="1"/>
                  <a:pt x="138" y="2"/>
                </a:cubicBezTo>
                <a:cubicBezTo>
                  <a:pt x="152" y="5"/>
                  <a:pt x="162" y="14"/>
                  <a:pt x="162" y="29"/>
                </a:cubicBezTo>
                <a:cubicBezTo>
                  <a:pt x="163" y="44"/>
                  <a:pt x="159" y="57"/>
                  <a:pt x="148" y="68"/>
                </a:cubicBezTo>
                <a:cubicBezTo>
                  <a:pt x="142" y="74"/>
                  <a:pt x="144" y="81"/>
                  <a:pt x="152" y="84"/>
                </a:cubicBezTo>
                <a:cubicBezTo>
                  <a:pt x="155" y="86"/>
                  <a:pt x="159" y="87"/>
                  <a:pt x="163" y="89"/>
                </a:cubicBezTo>
                <a:cubicBezTo>
                  <a:pt x="172" y="93"/>
                  <a:pt x="180" y="97"/>
                  <a:pt x="187" y="104"/>
                </a:cubicBezTo>
                <a:cubicBezTo>
                  <a:pt x="191" y="108"/>
                  <a:pt x="193" y="119"/>
                  <a:pt x="182" y="124"/>
                </a:cubicBezTo>
                <a:close/>
                <a:moveTo>
                  <a:pt x="248" y="113"/>
                </a:moveTo>
                <a:cubicBezTo>
                  <a:pt x="243" y="108"/>
                  <a:pt x="238" y="105"/>
                  <a:pt x="232" y="102"/>
                </a:cubicBezTo>
                <a:cubicBezTo>
                  <a:pt x="229" y="101"/>
                  <a:pt x="226" y="100"/>
                  <a:pt x="223" y="99"/>
                </a:cubicBezTo>
                <a:cubicBezTo>
                  <a:pt x="218" y="97"/>
                  <a:pt x="217" y="91"/>
                  <a:pt x="221" y="88"/>
                </a:cubicBezTo>
                <a:cubicBezTo>
                  <a:pt x="228" y="80"/>
                  <a:pt x="231" y="71"/>
                  <a:pt x="231" y="60"/>
                </a:cubicBezTo>
                <a:cubicBezTo>
                  <a:pt x="230" y="50"/>
                  <a:pt x="224" y="44"/>
                  <a:pt x="214" y="41"/>
                </a:cubicBezTo>
                <a:cubicBezTo>
                  <a:pt x="212" y="41"/>
                  <a:pt x="210" y="41"/>
                  <a:pt x="208" y="40"/>
                </a:cubicBezTo>
                <a:cubicBezTo>
                  <a:pt x="206" y="41"/>
                  <a:pt x="204" y="41"/>
                  <a:pt x="201" y="41"/>
                </a:cubicBezTo>
                <a:cubicBezTo>
                  <a:pt x="191" y="44"/>
                  <a:pt x="185" y="50"/>
                  <a:pt x="185" y="60"/>
                </a:cubicBezTo>
                <a:cubicBezTo>
                  <a:pt x="184" y="71"/>
                  <a:pt x="187" y="80"/>
                  <a:pt x="195" y="88"/>
                </a:cubicBezTo>
                <a:cubicBezTo>
                  <a:pt x="199" y="91"/>
                  <a:pt x="197" y="97"/>
                  <a:pt x="192" y="99"/>
                </a:cubicBezTo>
                <a:cubicBezTo>
                  <a:pt x="192" y="99"/>
                  <a:pt x="192" y="99"/>
                  <a:pt x="191" y="99"/>
                </a:cubicBezTo>
                <a:cubicBezTo>
                  <a:pt x="192" y="100"/>
                  <a:pt x="193" y="100"/>
                  <a:pt x="194" y="101"/>
                </a:cubicBezTo>
                <a:cubicBezTo>
                  <a:pt x="197" y="105"/>
                  <a:pt x="199" y="110"/>
                  <a:pt x="198" y="115"/>
                </a:cubicBezTo>
                <a:cubicBezTo>
                  <a:pt x="197" y="121"/>
                  <a:pt x="193" y="126"/>
                  <a:pt x="188" y="128"/>
                </a:cubicBezTo>
                <a:cubicBezTo>
                  <a:pt x="186" y="129"/>
                  <a:pt x="185" y="130"/>
                  <a:pt x="183" y="130"/>
                </a:cubicBezTo>
                <a:cubicBezTo>
                  <a:pt x="191" y="131"/>
                  <a:pt x="198" y="132"/>
                  <a:pt x="208" y="132"/>
                </a:cubicBezTo>
                <a:cubicBezTo>
                  <a:pt x="219" y="132"/>
                  <a:pt x="228" y="131"/>
                  <a:pt x="237" y="129"/>
                </a:cubicBezTo>
                <a:cubicBezTo>
                  <a:pt x="239" y="129"/>
                  <a:pt x="242" y="128"/>
                  <a:pt x="245" y="127"/>
                </a:cubicBezTo>
                <a:cubicBezTo>
                  <a:pt x="252" y="123"/>
                  <a:pt x="251" y="115"/>
                  <a:pt x="248" y="113"/>
                </a:cubicBezTo>
                <a:close/>
                <a:moveTo>
                  <a:pt x="59" y="115"/>
                </a:moveTo>
                <a:cubicBezTo>
                  <a:pt x="58" y="110"/>
                  <a:pt x="60" y="105"/>
                  <a:pt x="64" y="101"/>
                </a:cubicBezTo>
                <a:cubicBezTo>
                  <a:pt x="66" y="99"/>
                  <a:pt x="68" y="98"/>
                  <a:pt x="69" y="96"/>
                </a:cubicBezTo>
                <a:cubicBezTo>
                  <a:pt x="68" y="96"/>
                  <a:pt x="67" y="95"/>
                  <a:pt x="66" y="95"/>
                </a:cubicBezTo>
                <a:cubicBezTo>
                  <a:pt x="61" y="93"/>
                  <a:pt x="59" y="87"/>
                  <a:pt x="63" y="83"/>
                </a:cubicBezTo>
                <a:cubicBezTo>
                  <a:pt x="72" y="75"/>
                  <a:pt x="75" y="64"/>
                  <a:pt x="74" y="53"/>
                </a:cubicBezTo>
                <a:cubicBezTo>
                  <a:pt x="74" y="41"/>
                  <a:pt x="67" y="34"/>
                  <a:pt x="56" y="32"/>
                </a:cubicBezTo>
                <a:cubicBezTo>
                  <a:pt x="53" y="31"/>
                  <a:pt x="51" y="31"/>
                  <a:pt x="49" y="31"/>
                </a:cubicBezTo>
                <a:cubicBezTo>
                  <a:pt x="46" y="31"/>
                  <a:pt x="44" y="31"/>
                  <a:pt x="42" y="32"/>
                </a:cubicBezTo>
                <a:cubicBezTo>
                  <a:pt x="31" y="34"/>
                  <a:pt x="24" y="41"/>
                  <a:pt x="23" y="53"/>
                </a:cubicBezTo>
                <a:cubicBezTo>
                  <a:pt x="23" y="64"/>
                  <a:pt x="26" y="74"/>
                  <a:pt x="34" y="83"/>
                </a:cubicBezTo>
                <a:cubicBezTo>
                  <a:pt x="38" y="87"/>
                  <a:pt x="37" y="93"/>
                  <a:pt x="31" y="95"/>
                </a:cubicBezTo>
                <a:cubicBezTo>
                  <a:pt x="28" y="96"/>
                  <a:pt x="25" y="97"/>
                  <a:pt x="22" y="99"/>
                </a:cubicBezTo>
                <a:cubicBezTo>
                  <a:pt x="16" y="102"/>
                  <a:pt x="9" y="105"/>
                  <a:pt x="4" y="111"/>
                </a:cubicBezTo>
                <a:cubicBezTo>
                  <a:pt x="0" y="115"/>
                  <a:pt x="0" y="122"/>
                  <a:pt x="8" y="126"/>
                </a:cubicBezTo>
                <a:cubicBezTo>
                  <a:pt x="11" y="127"/>
                  <a:pt x="14" y="128"/>
                  <a:pt x="17" y="129"/>
                </a:cubicBezTo>
                <a:cubicBezTo>
                  <a:pt x="26" y="131"/>
                  <a:pt x="36" y="132"/>
                  <a:pt x="49" y="132"/>
                </a:cubicBezTo>
                <a:cubicBezTo>
                  <a:pt x="59" y="132"/>
                  <a:pt x="67" y="131"/>
                  <a:pt x="75" y="130"/>
                </a:cubicBezTo>
                <a:cubicBezTo>
                  <a:pt x="73" y="130"/>
                  <a:pt x="72" y="129"/>
                  <a:pt x="70" y="128"/>
                </a:cubicBezTo>
                <a:cubicBezTo>
                  <a:pt x="64" y="125"/>
                  <a:pt x="60" y="121"/>
                  <a:pt x="59" y="1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51" name="Google Shape;501;p21"/>
          <p:cNvSpPr>
            <a:spLocks/>
          </p:cNvSpPr>
          <p:nvPr/>
        </p:nvSpPr>
        <p:spPr bwMode="auto">
          <a:xfrm>
            <a:off x="5578082" y="3162300"/>
            <a:ext cx="500063" cy="668338"/>
          </a:xfrm>
          <a:custGeom>
            <a:avLst/>
            <a:gdLst>
              <a:gd name="T0" fmla="*/ 73 w 155"/>
              <a:gd name="T1" fmla="*/ 82 h 155"/>
              <a:gd name="T2" fmla="*/ 146 w 155"/>
              <a:gd name="T3" fmla="*/ 82 h 155"/>
              <a:gd name="T4" fmla="*/ 73 w 155"/>
              <a:gd name="T5" fmla="*/ 155 h 155"/>
              <a:gd name="T6" fmla="*/ 0 w 155"/>
              <a:gd name="T7" fmla="*/ 82 h 155"/>
              <a:gd name="T8" fmla="*/ 73 w 155"/>
              <a:gd name="T9" fmla="*/ 9 h 155"/>
              <a:gd name="T10" fmla="*/ 73 w 155"/>
              <a:gd name="T11" fmla="*/ 82 h 155"/>
              <a:gd name="T12" fmla="*/ 82 w 155"/>
              <a:gd name="T13" fmla="*/ 0 h 155"/>
              <a:gd name="T14" fmla="*/ 82 w 155"/>
              <a:gd name="T15" fmla="*/ 73 h 155"/>
              <a:gd name="T16" fmla="*/ 155 w 155"/>
              <a:gd name="T17" fmla="*/ 73 h 155"/>
              <a:gd name="T18" fmla="*/ 82 w 155"/>
              <a:gd name="T19" fmla="*/ 0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55" h="155" extrusionOk="0">
                <a:moveTo>
                  <a:pt x="73" y="82"/>
                </a:moveTo>
                <a:cubicBezTo>
                  <a:pt x="146" y="82"/>
                  <a:pt x="146" y="82"/>
                  <a:pt x="146" y="82"/>
                </a:cubicBezTo>
                <a:cubicBezTo>
                  <a:pt x="146" y="122"/>
                  <a:pt x="113" y="155"/>
                  <a:pt x="73" y="155"/>
                </a:cubicBezTo>
                <a:cubicBezTo>
                  <a:pt x="33" y="155"/>
                  <a:pt x="0" y="122"/>
                  <a:pt x="0" y="82"/>
                </a:cubicBezTo>
                <a:cubicBezTo>
                  <a:pt x="0" y="42"/>
                  <a:pt x="33" y="9"/>
                  <a:pt x="73" y="9"/>
                </a:cubicBezTo>
                <a:lnTo>
                  <a:pt x="73" y="82"/>
                </a:lnTo>
                <a:close/>
                <a:moveTo>
                  <a:pt x="82" y="0"/>
                </a:moveTo>
                <a:cubicBezTo>
                  <a:pt x="82" y="73"/>
                  <a:pt x="82" y="73"/>
                  <a:pt x="82" y="73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33"/>
                  <a:pt x="122" y="0"/>
                  <a:pt x="8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30753" name="Google Shape;503;p21"/>
          <p:cNvSpPr txBox="1">
            <a:spLocks noChangeArrowheads="1"/>
          </p:cNvSpPr>
          <p:nvPr/>
        </p:nvSpPr>
        <p:spPr bwMode="auto">
          <a:xfrm>
            <a:off x="11278" y="5694381"/>
            <a:ext cx="18002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/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Вкладені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 </a:t>
            </a:r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розгалуження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 і </a:t>
            </a:r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повторення</a:t>
            </a:r>
            <a:r>
              <a:rPr lang="ru-RU" dirty="0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( проект </a:t>
            </a:r>
            <a:r>
              <a:rPr lang="ru-RU" dirty="0" err="1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Лабіринт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)</a:t>
            </a:r>
          </a:p>
        </p:txBody>
      </p:sp>
      <p:sp>
        <p:nvSpPr>
          <p:cNvPr id="30754" name="Google Shape;504;p21"/>
          <p:cNvSpPr txBox="1">
            <a:spLocks noChangeArrowheads="1"/>
          </p:cNvSpPr>
          <p:nvPr/>
        </p:nvSpPr>
        <p:spPr bwMode="auto">
          <a:xfrm>
            <a:off x="7496268" y="2674939"/>
            <a:ext cx="1599852" cy="974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/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Вкладені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 </a:t>
            </a:r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розгалуження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 і </a:t>
            </a:r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повторення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( проект </a:t>
            </a:r>
            <a:r>
              <a:rPr lang="ru-RU" dirty="0" err="1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Космічні</a:t>
            </a:r>
            <a:r>
              <a:rPr lang="ru-RU" dirty="0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 </a:t>
            </a:r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ігри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)</a:t>
            </a:r>
          </a:p>
        </p:txBody>
      </p:sp>
      <p:sp>
        <p:nvSpPr>
          <p:cNvPr id="37" name="Google Shape;472;p21"/>
          <p:cNvSpPr txBox="1">
            <a:spLocks noChangeArrowheads="1"/>
          </p:cNvSpPr>
          <p:nvPr/>
        </p:nvSpPr>
        <p:spPr bwMode="auto">
          <a:xfrm>
            <a:off x="96725" y="4207843"/>
            <a:ext cx="169708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Pts val="1100"/>
              <a:buFont typeface="Open Sans" pitchFamily="34" charset="0"/>
              <a:buNone/>
            </a:pPr>
            <a:r>
              <a:rPr lang="ru-RU" alt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Вкладені</a:t>
            </a:r>
            <a:r>
              <a:rPr lang="ru-RU" alt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 </a:t>
            </a:r>
            <a:r>
              <a:rPr lang="ru-RU" alt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алгоритмічні</a:t>
            </a:r>
            <a:r>
              <a:rPr lang="ru-RU" alt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 </a:t>
            </a:r>
            <a:r>
              <a:rPr lang="ru-RU" alt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структури</a:t>
            </a:r>
            <a:r>
              <a:rPr lang="ru-RU" alt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 </a:t>
            </a:r>
            <a:r>
              <a:rPr lang="ru-RU" alt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повторення</a:t>
            </a:r>
            <a:r>
              <a:rPr lang="ru-RU" alt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 та </a:t>
            </a:r>
            <a:r>
              <a:rPr lang="ru-RU" alt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sym typeface="Montserrat"/>
              </a:rPr>
              <a:t>розгалуження</a:t>
            </a:r>
            <a:endParaRPr lang="ru-RU" altLang="ru-RU" dirty="0"/>
          </a:p>
        </p:txBody>
      </p:sp>
      <p:sp>
        <p:nvSpPr>
          <p:cNvPr id="38" name="Google Shape;503;p21"/>
          <p:cNvSpPr txBox="1">
            <a:spLocks noChangeArrowheads="1"/>
          </p:cNvSpPr>
          <p:nvPr/>
        </p:nvSpPr>
        <p:spPr bwMode="auto">
          <a:xfrm>
            <a:off x="7357624" y="4149250"/>
            <a:ext cx="18002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/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Вкладені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 </a:t>
            </a:r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розгалуження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 і </a:t>
            </a:r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повторення</a:t>
            </a:r>
            <a:r>
              <a:rPr lang="ru-RU" dirty="0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( проект </a:t>
            </a:r>
            <a:r>
              <a:rPr lang="ru-RU" dirty="0" err="1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Боротьба</a:t>
            </a:r>
            <a:r>
              <a:rPr lang="ru-RU" dirty="0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 з </a:t>
            </a:r>
            <a:r>
              <a:rPr lang="ru-RU" dirty="0" err="1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коронавірусом</a:t>
            </a:r>
            <a:r>
              <a:rPr lang="ru-RU" dirty="0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)</a:t>
            </a:r>
            <a:endParaRPr lang="ru-RU" dirty="0">
              <a:solidFill>
                <a:srgbClr val="17406D">
                  <a:lumMod val="50000"/>
                </a:srgbClr>
              </a:solidFill>
              <a:latin typeface="Bebas Neue" panose="020B0606020202050201" pitchFamily="34" charset="0"/>
            </a:endParaRPr>
          </a:p>
        </p:txBody>
      </p:sp>
      <p:sp>
        <p:nvSpPr>
          <p:cNvPr id="39" name="Google Shape;503;p21"/>
          <p:cNvSpPr txBox="1">
            <a:spLocks noChangeArrowheads="1"/>
          </p:cNvSpPr>
          <p:nvPr/>
        </p:nvSpPr>
        <p:spPr bwMode="auto">
          <a:xfrm>
            <a:off x="7382865" y="5656278"/>
            <a:ext cx="1713259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/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Вкладені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 </a:t>
            </a:r>
            <a:r>
              <a:rPr lang="ru-RU" dirty="0" err="1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розгалуження</a:t>
            </a:r>
            <a:r>
              <a:rPr lang="ru-RU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 і </a:t>
            </a:r>
            <a:r>
              <a:rPr lang="ru-RU" dirty="0" err="1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повторення</a:t>
            </a:r>
            <a:endParaRPr lang="ru-RU" dirty="0">
              <a:solidFill>
                <a:srgbClr val="17406D">
                  <a:lumMod val="50000"/>
                </a:srgbClr>
              </a:solidFill>
              <a:latin typeface="Bebas Neue" panose="020B0606020202050201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55036" y="6465995"/>
            <a:ext cx="35077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На слайді організовано 6 гіперпосилань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7480984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586726"/>
            <a:ext cx="9144000" cy="902549"/>
            <a:chOff x="0" y="745573"/>
            <a:chExt cx="12192000" cy="902549"/>
          </a:xfrm>
        </p:grpSpPr>
        <p:sp>
          <p:nvSpPr>
            <p:cNvPr id="5" name="TextBox 4"/>
            <p:cNvSpPr txBox="1"/>
            <p:nvPr/>
          </p:nvSpPr>
          <p:spPr>
            <a:xfrm>
              <a:off x="0" y="745573"/>
              <a:ext cx="12192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3200" dirty="0" smtClean="0">
                  <a:solidFill>
                    <a:srgbClr val="17406D">
                      <a:lumMod val="50000"/>
                    </a:srgbClr>
                  </a:solidFill>
                  <a:latin typeface="Bebas Neue" panose="020B0606020202050201" pitchFamily="34" charset="0"/>
                </a:rPr>
                <a:t>висновки</a:t>
              </a:r>
              <a:endParaRPr lang="en-US" sz="3200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endParaRP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5744307" y="1648122"/>
              <a:ext cx="703385" cy="0"/>
            </a:xfrm>
            <a:prstGeom prst="line">
              <a:avLst/>
            </a:prstGeom>
            <a:ln w="254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1668358" y="1988840"/>
            <a:ext cx="5161518" cy="1872208"/>
            <a:chOff x="1216819" y="2249914"/>
            <a:chExt cx="6760370" cy="3051573"/>
          </a:xfrm>
        </p:grpSpPr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1216819" y="2249914"/>
              <a:ext cx="4051697" cy="1559719"/>
            </a:xfrm>
            <a:custGeom>
              <a:avLst/>
              <a:gdLst>
                <a:gd name="T0" fmla="*/ 1254 w 1629"/>
                <a:gd name="T1" fmla="*/ 124 h 626"/>
                <a:gd name="T2" fmla="*/ 353 w 1629"/>
                <a:gd name="T3" fmla="*/ 124 h 626"/>
                <a:gd name="T4" fmla="*/ 353 w 1629"/>
                <a:gd name="T5" fmla="*/ 0 h 626"/>
                <a:gd name="T6" fmla="*/ 0 w 1629"/>
                <a:gd name="T7" fmla="*/ 313 h 626"/>
                <a:gd name="T8" fmla="*/ 353 w 1629"/>
                <a:gd name="T9" fmla="*/ 626 h 626"/>
                <a:gd name="T10" fmla="*/ 353 w 1629"/>
                <a:gd name="T11" fmla="*/ 499 h 626"/>
                <a:gd name="T12" fmla="*/ 1254 w 1629"/>
                <a:gd name="T13" fmla="*/ 499 h 626"/>
                <a:gd name="T14" fmla="*/ 1629 w 1629"/>
                <a:gd name="T15" fmla="*/ 577 h 626"/>
                <a:gd name="T16" fmla="*/ 1254 w 1629"/>
                <a:gd name="T17" fmla="*/ 124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9" h="626">
                  <a:moveTo>
                    <a:pt x="1254" y="124"/>
                  </a:moveTo>
                  <a:cubicBezTo>
                    <a:pt x="353" y="124"/>
                    <a:pt x="353" y="124"/>
                    <a:pt x="353" y="124"/>
                  </a:cubicBezTo>
                  <a:cubicBezTo>
                    <a:pt x="353" y="0"/>
                    <a:pt x="353" y="0"/>
                    <a:pt x="353" y="0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353" y="626"/>
                    <a:pt x="353" y="626"/>
                    <a:pt x="353" y="626"/>
                  </a:cubicBezTo>
                  <a:cubicBezTo>
                    <a:pt x="353" y="499"/>
                    <a:pt x="353" y="499"/>
                    <a:pt x="353" y="499"/>
                  </a:cubicBezTo>
                  <a:cubicBezTo>
                    <a:pt x="1254" y="499"/>
                    <a:pt x="1254" y="499"/>
                    <a:pt x="1254" y="499"/>
                  </a:cubicBezTo>
                  <a:cubicBezTo>
                    <a:pt x="1375" y="499"/>
                    <a:pt x="1610" y="496"/>
                    <a:pt x="1629" y="577"/>
                  </a:cubicBezTo>
                  <a:cubicBezTo>
                    <a:pt x="1629" y="499"/>
                    <a:pt x="1593" y="124"/>
                    <a:pt x="1254" y="1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solidFill>
                  <a:srgbClr val="000000"/>
                </a:solidFill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925492" y="3741768"/>
              <a:ext cx="4051697" cy="1559719"/>
            </a:xfrm>
            <a:custGeom>
              <a:avLst/>
              <a:gdLst>
                <a:gd name="T0" fmla="*/ 374 w 1629"/>
                <a:gd name="T1" fmla="*/ 502 h 626"/>
                <a:gd name="T2" fmla="*/ 1276 w 1629"/>
                <a:gd name="T3" fmla="*/ 502 h 626"/>
                <a:gd name="T4" fmla="*/ 1276 w 1629"/>
                <a:gd name="T5" fmla="*/ 626 h 626"/>
                <a:gd name="T6" fmla="*/ 1629 w 1629"/>
                <a:gd name="T7" fmla="*/ 313 h 626"/>
                <a:gd name="T8" fmla="*/ 1276 w 1629"/>
                <a:gd name="T9" fmla="*/ 0 h 626"/>
                <a:gd name="T10" fmla="*/ 1276 w 1629"/>
                <a:gd name="T11" fmla="*/ 128 h 626"/>
                <a:gd name="T12" fmla="*/ 374 w 1629"/>
                <a:gd name="T13" fmla="*/ 128 h 626"/>
                <a:gd name="T14" fmla="*/ 0 w 1629"/>
                <a:gd name="T15" fmla="*/ 49 h 626"/>
                <a:gd name="T16" fmla="*/ 374 w 1629"/>
                <a:gd name="T17" fmla="*/ 502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9" h="626">
                  <a:moveTo>
                    <a:pt x="374" y="502"/>
                  </a:moveTo>
                  <a:cubicBezTo>
                    <a:pt x="1276" y="502"/>
                    <a:pt x="1276" y="502"/>
                    <a:pt x="1276" y="502"/>
                  </a:cubicBezTo>
                  <a:cubicBezTo>
                    <a:pt x="1276" y="626"/>
                    <a:pt x="1276" y="626"/>
                    <a:pt x="1276" y="626"/>
                  </a:cubicBezTo>
                  <a:cubicBezTo>
                    <a:pt x="1629" y="313"/>
                    <a:pt x="1629" y="313"/>
                    <a:pt x="1629" y="313"/>
                  </a:cubicBezTo>
                  <a:cubicBezTo>
                    <a:pt x="1276" y="0"/>
                    <a:pt x="1276" y="0"/>
                    <a:pt x="1276" y="0"/>
                  </a:cubicBezTo>
                  <a:cubicBezTo>
                    <a:pt x="1276" y="128"/>
                    <a:pt x="1276" y="128"/>
                    <a:pt x="1276" y="128"/>
                  </a:cubicBezTo>
                  <a:cubicBezTo>
                    <a:pt x="374" y="128"/>
                    <a:pt x="374" y="128"/>
                    <a:pt x="374" y="128"/>
                  </a:cubicBezTo>
                  <a:cubicBezTo>
                    <a:pt x="254" y="128"/>
                    <a:pt x="19" y="131"/>
                    <a:pt x="0" y="49"/>
                  </a:cubicBezTo>
                  <a:cubicBezTo>
                    <a:pt x="0" y="128"/>
                    <a:pt x="36" y="502"/>
                    <a:pt x="374" y="5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solidFill>
                  <a:srgbClr val="000000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925491" y="3485783"/>
              <a:ext cx="1340644" cy="582216"/>
            </a:xfrm>
            <a:custGeom>
              <a:avLst/>
              <a:gdLst>
                <a:gd name="T0" fmla="*/ 375 w 539"/>
                <a:gd name="T1" fmla="*/ 231 h 234"/>
                <a:gd name="T2" fmla="*/ 539 w 539"/>
                <a:gd name="T3" fmla="*/ 231 h 234"/>
                <a:gd name="T4" fmla="*/ 539 w 539"/>
                <a:gd name="T5" fmla="*/ 74 h 234"/>
                <a:gd name="T6" fmla="*/ 166 w 539"/>
                <a:gd name="T7" fmla="*/ 3 h 234"/>
                <a:gd name="T8" fmla="*/ 0 w 539"/>
                <a:gd name="T9" fmla="*/ 3 h 234"/>
                <a:gd name="T10" fmla="*/ 0 w 539"/>
                <a:gd name="T11" fmla="*/ 152 h 234"/>
                <a:gd name="T12" fmla="*/ 375 w 53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9" h="234">
                  <a:moveTo>
                    <a:pt x="375" y="231"/>
                  </a:moveTo>
                  <a:cubicBezTo>
                    <a:pt x="539" y="231"/>
                    <a:pt x="539" y="231"/>
                    <a:pt x="539" y="231"/>
                  </a:cubicBezTo>
                  <a:cubicBezTo>
                    <a:pt x="539" y="74"/>
                    <a:pt x="539" y="74"/>
                    <a:pt x="539" y="74"/>
                  </a:cubicBezTo>
                  <a:cubicBezTo>
                    <a:pt x="509" y="0"/>
                    <a:pt x="283" y="3"/>
                    <a:pt x="166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19" y="234"/>
                    <a:pt x="254" y="231"/>
                    <a:pt x="375" y="231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solidFill>
                  <a:srgbClr val="000000"/>
                </a:solidFill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459" y="4462460"/>
            <a:ext cx="457200" cy="6096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237" y="2143084"/>
            <a:ext cx="457200" cy="609600"/>
          </a:xfrm>
          <a:prstGeom prst="rect">
            <a:avLst/>
          </a:prstGeom>
        </p:spPr>
      </p:pic>
      <p:sp>
        <p:nvSpPr>
          <p:cNvPr id="16" name="Freeform 213">
            <a:extLst>
              <a:ext uri="{FF2B5EF4-FFF2-40B4-BE49-F238E27FC236}">
                <a16:creationId xmlns="" xmlns:a16="http://schemas.microsoft.com/office/drawing/2014/main" id="{D427CB28-49CC-4CA2-A142-B74BAE741B03}"/>
              </a:ext>
            </a:extLst>
          </p:cNvPr>
          <p:cNvSpPr>
            <a:spLocks noEditPoints="1"/>
          </p:cNvSpPr>
          <p:nvPr/>
        </p:nvSpPr>
        <p:spPr bwMode="auto">
          <a:xfrm>
            <a:off x="5652120" y="3212976"/>
            <a:ext cx="432048" cy="382920"/>
          </a:xfrm>
          <a:custGeom>
            <a:avLst/>
            <a:gdLst>
              <a:gd name="T0" fmla="*/ 295275 w 186"/>
              <a:gd name="T1" fmla="*/ 222250 h 176"/>
              <a:gd name="T2" fmla="*/ 295275 w 186"/>
              <a:gd name="T3" fmla="*/ 0 h 176"/>
              <a:gd name="T4" fmla="*/ 0 w 186"/>
              <a:gd name="T5" fmla="*/ 0 h 176"/>
              <a:gd name="T6" fmla="*/ 0 w 186"/>
              <a:gd name="T7" fmla="*/ 222250 h 176"/>
              <a:gd name="T8" fmla="*/ 111125 w 186"/>
              <a:gd name="T9" fmla="*/ 222250 h 176"/>
              <a:gd name="T10" fmla="*/ 111125 w 186"/>
              <a:gd name="T11" fmla="*/ 258763 h 176"/>
              <a:gd name="T12" fmla="*/ 38100 w 186"/>
              <a:gd name="T13" fmla="*/ 258763 h 176"/>
              <a:gd name="T14" fmla="*/ 38100 w 186"/>
              <a:gd name="T15" fmla="*/ 279400 h 176"/>
              <a:gd name="T16" fmla="*/ 260350 w 186"/>
              <a:gd name="T17" fmla="*/ 279400 h 176"/>
              <a:gd name="T18" fmla="*/ 260350 w 186"/>
              <a:gd name="T19" fmla="*/ 258763 h 176"/>
              <a:gd name="T20" fmla="*/ 185738 w 186"/>
              <a:gd name="T21" fmla="*/ 258763 h 176"/>
              <a:gd name="T22" fmla="*/ 185738 w 186"/>
              <a:gd name="T23" fmla="*/ 222250 h 176"/>
              <a:gd name="T24" fmla="*/ 295275 w 186"/>
              <a:gd name="T25" fmla="*/ 222250 h 176"/>
              <a:gd name="T26" fmla="*/ 17463 w 186"/>
              <a:gd name="T27" fmla="*/ 204788 h 176"/>
              <a:gd name="T28" fmla="*/ 17463 w 186"/>
              <a:gd name="T29" fmla="*/ 17463 h 176"/>
              <a:gd name="T30" fmla="*/ 277813 w 186"/>
              <a:gd name="T31" fmla="*/ 17463 h 176"/>
              <a:gd name="T32" fmla="*/ 277813 w 186"/>
              <a:gd name="T33" fmla="*/ 204788 h 176"/>
              <a:gd name="T34" fmla="*/ 17463 w 186"/>
              <a:gd name="T35" fmla="*/ 204788 h 17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186" h="176">
                <a:moveTo>
                  <a:pt x="186" y="140"/>
                </a:moveTo>
                <a:lnTo>
                  <a:pt x="186" y="0"/>
                </a:lnTo>
                <a:lnTo>
                  <a:pt x="0" y="0"/>
                </a:lnTo>
                <a:lnTo>
                  <a:pt x="0" y="140"/>
                </a:lnTo>
                <a:lnTo>
                  <a:pt x="70" y="140"/>
                </a:lnTo>
                <a:lnTo>
                  <a:pt x="70" y="163"/>
                </a:lnTo>
                <a:lnTo>
                  <a:pt x="24" y="163"/>
                </a:lnTo>
                <a:lnTo>
                  <a:pt x="24" y="176"/>
                </a:lnTo>
                <a:lnTo>
                  <a:pt x="164" y="176"/>
                </a:lnTo>
                <a:lnTo>
                  <a:pt x="164" y="163"/>
                </a:lnTo>
                <a:lnTo>
                  <a:pt x="117" y="163"/>
                </a:lnTo>
                <a:lnTo>
                  <a:pt x="117" y="140"/>
                </a:lnTo>
                <a:lnTo>
                  <a:pt x="186" y="140"/>
                </a:lnTo>
                <a:close/>
                <a:moveTo>
                  <a:pt x="11" y="129"/>
                </a:moveTo>
                <a:lnTo>
                  <a:pt x="11" y="11"/>
                </a:lnTo>
                <a:lnTo>
                  <a:pt x="175" y="11"/>
                </a:lnTo>
                <a:lnTo>
                  <a:pt x="175" y="129"/>
                </a:lnTo>
                <a:lnTo>
                  <a:pt x="11" y="12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Google Shape;122;p13"/>
          <p:cNvSpPr>
            <a:spLocks/>
          </p:cNvSpPr>
          <p:nvPr/>
        </p:nvSpPr>
        <p:spPr bwMode="auto">
          <a:xfrm>
            <a:off x="611560" y="1489275"/>
            <a:ext cx="864096" cy="1012526"/>
          </a:xfrm>
          <a:custGeom>
            <a:avLst/>
            <a:gdLst>
              <a:gd name="T0" fmla="*/ 70 w 185"/>
              <a:gd name="T1" fmla="*/ 220 h 220"/>
              <a:gd name="T2" fmla="*/ 70 w 185"/>
              <a:gd name="T3" fmla="*/ 205 h 220"/>
              <a:gd name="T4" fmla="*/ 124 w 185"/>
              <a:gd name="T5" fmla="*/ 192 h 220"/>
              <a:gd name="T6" fmla="*/ 62 w 185"/>
              <a:gd name="T7" fmla="*/ 192 h 220"/>
              <a:gd name="T8" fmla="*/ 116 w 185"/>
              <a:gd name="T9" fmla="*/ 200 h 220"/>
              <a:gd name="T10" fmla="*/ 91 w 185"/>
              <a:gd name="T11" fmla="*/ 108 h 220"/>
              <a:gd name="T12" fmla="*/ 93 w 185"/>
              <a:gd name="T13" fmla="*/ 180 h 220"/>
              <a:gd name="T14" fmla="*/ 93 w 185"/>
              <a:gd name="T15" fmla="*/ 180 h 220"/>
              <a:gd name="T16" fmla="*/ 100 w 185"/>
              <a:gd name="T17" fmla="*/ 108 h 220"/>
              <a:gd name="T18" fmla="*/ 68 w 185"/>
              <a:gd name="T19" fmla="*/ 101 h 220"/>
              <a:gd name="T20" fmla="*/ 68 w 185"/>
              <a:gd name="T21" fmla="*/ 79 h 220"/>
              <a:gd name="T22" fmla="*/ 108 w 185"/>
              <a:gd name="T23" fmla="*/ 90 h 220"/>
              <a:gd name="T24" fmla="*/ 130 w 185"/>
              <a:gd name="T25" fmla="*/ 90 h 220"/>
              <a:gd name="T26" fmla="*/ 32 w 185"/>
              <a:gd name="T27" fmla="*/ 70 h 220"/>
              <a:gd name="T28" fmla="*/ 64 w 185"/>
              <a:gd name="T29" fmla="*/ 172 h 220"/>
              <a:gd name="T30" fmla="*/ 79 w 185"/>
              <a:gd name="T31" fmla="*/ 108 h 220"/>
              <a:gd name="T32" fmla="*/ 49 w 185"/>
              <a:gd name="T33" fmla="*/ 90 h 220"/>
              <a:gd name="T34" fmla="*/ 86 w 185"/>
              <a:gd name="T35" fmla="*/ 90 h 220"/>
              <a:gd name="T36" fmla="*/ 91 w 185"/>
              <a:gd name="T37" fmla="*/ 101 h 220"/>
              <a:gd name="T38" fmla="*/ 100 w 185"/>
              <a:gd name="T39" fmla="*/ 90 h 220"/>
              <a:gd name="T40" fmla="*/ 132 w 185"/>
              <a:gd name="T41" fmla="*/ 77 h 220"/>
              <a:gd name="T42" fmla="*/ 119 w 185"/>
              <a:gd name="T43" fmla="*/ 108 h 220"/>
              <a:gd name="T44" fmla="*/ 112 w 185"/>
              <a:gd name="T45" fmla="*/ 180 h 220"/>
              <a:gd name="T46" fmla="*/ 147 w 185"/>
              <a:gd name="T47" fmla="*/ 113 h 220"/>
              <a:gd name="T48" fmla="*/ 93 w 185"/>
              <a:gd name="T49" fmla="*/ 0 h 220"/>
              <a:gd name="T50" fmla="*/ 86 w 185"/>
              <a:gd name="T51" fmla="*/ 19 h 220"/>
              <a:gd name="T52" fmla="*/ 100 w 185"/>
              <a:gd name="T53" fmla="*/ 19 h 220"/>
              <a:gd name="T54" fmla="*/ 134 w 185"/>
              <a:gd name="T55" fmla="*/ 8 h 220"/>
              <a:gd name="T56" fmla="*/ 119 w 185"/>
              <a:gd name="T57" fmla="*/ 22 h 220"/>
              <a:gd name="T58" fmla="*/ 131 w 185"/>
              <a:gd name="T59" fmla="*/ 28 h 220"/>
              <a:gd name="T60" fmla="*/ 165 w 185"/>
              <a:gd name="T61" fmla="*/ 29 h 220"/>
              <a:gd name="T62" fmla="*/ 146 w 185"/>
              <a:gd name="T63" fmla="*/ 37 h 220"/>
              <a:gd name="T64" fmla="*/ 155 w 185"/>
              <a:gd name="T65" fmla="*/ 47 h 220"/>
              <a:gd name="T66" fmla="*/ 184 w 185"/>
              <a:gd name="T67" fmla="*/ 64 h 220"/>
              <a:gd name="T68" fmla="*/ 164 w 185"/>
              <a:gd name="T69" fmla="*/ 61 h 220"/>
              <a:gd name="T70" fmla="*/ 167 w 185"/>
              <a:gd name="T71" fmla="*/ 74 h 220"/>
              <a:gd name="T72" fmla="*/ 184 w 185"/>
              <a:gd name="T73" fmla="*/ 103 h 220"/>
              <a:gd name="T74" fmla="*/ 166 w 185"/>
              <a:gd name="T75" fmla="*/ 92 h 220"/>
              <a:gd name="T76" fmla="*/ 164 w 185"/>
              <a:gd name="T77" fmla="*/ 105 h 220"/>
              <a:gd name="T78" fmla="*/ 63 w 185"/>
              <a:gd name="T79" fmla="*/ 31 h 220"/>
              <a:gd name="T80" fmla="*/ 60 w 185"/>
              <a:gd name="T81" fmla="*/ 11 h 220"/>
              <a:gd name="T82" fmla="*/ 48 w 185"/>
              <a:gd name="T83" fmla="*/ 17 h 220"/>
              <a:gd name="T84" fmla="*/ 40 w 185"/>
              <a:gd name="T85" fmla="*/ 47 h 220"/>
              <a:gd name="T86" fmla="*/ 30 w 185"/>
              <a:gd name="T87" fmla="*/ 29 h 220"/>
              <a:gd name="T88" fmla="*/ 21 w 185"/>
              <a:gd name="T89" fmla="*/ 39 h 220"/>
              <a:gd name="T90" fmla="*/ 26 w 185"/>
              <a:gd name="T91" fmla="*/ 69 h 220"/>
              <a:gd name="T92" fmla="*/ 9 w 185"/>
              <a:gd name="T93" fmla="*/ 59 h 220"/>
              <a:gd name="T94" fmla="*/ 6 w 185"/>
              <a:gd name="T95" fmla="*/ 72 h 220"/>
              <a:gd name="T96" fmla="*/ 27 w 185"/>
              <a:gd name="T97" fmla="*/ 97 h 220"/>
              <a:gd name="T98" fmla="*/ 7 w 185"/>
              <a:gd name="T99" fmla="*/ 95 h 220"/>
              <a:gd name="T100" fmla="*/ 9 w 185"/>
              <a:gd name="T101" fmla="*/ 108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5" h="220" extrusionOk="0">
                <a:moveTo>
                  <a:pt x="124" y="212"/>
                </a:moveTo>
                <a:cubicBezTo>
                  <a:pt x="124" y="217"/>
                  <a:pt x="121" y="220"/>
                  <a:pt x="116" y="220"/>
                </a:cubicBezTo>
                <a:cubicBezTo>
                  <a:pt x="70" y="220"/>
                  <a:pt x="70" y="220"/>
                  <a:pt x="70" y="220"/>
                </a:cubicBezTo>
                <a:cubicBezTo>
                  <a:pt x="66" y="220"/>
                  <a:pt x="62" y="217"/>
                  <a:pt x="62" y="212"/>
                </a:cubicBezTo>
                <a:cubicBezTo>
                  <a:pt x="62" y="212"/>
                  <a:pt x="62" y="212"/>
                  <a:pt x="62" y="212"/>
                </a:cubicBezTo>
                <a:cubicBezTo>
                  <a:pt x="62" y="208"/>
                  <a:pt x="66" y="205"/>
                  <a:pt x="70" y="205"/>
                </a:cubicBezTo>
                <a:cubicBezTo>
                  <a:pt x="116" y="205"/>
                  <a:pt x="116" y="205"/>
                  <a:pt x="116" y="205"/>
                </a:cubicBezTo>
                <a:cubicBezTo>
                  <a:pt x="121" y="205"/>
                  <a:pt x="124" y="208"/>
                  <a:pt x="124" y="212"/>
                </a:cubicBezTo>
                <a:close/>
                <a:moveTo>
                  <a:pt x="124" y="192"/>
                </a:moveTo>
                <a:cubicBezTo>
                  <a:pt x="124" y="188"/>
                  <a:pt x="121" y="185"/>
                  <a:pt x="116" y="185"/>
                </a:cubicBezTo>
                <a:cubicBezTo>
                  <a:pt x="70" y="185"/>
                  <a:pt x="70" y="185"/>
                  <a:pt x="70" y="185"/>
                </a:cubicBezTo>
                <a:cubicBezTo>
                  <a:pt x="66" y="185"/>
                  <a:pt x="62" y="188"/>
                  <a:pt x="62" y="192"/>
                </a:cubicBezTo>
                <a:cubicBezTo>
                  <a:pt x="62" y="192"/>
                  <a:pt x="62" y="192"/>
                  <a:pt x="62" y="192"/>
                </a:cubicBezTo>
                <a:cubicBezTo>
                  <a:pt x="62" y="196"/>
                  <a:pt x="66" y="200"/>
                  <a:pt x="70" y="200"/>
                </a:cubicBezTo>
                <a:cubicBezTo>
                  <a:pt x="116" y="200"/>
                  <a:pt x="116" y="200"/>
                  <a:pt x="116" y="200"/>
                </a:cubicBezTo>
                <a:cubicBezTo>
                  <a:pt x="121" y="200"/>
                  <a:pt x="124" y="196"/>
                  <a:pt x="124" y="192"/>
                </a:cubicBezTo>
                <a:close/>
                <a:moveTo>
                  <a:pt x="100" y="108"/>
                </a:moveTo>
                <a:cubicBezTo>
                  <a:pt x="91" y="108"/>
                  <a:pt x="91" y="108"/>
                  <a:pt x="91" y="108"/>
                </a:cubicBezTo>
                <a:cubicBezTo>
                  <a:pt x="86" y="108"/>
                  <a:pt x="86" y="108"/>
                  <a:pt x="86" y="108"/>
                </a:cubicBezTo>
                <a:cubicBezTo>
                  <a:pt x="86" y="180"/>
                  <a:pt x="86" y="180"/>
                  <a:pt x="86" y="180"/>
                </a:cubicBezTo>
                <a:cubicBezTo>
                  <a:pt x="88" y="180"/>
                  <a:pt x="90" y="180"/>
                  <a:pt x="93" y="180"/>
                </a:cubicBezTo>
                <a:cubicBezTo>
                  <a:pt x="93" y="180"/>
                  <a:pt x="93" y="180"/>
                  <a:pt x="93" y="180"/>
                </a:cubicBezTo>
                <a:cubicBezTo>
                  <a:pt x="93" y="180"/>
                  <a:pt x="93" y="180"/>
                  <a:pt x="93" y="180"/>
                </a:cubicBezTo>
                <a:cubicBezTo>
                  <a:pt x="93" y="180"/>
                  <a:pt x="93" y="180"/>
                  <a:pt x="93" y="180"/>
                </a:cubicBezTo>
                <a:cubicBezTo>
                  <a:pt x="93" y="180"/>
                  <a:pt x="93" y="180"/>
                  <a:pt x="93" y="180"/>
                </a:cubicBezTo>
                <a:cubicBezTo>
                  <a:pt x="96" y="180"/>
                  <a:pt x="98" y="180"/>
                  <a:pt x="100" y="180"/>
                </a:cubicBezTo>
                <a:lnTo>
                  <a:pt x="100" y="108"/>
                </a:lnTo>
                <a:close/>
                <a:moveTo>
                  <a:pt x="68" y="79"/>
                </a:moveTo>
                <a:cubicBezTo>
                  <a:pt x="61" y="79"/>
                  <a:pt x="56" y="84"/>
                  <a:pt x="56" y="90"/>
                </a:cubicBezTo>
                <a:cubicBezTo>
                  <a:pt x="56" y="96"/>
                  <a:pt x="61" y="101"/>
                  <a:pt x="68" y="101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9" y="90"/>
                  <a:pt x="79" y="90"/>
                  <a:pt x="79" y="90"/>
                </a:cubicBezTo>
                <a:cubicBezTo>
                  <a:pt x="79" y="84"/>
                  <a:pt x="74" y="79"/>
                  <a:pt x="68" y="79"/>
                </a:cubicBezTo>
                <a:close/>
                <a:moveTo>
                  <a:pt x="130" y="90"/>
                </a:moveTo>
                <a:cubicBezTo>
                  <a:pt x="130" y="84"/>
                  <a:pt x="125" y="79"/>
                  <a:pt x="119" y="79"/>
                </a:cubicBezTo>
                <a:cubicBezTo>
                  <a:pt x="113" y="79"/>
                  <a:pt x="108" y="84"/>
                  <a:pt x="108" y="90"/>
                </a:cubicBezTo>
                <a:cubicBezTo>
                  <a:pt x="108" y="101"/>
                  <a:pt x="108" y="101"/>
                  <a:pt x="108" y="101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25" y="101"/>
                  <a:pt x="130" y="96"/>
                  <a:pt x="130" y="90"/>
                </a:cubicBezTo>
                <a:close/>
                <a:moveTo>
                  <a:pt x="154" y="70"/>
                </a:moveTo>
                <a:cubicBezTo>
                  <a:pt x="149" y="50"/>
                  <a:pt x="126" y="29"/>
                  <a:pt x="93" y="29"/>
                </a:cubicBezTo>
                <a:cubicBezTo>
                  <a:pt x="61" y="29"/>
                  <a:pt x="37" y="50"/>
                  <a:pt x="32" y="70"/>
                </a:cubicBezTo>
                <a:cubicBezTo>
                  <a:pt x="28" y="85"/>
                  <a:pt x="32" y="99"/>
                  <a:pt x="39" y="113"/>
                </a:cubicBezTo>
                <a:cubicBezTo>
                  <a:pt x="45" y="125"/>
                  <a:pt x="52" y="135"/>
                  <a:pt x="58" y="148"/>
                </a:cubicBezTo>
                <a:cubicBezTo>
                  <a:pt x="61" y="155"/>
                  <a:pt x="62" y="165"/>
                  <a:pt x="64" y="172"/>
                </a:cubicBezTo>
                <a:cubicBezTo>
                  <a:pt x="65" y="178"/>
                  <a:pt x="67" y="180"/>
                  <a:pt x="74" y="180"/>
                </a:cubicBezTo>
                <a:cubicBezTo>
                  <a:pt x="76" y="180"/>
                  <a:pt x="77" y="180"/>
                  <a:pt x="79" y="180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3" y="108"/>
                  <a:pt x="58" y="106"/>
                  <a:pt x="55" y="103"/>
                </a:cubicBezTo>
                <a:cubicBezTo>
                  <a:pt x="51" y="99"/>
                  <a:pt x="49" y="95"/>
                  <a:pt x="49" y="90"/>
                </a:cubicBezTo>
                <a:cubicBezTo>
                  <a:pt x="49" y="85"/>
                  <a:pt x="51" y="80"/>
                  <a:pt x="55" y="77"/>
                </a:cubicBezTo>
                <a:cubicBezTo>
                  <a:pt x="58" y="74"/>
                  <a:pt x="63" y="72"/>
                  <a:pt x="68" y="72"/>
                </a:cubicBezTo>
                <a:cubicBezTo>
                  <a:pt x="78" y="72"/>
                  <a:pt x="86" y="80"/>
                  <a:pt x="86" y="90"/>
                </a:cubicBezTo>
                <a:cubicBezTo>
                  <a:pt x="86" y="90"/>
                  <a:pt x="86" y="90"/>
                  <a:pt x="86" y="90"/>
                </a:cubicBezTo>
                <a:cubicBezTo>
                  <a:pt x="86" y="101"/>
                  <a:pt x="86" y="101"/>
                  <a:pt x="86" y="101"/>
                </a:cubicBezTo>
                <a:cubicBezTo>
                  <a:pt x="91" y="101"/>
                  <a:pt x="91" y="101"/>
                  <a:pt x="91" y="101"/>
                </a:cubicBezTo>
                <a:cubicBezTo>
                  <a:pt x="100" y="101"/>
                  <a:pt x="100" y="101"/>
                  <a:pt x="100" y="10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5"/>
                  <a:pt x="102" y="80"/>
                  <a:pt x="106" y="77"/>
                </a:cubicBezTo>
                <a:cubicBezTo>
                  <a:pt x="109" y="74"/>
                  <a:pt x="114" y="72"/>
                  <a:pt x="119" y="72"/>
                </a:cubicBezTo>
                <a:cubicBezTo>
                  <a:pt x="124" y="72"/>
                  <a:pt x="128" y="74"/>
                  <a:pt x="132" y="77"/>
                </a:cubicBezTo>
                <a:cubicBezTo>
                  <a:pt x="135" y="80"/>
                  <a:pt x="137" y="85"/>
                  <a:pt x="137" y="90"/>
                </a:cubicBezTo>
                <a:cubicBezTo>
                  <a:pt x="137" y="95"/>
                  <a:pt x="135" y="99"/>
                  <a:pt x="132" y="103"/>
                </a:cubicBezTo>
                <a:cubicBezTo>
                  <a:pt x="128" y="106"/>
                  <a:pt x="124" y="108"/>
                  <a:pt x="119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8" y="180"/>
                  <a:pt x="108" y="180"/>
                  <a:pt x="108" y="180"/>
                </a:cubicBezTo>
                <a:cubicBezTo>
                  <a:pt x="109" y="180"/>
                  <a:pt x="111" y="180"/>
                  <a:pt x="112" y="180"/>
                </a:cubicBezTo>
                <a:cubicBezTo>
                  <a:pt x="119" y="180"/>
                  <a:pt x="121" y="178"/>
                  <a:pt x="123" y="172"/>
                </a:cubicBezTo>
                <a:cubicBezTo>
                  <a:pt x="124" y="165"/>
                  <a:pt x="126" y="155"/>
                  <a:pt x="129" y="148"/>
                </a:cubicBezTo>
                <a:cubicBezTo>
                  <a:pt x="134" y="135"/>
                  <a:pt x="141" y="125"/>
                  <a:pt x="147" y="113"/>
                </a:cubicBezTo>
                <a:cubicBezTo>
                  <a:pt x="154" y="99"/>
                  <a:pt x="158" y="85"/>
                  <a:pt x="154" y="70"/>
                </a:cubicBezTo>
                <a:close/>
                <a:moveTo>
                  <a:pt x="100" y="6"/>
                </a:moveTo>
                <a:cubicBezTo>
                  <a:pt x="100" y="3"/>
                  <a:pt x="97" y="0"/>
                  <a:pt x="93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89" y="0"/>
                  <a:pt x="86" y="3"/>
                  <a:pt x="86" y="6"/>
                </a:cubicBezTo>
                <a:cubicBezTo>
                  <a:pt x="86" y="19"/>
                  <a:pt x="86" y="19"/>
                  <a:pt x="86" y="19"/>
                </a:cubicBezTo>
                <a:cubicBezTo>
                  <a:pt x="86" y="22"/>
                  <a:pt x="89" y="25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7" y="25"/>
                  <a:pt x="100" y="22"/>
                  <a:pt x="100" y="19"/>
                </a:cubicBezTo>
                <a:lnTo>
                  <a:pt x="100" y="6"/>
                </a:lnTo>
                <a:close/>
                <a:moveTo>
                  <a:pt x="137" y="17"/>
                </a:moveTo>
                <a:cubicBezTo>
                  <a:pt x="139" y="14"/>
                  <a:pt x="138" y="10"/>
                  <a:pt x="134" y="8"/>
                </a:cubicBezTo>
                <a:cubicBezTo>
                  <a:pt x="134" y="8"/>
                  <a:pt x="134" y="8"/>
                  <a:pt x="134" y="8"/>
                </a:cubicBezTo>
                <a:cubicBezTo>
                  <a:pt x="131" y="6"/>
                  <a:pt x="127" y="8"/>
                  <a:pt x="125" y="11"/>
                </a:cubicBezTo>
                <a:cubicBezTo>
                  <a:pt x="119" y="22"/>
                  <a:pt x="119" y="22"/>
                  <a:pt x="119" y="22"/>
                </a:cubicBezTo>
                <a:cubicBezTo>
                  <a:pt x="118" y="25"/>
                  <a:pt x="119" y="29"/>
                  <a:pt x="122" y="31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5" y="33"/>
                  <a:pt x="129" y="31"/>
                  <a:pt x="131" y="28"/>
                </a:cubicBezTo>
                <a:lnTo>
                  <a:pt x="137" y="17"/>
                </a:lnTo>
                <a:close/>
                <a:moveTo>
                  <a:pt x="164" y="39"/>
                </a:moveTo>
                <a:cubicBezTo>
                  <a:pt x="167" y="36"/>
                  <a:pt x="167" y="32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3" y="27"/>
                  <a:pt x="158" y="26"/>
                  <a:pt x="156" y="29"/>
                </a:cubicBezTo>
                <a:cubicBezTo>
                  <a:pt x="146" y="37"/>
                  <a:pt x="146" y="37"/>
                  <a:pt x="146" y="37"/>
                </a:cubicBezTo>
                <a:cubicBezTo>
                  <a:pt x="144" y="40"/>
                  <a:pt x="143" y="44"/>
                  <a:pt x="146" y="47"/>
                </a:cubicBezTo>
                <a:cubicBezTo>
                  <a:pt x="146" y="47"/>
                  <a:pt x="146" y="47"/>
                  <a:pt x="146" y="47"/>
                </a:cubicBezTo>
                <a:cubicBezTo>
                  <a:pt x="148" y="49"/>
                  <a:pt x="152" y="50"/>
                  <a:pt x="155" y="47"/>
                </a:cubicBezTo>
                <a:lnTo>
                  <a:pt x="164" y="39"/>
                </a:lnTo>
                <a:close/>
                <a:moveTo>
                  <a:pt x="179" y="72"/>
                </a:moveTo>
                <a:cubicBezTo>
                  <a:pt x="183" y="71"/>
                  <a:pt x="185" y="68"/>
                  <a:pt x="184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60"/>
                  <a:pt x="180" y="58"/>
                  <a:pt x="177" y="59"/>
                </a:cubicBezTo>
                <a:cubicBezTo>
                  <a:pt x="164" y="61"/>
                  <a:pt x="164" y="61"/>
                  <a:pt x="164" y="61"/>
                </a:cubicBezTo>
                <a:cubicBezTo>
                  <a:pt x="161" y="62"/>
                  <a:pt x="158" y="65"/>
                  <a:pt x="159" y="69"/>
                </a:cubicBezTo>
                <a:cubicBezTo>
                  <a:pt x="159" y="69"/>
                  <a:pt x="159" y="69"/>
                  <a:pt x="159" y="69"/>
                </a:cubicBezTo>
                <a:cubicBezTo>
                  <a:pt x="160" y="72"/>
                  <a:pt x="163" y="75"/>
                  <a:pt x="167" y="74"/>
                </a:cubicBezTo>
                <a:lnTo>
                  <a:pt x="179" y="72"/>
                </a:lnTo>
                <a:close/>
                <a:moveTo>
                  <a:pt x="176" y="108"/>
                </a:moveTo>
                <a:cubicBezTo>
                  <a:pt x="180" y="108"/>
                  <a:pt x="183" y="106"/>
                  <a:pt x="184" y="103"/>
                </a:cubicBezTo>
                <a:cubicBezTo>
                  <a:pt x="184" y="103"/>
                  <a:pt x="184" y="103"/>
                  <a:pt x="184" y="103"/>
                </a:cubicBezTo>
                <a:cubicBezTo>
                  <a:pt x="185" y="99"/>
                  <a:pt x="182" y="95"/>
                  <a:pt x="179" y="95"/>
                </a:cubicBezTo>
                <a:cubicBezTo>
                  <a:pt x="166" y="92"/>
                  <a:pt x="166" y="92"/>
                  <a:pt x="166" y="92"/>
                </a:cubicBezTo>
                <a:cubicBezTo>
                  <a:pt x="163" y="91"/>
                  <a:pt x="159" y="94"/>
                  <a:pt x="159" y="97"/>
                </a:cubicBezTo>
                <a:cubicBezTo>
                  <a:pt x="159" y="97"/>
                  <a:pt x="159" y="97"/>
                  <a:pt x="159" y="97"/>
                </a:cubicBezTo>
                <a:cubicBezTo>
                  <a:pt x="158" y="101"/>
                  <a:pt x="160" y="105"/>
                  <a:pt x="164" y="105"/>
                </a:cubicBezTo>
                <a:lnTo>
                  <a:pt x="176" y="108"/>
                </a:lnTo>
                <a:close/>
                <a:moveTo>
                  <a:pt x="54" y="28"/>
                </a:moveTo>
                <a:cubicBezTo>
                  <a:pt x="56" y="31"/>
                  <a:pt x="60" y="33"/>
                  <a:pt x="63" y="31"/>
                </a:cubicBezTo>
                <a:cubicBezTo>
                  <a:pt x="63" y="31"/>
                  <a:pt x="63" y="31"/>
                  <a:pt x="63" y="31"/>
                </a:cubicBezTo>
                <a:cubicBezTo>
                  <a:pt x="67" y="29"/>
                  <a:pt x="68" y="25"/>
                  <a:pt x="66" y="22"/>
                </a:cubicBezTo>
                <a:cubicBezTo>
                  <a:pt x="60" y="11"/>
                  <a:pt x="60" y="11"/>
                  <a:pt x="60" y="11"/>
                </a:cubicBezTo>
                <a:cubicBezTo>
                  <a:pt x="58" y="8"/>
                  <a:pt x="54" y="6"/>
                  <a:pt x="51" y="8"/>
                </a:cubicBezTo>
                <a:cubicBezTo>
                  <a:pt x="51" y="8"/>
                  <a:pt x="51" y="8"/>
                  <a:pt x="51" y="8"/>
                </a:cubicBezTo>
                <a:cubicBezTo>
                  <a:pt x="48" y="10"/>
                  <a:pt x="47" y="14"/>
                  <a:pt x="48" y="17"/>
                </a:cubicBezTo>
                <a:lnTo>
                  <a:pt x="54" y="28"/>
                </a:lnTo>
                <a:close/>
                <a:moveTo>
                  <a:pt x="30" y="47"/>
                </a:moveTo>
                <a:cubicBezTo>
                  <a:pt x="33" y="50"/>
                  <a:pt x="37" y="49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2" y="44"/>
                  <a:pt x="42" y="40"/>
                  <a:pt x="39" y="37"/>
                </a:cubicBezTo>
                <a:cubicBezTo>
                  <a:pt x="30" y="29"/>
                  <a:pt x="30" y="29"/>
                  <a:pt x="30" y="29"/>
                </a:cubicBezTo>
                <a:cubicBezTo>
                  <a:pt x="27" y="26"/>
                  <a:pt x="23" y="27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8" y="32"/>
                  <a:pt x="18" y="36"/>
                  <a:pt x="21" y="39"/>
                </a:cubicBezTo>
                <a:lnTo>
                  <a:pt x="30" y="47"/>
                </a:lnTo>
                <a:close/>
                <a:moveTo>
                  <a:pt x="19" y="74"/>
                </a:moveTo>
                <a:cubicBezTo>
                  <a:pt x="22" y="75"/>
                  <a:pt x="26" y="72"/>
                  <a:pt x="26" y="69"/>
                </a:cubicBezTo>
                <a:cubicBezTo>
                  <a:pt x="26" y="69"/>
                  <a:pt x="26" y="69"/>
                  <a:pt x="26" y="69"/>
                </a:cubicBezTo>
                <a:cubicBezTo>
                  <a:pt x="27" y="65"/>
                  <a:pt x="25" y="62"/>
                  <a:pt x="21" y="61"/>
                </a:cubicBezTo>
                <a:cubicBezTo>
                  <a:pt x="9" y="59"/>
                  <a:pt x="9" y="59"/>
                  <a:pt x="9" y="59"/>
                </a:cubicBezTo>
                <a:cubicBezTo>
                  <a:pt x="5" y="58"/>
                  <a:pt x="2" y="60"/>
                  <a:pt x="1" y="64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8"/>
                  <a:pt x="3" y="71"/>
                  <a:pt x="6" y="72"/>
                </a:cubicBezTo>
                <a:lnTo>
                  <a:pt x="19" y="74"/>
                </a:lnTo>
                <a:close/>
                <a:moveTo>
                  <a:pt x="22" y="105"/>
                </a:moveTo>
                <a:cubicBezTo>
                  <a:pt x="25" y="105"/>
                  <a:pt x="28" y="101"/>
                  <a:pt x="27" y="97"/>
                </a:cubicBezTo>
                <a:cubicBezTo>
                  <a:pt x="27" y="97"/>
                  <a:pt x="27" y="97"/>
                  <a:pt x="27" y="97"/>
                </a:cubicBezTo>
                <a:cubicBezTo>
                  <a:pt x="26" y="94"/>
                  <a:pt x="23" y="91"/>
                  <a:pt x="19" y="92"/>
                </a:cubicBezTo>
                <a:cubicBezTo>
                  <a:pt x="7" y="95"/>
                  <a:pt x="7" y="95"/>
                  <a:pt x="7" y="95"/>
                </a:cubicBezTo>
                <a:cubicBezTo>
                  <a:pt x="3" y="95"/>
                  <a:pt x="1" y="99"/>
                  <a:pt x="2" y="103"/>
                </a:cubicBezTo>
                <a:cubicBezTo>
                  <a:pt x="2" y="103"/>
                  <a:pt x="2" y="103"/>
                  <a:pt x="2" y="103"/>
                </a:cubicBezTo>
                <a:cubicBezTo>
                  <a:pt x="2" y="106"/>
                  <a:pt x="6" y="108"/>
                  <a:pt x="9" y="108"/>
                </a:cubicBezTo>
                <a:lnTo>
                  <a:pt x="22" y="105"/>
                </a:lnTo>
                <a:close/>
              </a:path>
            </a:pathLst>
          </a:custGeom>
          <a:solidFill>
            <a:srgbClr val="E249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7741" y="2716933"/>
            <a:ext cx="9717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400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ігри</a:t>
            </a:r>
            <a:endParaRPr lang="ru-RU" sz="4400" dirty="0">
              <a:solidFill>
                <a:srgbClr val="17406D">
                  <a:lumMod val="50000"/>
                </a:srgbClr>
              </a:solidFill>
              <a:latin typeface="Bebas Neue" panose="020B0606020202050201" pitchFamily="34" charset="0"/>
            </a:endParaRPr>
          </a:p>
        </p:txBody>
      </p:sp>
      <p:sp>
        <p:nvSpPr>
          <p:cNvPr id="19" name="Google Shape;123;p13"/>
          <p:cNvSpPr>
            <a:spLocks/>
          </p:cNvSpPr>
          <p:nvPr/>
        </p:nvSpPr>
        <p:spPr bwMode="auto">
          <a:xfrm>
            <a:off x="7092280" y="2636916"/>
            <a:ext cx="704180" cy="763799"/>
          </a:xfrm>
          <a:custGeom>
            <a:avLst/>
            <a:gdLst>
              <a:gd name="T0" fmla="*/ 112 w 180"/>
              <a:gd name="T1" fmla="*/ 21 h 161"/>
              <a:gd name="T2" fmla="*/ 80 w 180"/>
              <a:gd name="T3" fmla="*/ 10 h 161"/>
              <a:gd name="T4" fmla="*/ 58 w 180"/>
              <a:gd name="T5" fmla="*/ 21 h 161"/>
              <a:gd name="T6" fmla="*/ 103 w 180"/>
              <a:gd name="T7" fmla="*/ 0 h 161"/>
              <a:gd name="T8" fmla="*/ 28 w 180"/>
              <a:gd name="T9" fmla="*/ 89 h 161"/>
              <a:gd name="T10" fmla="*/ 73 w 180"/>
              <a:gd name="T11" fmla="*/ 83 h 161"/>
              <a:gd name="T12" fmla="*/ 99 w 180"/>
              <a:gd name="T13" fmla="*/ 74 h 161"/>
              <a:gd name="T14" fmla="*/ 108 w 180"/>
              <a:gd name="T15" fmla="*/ 89 h 161"/>
              <a:gd name="T16" fmla="*/ 180 w 180"/>
              <a:gd name="T17" fmla="*/ 64 h 161"/>
              <a:gd name="T18" fmla="*/ 159 w 180"/>
              <a:gd name="T19" fmla="*/ 26 h 161"/>
              <a:gd name="T20" fmla="*/ 144 w 180"/>
              <a:gd name="T21" fmla="*/ 26 h 161"/>
              <a:gd name="T22" fmla="*/ 129 w 180"/>
              <a:gd name="T23" fmla="*/ 26 h 161"/>
              <a:gd name="T24" fmla="*/ 111 w 180"/>
              <a:gd name="T25" fmla="*/ 26 h 161"/>
              <a:gd name="T26" fmla="*/ 57 w 180"/>
              <a:gd name="T27" fmla="*/ 26 h 161"/>
              <a:gd name="T28" fmla="*/ 35 w 180"/>
              <a:gd name="T29" fmla="*/ 26 h 161"/>
              <a:gd name="T30" fmla="*/ 21 w 180"/>
              <a:gd name="T31" fmla="*/ 26 h 161"/>
              <a:gd name="T32" fmla="*/ 0 w 180"/>
              <a:gd name="T33" fmla="*/ 64 h 161"/>
              <a:gd name="T34" fmla="*/ 153 w 180"/>
              <a:gd name="T35" fmla="*/ 97 h 161"/>
              <a:gd name="T36" fmla="*/ 108 w 180"/>
              <a:gd name="T37" fmla="*/ 103 h 161"/>
              <a:gd name="T38" fmla="*/ 81 w 180"/>
              <a:gd name="T39" fmla="*/ 112 h 161"/>
              <a:gd name="T40" fmla="*/ 73 w 180"/>
              <a:gd name="T41" fmla="*/ 97 h 161"/>
              <a:gd name="T42" fmla="*/ 0 w 180"/>
              <a:gd name="T43" fmla="*/ 81 h 161"/>
              <a:gd name="T44" fmla="*/ 21 w 180"/>
              <a:gd name="T45" fmla="*/ 161 h 161"/>
              <a:gd name="T46" fmla="*/ 35 w 180"/>
              <a:gd name="T47" fmla="*/ 161 h 161"/>
              <a:gd name="T48" fmla="*/ 137 w 180"/>
              <a:gd name="T49" fmla="*/ 161 h 161"/>
              <a:gd name="T50" fmla="*/ 149 w 180"/>
              <a:gd name="T51" fmla="*/ 161 h 161"/>
              <a:gd name="T52" fmla="*/ 180 w 180"/>
              <a:gd name="T53" fmla="*/ 137 h 161"/>
              <a:gd name="T54" fmla="*/ 153 w 180"/>
              <a:gd name="T55" fmla="*/ 97 h 161"/>
              <a:gd name="T56" fmla="*/ 82 w 180"/>
              <a:gd name="T57" fmla="*/ 81 h 161"/>
              <a:gd name="T58" fmla="*/ 79 w 180"/>
              <a:gd name="T59" fmla="*/ 88 h 161"/>
              <a:gd name="T60" fmla="*/ 79 w 180"/>
              <a:gd name="T61" fmla="*/ 96 h 161"/>
              <a:gd name="T62" fmla="*/ 79 w 180"/>
              <a:gd name="T63" fmla="*/ 103 h 161"/>
              <a:gd name="T64" fmla="*/ 99 w 180"/>
              <a:gd name="T65" fmla="*/ 106 h 161"/>
              <a:gd name="T66" fmla="*/ 102 w 180"/>
              <a:gd name="T67" fmla="*/ 98 h 161"/>
              <a:gd name="T68" fmla="*/ 102 w 180"/>
              <a:gd name="T69" fmla="*/ 91 h 161"/>
              <a:gd name="T70" fmla="*/ 102 w 180"/>
              <a:gd name="T71" fmla="*/ 84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80" h="161" extrusionOk="0">
                <a:moveTo>
                  <a:pt x="123" y="21"/>
                </a:moveTo>
                <a:cubicBezTo>
                  <a:pt x="112" y="21"/>
                  <a:pt x="112" y="21"/>
                  <a:pt x="112" y="21"/>
                </a:cubicBezTo>
                <a:cubicBezTo>
                  <a:pt x="111" y="15"/>
                  <a:pt x="106" y="10"/>
                  <a:pt x="10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74" y="10"/>
                  <a:pt x="69" y="15"/>
                  <a:pt x="69" y="21"/>
                </a:cubicBezTo>
                <a:cubicBezTo>
                  <a:pt x="58" y="21"/>
                  <a:pt x="58" y="21"/>
                  <a:pt x="58" y="21"/>
                </a:cubicBezTo>
                <a:cubicBezTo>
                  <a:pt x="58" y="9"/>
                  <a:pt x="67" y="0"/>
                  <a:pt x="77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13" y="0"/>
                  <a:pt x="122" y="9"/>
                  <a:pt x="123" y="21"/>
                </a:cubicBezTo>
                <a:close/>
                <a:moveTo>
                  <a:pt x="28" y="89"/>
                </a:moveTo>
                <a:cubicBezTo>
                  <a:pt x="73" y="89"/>
                  <a:pt x="73" y="89"/>
                  <a:pt x="73" y="89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78"/>
                  <a:pt x="77" y="74"/>
                  <a:pt x="81" y="74"/>
                </a:cubicBezTo>
                <a:cubicBezTo>
                  <a:pt x="99" y="74"/>
                  <a:pt x="99" y="74"/>
                  <a:pt x="99" y="74"/>
                </a:cubicBezTo>
                <a:cubicBezTo>
                  <a:pt x="104" y="74"/>
                  <a:pt x="108" y="78"/>
                  <a:pt x="108" y="83"/>
                </a:cubicBezTo>
                <a:cubicBezTo>
                  <a:pt x="108" y="89"/>
                  <a:pt x="108" y="89"/>
                  <a:pt x="108" y="89"/>
                </a:cubicBezTo>
                <a:cubicBezTo>
                  <a:pt x="153" y="89"/>
                  <a:pt x="153" y="89"/>
                  <a:pt x="153" y="89"/>
                </a:cubicBezTo>
                <a:cubicBezTo>
                  <a:pt x="166" y="89"/>
                  <a:pt x="178" y="78"/>
                  <a:pt x="180" y="64"/>
                </a:cubicBezTo>
                <a:cubicBezTo>
                  <a:pt x="180" y="50"/>
                  <a:pt x="180" y="50"/>
                  <a:pt x="180" y="50"/>
                </a:cubicBezTo>
                <a:cubicBezTo>
                  <a:pt x="180" y="37"/>
                  <a:pt x="171" y="26"/>
                  <a:pt x="159" y="26"/>
                </a:cubicBezTo>
                <a:cubicBezTo>
                  <a:pt x="149" y="26"/>
                  <a:pt x="149" y="26"/>
                  <a:pt x="149" y="26"/>
                </a:cubicBezTo>
                <a:cubicBezTo>
                  <a:pt x="144" y="26"/>
                  <a:pt x="144" y="26"/>
                  <a:pt x="144" y="26"/>
                </a:cubicBezTo>
                <a:cubicBezTo>
                  <a:pt x="137" y="26"/>
                  <a:pt x="137" y="26"/>
                  <a:pt x="137" y="26"/>
                </a:cubicBezTo>
                <a:cubicBezTo>
                  <a:pt x="129" y="26"/>
                  <a:pt x="129" y="26"/>
                  <a:pt x="129" y="26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69" y="26"/>
                  <a:pt x="69" y="26"/>
                  <a:pt x="69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42" y="26"/>
                  <a:pt x="42" y="26"/>
                  <a:pt x="42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28" y="26"/>
                  <a:pt x="28" y="26"/>
                  <a:pt x="28" y="26"/>
                </a:cubicBezTo>
                <a:cubicBezTo>
                  <a:pt x="21" y="26"/>
                  <a:pt x="21" y="26"/>
                  <a:pt x="21" y="26"/>
                </a:cubicBezTo>
                <a:cubicBezTo>
                  <a:pt x="10" y="26"/>
                  <a:pt x="0" y="37"/>
                  <a:pt x="0" y="50"/>
                </a:cubicBezTo>
                <a:cubicBezTo>
                  <a:pt x="0" y="64"/>
                  <a:pt x="0" y="64"/>
                  <a:pt x="0" y="64"/>
                </a:cubicBezTo>
                <a:cubicBezTo>
                  <a:pt x="3" y="78"/>
                  <a:pt x="14" y="89"/>
                  <a:pt x="28" y="89"/>
                </a:cubicBezTo>
                <a:close/>
                <a:moveTo>
                  <a:pt x="153" y="97"/>
                </a:moveTo>
                <a:cubicBezTo>
                  <a:pt x="108" y="97"/>
                  <a:pt x="108" y="97"/>
                  <a:pt x="108" y="97"/>
                </a:cubicBezTo>
                <a:cubicBezTo>
                  <a:pt x="108" y="103"/>
                  <a:pt x="108" y="103"/>
                  <a:pt x="108" y="103"/>
                </a:cubicBezTo>
                <a:cubicBezTo>
                  <a:pt x="108" y="108"/>
                  <a:pt x="104" y="112"/>
                  <a:pt x="99" y="112"/>
                </a:cubicBezTo>
                <a:cubicBezTo>
                  <a:pt x="81" y="112"/>
                  <a:pt x="81" y="112"/>
                  <a:pt x="81" y="112"/>
                </a:cubicBezTo>
                <a:cubicBezTo>
                  <a:pt x="77" y="112"/>
                  <a:pt x="73" y="108"/>
                  <a:pt x="73" y="103"/>
                </a:cubicBezTo>
                <a:cubicBezTo>
                  <a:pt x="73" y="97"/>
                  <a:pt x="73" y="97"/>
                  <a:pt x="73" y="97"/>
                </a:cubicBezTo>
                <a:cubicBezTo>
                  <a:pt x="28" y="97"/>
                  <a:pt x="28" y="97"/>
                  <a:pt x="28" y="97"/>
                </a:cubicBezTo>
                <a:cubicBezTo>
                  <a:pt x="16" y="97"/>
                  <a:pt x="6" y="91"/>
                  <a:pt x="0" y="81"/>
                </a:cubicBezTo>
                <a:cubicBezTo>
                  <a:pt x="0" y="137"/>
                  <a:pt x="0" y="137"/>
                  <a:pt x="0" y="137"/>
                </a:cubicBezTo>
                <a:cubicBezTo>
                  <a:pt x="0" y="150"/>
                  <a:pt x="10" y="161"/>
                  <a:pt x="21" y="161"/>
                </a:cubicBezTo>
                <a:cubicBezTo>
                  <a:pt x="28" y="161"/>
                  <a:pt x="28" y="161"/>
                  <a:pt x="28" y="161"/>
                </a:cubicBezTo>
                <a:cubicBezTo>
                  <a:pt x="35" y="161"/>
                  <a:pt x="35" y="161"/>
                  <a:pt x="35" y="161"/>
                </a:cubicBezTo>
                <a:cubicBezTo>
                  <a:pt x="42" y="161"/>
                  <a:pt x="42" y="161"/>
                  <a:pt x="42" y="161"/>
                </a:cubicBezTo>
                <a:cubicBezTo>
                  <a:pt x="137" y="161"/>
                  <a:pt x="137" y="161"/>
                  <a:pt x="137" y="161"/>
                </a:cubicBezTo>
                <a:cubicBezTo>
                  <a:pt x="144" y="161"/>
                  <a:pt x="144" y="161"/>
                  <a:pt x="144" y="161"/>
                </a:cubicBezTo>
                <a:cubicBezTo>
                  <a:pt x="149" y="161"/>
                  <a:pt x="149" y="161"/>
                  <a:pt x="149" y="161"/>
                </a:cubicBezTo>
                <a:cubicBezTo>
                  <a:pt x="159" y="161"/>
                  <a:pt x="159" y="161"/>
                  <a:pt x="159" y="161"/>
                </a:cubicBezTo>
                <a:cubicBezTo>
                  <a:pt x="171" y="161"/>
                  <a:pt x="180" y="150"/>
                  <a:pt x="180" y="137"/>
                </a:cubicBezTo>
                <a:cubicBezTo>
                  <a:pt x="180" y="81"/>
                  <a:pt x="180" y="81"/>
                  <a:pt x="180" y="81"/>
                </a:cubicBezTo>
                <a:cubicBezTo>
                  <a:pt x="174" y="91"/>
                  <a:pt x="164" y="97"/>
                  <a:pt x="153" y="97"/>
                </a:cubicBezTo>
                <a:close/>
                <a:moveTo>
                  <a:pt x="99" y="81"/>
                </a:moveTo>
                <a:cubicBezTo>
                  <a:pt x="82" y="81"/>
                  <a:pt x="82" y="81"/>
                  <a:pt x="82" y="81"/>
                </a:cubicBezTo>
                <a:cubicBezTo>
                  <a:pt x="80" y="81"/>
                  <a:pt x="79" y="82"/>
                  <a:pt x="79" y="84"/>
                </a:cubicBezTo>
                <a:cubicBezTo>
                  <a:pt x="79" y="88"/>
                  <a:pt x="79" y="88"/>
                  <a:pt x="79" y="88"/>
                </a:cubicBezTo>
                <a:cubicBezTo>
                  <a:pt x="79" y="91"/>
                  <a:pt x="79" y="91"/>
                  <a:pt x="79" y="91"/>
                </a:cubicBezTo>
                <a:cubicBezTo>
                  <a:pt x="79" y="96"/>
                  <a:pt x="79" y="96"/>
                  <a:pt x="79" y="96"/>
                </a:cubicBezTo>
                <a:cubicBezTo>
                  <a:pt x="79" y="98"/>
                  <a:pt x="79" y="98"/>
                  <a:pt x="79" y="98"/>
                </a:cubicBezTo>
                <a:cubicBezTo>
                  <a:pt x="79" y="103"/>
                  <a:pt x="79" y="103"/>
                  <a:pt x="79" y="103"/>
                </a:cubicBezTo>
                <a:cubicBezTo>
                  <a:pt x="79" y="104"/>
                  <a:pt x="80" y="106"/>
                  <a:pt x="82" y="106"/>
                </a:cubicBezTo>
                <a:cubicBezTo>
                  <a:pt x="99" y="106"/>
                  <a:pt x="99" y="106"/>
                  <a:pt x="99" y="106"/>
                </a:cubicBezTo>
                <a:cubicBezTo>
                  <a:pt x="100" y="106"/>
                  <a:pt x="102" y="104"/>
                  <a:pt x="102" y="103"/>
                </a:cubicBezTo>
                <a:cubicBezTo>
                  <a:pt x="102" y="98"/>
                  <a:pt x="102" y="98"/>
                  <a:pt x="102" y="98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2" y="91"/>
                  <a:pt x="102" y="91"/>
                  <a:pt x="102" y="91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4"/>
                  <a:pt x="102" y="84"/>
                  <a:pt x="102" y="84"/>
                </a:cubicBezTo>
                <a:cubicBezTo>
                  <a:pt x="102" y="82"/>
                  <a:pt x="100" y="81"/>
                  <a:pt x="99" y="81"/>
                </a:cubicBezTo>
                <a:close/>
              </a:path>
            </a:pathLst>
          </a:custGeom>
          <a:solidFill>
            <a:srgbClr val="34B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01987" y="3568663"/>
            <a:ext cx="14847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400" dirty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</a:rPr>
              <a:t>освіта</a:t>
            </a:r>
            <a:endParaRPr lang="ru-RU" sz="4400" dirty="0">
              <a:solidFill>
                <a:srgbClr val="17406D">
                  <a:lumMod val="50000"/>
                </a:srgbClr>
              </a:solidFill>
              <a:latin typeface="Bebas Neue" panose="020B0606020202050201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75658" y="4359803"/>
            <a:ext cx="59687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Популярність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ігор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не є ворогом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освіти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– 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швидше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новою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моделлю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навчання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Ігри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кидають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виклики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гравцям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процесі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їх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зусилля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винагороджуються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вони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поступово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йдуть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до мети,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долаючи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перешкоди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досягнувши 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отримують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задоволення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6525" y="5733761"/>
            <a:ext cx="933141" cy="100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5324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39552" y="1624552"/>
            <a:ext cx="2188369" cy="4540253"/>
            <a:chOff x="3482580" y="1724025"/>
            <a:chExt cx="2188369" cy="4540253"/>
          </a:xfrm>
        </p:grpSpPr>
        <p:cxnSp>
          <p:nvCxnSpPr>
            <p:cNvPr id="24579" name="Google Shape;234;p18"/>
            <p:cNvCxnSpPr>
              <a:cxnSpLocks noChangeShapeType="1"/>
            </p:cNvCxnSpPr>
            <p:nvPr/>
          </p:nvCxnSpPr>
          <p:spPr bwMode="auto">
            <a:xfrm rot="10800000">
              <a:off x="3714751" y="56562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0" name="Google Shape;235;p18"/>
            <p:cNvCxnSpPr>
              <a:cxnSpLocks noChangeShapeType="1"/>
            </p:cNvCxnSpPr>
            <p:nvPr/>
          </p:nvCxnSpPr>
          <p:spPr bwMode="auto">
            <a:xfrm rot="10800000">
              <a:off x="3714751" y="56832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1" name="Google Shape;236;p18"/>
            <p:cNvCxnSpPr>
              <a:cxnSpLocks noChangeShapeType="1"/>
            </p:cNvCxnSpPr>
            <p:nvPr/>
          </p:nvCxnSpPr>
          <p:spPr bwMode="auto">
            <a:xfrm rot="10800000">
              <a:off x="3714751" y="57102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2" name="Google Shape;237;p18"/>
            <p:cNvCxnSpPr>
              <a:cxnSpLocks noChangeShapeType="1"/>
            </p:cNvCxnSpPr>
            <p:nvPr/>
          </p:nvCxnSpPr>
          <p:spPr bwMode="auto">
            <a:xfrm rot="10800000">
              <a:off x="3714751" y="57340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3" name="Google Shape;238;p18"/>
            <p:cNvCxnSpPr>
              <a:cxnSpLocks noChangeShapeType="1"/>
            </p:cNvCxnSpPr>
            <p:nvPr/>
          </p:nvCxnSpPr>
          <p:spPr bwMode="auto">
            <a:xfrm rot="10800000">
              <a:off x="3714751" y="57610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4" name="Google Shape;239;p18"/>
            <p:cNvCxnSpPr>
              <a:cxnSpLocks noChangeShapeType="1"/>
            </p:cNvCxnSpPr>
            <p:nvPr/>
          </p:nvCxnSpPr>
          <p:spPr bwMode="auto">
            <a:xfrm rot="10800000">
              <a:off x="3714751" y="578961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5" name="Google Shape;240;p18"/>
            <p:cNvCxnSpPr>
              <a:cxnSpLocks noChangeShapeType="1"/>
            </p:cNvCxnSpPr>
            <p:nvPr/>
          </p:nvCxnSpPr>
          <p:spPr bwMode="auto">
            <a:xfrm rot="10800000">
              <a:off x="3714751" y="58166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6" name="Google Shape;241;p18"/>
            <p:cNvCxnSpPr>
              <a:cxnSpLocks noChangeShapeType="1"/>
            </p:cNvCxnSpPr>
            <p:nvPr/>
          </p:nvCxnSpPr>
          <p:spPr bwMode="auto">
            <a:xfrm rot="10800000">
              <a:off x="3714751" y="58435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7" name="Google Shape;242;p18"/>
            <p:cNvCxnSpPr>
              <a:cxnSpLocks noChangeShapeType="1"/>
            </p:cNvCxnSpPr>
            <p:nvPr/>
          </p:nvCxnSpPr>
          <p:spPr bwMode="auto">
            <a:xfrm rot="10800000">
              <a:off x="3714751" y="58721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8" name="Google Shape;243;p18"/>
            <p:cNvCxnSpPr>
              <a:cxnSpLocks noChangeShapeType="1"/>
            </p:cNvCxnSpPr>
            <p:nvPr/>
          </p:nvCxnSpPr>
          <p:spPr bwMode="auto">
            <a:xfrm rot="10800000">
              <a:off x="3714751" y="58991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9" name="Google Shape;244;p18"/>
            <p:cNvCxnSpPr>
              <a:cxnSpLocks noChangeShapeType="1"/>
            </p:cNvCxnSpPr>
            <p:nvPr/>
          </p:nvCxnSpPr>
          <p:spPr bwMode="auto">
            <a:xfrm rot="10800000">
              <a:off x="3714751" y="59261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0" name="Google Shape;245;p18"/>
            <p:cNvCxnSpPr>
              <a:cxnSpLocks noChangeShapeType="1"/>
            </p:cNvCxnSpPr>
            <p:nvPr/>
          </p:nvCxnSpPr>
          <p:spPr bwMode="auto">
            <a:xfrm rot="10800000">
              <a:off x="3714751" y="595471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1" name="Google Shape;246;p18"/>
            <p:cNvCxnSpPr>
              <a:cxnSpLocks noChangeShapeType="1"/>
            </p:cNvCxnSpPr>
            <p:nvPr/>
          </p:nvCxnSpPr>
          <p:spPr bwMode="auto">
            <a:xfrm rot="10800000">
              <a:off x="3714751" y="59817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2" name="Google Shape;247;p18"/>
            <p:cNvCxnSpPr>
              <a:cxnSpLocks noChangeShapeType="1"/>
            </p:cNvCxnSpPr>
            <p:nvPr/>
          </p:nvCxnSpPr>
          <p:spPr bwMode="auto">
            <a:xfrm rot="10800000">
              <a:off x="3714751" y="60086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3" name="Google Shape;248;p18"/>
            <p:cNvCxnSpPr>
              <a:cxnSpLocks noChangeShapeType="1"/>
            </p:cNvCxnSpPr>
            <p:nvPr/>
          </p:nvCxnSpPr>
          <p:spPr bwMode="auto">
            <a:xfrm rot="10800000">
              <a:off x="3714751" y="60356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4" name="Google Shape;249;p18"/>
            <p:cNvCxnSpPr>
              <a:cxnSpLocks noChangeShapeType="1"/>
            </p:cNvCxnSpPr>
            <p:nvPr/>
          </p:nvCxnSpPr>
          <p:spPr bwMode="auto">
            <a:xfrm rot="10800000">
              <a:off x="3714751" y="60642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5" name="Google Shape;250;p18"/>
            <p:cNvCxnSpPr>
              <a:cxnSpLocks noChangeShapeType="1"/>
            </p:cNvCxnSpPr>
            <p:nvPr/>
          </p:nvCxnSpPr>
          <p:spPr bwMode="auto">
            <a:xfrm rot="10800000">
              <a:off x="3714751" y="60912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6" name="Google Shape;251;p18"/>
            <p:cNvCxnSpPr>
              <a:cxnSpLocks noChangeShapeType="1"/>
            </p:cNvCxnSpPr>
            <p:nvPr/>
          </p:nvCxnSpPr>
          <p:spPr bwMode="auto">
            <a:xfrm rot="10800000">
              <a:off x="3714751" y="61182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7" name="Google Shape;252;p18"/>
            <p:cNvCxnSpPr>
              <a:cxnSpLocks noChangeShapeType="1"/>
            </p:cNvCxnSpPr>
            <p:nvPr/>
          </p:nvCxnSpPr>
          <p:spPr bwMode="auto">
            <a:xfrm rot="10800000">
              <a:off x="3714751" y="61468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8" name="Google Shape;253;p18"/>
            <p:cNvCxnSpPr>
              <a:cxnSpLocks noChangeShapeType="1"/>
            </p:cNvCxnSpPr>
            <p:nvPr/>
          </p:nvCxnSpPr>
          <p:spPr bwMode="auto">
            <a:xfrm rot="10800000">
              <a:off x="3714751" y="61737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9" name="Google Shape;254;p18"/>
            <p:cNvCxnSpPr>
              <a:cxnSpLocks noChangeShapeType="1"/>
            </p:cNvCxnSpPr>
            <p:nvPr/>
          </p:nvCxnSpPr>
          <p:spPr bwMode="auto">
            <a:xfrm rot="10800000">
              <a:off x="3714751" y="62007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600" name="Google Shape;255;p18"/>
            <p:cNvSpPr>
              <a:spLocks/>
            </p:cNvSpPr>
            <p:nvPr/>
          </p:nvSpPr>
          <p:spPr bwMode="auto">
            <a:xfrm>
              <a:off x="3694510" y="5589591"/>
              <a:ext cx="1840706" cy="674687"/>
            </a:xfrm>
            <a:custGeom>
              <a:avLst/>
              <a:gdLst>
                <a:gd name="T0" fmla="*/ 626 w 626"/>
                <a:gd name="T1" fmla="*/ 172 h 172"/>
                <a:gd name="T2" fmla="*/ 43 w 626"/>
                <a:gd name="T3" fmla="*/ 172 h 172"/>
                <a:gd name="T4" fmla="*/ 0 w 626"/>
                <a:gd name="T5" fmla="*/ 130 h 172"/>
                <a:gd name="T6" fmla="*/ 0 w 626"/>
                <a:gd name="T7" fmla="*/ 42 h 172"/>
                <a:gd name="T8" fmla="*/ 43 w 626"/>
                <a:gd name="T9" fmla="*/ 0 h 172"/>
                <a:gd name="T10" fmla="*/ 626 w 626"/>
                <a:gd name="T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172" extrusionOk="0">
                  <a:moveTo>
                    <a:pt x="626" y="172"/>
                  </a:moveTo>
                  <a:cubicBezTo>
                    <a:pt x="43" y="172"/>
                    <a:pt x="43" y="172"/>
                    <a:pt x="43" y="172"/>
                  </a:cubicBezTo>
                  <a:cubicBezTo>
                    <a:pt x="19" y="172"/>
                    <a:pt x="0" y="153"/>
                    <a:pt x="0" y="13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3" y="0"/>
                  </a:cubicBezTo>
                  <a:cubicBezTo>
                    <a:pt x="626" y="0"/>
                    <a:pt x="626" y="0"/>
                    <a:pt x="626" y="0"/>
                  </a:cubicBezTo>
                </a:path>
              </a:pathLst>
            </a:custGeom>
            <a:noFill/>
            <a:ln w="85725" cap="rnd" cmpd="sng">
              <a:solidFill>
                <a:srgbClr val="065280"/>
              </a:solidFill>
              <a:prstDash val="solid"/>
              <a:miter lim="524287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400">
                <a:solidFill>
                  <a:srgbClr val="000000"/>
                </a:solidFill>
                <a:cs typeface="Arial" pitchFamily="34" charset="0"/>
                <a:sym typeface="Arial" pitchFamily="34" charset="0"/>
              </a:endParaRPr>
            </a:p>
          </p:txBody>
        </p:sp>
        <p:cxnSp>
          <p:nvCxnSpPr>
            <p:cNvPr id="24601" name="Google Shape;256;p18"/>
            <p:cNvCxnSpPr>
              <a:cxnSpLocks noChangeShapeType="1"/>
            </p:cNvCxnSpPr>
            <p:nvPr/>
          </p:nvCxnSpPr>
          <p:spPr bwMode="auto">
            <a:xfrm rot="10800000">
              <a:off x="3502820" y="48831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02" name="Google Shape;257;p18"/>
            <p:cNvCxnSpPr>
              <a:cxnSpLocks noChangeShapeType="1"/>
            </p:cNvCxnSpPr>
            <p:nvPr/>
          </p:nvCxnSpPr>
          <p:spPr bwMode="auto">
            <a:xfrm rot="10800000">
              <a:off x="3502820" y="49101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03" name="Google Shape;258;p18"/>
            <p:cNvCxnSpPr>
              <a:cxnSpLocks noChangeShapeType="1"/>
            </p:cNvCxnSpPr>
            <p:nvPr/>
          </p:nvCxnSpPr>
          <p:spPr bwMode="auto">
            <a:xfrm rot="10800000">
              <a:off x="3502820" y="49371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04" name="Google Shape;259;p18"/>
            <p:cNvCxnSpPr>
              <a:cxnSpLocks noChangeShapeType="1"/>
            </p:cNvCxnSpPr>
            <p:nvPr/>
          </p:nvCxnSpPr>
          <p:spPr bwMode="auto">
            <a:xfrm rot="10800000">
              <a:off x="3502820" y="49657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05" name="Google Shape;260;p18"/>
            <p:cNvCxnSpPr>
              <a:cxnSpLocks noChangeShapeType="1"/>
            </p:cNvCxnSpPr>
            <p:nvPr/>
          </p:nvCxnSpPr>
          <p:spPr bwMode="auto">
            <a:xfrm rot="10800000">
              <a:off x="3502820" y="49926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06" name="Google Shape;261;p18"/>
            <p:cNvCxnSpPr>
              <a:cxnSpLocks noChangeShapeType="1"/>
            </p:cNvCxnSpPr>
            <p:nvPr/>
          </p:nvCxnSpPr>
          <p:spPr bwMode="auto">
            <a:xfrm rot="10800000">
              <a:off x="3502820" y="50196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07" name="Google Shape;262;p18"/>
            <p:cNvCxnSpPr>
              <a:cxnSpLocks noChangeShapeType="1"/>
            </p:cNvCxnSpPr>
            <p:nvPr/>
          </p:nvCxnSpPr>
          <p:spPr bwMode="auto">
            <a:xfrm rot="10800000">
              <a:off x="3502820" y="50482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08" name="Google Shape;263;p18"/>
            <p:cNvCxnSpPr>
              <a:cxnSpLocks noChangeShapeType="1"/>
            </p:cNvCxnSpPr>
            <p:nvPr/>
          </p:nvCxnSpPr>
          <p:spPr bwMode="auto">
            <a:xfrm rot="10800000">
              <a:off x="3502820" y="50752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09" name="Google Shape;264;p18"/>
            <p:cNvCxnSpPr>
              <a:cxnSpLocks noChangeShapeType="1"/>
            </p:cNvCxnSpPr>
            <p:nvPr/>
          </p:nvCxnSpPr>
          <p:spPr bwMode="auto">
            <a:xfrm rot="10800000">
              <a:off x="3502820" y="50990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10" name="Google Shape;265;p18"/>
            <p:cNvCxnSpPr>
              <a:cxnSpLocks noChangeShapeType="1"/>
            </p:cNvCxnSpPr>
            <p:nvPr/>
          </p:nvCxnSpPr>
          <p:spPr bwMode="auto">
            <a:xfrm rot="10800000">
              <a:off x="3502820" y="51260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11" name="Google Shape;266;p18"/>
            <p:cNvCxnSpPr>
              <a:cxnSpLocks noChangeShapeType="1"/>
            </p:cNvCxnSpPr>
            <p:nvPr/>
          </p:nvCxnSpPr>
          <p:spPr bwMode="auto">
            <a:xfrm rot="10800000">
              <a:off x="3502820" y="51530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12" name="Google Shape;267;p18"/>
            <p:cNvCxnSpPr>
              <a:cxnSpLocks noChangeShapeType="1"/>
            </p:cNvCxnSpPr>
            <p:nvPr/>
          </p:nvCxnSpPr>
          <p:spPr bwMode="auto">
            <a:xfrm rot="10800000">
              <a:off x="3502820" y="51816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13" name="Google Shape;268;p18"/>
            <p:cNvCxnSpPr>
              <a:cxnSpLocks noChangeShapeType="1"/>
            </p:cNvCxnSpPr>
            <p:nvPr/>
          </p:nvCxnSpPr>
          <p:spPr bwMode="auto">
            <a:xfrm rot="10800000">
              <a:off x="3502820" y="52085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14" name="Google Shape;269;p18"/>
            <p:cNvCxnSpPr>
              <a:cxnSpLocks noChangeShapeType="1"/>
            </p:cNvCxnSpPr>
            <p:nvPr/>
          </p:nvCxnSpPr>
          <p:spPr bwMode="auto">
            <a:xfrm rot="10800000">
              <a:off x="3502820" y="52355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15" name="Google Shape;270;p18"/>
            <p:cNvCxnSpPr>
              <a:cxnSpLocks noChangeShapeType="1"/>
            </p:cNvCxnSpPr>
            <p:nvPr/>
          </p:nvCxnSpPr>
          <p:spPr bwMode="auto">
            <a:xfrm rot="10800000">
              <a:off x="3502820" y="52641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16" name="Google Shape;271;p18"/>
            <p:cNvCxnSpPr>
              <a:cxnSpLocks noChangeShapeType="1"/>
            </p:cNvCxnSpPr>
            <p:nvPr/>
          </p:nvCxnSpPr>
          <p:spPr bwMode="auto">
            <a:xfrm rot="10800000">
              <a:off x="3502820" y="52911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17" name="Google Shape;272;p18"/>
            <p:cNvCxnSpPr>
              <a:cxnSpLocks noChangeShapeType="1"/>
            </p:cNvCxnSpPr>
            <p:nvPr/>
          </p:nvCxnSpPr>
          <p:spPr bwMode="auto">
            <a:xfrm rot="10800000">
              <a:off x="3502820" y="53181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18" name="Google Shape;273;p18"/>
            <p:cNvCxnSpPr>
              <a:cxnSpLocks noChangeShapeType="1"/>
            </p:cNvCxnSpPr>
            <p:nvPr/>
          </p:nvCxnSpPr>
          <p:spPr bwMode="auto">
            <a:xfrm rot="10800000">
              <a:off x="3502820" y="534511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19" name="Google Shape;274;p18"/>
            <p:cNvCxnSpPr>
              <a:cxnSpLocks noChangeShapeType="1"/>
            </p:cNvCxnSpPr>
            <p:nvPr/>
          </p:nvCxnSpPr>
          <p:spPr bwMode="auto">
            <a:xfrm rot="10800000">
              <a:off x="3502820" y="53736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20" name="Google Shape;275;p18"/>
            <p:cNvCxnSpPr>
              <a:cxnSpLocks noChangeShapeType="1"/>
            </p:cNvCxnSpPr>
            <p:nvPr/>
          </p:nvCxnSpPr>
          <p:spPr bwMode="auto">
            <a:xfrm rot="10800000">
              <a:off x="3502820" y="54006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21" name="Google Shape;276;p18"/>
            <p:cNvCxnSpPr>
              <a:cxnSpLocks noChangeShapeType="1"/>
            </p:cNvCxnSpPr>
            <p:nvPr/>
          </p:nvCxnSpPr>
          <p:spPr bwMode="auto">
            <a:xfrm rot="10800000">
              <a:off x="3502820" y="54276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622" name="Google Shape;277;p18"/>
            <p:cNvSpPr>
              <a:spLocks/>
            </p:cNvSpPr>
            <p:nvPr/>
          </p:nvSpPr>
          <p:spPr bwMode="auto">
            <a:xfrm>
              <a:off x="3482580" y="4816475"/>
              <a:ext cx="1840706" cy="674688"/>
            </a:xfrm>
            <a:custGeom>
              <a:avLst/>
              <a:gdLst>
                <a:gd name="T0" fmla="*/ 626 w 626"/>
                <a:gd name="T1" fmla="*/ 172 h 172"/>
                <a:gd name="T2" fmla="*/ 43 w 626"/>
                <a:gd name="T3" fmla="*/ 172 h 172"/>
                <a:gd name="T4" fmla="*/ 0 w 626"/>
                <a:gd name="T5" fmla="*/ 130 h 172"/>
                <a:gd name="T6" fmla="*/ 0 w 626"/>
                <a:gd name="T7" fmla="*/ 42 h 172"/>
                <a:gd name="T8" fmla="*/ 43 w 626"/>
                <a:gd name="T9" fmla="*/ 0 h 172"/>
                <a:gd name="T10" fmla="*/ 626 w 626"/>
                <a:gd name="T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172" extrusionOk="0">
                  <a:moveTo>
                    <a:pt x="626" y="172"/>
                  </a:moveTo>
                  <a:cubicBezTo>
                    <a:pt x="43" y="172"/>
                    <a:pt x="43" y="172"/>
                    <a:pt x="43" y="172"/>
                  </a:cubicBezTo>
                  <a:cubicBezTo>
                    <a:pt x="19" y="172"/>
                    <a:pt x="0" y="153"/>
                    <a:pt x="0" y="13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3" y="0"/>
                  </a:cubicBezTo>
                  <a:cubicBezTo>
                    <a:pt x="626" y="0"/>
                    <a:pt x="626" y="0"/>
                    <a:pt x="626" y="0"/>
                  </a:cubicBezTo>
                </a:path>
              </a:pathLst>
            </a:custGeom>
            <a:noFill/>
            <a:ln w="85725" cap="rnd" cmpd="sng">
              <a:solidFill>
                <a:srgbClr val="34B2E3"/>
              </a:solidFill>
              <a:prstDash val="solid"/>
              <a:miter lim="524287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400">
                <a:solidFill>
                  <a:srgbClr val="000000"/>
                </a:solidFill>
                <a:cs typeface="Arial" pitchFamily="34" charset="0"/>
                <a:sym typeface="Arial" pitchFamily="34" charset="0"/>
              </a:endParaRPr>
            </a:p>
          </p:txBody>
        </p:sp>
        <p:cxnSp>
          <p:nvCxnSpPr>
            <p:cNvPr id="24623" name="Google Shape;278;p18"/>
            <p:cNvCxnSpPr>
              <a:cxnSpLocks noChangeShapeType="1"/>
            </p:cNvCxnSpPr>
            <p:nvPr/>
          </p:nvCxnSpPr>
          <p:spPr bwMode="auto">
            <a:xfrm rot="10800000">
              <a:off x="3844530" y="41100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24" name="Google Shape;279;p18"/>
            <p:cNvCxnSpPr>
              <a:cxnSpLocks noChangeShapeType="1"/>
            </p:cNvCxnSpPr>
            <p:nvPr/>
          </p:nvCxnSpPr>
          <p:spPr bwMode="auto">
            <a:xfrm rot="10800000">
              <a:off x="3844530" y="41370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25" name="Google Shape;280;p18"/>
            <p:cNvCxnSpPr>
              <a:cxnSpLocks noChangeShapeType="1"/>
            </p:cNvCxnSpPr>
            <p:nvPr/>
          </p:nvCxnSpPr>
          <p:spPr bwMode="auto">
            <a:xfrm rot="10800000">
              <a:off x="3844530" y="416401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26" name="Google Shape;281;p18"/>
            <p:cNvCxnSpPr>
              <a:cxnSpLocks noChangeShapeType="1"/>
            </p:cNvCxnSpPr>
            <p:nvPr/>
          </p:nvCxnSpPr>
          <p:spPr bwMode="auto">
            <a:xfrm rot="10800000">
              <a:off x="3844530" y="41925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27" name="Google Shape;282;p18"/>
            <p:cNvCxnSpPr>
              <a:cxnSpLocks noChangeShapeType="1"/>
            </p:cNvCxnSpPr>
            <p:nvPr/>
          </p:nvCxnSpPr>
          <p:spPr bwMode="auto">
            <a:xfrm rot="10800000">
              <a:off x="3844530" y="42195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28" name="Google Shape;283;p18"/>
            <p:cNvCxnSpPr>
              <a:cxnSpLocks noChangeShapeType="1"/>
            </p:cNvCxnSpPr>
            <p:nvPr/>
          </p:nvCxnSpPr>
          <p:spPr bwMode="auto">
            <a:xfrm rot="10800000">
              <a:off x="3844530" y="42465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29" name="Google Shape;284;p18"/>
            <p:cNvCxnSpPr>
              <a:cxnSpLocks noChangeShapeType="1"/>
            </p:cNvCxnSpPr>
            <p:nvPr/>
          </p:nvCxnSpPr>
          <p:spPr bwMode="auto">
            <a:xfrm rot="10800000">
              <a:off x="3844530" y="42751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30" name="Google Shape;285;p18"/>
            <p:cNvCxnSpPr>
              <a:cxnSpLocks noChangeShapeType="1"/>
            </p:cNvCxnSpPr>
            <p:nvPr/>
          </p:nvCxnSpPr>
          <p:spPr bwMode="auto">
            <a:xfrm rot="10800000">
              <a:off x="3844530" y="43021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31" name="Google Shape;286;p18"/>
            <p:cNvCxnSpPr>
              <a:cxnSpLocks noChangeShapeType="1"/>
            </p:cNvCxnSpPr>
            <p:nvPr/>
          </p:nvCxnSpPr>
          <p:spPr bwMode="auto">
            <a:xfrm rot="10800000">
              <a:off x="3844530" y="432911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32" name="Google Shape;287;p18"/>
            <p:cNvCxnSpPr>
              <a:cxnSpLocks noChangeShapeType="1"/>
            </p:cNvCxnSpPr>
            <p:nvPr/>
          </p:nvCxnSpPr>
          <p:spPr bwMode="auto">
            <a:xfrm rot="10800000">
              <a:off x="3844530" y="43576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33" name="Google Shape;288;p18"/>
            <p:cNvCxnSpPr>
              <a:cxnSpLocks noChangeShapeType="1"/>
            </p:cNvCxnSpPr>
            <p:nvPr/>
          </p:nvCxnSpPr>
          <p:spPr bwMode="auto">
            <a:xfrm rot="10800000">
              <a:off x="3844530" y="43846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34" name="Google Shape;289;p18"/>
            <p:cNvCxnSpPr>
              <a:cxnSpLocks noChangeShapeType="1"/>
            </p:cNvCxnSpPr>
            <p:nvPr/>
          </p:nvCxnSpPr>
          <p:spPr bwMode="auto">
            <a:xfrm rot="10800000">
              <a:off x="3844530" y="44116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35" name="Google Shape;290;p18"/>
            <p:cNvCxnSpPr>
              <a:cxnSpLocks noChangeShapeType="1"/>
            </p:cNvCxnSpPr>
            <p:nvPr/>
          </p:nvCxnSpPr>
          <p:spPr bwMode="auto">
            <a:xfrm rot="10800000">
              <a:off x="3844530" y="44402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36" name="Google Shape;291;p18"/>
            <p:cNvCxnSpPr>
              <a:cxnSpLocks noChangeShapeType="1"/>
            </p:cNvCxnSpPr>
            <p:nvPr/>
          </p:nvCxnSpPr>
          <p:spPr bwMode="auto">
            <a:xfrm rot="10800000">
              <a:off x="3844530" y="44624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37" name="Google Shape;292;p18"/>
            <p:cNvCxnSpPr>
              <a:cxnSpLocks noChangeShapeType="1"/>
            </p:cNvCxnSpPr>
            <p:nvPr/>
          </p:nvCxnSpPr>
          <p:spPr bwMode="auto">
            <a:xfrm rot="10800000">
              <a:off x="3844530" y="44910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38" name="Google Shape;293;p18"/>
            <p:cNvCxnSpPr>
              <a:cxnSpLocks noChangeShapeType="1"/>
            </p:cNvCxnSpPr>
            <p:nvPr/>
          </p:nvCxnSpPr>
          <p:spPr bwMode="auto">
            <a:xfrm rot="10800000">
              <a:off x="3844530" y="45180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39" name="Google Shape;294;p18"/>
            <p:cNvCxnSpPr>
              <a:cxnSpLocks noChangeShapeType="1"/>
            </p:cNvCxnSpPr>
            <p:nvPr/>
          </p:nvCxnSpPr>
          <p:spPr bwMode="auto">
            <a:xfrm rot="10800000">
              <a:off x="3844530" y="454501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40" name="Google Shape;295;p18"/>
            <p:cNvCxnSpPr>
              <a:cxnSpLocks noChangeShapeType="1"/>
            </p:cNvCxnSpPr>
            <p:nvPr/>
          </p:nvCxnSpPr>
          <p:spPr bwMode="auto">
            <a:xfrm rot="10800000">
              <a:off x="3844530" y="45735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41" name="Google Shape;296;p18"/>
            <p:cNvCxnSpPr>
              <a:cxnSpLocks noChangeShapeType="1"/>
            </p:cNvCxnSpPr>
            <p:nvPr/>
          </p:nvCxnSpPr>
          <p:spPr bwMode="auto">
            <a:xfrm rot="10800000">
              <a:off x="3844530" y="46005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42" name="Google Shape;297;p18"/>
            <p:cNvCxnSpPr>
              <a:cxnSpLocks noChangeShapeType="1"/>
            </p:cNvCxnSpPr>
            <p:nvPr/>
          </p:nvCxnSpPr>
          <p:spPr bwMode="auto">
            <a:xfrm rot="10800000">
              <a:off x="3844530" y="46275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43" name="Google Shape;298;p18"/>
            <p:cNvCxnSpPr>
              <a:cxnSpLocks noChangeShapeType="1"/>
            </p:cNvCxnSpPr>
            <p:nvPr/>
          </p:nvCxnSpPr>
          <p:spPr bwMode="auto">
            <a:xfrm rot="10800000">
              <a:off x="3844530" y="46545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644" name="Google Shape;299;p18"/>
            <p:cNvSpPr>
              <a:spLocks/>
            </p:cNvSpPr>
            <p:nvPr/>
          </p:nvSpPr>
          <p:spPr bwMode="auto">
            <a:xfrm>
              <a:off x="3824289" y="4043363"/>
              <a:ext cx="1837135" cy="677862"/>
            </a:xfrm>
            <a:custGeom>
              <a:avLst/>
              <a:gdLst>
                <a:gd name="T0" fmla="*/ 625 w 625"/>
                <a:gd name="T1" fmla="*/ 173 h 173"/>
                <a:gd name="T2" fmla="*/ 42 w 625"/>
                <a:gd name="T3" fmla="*/ 173 h 173"/>
                <a:gd name="T4" fmla="*/ 0 w 625"/>
                <a:gd name="T5" fmla="*/ 130 h 173"/>
                <a:gd name="T6" fmla="*/ 0 w 625"/>
                <a:gd name="T7" fmla="*/ 43 h 173"/>
                <a:gd name="T8" fmla="*/ 42 w 625"/>
                <a:gd name="T9" fmla="*/ 0 h 173"/>
                <a:gd name="T10" fmla="*/ 625 w 625"/>
                <a:gd name="T11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5" h="173" extrusionOk="0">
                  <a:moveTo>
                    <a:pt x="625" y="173"/>
                  </a:moveTo>
                  <a:cubicBezTo>
                    <a:pt x="42" y="173"/>
                    <a:pt x="42" y="173"/>
                    <a:pt x="42" y="173"/>
                  </a:cubicBezTo>
                  <a:cubicBezTo>
                    <a:pt x="19" y="173"/>
                    <a:pt x="0" y="154"/>
                    <a:pt x="0" y="13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25" y="0"/>
                    <a:pt x="625" y="0"/>
                    <a:pt x="625" y="0"/>
                  </a:cubicBezTo>
                </a:path>
              </a:pathLst>
            </a:custGeom>
            <a:noFill/>
            <a:ln w="85725" cap="rnd" cmpd="sng">
              <a:solidFill>
                <a:srgbClr val="64D1DA"/>
              </a:solidFill>
              <a:prstDash val="solid"/>
              <a:miter lim="524287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400">
                <a:solidFill>
                  <a:srgbClr val="000000"/>
                </a:solidFill>
                <a:cs typeface="Arial" pitchFamily="34" charset="0"/>
                <a:sym typeface="Arial" pitchFamily="34" charset="0"/>
              </a:endParaRPr>
            </a:p>
          </p:txBody>
        </p:sp>
        <p:cxnSp>
          <p:nvCxnSpPr>
            <p:cNvPr id="24645" name="Google Shape;300;p18"/>
            <p:cNvCxnSpPr>
              <a:cxnSpLocks noChangeShapeType="1"/>
            </p:cNvCxnSpPr>
            <p:nvPr/>
          </p:nvCxnSpPr>
          <p:spPr bwMode="auto">
            <a:xfrm rot="10800000">
              <a:off x="3606405" y="33369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46" name="Google Shape;301;p18"/>
            <p:cNvCxnSpPr>
              <a:cxnSpLocks noChangeShapeType="1"/>
            </p:cNvCxnSpPr>
            <p:nvPr/>
          </p:nvCxnSpPr>
          <p:spPr bwMode="auto">
            <a:xfrm rot="10800000">
              <a:off x="3606405" y="336391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47" name="Google Shape;302;p18"/>
            <p:cNvCxnSpPr>
              <a:cxnSpLocks noChangeShapeType="1"/>
            </p:cNvCxnSpPr>
            <p:nvPr/>
          </p:nvCxnSpPr>
          <p:spPr bwMode="auto">
            <a:xfrm rot="10800000">
              <a:off x="3606405" y="33924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48" name="Google Shape;303;p18"/>
            <p:cNvCxnSpPr>
              <a:cxnSpLocks noChangeShapeType="1"/>
            </p:cNvCxnSpPr>
            <p:nvPr/>
          </p:nvCxnSpPr>
          <p:spPr bwMode="auto">
            <a:xfrm rot="10800000">
              <a:off x="3606405" y="34194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49" name="Google Shape;304;p18"/>
            <p:cNvCxnSpPr>
              <a:cxnSpLocks noChangeShapeType="1"/>
            </p:cNvCxnSpPr>
            <p:nvPr/>
          </p:nvCxnSpPr>
          <p:spPr bwMode="auto">
            <a:xfrm rot="10800000">
              <a:off x="3606405" y="34464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50" name="Google Shape;305;p18"/>
            <p:cNvCxnSpPr>
              <a:cxnSpLocks noChangeShapeType="1"/>
            </p:cNvCxnSpPr>
            <p:nvPr/>
          </p:nvCxnSpPr>
          <p:spPr bwMode="auto">
            <a:xfrm rot="10800000">
              <a:off x="3606405" y="34734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51" name="Google Shape;306;p18"/>
            <p:cNvCxnSpPr>
              <a:cxnSpLocks noChangeShapeType="1"/>
            </p:cNvCxnSpPr>
            <p:nvPr/>
          </p:nvCxnSpPr>
          <p:spPr bwMode="auto">
            <a:xfrm rot="10800000">
              <a:off x="3606405" y="35020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52" name="Google Shape;307;p18"/>
            <p:cNvCxnSpPr>
              <a:cxnSpLocks noChangeShapeType="1"/>
            </p:cNvCxnSpPr>
            <p:nvPr/>
          </p:nvCxnSpPr>
          <p:spPr bwMode="auto">
            <a:xfrm rot="10800000">
              <a:off x="3606405" y="352901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53" name="Google Shape;308;p18"/>
            <p:cNvCxnSpPr>
              <a:cxnSpLocks noChangeShapeType="1"/>
            </p:cNvCxnSpPr>
            <p:nvPr/>
          </p:nvCxnSpPr>
          <p:spPr bwMode="auto">
            <a:xfrm rot="10800000">
              <a:off x="3606405" y="35560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54" name="Google Shape;309;p18"/>
            <p:cNvCxnSpPr>
              <a:cxnSpLocks noChangeShapeType="1"/>
            </p:cNvCxnSpPr>
            <p:nvPr/>
          </p:nvCxnSpPr>
          <p:spPr bwMode="auto">
            <a:xfrm rot="10800000">
              <a:off x="3606405" y="35845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55" name="Google Shape;310;p18"/>
            <p:cNvCxnSpPr>
              <a:cxnSpLocks noChangeShapeType="1"/>
            </p:cNvCxnSpPr>
            <p:nvPr/>
          </p:nvCxnSpPr>
          <p:spPr bwMode="auto">
            <a:xfrm rot="10800000">
              <a:off x="3606405" y="36115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56" name="Google Shape;311;p18"/>
            <p:cNvCxnSpPr>
              <a:cxnSpLocks noChangeShapeType="1"/>
            </p:cNvCxnSpPr>
            <p:nvPr/>
          </p:nvCxnSpPr>
          <p:spPr bwMode="auto">
            <a:xfrm rot="10800000">
              <a:off x="3606405" y="36385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57" name="Google Shape;312;p18"/>
            <p:cNvCxnSpPr>
              <a:cxnSpLocks noChangeShapeType="1"/>
            </p:cNvCxnSpPr>
            <p:nvPr/>
          </p:nvCxnSpPr>
          <p:spPr bwMode="auto">
            <a:xfrm rot="10800000">
              <a:off x="3606405" y="36671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58" name="Google Shape;313;p18"/>
            <p:cNvCxnSpPr>
              <a:cxnSpLocks noChangeShapeType="1"/>
            </p:cNvCxnSpPr>
            <p:nvPr/>
          </p:nvCxnSpPr>
          <p:spPr bwMode="auto">
            <a:xfrm rot="10800000">
              <a:off x="3606405" y="369411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59" name="Google Shape;314;p18"/>
            <p:cNvCxnSpPr>
              <a:cxnSpLocks noChangeShapeType="1"/>
            </p:cNvCxnSpPr>
            <p:nvPr/>
          </p:nvCxnSpPr>
          <p:spPr bwMode="auto">
            <a:xfrm rot="10800000">
              <a:off x="3606405" y="37211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60" name="Google Shape;315;p18"/>
            <p:cNvCxnSpPr>
              <a:cxnSpLocks noChangeShapeType="1"/>
            </p:cNvCxnSpPr>
            <p:nvPr/>
          </p:nvCxnSpPr>
          <p:spPr bwMode="auto">
            <a:xfrm rot="10800000">
              <a:off x="3606405" y="37496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61" name="Google Shape;316;p18"/>
            <p:cNvCxnSpPr>
              <a:cxnSpLocks noChangeShapeType="1"/>
            </p:cNvCxnSpPr>
            <p:nvPr/>
          </p:nvCxnSpPr>
          <p:spPr bwMode="auto">
            <a:xfrm rot="10800000">
              <a:off x="3606405" y="37766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62" name="Google Shape;317;p18"/>
            <p:cNvCxnSpPr>
              <a:cxnSpLocks noChangeShapeType="1"/>
            </p:cNvCxnSpPr>
            <p:nvPr/>
          </p:nvCxnSpPr>
          <p:spPr bwMode="auto">
            <a:xfrm rot="10800000">
              <a:off x="3606405" y="38036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63" name="Google Shape;318;p18"/>
            <p:cNvCxnSpPr>
              <a:cxnSpLocks noChangeShapeType="1"/>
            </p:cNvCxnSpPr>
            <p:nvPr/>
          </p:nvCxnSpPr>
          <p:spPr bwMode="auto">
            <a:xfrm rot="10800000">
              <a:off x="3606405" y="38274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64" name="Google Shape;319;p18"/>
            <p:cNvCxnSpPr>
              <a:cxnSpLocks noChangeShapeType="1"/>
            </p:cNvCxnSpPr>
            <p:nvPr/>
          </p:nvCxnSpPr>
          <p:spPr bwMode="auto">
            <a:xfrm rot="10800000">
              <a:off x="3606405" y="38544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65" name="Google Shape;320;p18"/>
            <p:cNvCxnSpPr>
              <a:cxnSpLocks noChangeShapeType="1"/>
            </p:cNvCxnSpPr>
            <p:nvPr/>
          </p:nvCxnSpPr>
          <p:spPr bwMode="auto">
            <a:xfrm rot="10800000">
              <a:off x="3606405" y="38830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666" name="Google Shape;321;p18"/>
            <p:cNvSpPr>
              <a:spLocks/>
            </p:cNvSpPr>
            <p:nvPr/>
          </p:nvSpPr>
          <p:spPr bwMode="auto">
            <a:xfrm>
              <a:off x="3586164" y="3270250"/>
              <a:ext cx="1840706" cy="679450"/>
            </a:xfrm>
            <a:custGeom>
              <a:avLst/>
              <a:gdLst>
                <a:gd name="T0" fmla="*/ 626 w 626"/>
                <a:gd name="T1" fmla="*/ 173 h 173"/>
                <a:gd name="T2" fmla="*/ 43 w 626"/>
                <a:gd name="T3" fmla="*/ 173 h 173"/>
                <a:gd name="T4" fmla="*/ 0 w 626"/>
                <a:gd name="T5" fmla="*/ 130 h 173"/>
                <a:gd name="T6" fmla="*/ 0 w 626"/>
                <a:gd name="T7" fmla="*/ 43 h 173"/>
                <a:gd name="T8" fmla="*/ 43 w 626"/>
                <a:gd name="T9" fmla="*/ 0 h 173"/>
                <a:gd name="T10" fmla="*/ 626 w 626"/>
                <a:gd name="T11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173" extrusionOk="0">
                  <a:moveTo>
                    <a:pt x="626" y="173"/>
                  </a:moveTo>
                  <a:cubicBezTo>
                    <a:pt x="43" y="173"/>
                    <a:pt x="43" y="173"/>
                    <a:pt x="43" y="173"/>
                  </a:cubicBezTo>
                  <a:cubicBezTo>
                    <a:pt x="19" y="173"/>
                    <a:pt x="0" y="154"/>
                    <a:pt x="0" y="13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19"/>
                    <a:pt x="19" y="0"/>
                    <a:pt x="43" y="0"/>
                  </a:cubicBezTo>
                  <a:cubicBezTo>
                    <a:pt x="626" y="0"/>
                    <a:pt x="626" y="0"/>
                    <a:pt x="626" y="0"/>
                  </a:cubicBezTo>
                </a:path>
              </a:pathLst>
            </a:custGeom>
            <a:noFill/>
            <a:ln w="85725" cap="rnd" cmpd="sng">
              <a:solidFill>
                <a:srgbClr val="8C103D"/>
              </a:solidFill>
              <a:prstDash val="solid"/>
              <a:miter lim="524287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400">
                <a:solidFill>
                  <a:srgbClr val="000000"/>
                </a:solidFill>
                <a:cs typeface="Arial" pitchFamily="34" charset="0"/>
                <a:sym typeface="Arial" pitchFamily="34" charset="0"/>
              </a:endParaRPr>
            </a:p>
          </p:txBody>
        </p:sp>
        <p:cxnSp>
          <p:nvCxnSpPr>
            <p:cNvPr id="24667" name="Google Shape;322;p18"/>
            <p:cNvCxnSpPr>
              <a:cxnSpLocks noChangeShapeType="1"/>
            </p:cNvCxnSpPr>
            <p:nvPr/>
          </p:nvCxnSpPr>
          <p:spPr bwMode="auto">
            <a:xfrm rot="10800000">
              <a:off x="3830242" y="2563813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68" name="Google Shape;323;p18"/>
            <p:cNvCxnSpPr>
              <a:cxnSpLocks noChangeShapeType="1"/>
            </p:cNvCxnSpPr>
            <p:nvPr/>
          </p:nvCxnSpPr>
          <p:spPr bwMode="auto">
            <a:xfrm rot="10800000">
              <a:off x="3830242" y="2590800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69" name="Google Shape;324;p18"/>
            <p:cNvCxnSpPr>
              <a:cxnSpLocks noChangeShapeType="1"/>
            </p:cNvCxnSpPr>
            <p:nvPr/>
          </p:nvCxnSpPr>
          <p:spPr bwMode="auto">
            <a:xfrm rot="10800000">
              <a:off x="3830242" y="2619375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70" name="Google Shape;325;p18"/>
            <p:cNvCxnSpPr>
              <a:cxnSpLocks noChangeShapeType="1"/>
            </p:cNvCxnSpPr>
            <p:nvPr/>
          </p:nvCxnSpPr>
          <p:spPr bwMode="auto">
            <a:xfrm rot="10800000">
              <a:off x="3830242" y="2646363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71" name="Google Shape;326;p18"/>
            <p:cNvCxnSpPr>
              <a:cxnSpLocks noChangeShapeType="1"/>
            </p:cNvCxnSpPr>
            <p:nvPr/>
          </p:nvCxnSpPr>
          <p:spPr bwMode="auto">
            <a:xfrm rot="10800000">
              <a:off x="3830242" y="2673350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72" name="Google Shape;327;p18"/>
            <p:cNvCxnSpPr>
              <a:cxnSpLocks noChangeShapeType="1"/>
            </p:cNvCxnSpPr>
            <p:nvPr/>
          </p:nvCxnSpPr>
          <p:spPr bwMode="auto">
            <a:xfrm rot="10800000">
              <a:off x="3830242" y="2701925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73" name="Google Shape;328;p18"/>
            <p:cNvCxnSpPr>
              <a:cxnSpLocks noChangeShapeType="1"/>
            </p:cNvCxnSpPr>
            <p:nvPr/>
          </p:nvCxnSpPr>
          <p:spPr bwMode="auto">
            <a:xfrm rot="10800000">
              <a:off x="3830242" y="2728913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74" name="Google Shape;329;p18"/>
            <p:cNvCxnSpPr>
              <a:cxnSpLocks noChangeShapeType="1"/>
            </p:cNvCxnSpPr>
            <p:nvPr/>
          </p:nvCxnSpPr>
          <p:spPr bwMode="auto">
            <a:xfrm rot="10800000">
              <a:off x="3830242" y="2755900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75" name="Google Shape;330;p18"/>
            <p:cNvCxnSpPr>
              <a:cxnSpLocks noChangeShapeType="1"/>
            </p:cNvCxnSpPr>
            <p:nvPr/>
          </p:nvCxnSpPr>
          <p:spPr bwMode="auto">
            <a:xfrm rot="10800000">
              <a:off x="3830242" y="2782888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76" name="Google Shape;331;p18"/>
            <p:cNvCxnSpPr>
              <a:cxnSpLocks noChangeShapeType="1"/>
            </p:cNvCxnSpPr>
            <p:nvPr/>
          </p:nvCxnSpPr>
          <p:spPr bwMode="auto">
            <a:xfrm rot="10800000">
              <a:off x="3830242" y="2811463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77" name="Google Shape;332;p18"/>
            <p:cNvCxnSpPr>
              <a:cxnSpLocks noChangeShapeType="1"/>
            </p:cNvCxnSpPr>
            <p:nvPr/>
          </p:nvCxnSpPr>
          <p:spPr bwMode="auto">
            <a:xfrm rot="10800000">
              <a:off x="3830242" y="2838450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78" name="Google Shape;333;p18"/>
            <p:cNvCxnSpPr>
              <a:cxnSpLocks noChangeShapeType="1"/>
            </p:cNvCxnSpPr>
            <p:nvPr/>
          </p:nvCxnSpPr>
          <p:spPr bwMode="auto">
            <a:xfrm rot="10800000">
              <a:off x="3830242" y="2865438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79" name="Google Shape;334;p18"/>
            <p:cNvCxnSpPr>
              <a:cxnSpLocks noChangeShapeType="1"/>
            </p:cNvCxnSpPr>
            <p:nvPr/>
          </p:nvCxnSpPr>
          <p:spPr bwMode="auto">
            <a:xfrm rot="10800000">
              <a:off x="3830242" y="2894013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80" name="Google Shape;335;p18"/>
            <p:cNvCxnSpPr>
              <a:cxnSpLocks noChangeShapeType="1"/>
            </p:cNvCxnSpPr>
            <p:nvPr/>
          </p:nvCxnSpPr>
          <p:spPr bwMode="auto">
            <a:xfrm rot="10800000">
              <a:off x="3830242" y="2921000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81" name="Google Shape;336;p18"/>
            <p:cNvCxnSpPr>
              <a:cxnSpLocks noChangeShapeType="1"/>
            </p:cNvCxnSpPr>
            <p:nvPr/>
          </p:nvCxnSpPr>
          <p:spPr bwMode="auto">
            <a:xfrm rot="10800000">
              <a:off x="3830242" y="2947988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82" name="Google Shape;337;p18"/>
            <p:cNvCxnSpPr>
              <a:cxnSpLocks noChangeShapeType="1"/>
            </p:cNvCxnSpPr>
            <p:nvPr/>
          </p:nvCxnSpPr>
          <p:spPr bwMode="auto">
            <a:xfrm rot="10800000">
              <a:off x="3830242" y="2976563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83" name="Google Shape;338;p18"/>
            <p:cNvCxnSpPr>
              <a:cxnSpLocks noChangeShapeType="1"/>
            </p:cNvCxnSpPr>
            <p:nvPr/>
          </p:nvCxnSpPr>
          <p:spPr bwMode="auto">
            <a:xfrm rot="10800000">
              <a:off x="3830242" y="3003550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84" name="Google Shape;339;p18"/>
            <p:cNvCxnSpPr>
              <a:cxnSpLocks noChangeShapeType="1"/>
            </p:cNvCxnSpPr>
            <p:nvPr/>
          </p:nvCxnSpPr>
          <p:spPr bwMode="auto">
            <a:xfrm rot="10800000">
              <a:off x="3830242" y="3030538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85" name="Google Shape;340;p18"/>
            <p:cNvCxnSpPr>
              <a:cxnSpLocks noChangeShapeType="1"/>
            </p:cNvCxnSpPr>
            <p:nvPr/>
          </p:nvCxnSpPr>
          <p:spPr bwMode="auto">
            <a:xfrm rot="10800000">
              <a:off x="3830242" y="3057525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86" name="Google Shape;341;p18"/>
            <p:cNvCxnSpPr>
              <a:cxnSpLocks noChangeShapeType="1"/>
            </p:cNvCxnSpPr>
            <p:nvPr/>
          </p:nvCxnSpPr>
          <p:spPr bwMode="auto">
            <a:xfrm rot="10800000">
              <a:off x="3830242" y="3086100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87" name="Google Shape;342;p18"/>
            <p:cNvCxnSpPr>
              <a:cxnSpLocks noChangeShapeType="1"/>
            </p:cNvCxnSpPr>
            <p:nvPr/>
          </p:nvCxnSpPr>
          <p:spPr bwMode="auto">
            <a:xfrm rot="10800000">
              <a:off x="3830242" y="3113088"/>
              <a:ext cx="1822847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688" name="Google Shape;343;p18"/>
            <p:cNvSpPr>
              <a:spLocks/>
            </p:cNvSpPr>
            <p:nvPr/>
          </p:nvSpPr>
          <p:spPr bwMode="auto">
            <a:xfrm>
              <a:off x="3806430" y="2497138"/>
              <a:ext cx="1840706" cy="679450"/>
            </a:xfrm>
            <a:custGeom>
              <a:avLst/>
              <a:gdLst>
                <a:gd name="T0" fmla="*/ 626 w 626"/>
                <a:gd name="T1" fmla="*/ 173 h 173"/>
                <a:gd name="T2" fmla="*/ 43 w 626"/>
                <a:gd name="T3" fmla="*/ 173 h 173"/>
                <a:gd name="T4" fmla="*/ 0 w 626"/>
                <a:gd name="T5" fmla="*/ 130 h 173"/>
                <a:gd name="T6" fmla="*/ 0 w 626"/>
                <a:gd name="T7" fmla="*/ 43 h 173"/>
                <a:gd name="T8" fmla="*/ 43 w 626"/>
                <a:gd name="T9" fmla="*/ 0 h 173"/>
                <a:gd name="T10" fmla="*/ 626 w 626"/>
                <a:gd name="T11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173" extrusionOk="0">
                  <a:moveTo>
                    <a:pt x="626" y="173"/>
                  </a:moveTo>
                  <a:cubicBezTo>
                    <a:pt x="43" y="173"/>
                    <a:pt x="43" y="173"/>
                    <a:pt x="43" y="173"/>
                  </a:cubicBezTo>
                  <a:cubicBezTo>
                    <a:pt x="20" y="173"/>
                    <a:pt x="0" y="154"/>
                    <a:pt x="0" y="13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19"/>
                    <a:pt x="20" y="0"/>
                    <a:pt x="43" y="0"/>
                  </a:cubicBezTo>
                  <a:cubicBezTo>
                    <a:pt x="626" y="0"/>
                    <a:pt x="626" y="0"/>
                    <a:pt x="626" y="0"/>
                  </a:cubicBezTo>
                </a:path>
              </a:pathLst>
            </a:custGeom>
            <a:noFill/>
            <a:ln w="85725" cap="rnd" cmpd="sng">
              <a:solidFill>
                <a:srgbClr val="E24956"/>
              </a:solidFill>
              <a:prstDash val="solid"/>
              <a:miter lim="524287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400">
                <a:solidFill>
                  <a:srgbClr val="000000"/>
                </a:solidFill>
                <a:cs typeface="Arial" pitchFamily="34" charset="0"/>
                <a:sym typeface="Arial" pitchFamily="34" charset="0"/>
              </a:endParaRPr>
            </a:p>
          </p:txBody>
        </p:sp>
        <p:cxnSp>
          <p:nvCxnSpPr>
            <p:cNvPr id="24689" name="Google Shape;344;p18"/>
            <p:cNvCxnSpPr>
              <a:cxnSpLocks noChangeShapeType="1"/>
            </p:cNvCxnSpPr>
            <p:nvPr/>
          </p:nvCxnSpPr>
          <p:spPr bwMode="auto">
            <a:xfrm rot="10800000">
              <a:off x="3664745" y="17907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90" name="Google Shape;345;p18"/>
            <p:cNvCxnSpPr>
              <a:cxnSpLocks noChangeShapeType="1"/>
            </p:cNvCxnSpPr>
            <p:nvPr/>
          </p:nvCxnSpPr>
          <p:spPr bwMode="auto">
            <a:xfrm rot="10800000">
              <a:off x="3664745" y="18176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91" name="Google Shape;346;p18"/>
            <p:cNvCxnSpPr>
              <a:cxnSpLocks noChangeShapeType="1"/>
            </p:cNvCxnSpPr>
            <p:nvPr/>
          </p:nvCxnSpPr>
          <p:spPr bwMode="auto">
            <a:xfrm rot="10800000">
              <a:off x="3664745" y="18462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92" name="Google Shape;347;p18"/>
            <p:cNvCxnSpPr>
              <a:cxnSpLocks noChangeShapeType="1"/>
            </p:cNvCxnSpPr>
            <p:nvPr/>
          </p:nvCxnSpPr>
          <p:spPr bwMode="auto">
            <a:xfrm rot="10800000">
              <a:off x="3664745" y="18732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93" name="Google Shape;348;p18"/>
            <p:cNvCxnSpPr>
              <a:cxnSpLocks noChangeShapeType="1"/>
            </p:cNvCxnSpPr>
            <p:nvPr/>
          </p:nvCxnSpPr>
          <p:spPr bwMode="auto">
            <a:xfrm rot="10800000">
              <a:off x="3664745" y="19002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94" name="Google Shape;349;p18"/>
            <p:cNvCxnSpPr>
              <a:cxnSpLocks noChangeShapeType="1"/>
            </p:cNvCxnSpPr>
            <p:nvPr/>
          </p:nvCxnSpPr>
          <p:spPr bwMode="auto">
            <a:xfrm rot="10800000">
              <a:off x="3664745" y="192881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95" name="Google Shape;350;p18"/>
            <p:cNvCxnSpPr>
              <a:cxnSpLocks noChangeShapeType="1"/>
            </p:cNvCxnSpPr>
            <p:nvPr/>
          </p:nvCxnSpPr>
          <p:spPr bwMode="auto">
            <a:xfrm rot="10800000">
              <a:off x="3664745" y="19558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96" name="Google Shape;351;p18"/>
            <p:cNvCxnSpPr>
              <a:cxnSpLocks noChangeShapeType="1"/>
            </p:cNvCxnSpPr>
            <p:nvPr/>
          </p:nvCxnSpPr>
          <p:spPr bwMode="auto">
            <a:xfrm rot="10800000">
              <a:off x="3664745" y="19827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97" name="Google Shape;352;p18"/>
            <p:cNvCxnSpPr>
              <a:cxnSpLocks noChangeShapeType="1"/>
            </p:cNvCxnSpPr>
            <p:nvPr/>
          </p:nvCxnSpPr>
          <p:spPr bwMode="auto">
            <a:xfrm rot="10800000">
              <a:off x="3664745" y="2011363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98" name="Google Shape;353;p18"/>
            <p:cNvCxnSpPr>
              <a:cxnSpLocks noChangeShapeType="1"/>
            </p:cNvCxnSpPr>
            <p:nvPr/>
          </p:nvCxnSpPr>
          <p:spPr bwMode="auto">
            <a:xfrm rot="10800000">
              <a:off x="3664745" y="20383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699" name="Google Shape;354;p18"/>
            <p:cNvCxnSpPr>
              <a:cxnSpLocks noChangeShapeType="1"/>
            </p:cNvCxnSpPr>
            <p:nvPr/>
          </p:nvCxnSpPr>
          <p:spPr bwMode="auto">
            <a:xfrm rot="10800000">
              <a:off x="3664745" y="20653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00" name="Google Shape;355;p18"/>
            <p:cNvCxnSpPr>
              <a:cxnSpLocks noChangeShapeType="1"/>
            </p:cNvCxnSpPr>
            <p:nvPr/>
          </p:nvCxnSpPr>
          <p:spPr bwMode="auto">
            <a:xfrm rot="10800000">
              <a:off x="3664745" y="20923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01" name="Google Shape;356;p18"/>
            <p:cNvCxnSpPr>
              <a:cxnSpLocks noChangeShapeType="1"/>
            </p:cNvCxnSpPr>
            <p:nvPr/>
          </p:nvCxnSpPr>
          <p:spPr bwMode="auto">
            <a:xfrm rot="10800000">
              <a:off x="3664745" y="21209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02" name="Google Shape;357;p18"/>
            <p:cNvCxnSpPr>
              <a:cxnSpLocks noChangeShapeType="1"/>
            </p:cNvCxnSpPr>
            <p:nvPr/>
          </p:nvCxnSpPr>
          <p:spPr bwMode="auto">
            <a:xfrm rot="10800000">
              <a:off x="3664745" y="21478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03" name="Google Shape;358;p18"/>
            <p:cNvCxnSpPr>
              <a:cxnSpLocks noChangeShapeType="1"/>
            </p:cNvCxnSpPr>
            <p:nvPr/>
          </p:nvCxnSpPr>
          <p:spPr bwMode="auto">
            <a:xfrm rot="10800000">
              <a:off x="3664745" y="21748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04" name="Google Shape;359;p18"/>
            <p:cNvCxnSpPr>
              <a:cxnSpLocks noChangeShapeType="1"/>
            </p:cNvCxnSpPr>
            <p:nvPr/>
          </p:nvCxnSpPr>
          <p:spPr bwMode="auto">
            <a:xfrm rot="10800000">
              <a:off x="3664745" y="220345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05" name="Google Shape;360;p18"/>
            <p:cNvCxnSpPr>
              <a:cxnSpLocks noChangeShapeType="1"/>
            </p:cNvCxnSpPr>
            <p:nvPr/>
          </p:nvCxnSpPr>
          <p:spPr bwMode="auto">
            <a:xfrm rot="10800000">
              <a:off x="3664745" y="223043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06" name="Google Shape;361;p18"/>
            <p:cNvCxnSpPr>
              <a:cxnSpLocks noChangeShapeType="1"/>
            </p:cNvCxnSpPr>
            <p:nvPr/>
          </p:nvCxnSpPr>
          <p:spPr bwMode="auto">
            <a:xfrm rot="10800000">
              <a:off x="3664745" y="225742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07" name="Google Shape;362;p18"/>
            <p:cNvCxnSpPr>
              <a:cxnSpLocks noChangeShapeType="1"/>
            </p:cNvCxnSpPr>
            <p:nvPr/>
          </p:nvCxnSpPr>
          <p:spPr bwMode="auto">
            <a:xfrm rot="10800000">
              <a:off x="3664745" y="2286000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08" name="Google Shape;363;p18"/>
            <p:cNvCxnSpPr>
              <a:cxnSpLocks noChangeShapeType="1"/>
            </p:cNvCxnSpPr>
            <p:nvPr/>
          </p:nvCxnSpPr>
          <p:spPr bwMode="auto">
            <a:xfrm rot="10800000">
              <a:off x="3664745" y="2312988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09" name="Google Shape;364;p18"/>
            <p:cNvCxnSpPr>
              <a:cxnSpLocks noChangeShapeType="1"/>
            </p:cNvCxnSpPr>
            <p:nvPr/>
          </p:nvCxnSpPr>
          <p:spPr bwMode="auto">
            <a:xfrm rot="10800000">
              <a:off x="3664745" y="2339975"/>
              <a:ext cx="1826419" cy="0"/>
            </a:xfrm>
            <a:prstGeom prst="straightConnector1">
              <a:avLst/>
            </a:prstGeom>
            <a:noFill/>
            <a:ln w="9525">
              <a:solidFill>
                <a:srgbClr val="D6D9DB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710" name="Google Shape;365;p18"/>
            <p:cNvSpPr>
              <a:spLocks/>
            </p:cNvSpPr>
            <p:nvPr/>
          </p:nvSpPr>
          <p:spPr bwMode="auto">
            <a:xfrm>
              <a:off x="3644505" y="1724025"/>
              <a:ext cx="1840706" cy="679450"/>
            </a:xfrm>
            <a:custGeom>
              <a:avLst/>
              <a:gdLst>
                <a:gd name="T0" fmla="*/ 626 w 626"/>
                <a:gd name="T1" fmla="*/ 173 h 173"/>
                <a:gd name="T2" fmla="*/ 43 w 626"/>
                <a:gd name="T3" fmla="*/ 173 h 173"/>
                <a:gd name="T4" fmla="*/ 0 w 626"/>
                <a:gd name="T5" fmla="*/ 130 h 173"/>
                <a:gd name="T6" fmla="*/ 0 w 626"/>
                <a:gd name="T7" fmla="*/ 43 h 173"/>
                <a:gd name="T8" fmla="*/ 43 w 626"/>
                <a:gd name="T9" fmla="*/ 0 h 173"/>
                <a:gd name="T10" fmla="*/ 626 w 626"/>
                <a:gd name="T11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173" extrusionOk="0">
                  <a:moveTo>
                    <a:pt x="626" y="173"/>
                  </a:moveTo>
                  <a:cubicBezTo>
                    <a:pt x="43" y="173"/>
                    <a:pt x="43" y="173"/>
                    <a:pt x="43" y="173"/>
                  </a:cubicBezTo>
                  <a:cubicBezTo>
                    <a:pt x="19" y="173"/>
                    <a:pt x="0" y="154"/>
                    <a:pt x="0" y="13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20"/>
                    <a:pt x="19" y="0"/>
                    <a:pt x="43" y="0"/>
                  </a:cubicBezTo>
                  <a:cubicBezTo>
                    <a:pt x="626" y="0"/>
                    <a:pt x="626" y="0"/>
                    <a:pt x="626" y="0"/>
                  </a:cubicBezTo>
                </a:path>
              </a:pathLst>
            </a:custGeom>
            <a:noFill/>
            <a:ln w="85725" cap="rnd" cmpd="sng">
              <a:solidFill>
                <a:srgbClr val="FF912B"/>
              </a:solidFill>
              <a:prstDash val="solid"/>
              <a:miter lim="524287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400">
                <a:solidFill>
                  <a:srgbClr val="000000"/>
                </a:solidFill>
                <a:cs typeface="Arial" pitchFamily="34" charset="0"/>
                <a:sym typeface="Arial" pitchFamily="34" charset="0"/>
              </a:endParaRPr>
            </a:p>
          </p:txBody>
        </p:sp>
      </p:grpSp>
      <p:sp>
        <p:nvSpPr>
          <p:cNvPr id="24723" name="Google Shape;378;p18"/>
          <p:cNvSpPr txBox="1">
            <a:spLocks noChangeArrowheads="1"/>
          </p:cNvSpPr>
          <p:nvPr/>
        </p:nvSpPr>
        <p:spPr bwMode="auto">
          <a:xfrm>
            <a:off x="1540670" y="369888"/>
            <a:ext cx="6062663" cy="68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Pts val="5600"/>
              <a:buFont typeface="Montserrat"/>
              <a:buNone/>
            </a:pPr>
            <a:r>
              <a:rPr lang="uk-UA" altLang="ru-RU" sz="2800" dirty="0" smtClean="0">
                <a:solidFill>
                  <a:srgbClr val="17406D">
                    <a:lumMod val="50000"/>
                  </a:srgbClr>
                </a:solidFill>
                <a:latin typeface="Bebas Neue" panose="020B0606020202050201" pitchFamily="34" charset="0"/>
                <a:cs typeface="+mn-cs"/>
                <a:sym typeface="Montserrat"/>
              </a:rPr>
              <a:t>Використані джерела</a:t>
            </a:r>
            <a:endParaRPr lang="ru-RU" altLang="ru-RU" sz="2800" dirty="0">
              <a:solidFill>
                <a:srgbClr val="17406D">
                  <a:lumMod val="50000"/>
                </a:srgbClr>
              </a:solidFill>
              <a:latin typeface="Bebas Neue" panose="020B0606020202050201" pitchFamily="34" charset="0"/>
              <a:cs typeface="+mn-cs"/>
            </a:endParaRPr>
          </a:p>
        </p:txBody>
      </p:sp>
      <p:sp>
        <p:nvSpPr>
          <p:cNvPr id="24578" name="Google Shape;233;p18"/>
          <p:cNvSpPr txBox="1">
            <a:spLocks noChangeArrowheads="1"/>
          </p:cNvSpPr>
          <p:nvPr/>
        </p:nvSpPr>
        <p:spPr bwMode="auto">
          <a:xfrm>
            <a:off x="4939480" y="1857918"/>
            <a:ext cx="3736975" cy="1128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ts val="1200"/>
              <a:buFont typeface="Open Sans" pitchFamily="34" charset="0"/>
              <a:buNone/>
            </a:pPr>
            <a:r>
              <a:rPr lang="ru-RU" altLang="ru-RU" sz="1200" dirty="0" smtClean="0">
                <a:latin typeface="+mn-lt"/>
                <a:cs typeface="Open Sans" pitchFamily="34" charset="0"/>
                <a:sym typeface="Open Sans" pitchFamily="34" charset="0"/>
              </a:rPr>
              <a:t>ІНФОРМАТИКА 5–9 </a:t>
            </a:r>
            <a:r>
              <a:rPr lang="ru-RU" altLang="ru-RU" sz="1200" dirty="0" err="1" smtClean="0">
                <a:latin typeface="+mn-lt"/>
                <a:cs typeface="Open Sans" pitchFamily="34" charset="0"/>
                <a:sym typeface="Open Sans" pitchFamily="34" charset="0"/>
              </a:rPr>
              <a:t>класи</a:t>
            </a:r>
            <a:endParaRPr lang="ru-RU" altLang="ru-RU" sz="1200" dirty="0" smtClean="0">
              <a:latin typeface="+mn-lt"/>
              <a:cs typeface="Open Sans" pitchFamily="34" charset="0"/>
              <a:sym typeface="Open Sans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SzPts val="1200"/>
              <a:buFont typeface="Open Sans" pitchFamily="34" charset="0"/>
              <a:buNone/>
            </a:pPr>
            <a:r>
              <a:rPr lang="ru-RU" altLang="ru-RU" sz="1200" dirty="0" err="1" smtClean="0">
                <a:latin typeface="+mn-lt"/>
                <a:cs typeface="Open Sans" pitchFamily="34" charset="0"/>
                <a:sym typeface="Open Sans" pitchFamily="34" charset="0"/>
              </a:rPr>
              <a:t>Програма</a:t>
            </a:r>
            <a:r>
              <a:rPr lang="ru-RU" altLang="ru-RU" sz="1200" dirty="0" smtClean="0">
                <a:latin typeface="+mn-lt"/>
                <a:cs typeface="Open Sans" pitchFamily="34" charset="0"/>
                <a:sym typeface="Open Sans" pitchFamily="34" charset="0"/>
              </a:rPr>
              <a:t> для </a:t>
            </a:r>
            <a:r>
              <a:rPr lang="ru-RU" altLang="ru-RU" sz="1200" dirty="0" err="1" smtClean="0">
                <a:latin typeface="+mn-lt"/>
                <a:cs typeface="Open Sans" pitchFamily="34" charset="0"/>
                <a:sym typeface="Open Sans" pitchFamily="34" charset="0"/>
              </a:rPr>
              <a:t>загальноосвітніх</a:t>
            </a:r>
            <a:r>
              <a:rPr lang="ru-RU" altLang="ru-RU" sz="1200" dirty="0" smtClean="0">
                <a:latin typeface="+mn-lt"/>
                <a:cs typeface="Open Sans" pitchFamily="34" charset="0"/>
                <a:sym typeface="Open Sans" pitchFamily="34" charset="0"/>
              </a:rPr>
              <a:t> </a:t>
            </a:r>
            <a:r>
              <a:rPr lang="ru-RU" altLang="ru-RU" sz="1200" dirty="0" err="1" smtClean="0">
                <a:latin typeface="+mn-lt"/>
                <a:cs typeface="Open Sans" pitchFamily="34" charset="0"/>
                <a:sym typeface="Open Sans" pitchFamily="34" charset="0"/>
              </a:rPr>
              <a:t>навчальних</a:t>
            </a:r>
            <a:r>
              <a:rPr lang="ru-RU" altLang="ru-RU" sz="1200" dirty="0" smtClean="0">
                <a:latin typeface="+mn-lt"/>
                <a:cs typeface="Open Sans" pitchFamily="34" charset="0"/>
                <a:sym typeface="Open Sans" pitchFamily="34" charset="0"/>
              </a:rPr>
              <a:t> </a:t>
            </a:r>
            <a:r>
              <a:rPr lang="ru-RU" altLang="ru-RU" sz="1200" dirty="0" err="1" smtClean="0">
                <a:latin typeface="+mn-lt"/>
                <a:cs typeface="Open Sans" pitchFamily="34" charset="0"/>
                <a:sym typeface="Open Sans" pitchFamily="34" charset="0"/>
              </a:rPr>
              <a:t>закладів</a:t>
            </a:r>
            <a:endParaRPr lang="ru-RU" altLang="ru-RU" sz="1200" dirty="0" smtClean="0">
              <a:latin typeface="+mn-lt"/>
              <a:cs typeface="Open Sans" pitchFamily="34" charset="0"/>
              <a:sym typeface="Open Sans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SzPts val="1200"/>
              <a:buFont typeface="Open Sans" pitchFamily="34" charset="0"/>
              <a:buNone/>
            </a:pPr>
            <a:r>
              <a:rPr lang="uk-UA" sz="1200" dirty="0">
                <a:latin typeface="+mn-lt"/>
              </a:rPr>
              <a:t>Програма затверджена Наказом Міністерства освіти і науки України від 07.06.2017 № 804</a:t>
            </a:r>
            <a:endParaRPr lang="ru-RU" altLang="ru-RU" sz="1200" dirty="0">
              <a:latin typeface="+mn-lt"/>
              <a:cs typeface="Open Sans" pitchFamily="34" charset="0"/>
              <a:sym typeface="Open Sans" pitchFamily="34" charset="0"/>
            </a:endParaRPr>
          </a:p>
        </p:txBody>
      </p:sp>
      <p:sp>
        <p:nvSpPr>
          <p:cNvPr id="24722" name="Google Shape;377;p18"/>
          <p:cNvSpPr>
            <a:spLocks/>
          </p:cNvSpPr>
          <p:nvPr/>
        </p:nvSpPr>
        <p:spPr bwMode="auto">
          <a:xfrm>
            <a:off x="4132237" y="1664243"/>
            <a:ext cx="508397" cy="811212"/>
          </a:xfrm>
          <a:custGeom>
            <a:avLst/>
            <a:gdLst>
              <a:gd name="T0" fmla="*/ 65 w 173"/>
              <a:gd name="T1" fmla="*/ 207 h 207"/>
              <a:gd name="T2" fmla="*/ 65 w 173"/>
              <a:gd name="T3" fmla="*/ 192 h 207"/>
              <a:gd name="T4" fmla="*/ 116 w 173"/>
              <a:gd name="T5" fmla="*/ 181 h 207"/>
              <a:gd name="T6" fmla="*/ 58 w 173"/>
              <a:gd name="T7" fmla="*/ 181 h 207"/>
              <a:gd name="T8" fmla="*/ 109 w 173"/>
              <a:gd name="T9" fmla="*/ 188 h 207"/>
              <a:gd name="T10" fmla="*/ 84 w 173"/>
              <a:gd name="T11" fmla="*/ 102 h 207"/>
              <a:gd name="T12" fmla="*/ 86 w 173"/>
              <a:gd name="T13" fmla="*/ 169 h 207"/>
              <a:gd name="T14" fmla="*/ 87 w 173"/>
              <a:gd name="T15" fmla="*/ 169 h 207"/>
              <a:gd name="T16" fmla="*/ 94 w 173"/>
              <a:gd name="T17" fmla="*/ 102 h 207"/>
              <a:gd name="T18" fmla="*/ 63 w 173"/>
              <a:gd name="T19" fmla="*/ 95 h 207"/>
              <a:gd name="T20" fmla="*/ 63 w 173"/>
              <a:gd name="T21" fmla="*/ 74 h 207"/>
              <a:gd name="T22" fmla="*/ 100 w 173"/>
              <a:gd name="T23" fmla="*/ 85 h 207"/>
              <a:gd name="T24" fmla="*/ 121 w 173"/>
              <a:gd name="T25" fmla="*/ 85 h 207"/>
              <a:gd name="T26" fmla="*/ 29 w 173"/>
              <a:gd name="T27" fmla="*/ 66 h 207"/>
              <a:gd name="T28" fmla="*/ 59 w 173"/>
              <a:gd name="T29" fmla="*/ 162 h 207"/>
              <a:gd name="T30" fmla="*/ 73 w 173"/>
              <a:gd name="T31" fmla="*/ 102 h 207"/>
              <a:gd name="T32" fmla="*/ 46 w 173"/>
              <a:gd name="T33" fmla="*/ 85 h 207"/>
              <a:gd name="T34" fmla="*/ 80 w 173"/>
              <a:gd name="T35" fmla="*/ 84 h 207"/>
              <a:gd name="T36" fmla="*/ 84 w 173"/>
              <a:gd name="T37" fmla="*/ 95 h 207"/>
              <a:gd name="T38" fmla="*/ 94 w 173"/>
              <a:gd name="T39" fmla="*/ 84 h 207"/>
              <a:gd name="T40" fmla="*/ 123 w 173"/>
              <a:gd name="T41" fmla="*/ 72 h 207"/>
              <a:gd name="T42" fmla="*/ 111 w 173"/>
              <a:gd name="T43" fmla="*/ 102 h 207"/>
              <a:gd name="T44" fmla="*/ 105 w 173"/>
              <a:gd name="T45" fmla="*/ 169 h 207"/>
              <a:gd name="T46" fmla="*/ 138 w 173"/>
              <a:gd name="T47" fmla="*/ 106 h 207"/>
              <a:gd name="T48" fmla="*/ 87 w 173"/>
              <a:gd name="T49" fmla="*/ 0 h 207"/>
              <a:gd name="T50" fmla="*/ 80 w 173"/>
              <a:gd name="T51" fmla="*/ 18 h 207"/>
              <a:gd name="T52" fmla="*/ 93 w 173"/>
              <a:gd name="T53" fmla="*/ 18 h 207"/>
              <a:gd name="T54" fmla="*/ 125 w 173"/>
              <a:gd name="T55" fmla="*/ 8 h 207"/>
              <a:gd name="T56" fmla="*/ 111 w 173"/>
              <a:gd name="T57" fmla="*/ 21 h 207"/>
              <a:gd name="T58" fmla="*/ 122 w 173"/>
              <a:gd name="T59" fmla="*/ 27 h 207"/>
              <a:gd name="T60" fmla="*/ 154 w 173"/>
              <a:gd name="T61" fmla="*/ 28 h 207"/>
              <a:gd name="T62" fmla="*/ 137 w 173"/>
              <a:gd name="T63" fmla="*/ 35 h 207"/>
              <a:gd name="T64" fmla="*/ 145 w 173"/>
              <a:gd name="T65" fmla="*/ 44 h 207"/>
              <a:gd name="T66" fmla="*/ 172 w 173"/>
              <a:gd name="T67" fmla="*/ 60 h 207"/>
              <a:gd name="T68" fmla="*/ 154 w 173"/>
              <a:gd name="T69" fmla="*/ 57 h 207"/>
              <a:gd name="T70" fmla="*/ 156 w 173"/>
              <a:gd name="T71" fmla="*/ 70 h 207"/>
              <a:gd name="T72" fmla="*/ 172 w 173"/>
              <a:gd name="T73" fmla="*/ 96 h 207"/>
              <a:gd name="T74" fmla="*/ 156 w 173"/>
              <a:gd name="T75" fmla="*/ 87 h 207"/>
              <a:gd name="T76" fmla="*/ 153 w 173"/>
              <a:gd name="T77" fmla="*/ 99 h 207"/>
              <a:gd name="T78" fmla="*/ 59 w 173"/>
              <a:gd name="T79" fmla="*/ 29 h 207"/>
              <a:gd name="T80" fmla="*/ 56 w 173"/>
              <a:gd name="T81" fmla="*/ 10 h 207"/>
              <a:gd name="T82" fmla="*/ 45 w 173"/>
              <a:gd name="T83" fmla="*/ 16 h 207"/>
              <a:gd name="T84" fmla="*/ 36 w 173"/>
              <a:gd name="T85" fmla="*/ 44 h 207"/>
              <a:gd name="T86" fmla="*/ 27 w 173"/>
              <a:gd name="T87" fmla="*/ 27 h 207"/>
              <a:gd name="T88" fmla="*/ 19 w 173"/>
              <a:gd name="T89" fmla="*/ 37 h 207"/>
              <a:gd name="T90" fmla="*/ 24 w 173"/>
              <a:gd name="T91" fmla="*/ 65 h 207"/>
              <a:gd name="T92" fmla="*/ 8 w 173"/>
              <a:gd name="T93" fmla="*/ 55 h 207"/>
              <a:gd name="T94" fmla="*/ 5 w 173"/>
              <a:gd name="T95" fmla="*/ 68 h 207"/>
              <a:gd name="T96" fmla="*/ 24 w 173"/>
              <a:gd name="T97" fmla="*/ 92 h 207"/>
              <a:gd name="T98" fmla="*/ 6 w 173"/>
              <a:gd name="T99" fmla="*/ 89 h 207"/>
              <a:gd name="T100" fmla="*/ 8 w 173"/>
              <a:gd name="T101" fmla="*/ 101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73" h="207" extrusionOk="0">
                <a:moveTo>
                  <a:pt x="116" y="200"/>
                </a:moveTo>
                <a:cubicBezTo>
                  <a:pt x="116" y="204"/>
                  <a:pt x="113" y="207"/>
                  <a:pt x="109" y="207"/>
                </a:cubicBezTo>
                <a:cubicBezTo>
                  <a:pt x="65" y="207"/>
                  <a:pt x="65" y="207"/>
                  <a:pt x="65" y="207"/>
                </a:cubicBezTo>
                <a:cubicBezTo>
                  <a:pt x="61" y="207"/>
                  <a:pt x="58" y="204"/>
                  <a:pt x="58" y="200"/>
                </a:cubicBezTo>
                <a:cubicBezTo>
                  <a:pt x="58" y="200"/>
                  <a:pt x="58" y="200"/>
                  <a:pt x="58" y="200"/>
                </a:cubicBezTo>
                <a:cubicBezTo>
                  <a:pt x="58" y="196"/>
                  <a:pt x="61" y="192"/>
                  <a:pt x="65" y="192"/>
                </a:cubicBezTo>
                <a:cubicBezTo>
                  <a:pt x="109" y="192"/>
                  <a:pt x="109" y="192"/>
                  <a:pt x="109" y="192"/>
                </a:cubicBezTo>
                <a:cubicBezTo>
                  <a:pt x="113" y="192"/>
                  <a:pt x="116" y="196"/>
                  <a:pt x="116" y="200"/>
                </a:cubicBezTo>
                <a:close/>
                <a:moveTo>
                  <a:pt x="116" y="181"/>
                </a:moveTo>
                <a:cubicBezTo>
                  <a:pt x="116" y="177"/>
                  <a:pt x="113" y="174"/>
                  <a:pt x="109" y="174"/>
                </a:cubicBezTo>
                <a:cubicBezTo>
                  <a:pt x="65" y="174"/>
                  <a:pt x="65" y="174"/>
                  <a:pt x="65" y="174"/>
                </a:cubicBezTo>
                <a:cubicBezTo>
                  <a:pt x="61" y="174"/>
                  <a:pt x="58" y="177"/>
                  <a:pt x="58" y="181"/>
                </a:cubicBezTo>
                <a:cubicBezTo>
                  <a:pt x="58" y="181"/>
                  <a:pt x="58" y="181"/>
                  <a:pt x="58" y="181"/>
                </a:cubicBezTo>
                <a:cubicBezTo>
                  <a:pt x="58" y="185"/>
                  <a:pt x="61" y="188"/>
                  <a:pt x="65" y="188"/>
                </a:cubicBezTo>
                <a:cubicBezTo>
                  <a:pt x="109" y="188"/>
                  <a:pt x="109" y="188"/>
                  <a:pt x="109" y="188"/>
                </a:cubicBezTo>
                <a:cubicBezTo>
                  <a:pt x="113" y="188"/>
                  <a:pt x="116" y="185"/>
                  <a:pt x="116" y="181"/>
                </a:cubicBezTo>
                <a:close/>
                <a:moveTo>
                  <a:pt x="94" y="102"/>
                </a:moveTo>
                <a:cubicBezTo>
                  <a:pt x="84" y="102"/>
                  <a:pt x="84" y="102"/>
                  <a:pt x="84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69"/>
                  <a:pt x="80" y="169"/>
                  <a:pt x="80" y="169"/>
                </a:cubicBezTo>
                <a:cubicBezTo>
                  <a:pt x="82" y="169"/>
                  <a:pt x="84" y="169"/>
                  <a:pt x="86" y="169"/>
                </a:cubicBezTo>
                <a:cubicBezTo>
                  <a:pt x="86" y="169"/>
                  <a:pt x="86" y="169"/>
                  <a:pt x="86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9" y="169"/>
                  <a:pt x="91" y="169"/>
                  <a:pt x="94" y="169"/>
                </a:cubicBezTo>
                <a:lnTo>
                  <a:pt x="94" y="102"/>
                </a:lnTo>
                <a:close/>
                <a:moveTo>
                  <a:pt x="63" y="74"/>
                </a:moveTo>
                <a:cubicBezTo>
                  <a:pt x="57" y="74"/>
                  <a:pt x="52" y="79"/>
                  <a:pt x="52" y="85"/>
                </a:cubicBezTo>
                <a:cubicBezTo>
                  <a:pt x="52" y="90"/>
                  <a:pt x="57" y="95"/>
                  <a:pt x="63" y="95"/>
                </a:cubicBezTo>
                <a:cubicBezTo>
                  <a:pt x="73" y="95"/>
                  <a:pt x="73" y="95"/>
                  <a:pt x="73" y="95"/>
                </a:cubicBezTo>
                <a:cubicBezTo>
                  <a:pt x="73" y="85"/>
                  <a:pt x="73" y="85"/>
                  <a:pt x="73" y="85"/>
                </a:cubicBezTo>
                <a:cubicBezTo>
                  <a:pt x="73" y="79"/>
                  <a:pt x="68" y="74"/>
                  <a:pt x="63" y="74"/>
                </a:cubicBezTo>
                <a:close/>
                <a:moveTo>
                  <a:pt x="121" y="85"/>
                </a:moveTo>
                <a:cubicBezTo>
                  <a:pt x="121" y="79"/>
                  <a:pt x="117" y="74"/>
                  <a:pt x="111" y="74"/>
                </a:cubicBezTo>
                <a:cubicBezTo>
                  <a:pt x="105" y="74"/>
                  <a:pt x="100" y="79"/>
                  <a:pt x="100" y="8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17" y="95"/>
                  <a:pt x="121" y="90"/>
                  <a:pt x="121" y="85"/>
                </a:cubicBezTo>
                <a:close/>
                <a:moveTo>
                  <a:pt x="144" y="66"/>
                </a:moveTo>
                <a:cubicBezTo>
                  <a:pt x="139" y="47"/>
                  <a:pt x="117" y="27"/>
                  <a:pt x="87" y="27"/>
                </a:cubicBezTo>
                <a:cubicBezTo>
                  <a:pt x="56" y="27"/>
                  <a:pt x="34" y="47"/>
                  <a:pt x="29" y="66"/>
                </a:cubicBezTo>
                <a:cubicBezTo>
                  <a:pt x="26" y="80"/>
                  <a:pt x="29" y="93"/>
                  <a:pt x="36" y="106"/>
                </a:cubicBezTo>
                <a:cubicBezTo>
                  <a:pt x="42" y="118"/>
                  <a:pt x="48" y="127"/>
                  <a:pt x="53" y="139"/>
                </a:cubicBezTo>
                <a:cubicBezTo>
                  <a:pt x="56" y="146"/>
                  <a:pt x="57" y="155"/>
                  <a:pt x="59" y="162"/>
                </a:cubicBezTo>
                <a:cubicBezTo>
                  <a:pt x="60" y="167"/>
                  <a:pt x="62" y="169"/>
                  <a:pt x="69" y="169"/>
                </a:cubicBezTo>
                <a:cubicBezTo>
                  <a:pt x="70" y="169"/>
                  <a:pt x="72" y="169"/>
                  <a:pt x="73" y="169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63" y="102"/>
                  <a:pt x="63" y="102"/>
                  <a:pt x="63" y="102"/>
                </a:cubicBezTo>
                <a:cubicBezTo>
                  <a:pt x="58" y="102"/>
                  <a:pt x="54" y="100"/>
                  <a:pt x="51" y="97"/>
                </a:cubicBezTo>
                <a:cubicBezTo>
                  <a:pt x="47" y="94"/>
                  <a:pt x="46" y="89"/>
                  <a:pt x="46" y="85"/>
                </a:cubicBezTo>
                <a:cubicBezTo>
                  <a:pt x="46" y="80"/>
                  <a:pt x="47" y="76"/>
                  <a:pt x="51" y="72"/>
                </a:cubicBezTo>
                <a:cubicBezTo>
                  <a:pt x="54" y="69"/>
                  <a:pt x="58" y="67"/>
                  <a:pt x="63" y="67"/>
                </a:cubicBezTo>
                <a:cubicBezTo>
                  <a:pt x="72" y="67"/>
                  <a:pt x="80" y="75"/>
                  <a:pt x="80" y="84"/>
                </a:cubicBezTo>
                <a:cubicBezTo>
                  <a:pt x="80" y="84"/>
                  <a:pt x="80" y="84"/>
                  <a:pt x="80" y="84"/>
                </a:cubicBezTo>
                <a:cubicBezTo>
                  <a:pt x="80" y="95"/>
                  <a:pt x="80" y="95"/>
                  <a:pt x="80" y="95"/>
                </a:cubicBezTo>
                <a:cubicBezTo>
                  <a:pt x="84" y="95"/>
                  <a:pt x="84" y="95"/>
                  <a:pt x="84" y="95"/>
                </a:cubicBezTo>
                <a:cubicBezTo>
                  <a:pt x="94" y="95"/>
                  <a:pt x="94" y="95"/>
                  <a:pt x="94" y="95"/>
                </a:cubicBezTo>
                <a:cubicBezTo>
                  <a:pt x="94" y="84"/>
                  <a:pt x="94" y="84"/>
                  <a:pt x="94" y="84"/>
                </a:cubicBezTo>
                <a:cubicBezTo>
                  <a:pt x="94" y="84"/>
                  <a:pt x="94" y="84"/>
                  <a:pt x="94" y="84"/>
                </a:cubicBezTo>
                <a:cubicBezTo>
                  <a:pt x="94" y="80"/>
                  <a:pt x="95" y="76"/>
                  <a:pt x="99" y="72"/>
                </a:cubicBezTo>
                <a:cubicBezTo>
                  <a:pt x="102" y="69"/>
                  <a:pt x="106" y="67"/>
                  <a:pt x="111" y="67"/>
                </a:cubicBezTo>
                <a:cubicBezTo>
                  <a:pt x="115" y="67"/>
                  <a:pt x="120" y="69"/>
                  <a:pt x="123" y="72"/>
                </a:cubicBezTo>
                <a:cubicBezTo>
                  <a:pt x="126" y="76"/>
                  <a:pt x="128" y="80"/>
                  <a:pt x="128" y="85"/>
                </a:cubicBezTo>
                <a:cubicBezTo>
                  <a:pt x="128" y="89"/>
                  <a:pt x="126" y="94"/>
                  <a:pt x="123" y="97"/>
                </a:cubicBezTo>
                <a:cubicBezTo>
                  <a:pt x="120" y="100"/>
                  <a:pt x="115" y="102"/>
                  <a:pt x="111" y="102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00" y="169"/>
                  <a:pt x="100" y="169"/>
                  <a:pt x="100" y="169"/>
                </a:cubicBezTo>
                <a:cubicBezTo>
                  <a:pt x="102" y="169"/>
                  <a:pt x="103" y="169"/>
                  <a:pt x="105" y="169"/>
                </a:cubicBezTo>
                <a:cubicBezTo>
                  <a:pt x="111" y="169"/>
                  <a:pt x="113" y="167"/>
                  <a:pt x="115" y="162"/>
                </a:cubicBezTo>
                <a:cubicBezTo>
                  <a:pt x="116" y="155"/>
                  <a:pt x="117" y="146"/>
                  <a:pt x="120" y="139"/>
                </a:cubicBezTo>
                <a:cubicBezTo>
                  <a:pt x="125" y="127"/>
                  <a:pt x="132" y="118"/>
                  <a:pt x="138" y="106"/>
                </a:cubicBezTo>
                <a:cubicBezTo>
                  <a:pt x="144" y="93"/>
                  <a:pt x="148" y="80"/>
                  <a:pt x="144" y="66"/>
                </a:cubicBezTo>
                <a:close/>
                <a:moveTo>
                  <a:pt x="93" y="6"/>
                </a:moveTo>
                <a:cubicBezTo>
                  <a:pt x="93" y="3"/>
                  <a:pt x="90" y="0"/>
                  <a:pt x="87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3" y="0"/>
                  <a:pt x="80" y="3"/>
                  <a:pt x="80" y="6"/>
                </a:cubicBezTo>
                <a:cubicBezTo>
                  <a:pt x="80" y="18"/>
                  <a:pt x="80" y="18"/>
                  <a:pt x="80" y="18"/>
                </a:cubicBezTo>
                <a:cubicBezTo>
                  <a:pt x="80" y="21"/>
                  <a:pt x="83" y="24"/>
                  <a:pt x="87" y="24"/>
                </a:cubicBezTo>
                <a:cubicBezTo>
                  <a:pt x="87" y="24"/>
                  <a:pt x="87" y="24"/>
                  <a:pt x="87" y="24"/>
                </a:cubicBezTo>
                <a:cubicBezTo>
                  <a:pt x="90" y="24"/>
                  <a:pt x="93" y="21"/>
                  <a:pt x="93" y="18"/>
                </a:cubicBezTo>
                <a:lnTo>
                  <a:pt x="93" y="6"/>
                </a:lnTo>
                <a:close/>
                <a:moveTo>
                  <a:pt x="128" y="16"/>
                </a:moveTo>
                <a:cubicBezTo>
                  <a:pt x="130" y="13"/>
                  <a:pt x="129" y="9"/>
                  <a:pt x="125" y="8"/>
                </a:cubicBezTo>
                <a:cubicBezTo>
                  <a:pt x="125" y="8"/>
                  <a:pt x="125" y="8"/>
                  <a:pt x="125" y="8"/>
                </a:cubicBezTo>
                <a:cubicBezTo>
                  <a:pt x="122" y="6"/>
                  <a:pt x="119" y="7"/>
                  <a:pt x="117" y="10"/>
                </a:cubicBezTo>
                <a:cubicBezTo>
                  <a:pt x="111" y="21"/>
                  <a:pt x="111" y="21"/>
                  <a:pt x="111" y="21"/>
                </a:cubicBezTo>
                <a:cubicBezTo>
                  <a:pt x="110" y="24"/>
                  <a:pt x="111" y="27"/>
                  <a:pt x="114" y="29"/>
                </a:cubicBezTo>
                <a:cubicBezTo>
                  <a:pt x="114" y="29"/>
                  <a:pt x="114" y="29"/>
                  <a:pt x="114" y="29"/>
                </a:cubicBezTo>
                <a:cubicBezTo>
                  <a:pt x="117" y="31"/>
                  <a:pt x="121" y="30"/>
                  <a:pt x="122" y="27"/>
                </a:cubicBezTo>
                <a:lnTo>
                  <a:pt x="128" y="16"/>
                </a:lnTo>
                <a:close/>
                <a:moveTo>
                  <a:pt x="154" y="37"/>
                </a:moveTo>
                <a:cubicBezTo>
                  <a:pt x="156" y="34"/>
                  <a:pt x="157" y="30"/>
                  <a:pt x="154" y="28"/>
                </a:cubicBezTo>
                <a:cubicBezTo>
                  <a:pt x="154" y="28"/>
                  <a:pt x="154" y="28"/>
                  <a:pt x="154" y="28"/>
                </a:cubicBezTo>
                <a:cubicBezTo>
                  <a:pt x="152" y="25"/>
                  <a:pt x="148" y="25"/>
                  <a:pt x="145" y="27"/>
                </a:cubicBezTo>
                <a:cubicBezTo>
                  <a:pt x="137" y="35"/>
                  <a:pt x="137" y="35"/>
                  <a:pt x="137" y="35"/>
                </a:cubicBezTo>
                <a:cubicBezTo>
                  <a:pt x="134" y="37"/>
                  <a:pt x="134" y="41"/>
                  <a:pt x="136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8" y="47"/>
                  <a:pt x="142" y="47"/>
                  <a:pt x="145" y="44"/>
                </a:cubicBezTo>
                <a:lnTo>
                  <a:pt x="154" y="37"/>
                </a:lnTo>
                <a:close/>
                <a:moveTo>
                  <a:pt x="167" y="68"/>
                </a:moveTo>
                <a:cubicBezTo>
                  <a:pt x="171" y="67"/>
                  <a:pt x="173" y="64"/>
                  <a:pt x="172" y="60"/>
                </a:cubicBezTo>
                <a:cubicBezTo>
                  <a:pt x="172" y="60"/>
                  <a:pt x="172" y="60"/>
                  <a:pt x="172" y="60"/>
                </a:cubicBezTo>
                <a:cubicBezTo>
                  <a:pt x="172" y="57"/>
                  <a:pt x="169" y="55"/>
                  <a:pt x="165" y="55"/>
                </a:cubicBezTo>
                <a:cubicBezTo>
                  <a:pt x="154" y="57"/>
                  <a:pt x="154" y="57"/>
                  <a:pt x="154" y="57"/>
                </a:cubicBezTo>
                <a:cubicBezTo>
                  <a:pt x="150" y="58"/>
                  <a:pt x="148" y="61"/>
                  <a:pt x="149" y="65"/>
                </a:cubicBezTo>
                <a:cubicBezTo>
                  <a:pt x="149" y="65"/>
                  <a:pt x="149" y="65"/>
                  <a:pt x="149" y="65"/>
                </a:cubicBezTo>
                <a:cubicBezTo>
                  <a:pt x="149" y="68"/>
                  <a:pt x="152" y="70"/>
                  <a:pt x="156" y="70"/>
                </a:cubicBezTo>
                <a:lnTo>
                  <a:pt x="167" y="68"/>
                </a:lnTo>
                <a:close/>
                <a:moveTo>
                  <a:pt x="165" y="101"/>
                </a:moveTo>
                <a:cubicBezTo>
                  <a:pt x="168" y="102"/>
                  <a:pt x="171" y="100"/>
                  <a:pt x="172" y="96"/>
                </a:cubicBezTo>
                <a:cubicBezTo>
                  <a:pt x="172" y="96"/>
                  <a:pt x="172" y="96"/>
                  <a:pt x="172" y="96"/>
                </a:cubicBezTo>
                <a:cubicBezTo>
                  <a:pt x="173" y="93"/>
                  <a:pt x="170" y="90"/>
                  <a:pt x="167" y="89"/>
                </a:cubicBezTo>
                <a:cubicBezTo>
                  <a:pt x="156" y="87"/>
                  <a:pt x="156" y="87"/>
                  <a:pt x="156" y="87"/>
                </a:cubicBezTo>
                <a:cubicBezTo>
                  <a:pt x="152" y="86"/>
                  <a:pt x="149" y="88"/>
                  <a:pt x="148" y="92"/>
                </a:cubicBezTo>
                <a:cubicBezTo>
                  <a:pt x="148" y="92"/>
                  <a:pt x="148" y="92"/>
                  <a:pt x="148" y="92"/>
                </a:cubicBezTo>
                <a:cubicBezTo>
                  <a:pt x="148" y="95"/>
                  <a:pt x="150" y="98"/>
                  <a:pt x="153" y="99"/>
                </a:cubicBezTo>
                <a:lnTo>
                  <a:pt x="165" y="101"/>
                </a:lnTo>
                <a:close/>
                <a:moveTo>
                  <a:pt x="50" y="27"/>
                </a:moveTo>
                <a:cubicBezTo>
                  <a:pt x="52" y="30"/>
                  <a:pt x="56" y="31"/>
                  <a:pt x="59" y="29"/>
                </a:cubicBezTo>
                <a:cubicBezTo>
                  <a:pt x="59" y="29"/>
                  <a:pt x="59" y="29"/>
                  <a:pt x="59" y="29"/>
                </a:cubicBezTo>
                <a:cubicBezTo>
                  <a:pt x="62" y="27"/>
                  <a:pt x="63" y="24"/>
                  <a:pt x="61" y="21"/>
                </a:cubicBezTo>
                <a:cubicBezTo>
                  <a:pt x="56" y="10"/>
                  <a:pt x="56" y="10"/>
                  <a:pt x="56" y="10"/>
                </a:cubicBezTo>
                <a:cubicBezTo>
                  <a:pt x="54" y="7"/>
                  <a:pt x="50" y="6"/>
                  <a:pt x="47" y="8"/>
                </a:cubicBezTo>
                <a:cubicBezTo>
                  <a:pt x="47" y="8"/>
                  <a:pt x="47" y="8"/>
                  <a:pt x="47" y="8"/>
                </a:cubicBezTo>
                <a:cubicBezTo>
                  <a:pt x="44" y="9"/>
                  <a:pt x="43" y="13"/>
                  <a:pt x="45" y="16"/>
                </a:cubicBezTo>
                <a:lnTo>
                  <a:pt x="50" y="27"/>
                </a:lnTo>
                <a:close/>
                <a:moveTo>
                  <a:pt x="28" y="44"/>
                </a:moveTo>
                <a:cubicBezTo>
                  <a:pt x="30" y="47"/>
                  <a:pt x="34" y="47"/>
                  <a:pt x="36" y="44"/>
                </a:cubicBezTo>
                <a:cubicBezTo>
                  <a:pt x="36" y="44"/>
                  <a:pt x="36" y="44"/>
                  <a:pt x="36" y="44"/>
                </a:cubicBezTo>
                <a:cubicBezTo>
                  <a:pt x="39" y="41"/>
                  <a:pt x="39" y="37"/>
                  <a:pt x="36" y="35"/>
                </a:cubicBezTo>
                <a:cubicBezTo>
                  <a:pt x="27" y="27"/>
                  <a:pt x="27" y="27"/>
                  <a:pt x="27" y="27"/>
                </a:cubicBezTo>
                <a:cubicBezTo>
                  <a:pt x="25" y="25"/>
                  <a:pt x="21" y="25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6" y="30"/>
                  <a:pt x="16" y="34"/>
                  <a:pt x="19" y="37"/>
                </a:cubicBezTo>
                <a:lnTo>
                  <a:pt x="28" y="44"/>
                </a:lnTo>
                <a:close/>
                <a:moveTo>
                  <a:pt x="17" y="70"/>
                </a:moveTo>
                <a:cubicBezTo>
                  <a:pt x="20" y="70"/>
                  <a:pt x="23" y="68"/>
                  <a:pt x="24" y="65"/>
                </a:cubicBezTo>
                <a:cubicBezTo>
                  <a:pt x="24" y="65"/>
                  <a:pt x="24" y="65"/>
                  <a:pt x="24" y="65"/>
                </a:cubicBezTo>
                <a:cubicBezTo>
                  <a:pt x="25" y="61"/>
                  <a:pt x="22" y="58"/>
                  <a:pt x="19" y="57"/>
                </a:cubicBezTo>
                <a:cubicBezTo>
                  <a:pt x="8" y="55"/>
                  <a:pt x="8" y="55"/>
                  <a:pt x="8" y="55"/>
                </a:cubicBezTo>
                <a:cubicBezTo>
                  <a:pt x="4" y="55"/>
                  <a:pt x="1" y="57"/>
                  <a:pt x="0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4"/>
                  <a:pt x="2" y="67"/>
                  <a:pt x="5" y="68"/>
                </a:cubicBezTo>
                <a:lnTo>
                  <a:pt x="17" y="70"/>
                </a:lnTo>
                <a:close/>
                <a:moveTo>
                  <a:pt x="19" y="99"/>
                </a:moveTo>
                <a:cubicBezTo>
                  <a:pt x="23" y="98"/>
                  <a:pt x="25" y="95"/>
                  <a:pt x="24" y="92"/>
                </a:cubicBezTo>
                <a:cubicBezTo>
                  <a:pt x="24" y="92"/>
                  <a:pt x="24" y="92"/>
                  <a:pt x="24" y="92"/>
                </a:cubicBezTo>
                <a:cubicBezTo>
                  <a:pt x="24" y="88"/>
                  <a:pt x="20" y="86"/>
                  <a:pt x="17" y="87"/>
                </a:cubicBezTo>
                <a:cubicBezTo>
                  <a:pt x="6" y="89"/>
                  <a:pt x="6" y="89"/>
                  <a:pt x="6" y="89"/>
                </a:cubicBezTo>
                <a:cubicBezTo>
                  <a:pt x="2" y="90"/>
                  <a:pt x="0" y="93"/>
                  <a:pt x="1" y="96"/>
                </a:cubicBezTo>
                <a:cubicBezTo>
                  <a:pt x="1" y="96"/>
                  <a:pt x="1" y="96"/>
                  <a:pt x="1" y="96"/>
                </a:cubicBezTo>
                <a:cubicBezTo>
                  <a:pt x="1" y="100"/>
                  <a:pt x="5" y="102"/>
                  <a:pt x="8" y="101"/>
                </a:cubicBezTo>
                <a:lnTo>
                  <a:pt x="19" y="99"/>
                </a:lnTo>
                <a:close/>
              </a:path>
            </a:pathLst>
          </a:custGeom>
          <a:solidFill>
            <a:srgbClr val="FF91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24724" name="Google Shape;379;p18"/>
          <p:cNvSpPr txBox="1">
            <a:spLocks noChangeArrowheads="1"/>
          </p:cNvSpPr>
          <p:nvPr/>
        </p:nvSpPr>
        <p:spPr bwMode="auto">
          <a:xfrm>
            <a:off x="5018539" y="3473990"/>
            <a:ext cx="3657916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r>
              <a:rPr lang="ru-RU" sz="1200" dirty="0" smtClean="0"/>
              <a:t>ОРГАНІЗАЦІЯ ДИСТАНЦІЙНОГО НАВЧАННЯ В ШКОЛІ МЕТОДИЧНІ РЕКОМЕНДАЦІЇ</a:t>
            </a:r>
            <a:endParaRPr lang="ru-RU" sz="1200" u="sng" dirty="0" smtClean="0">
              <a:hlinkClick r:id="rId3"/>
            </a:endParaRPr>
          </a:p>
          <a:p>
            <a:r>
              <a:rPr lang="ru-RU" sz="1200" u="sng" dirty="0" smtClean="0">
                <a:hlinkClick r:id="rId3"/>
              </a:rPr>
              <a:t>https</a:t>
            </a:r>
            <a:r>
              <a:rPr lang="ru-RU" sz="1200" u="sng" dirty="0">
                <a:hlinkClick r:id="rId3"/>
              </a:rPr>
              <a:t>://mon.gov.ua/storage/app/media/zagalna%20serednya/metodichni%20recomendazii/2020/metodichni%20recomendazii-dustanciyna%20osvita-2020.pdf</a:t>
            </a:r>
            <a:endParaRPr lang="ru-RU" sz="1200" dirty="0"/>
          </a:p>
        </p:txBody>
      </p:sp>
      <p:sp>
        <p:nvSpPr>
          <p:cNvPr id="24725" name="Google Shape;380;p18"/>
          <p:cNvSpPr txBox="1">
            <a:spLocks noChangeArrowheads="1"/>
          </p:cNvSpPr>
          <p:nvPr/>
        </p:nvSpPr>
        <p:spPr bwMode="auto">
          <a:xfrm>
            <a:off x="5039256" y="5333558"/>
            <a:ext cx="3493184" cy="903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r>
              <a:rPr lang="ru-RU" sz="1200" cap="all" dirty="0"/>
              <a:t>Як </a:t>
            </a:r>
            <a:r>
              <a:rPr lang="ru-RU" sz="1200" cap="all" dirty="0" err="1"/>
              <a:t>навчання</a:t>
            </a:r>
            <a:r>
              <a:rPr lang="ru-RU" sz="1200" cap="all" dirty="0"/>
              <a:t> на </a:t>
            </a:r>
            <a:r>
              <a:rPr lang="ru-RU" sz="1200" cap="all" dirty="0" err="1"/>
              <a:t>основі</a:t>
            </a:r>
            <a:r>
              <a:rPr lang="ru-RU" sz="1200" cap="all" dirty="0"/>
              <a:t> </a:t>
            </a:r>
            <a:r>
              <a:rPr lang="ru-RU" sz="1200" cap="all" dirty="0" err="1"/>
              <a:t>ігор</a:t>
            </a:r>
            <a:r>
              <a:rPr lang="ru-RU" sz="1200" cap="all" dirty="0"/>
              <a:t> </a:t>
            </a:r>
            <a:r>
              <a:rPr lang="ru-RU" sz="1200" cap="all" dirty="0" err="1"/>
              <a:t>розвиває</a:t>
            </a:r>
            <a:r>
              <a:rPr lang="ru-RU" sz="1200" cap="all" dirty="0"/>
              <a:t> </a:t>
            </a:r>
            <a:r>
              <a:rPr lang="ru-RU" sz="1200" cap="all" dirty="0" err="1"/>
              <a:t>навички</a:t>
            </a:r>
            <a:r>
              <a:rPr lang="ru-RU" sz="1200" cap="all" dirty="0"/>
              <a:t> 21-го </a:t>
            </a:r>
            <a:r>
              <a:rPr lang="ru-RU" sz="1200" cap="all" dirty="0" err="1"/>
              <a:t>століття</a:t>
            </a:r>
            <a:endParaRPr lang="ru-RU" sz="1200" cap="all" dirty="0"/>
          </a:p>
          <a:p>
            <a:r>
              <a:rPr lang="ru-RU" sz="1200" u="sng" dirty="0" err="1" smtClean="0">
                <a:hlinkClick r:id="rId4"/>
              </a:rPr>
              <a:t>https</a:t>
            </a:r>
            <a:r>
              <a:rPr lang="uk-UA" sz="1200" u="sng" dirty="0">
                <a:hlinkClick r:id="rId4"/>
              </a:rPr>
              <a:t>://</a:t>
            </a:r>
            <a:r>
              <a:rPr lang="ru-RU" sz="1200" u="sng" dirty="0" err="1">
                <a:hlinkClick r:id="rId4"/>
              </a:rPr>
              <a:t>nus</a:t>
            </a:r>
            <a:r>
              <a:rPr lang="uk-UA" sz="1200" u="sng" dirty="0">
                <a:hlinkClick r:id="rId4"/>
              </a:rPr>
              <a:t>.</a:t>
            </a:r>
            <a:r>
              <a:rPr lang="ru-RU" sz="1200" u="sng" dirty="0" err="1">
                <a:hlinkClick r:id="rId4"/>
              </a:rPr>
              <a:t>org</a:t>
            </a:r>
            <a:r>
              <a:rPr lang="uk-UA" sz="1200" u="sng" dirty="0">
                <a:hlinkClick r:id="rId4"/>
              </a:rPr>
              <a:t>.</a:t>
            </a:r>
            <a:r>
              <a:rPr lang="ru-RU" sz="1200" u="sng" dirty="0" err="1">
                <a:hlinkClick r:id="rId4"/>
              </a:rPr>
              <a:t>ua</a:t>
            </a:r>
            <a:r>
              <a:rPr lang="uk-UA" sz="1200" u="sng" dirty="0">
                <a:hlinkClick r:id="rId4"/>
              </a:rPr>
              <a:t>/</a:t>
            </a:r>
            <a:r>
              <a:rPr lang="ru-RU" sz="1200" u="sng" dirty="0" err="1">
                <a:hlinkClick r:id="rId4"/>
              </a:rPr>
              <a:t>view</a:t>
            </a:r>
            <a:r>
              <a:rPr lang="uk-UA" sz="1200" u="sng" dirty="0">
                <a:hlinkClick r:id="rId4"/>
              </a:rPr>
              <a:t>/</a:t>
            </a:r>
            <a:r>
              <a:rPr lang="ru-RU" sz="1200" u="sng" dirty="0" err="1">
                <a:hlinkClick r:id="rId4"/>
              </a:rPr>
              <a:t>yak</a:t>
            </a:r>
            <a:r>
              <a:rPr lang="uk-UA" sz="1200" u="sng" dirty="0">
                <a:hlinkClick r:id="rId4"/>
              </a:rPr>
              <a:t>-</a:t>
            </a:r>
            <a:r>
              <a:rPr lang="ru-RU" sz="1200" u="sng" dirty="0" err="1">
                <a:hlinkClick r:id="rId4"/>
              </a:rPr>
              <a:t>navchannya</a:t>
            </a:r>
            <a:r>
              <a:rPr lang="uk-UA" sz="1200" u="sng" dirty="0">
                <a:hlinkClick r:id="rId4"/>
              </a:rPr>
              <a:t>-</a:t>
            </a:r>
            <a:r>
              <a:rPr lang="ru-RU" sz="1200" u="sng" dirty="0" err="1">
                <a:hlinkClick r:id="rId4"/>
              </a:rPr>
              <a:t>na</a:t>
            </a:r>
            <a:r>
              <a:rPr lang="uk-UA" sz="1200" u="sng" dirty="0">
                <a:hlinkClick r:id="rId4"/>
              </a:rPr>
              <a:t>-</a:t>
            </a:r>
            <a:r>
              <a:rPr lang="ru-RU" sz="1200" u="sng" dirty="0" err="1">
                <a:hlinkClick r:id="rId4"/>
              </a:rPr>
              <a:t>osnovi</a:t>
            </a:r>
            <a:r>
              <a:rPr lang="uk-UA" sz="1200" u="sng" dirty="0">
                <a:hlinkClick r:id="rId4"/>
              </a:rPr>
              <a:t>-</a:t>
            </a:r>
            <a:r>
              <a:rPr lang="ru-RU" sz="1200" u="sng" dirty="0" err="1">
                <a:hlinkClick r:id="rId4"/>
              </a:rPr>
              <a:t>igor</a:t>
            </a:r>
            <a:r>
              <a:rPr lang="uk-UA" sz="1200" u="sng" dirty="0">
                <a:hlinkClick r:id="rId4"/>
              </a:rPr>
              <a:t>-</a:t>
            </a:r>
            <a:r>
              <a:rPr lang="ru-RU" sz="1200" u="sng" dirty="0" err="1">
                <a:hlinkClick r:id="rId4"/>
              </a:rPr>
              <a:t>rozvyva</a:t>
            </a:r>
            <a:r>
              <a:rPr lang="uk-UA" sz="1200" u="sng" dirty="0">
                <a:hlinkClick r:id="rId4"/>
              </a:rPr>
              <a:t>-</a:t>
            </a:r>
            <a:r>
              <a:rPr lang="ru-RU" sz="1200" u="sng" dirty="0" err="1">
                <a:hlinkClick r:id="rId4"/>
              </a:rPr>
              <a:t>navychky</a:t>
            </a:r>
            <a:r>
              <a:rPr lang="uk-UA" sz="1200" u="sng" dirty="0">
                <a:hlinkClick r:id="rId4"/>
              </a:rPr>
              <a:t>-21-</a:t>
            </a:r>
            <a:r>
              <a:rPr lang="ru-RU" sz="1200" u="sng" dirty="0" err="1">
                <a:hlinkClick r:id="rId4"/>
              </a:rPr>
              <a:t>go</a:t>
            </a:r>
            <a:r>
              <a:rPr lang="uk-UA" sz="1200" u="sng" dirty="0">
                <a:hlinkClick r:id="rId4"/>
              </a:rPr>
              <a:t>-</a:t>
            </a:r>
            <a:r>
              <a:rPr lang="ru-RU" sz="1200" u="sng" dirty="0" err="1">
                <a:hlinkClick r:id="rId4"/>
              </a:rPr>
              <a:t>stolittya</a:t>
            </a:r>
            <a:r>
              <a:rPr lang="uk-UA" sz="1200" u="sng" dirty="0">
                <a:hlinkClick r:id="rId4"/>
              </a:rPr>
              <a:t>/</a:t>
            </a:r>
            <a:endParaRPr lang="ru-RU" sz="1200" dirty="0"/>
          </a:p>
        </p:txBody>
      </p:sp>
      <p:sp>
        <p:nvSpPr>
          <p:cNvPr id="155" name="Google Shape;377;p18"/>
          <p:cNvSpPr>
            <a:spLocks/>
          </p:cNvSpPr>
          <p:nvPr/>
        </p:nvSpPr>
        <p:spPr bwMode="auto">
          <a:xfrm>
            <a:off x="4188757" y="3395515"/>
            <a:ext cx="508397" cy="811212"/>
          </a:xfrm>
          <a:custGeom>
            <a:avLst/>
            <a:gdLst>
              <a:gd name="T0" fmla="*/ 65 w 173"/>
              <a:gd name="T1" fmla="*/ 207 h 207"/>
              <a:gd name="T2" fmla="*/ 65 w 173"/>
              <a:gd name="T3" fmla="*/ 192 h 207"/>
              <a:gd name="T4" fmla="*/ 116 w 173"/>
              <a:gd name="T5" fmla="*/ 181 h 207"/>
              <a:gd name="T6" fmla="*/ 58 w 173"/>
              <a:gd name="T7" fmla="*/ 181 h 207"/>
              <a:gd name="T8" fmla="*/ 109 w 173"/>
              <a:gd name="T9" fmla="*/ 188 h 207"/>
              <a:gd name="T10" fmla="*/ 84 w 173"/>
              <a:gd name="T11" fmla="*/ 102 h 207"/>
              <a:gd name="T12" fmla="*/ 86 w 173"/>
              <a:gd name="T13" fmla="*/ 169 h 207"/>
              <a:gd name="T14" fmla="*/ 87 w 173"/>
              <a:gd name="T15" fmla="*/ 169 h 207"/>
              <a:gd name="T16" fmla="*/ 94 w 173"/>
              <a:gd name="T17" fmla="*/ 102 h 207"/>
              <a:gd name="T18" fmla="*/ 63 w 173"/>
              <a:gd name="T19" fmla="*/ 95 h 207"/>
              <a:gd name="T20" fmla="*/ 63 w 173"/>
              <a:gd name="T21" fmla="*/ 74 h 207"/>
              <a:gd name="T22" fmla="*/ 100 w 173"/>
              <a:gd name="T23" fmla="*/ 85 h 207"/>
              <a:gd name="T24" fmla="*/ 121 w 173"/>
              <a:gd name="T25" fmla="*/ 85 h 207"/>
              <a:gd name="T26" fmla="*/ 29 w 173"/>
              <a:gd name="T27" fmla="*/ 66 h 207"/>
              <a:gd name="T28" fmla="*/ 59 w 173"/>
              <a:gd name="T29" fmla="*/ 162 h 207"/>
              <a:gd name="T30" fmla="*/ 73 w 173"/>
              <a:gd name="T31" fmla="*/ 102 h 207"/>
              <a:gd name="T32" fmla="*/ 46 w 173"/>
              <a:gd name="T33" fmla="*/ 85 h 207"/>
              <a:gd name="T34" fmla="*/ 80 w 173"/>
              <a:gd name="T35" fmla="*/ 84 h 207"/>
              <a:gd name="T36" fmla="*/ 84 w 173"/>
              <a:gd name="T37" fmla="*/ 95 h 207"/>
              <a:gd name="T38" fmla="*/ 94 w 173"/>
              <a:gd name="T39" fmla="*/ 84 h 207"/>
              <a:gd name="T40" fmla="*/ 123 w 173"/>
              <a:gd name="T41" fmla="*/ 72 h 207"/>
              <a:gd name="T42" fmla="*/ 111 w 173"/>
              <a:gd name="T43" fmla="*/ 102 h 207"/>
              <a:gd name="T44" fmla="*/ 105 w 173"/>
              <a:gd name="T45" fmla="*/ 169 h 207"/>
              <a:gd name="T46" fmla="*/ 138 w 173"/>
              <a:gd name="T47" fmla="*/ 106 h 207"/>
              <a:gd name="T48" fmla="*/ 87 w 173"/>
              <a:gd name="T49" fmla="*/ 0 h 207"/>
              <a:gd name="T50" fmla="*/ 80 w 173"/>
              <a:gd name="T51" fmla="*/ 18 h 207"/>
              <a:gd name="T52" fmla="*/ 93 w 173"/>
              <a:gd name="T53" fmla="*/ 18 h 207"/>
              <a:gd name="T54" fmla="*/ 125 w 173"/>
              <a:gd name="T55" fmla="*/ 8 h 207"/>
              <a:gd name="T56" fmla="*/ 111 w 173"/>
              <a:gd name="T57" fmla="*/ 21 h 207"/>
              <a:gd name="T58" fmla="*/ 122 w 173"/>
              <a:gd name="T59" fmla="*/ 27 h 207"/>
              <a:gd name="T60" fmla="*/ 154 w 173"/>
              <a:gd name="T61" fmla="*/ 28 h 207"/>
              <a:gd name="T62" fmla="*/ 137 w 173"/>
              <a:gd name="T63" fmla="*/ 35 h 207"/>
              <a:gd name="T64" fmla="*/ 145 w 173"/>
              <a:gd name="T65" fmla="*/ 44 h 207"/>
              <a:gd name="T66" fmla="*/ 172 w 173"/>
              <a:gd name="T67" fmla="*/ 60 h 207"/>
              <a:gd name="T68" fmla="*/ 154 w 173"/>
              <a:gd name="T69" fmla="*/ 57 h 207"/>
              <a:gd name="T70" fmla="*/ 156 w 173"/>
              <a:gd name="T71" fmla="*/ 70 h 207"/>
              <a:gd name="T72" fmla="*/ 172 w 173"/>
              <a:gd name="T73" fmla="*/ 96 h 207"/>
              <a:gd name="T74" fmla="*/ 156 w 173"/>
              <a:gd name="T75" fmla="*/ 87 h 207"/>
              <a:gd name="T76" fmla="*/ 153 w 173"/>
              <a:gd name="T77" fmla="*/ 99 h 207"/>
              <a:gd name="T78" fmla="*/ 59 w 173"/>
              <a:gd name="T79" fmla="*/ 29 h 207"/>
              <a:gd name="T80" fmla="*/ 56 w 173"/>
              <a:gd name="T81" fmla="*/ 10 h 207"/>
              <a:gd name="T82" fmla="*/ 45 w 173"/>
              <a:gd name="T83" fmla="*/ 16 h 207"/>
              <a:gd name="T84" fmla="*/ 36 w 173"/>
              <a:gd name="T85" fmla="*/ 44 h 207"/>
              <a:gd name="T86" fmla="*/ 27 w 173"/>
              <a:gd name="T87" fmla="*/ 27 h 207"/>
              <a:gd name="T88" fmla="*/ 19 w 173"/>
              <a:gd name="T89" fmla="*/ 37 h 207"/>
              <a:gd name="T90" fmla="*/ 24 w 173"/>
              <a:gd name="T91" fmla="*/ 65 h 207"/>
              <a:gd name="T92" fmla="*/ 8 w 173"/>
              <a:gd name="T93" fmla="*/ 55 h 207"/>
              <a:gd name="T94" fmla="*/ 5 w 173"/>
              <a:gd name="T95" fmla="*/ 68 h 207"/>
              <a:gd name="T96" fmla="*/ 24 w 173"/>
              <a:gd name="T97" fmla="*/ 92 h 207"/>
              <a:gd name="T98" fmla="*/ 6 w 173"/>
              <a:gd name="T99" fmla="*/ 89 h 207"/>
              <a:gd name="T100" fmla="*/ 8 w 173"/>
              <a:gd name="T101" fmla="*/ 101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73" h="207" extrusionOk="0">
                <a:moveTo>
                  <a:pt x="116" y="200"/>
                </a:moveTo>
                <a:cubicBezTo>
                  <a:pt x="116" y="204"/>
                  <a:pt x="113" y="207"/>
                  <a:pt x="109" y="207"/>
                </a:cubicBezTo>
                <a:cubicBezTo>
                  <a:pt x="65" y="207"/>
                  <a:pt x="65" y="207"/>
                  <a:pt x="65" y="207"/>
                </a:cubicBezTo>
                <a:cubicBezTo>
                  <a:pt x="61" y="207"/>
                  <a:pt x="58" y="204"/>
                  <a:pt x="58" y="200"/>
                </a:cubicBezTo>
                <a:cubicBezTo>
                  <a:pt x="58" y="200"/>
                  <a:pt x="58" y="200"/>
                  <a:pt x="58" y="200"/>
                </a:cubicBezTo>
                <a:cubicBezTo>
                  <a:pt x="58" y="196"/>
                  <a:pt x="61" y="192"/>
                  <a:pt x="65" y="192"/>
                </a:cubicBezTo>
                <a:cubicBezTo>
                  <a:pt x="109" y="192"/>
                  <a:pt x="109" y="192"/>
                  <a:pt x="109" y="192"/>
                </a:cubicBezTo>
                <a:cubicBezTo>
                  <a:pt x="113" y="192"/>
                  <a:pt x="116" y="196"/>
                  <a:pt x="116" y="200"/>
                </a:cubicBezTo>
                <a:close/>
                <a:moveTo>
                  <a:pt x="116" y="181"/>
                </a:moveTo>
                <a:cubicBezTo>
                  <a:pt x="116" y="177"/>
                  <a:pt x="113" y="174"/>
                  <a:pt x="109" y="174"/>
                </a:cubicBezTo>
                <a:cubicBezTo>
                  <a:pt x="65" y="174"/>
                  <a:pt x="65" y="174"/>
                  <a:pt x="65" y="174"/>
                </a:cubicBezTo>
                <a:cubicBezTo>
                  <a:pt x="61" y="174"/>
                  <a:pt x="58" y="177"/>
                  <a:pt x="58" y="181"/>
                </a:cubicBezTo>
                <a:cubicBezTo>
                  <a:pt x="58" y="181"/>
                  <a:pt x="58" y="181"/>
                  <a:pt x="58" y="181"/>
                </a:cubicBezTo>
                <a:cubicBezTo>
                  <a:pt x="58" y="185"/>
                  <a:pt x="61" y="188"/>
                  <a:pt x="65" y="188"/>
                </a:cubicBezTo>
                <a:cubicBezTo>
                  <a:pt x="109" y="188"/>
                  <a:pt x="109" y="188"/>
                  <a:pt x="109" y="188"/>
                </a:cubicBezTo>
                <a:cubicBezTo>
                  <a:pt x="113" y="188"/>
                  <a:pt x="116" y="185"/>
                  <a:pt x="116" y="181"/>
                </a:cubicBezTo>
                <a:close/>
                <a:moveTo>
                  <a:pt x="94" y="102"/>
                </a:moveTo>
                <a:cubicBezTo>
                  <a:pt x="84" y="102"/>
                  <a:pt x="84" y="102"/>
                  <a:pt x="84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69"/>
                  <a:pt x="80" y="169"/>
                  <a:pt x="80" y="169"/>
                </a:cubicBezTo>
                <a:cubicBezTo>
                  <a:pt x="82" y="169"/>
                  <a:pt x="84" y="169"/>
                  <a:pt x="86" y="169"/>
                </a:cubicBezTo>
                <a:cubicBezTo>
                  <a:pt x="86" y="169"/>
                  <a:pt x="86" y="169"/>
                  <a:pt x="86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9" y="169"/>
                  <a:pt x="91" y="169"/>
                  <a:pt x="94" y="169"/>
                </a:cubicBezTo>
                <a:lnTo>
                  <a:pt x="94" y="102"/>
                </a:lnTo>
                <a:close/>
                <a:moveTo>
                  <a:pt x="63" y="74"/>
                </a:moveTo>
                <a:cubicBezTo>
                  <a:pt x="57" y="74"/>
                  <a:pt x="52" y="79"/>
                  <a:pt x="52" y="85"/>
                </a:cubicBezTo>
                <a:cubicBezTo>
                  <a:pt x="52" y="90"/>
                  <a:pt x="57" y="95"/>
                  <a:pt x="63" y="95"/>
                </a:cubicBezTo>
                <a:cubicBezTo>
                  <a:pt x="73" y="95"/>
                  <a:pt x="73" y="95"/>
                  <a:pt x="73" y="95"/>
                </a:cubicBezTo>
                <a:cubicBezTo>
                  <a:pt x="73" y="85"/>
                  <a:pt x="73" y="85"/>
                  <a:pt x="73" y="85"/>
                </a:cubicBezTo>
                <a:cubicBezTo>
                  <a:pt x="73" y="79"/>
                  <a:pt x="68" y="74"/>
                  <a:pt x="63" y="74"/>
                </a:cubicBezTo>
                <a:close/>
                <a:moveTo>
                  <a:pt x="121" y="85"/>
                </a:moveTo>
                <a:cubicBezTo>
                  <a:pt x="121" y="79"/>
                  <a:pt x="117" y="74"/>
                  <a:pt x="111" y="74"/>
                </a:cubicBezTo>
                <a:cubicBezTo>
                  <a:pt x="105" y="74"/>
                  <a:pt x="100" y="79"/>
                  <a:pt x="100" y="8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17" y="95"/>
                  <a:pt x="121" y="90"/>
                  <a:pt x="121" y="85"/>
                </a:cubicBezTo>
                <a:close/>
                <a:moveTo>
                  <a:pt x="144" y="66"/>
                </a:moveTo>
                <a:cubicBezTo>
                  <a:pt x="139" y="47"/>
                  <a:pt x="117" y="27"/>
                  <a:pt x="87" y="27"/>
                </a:cubicBezTo>
                <a:cubicBezTo>
                  <a:pt x="56" y="27"/>
                  <a:pt x="34" y="47"/>
                  <a:pt x="29" y="66"/>
                </a:cubicBezTo>
                <a:cubicBezTo>
                  <a:pt x="26" y="80"/>
                  <a:pt x="29" y="93"/>
                  <a:pt x="36" y="106"/>
                </a:cubicBezTo>
                <a:cubicBezTo>
                  <a:pt x="42" y="118"/>
                  <a:pt x="48" y="127"/>
                  <a:pt x="53" y="139"/>
                </a:cubicBezTo>
                <a:cubicBezTo>
                  <a:pt x="56" y="146"/>
                  <a:pt x="57" y="155"/>
                  <a:pt x="59" y="162"/>
                </a:cubicBezTo>
                <a:cubicBezTo>
                  <a:pt x="60" y="167"/>
                  <a:pt x="62" y="169"/>
                  <a:pt x="69" y="169"/>
                </a:cubicBezTo>
                <a:cubicBezTo>
                  <a:pt x="70" y="169"/>
                  <a:pt x="72" y="169"/>
                  <a:pt x="73" y="169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63" y="102"/>
                  <a:pt x="63" y="102"/>
                  <a:pt x="63" y="102"/>
                </a:cubicBezTo>
                <a:cubicBezTo>
                  <a:pt x="58" y="102"/>
                  <a:pt x="54" y="100"/>
                  <a:pt x="51" y="97"/>
                </a:cubicBezTo>
                <a:cubicBezTo>
                  <a:pt x="47" y="94"/>
                  <a:pt x="46" y="89"/>
                  <a:pt x="46" y="85"/>
                </a:cubicBezTo>
                <a:cubicBezTo>
                  <a:pt x="46" y="80"/>
                  <a:pt x="47" y="76"/>
                  <a:pt x="51" y="72"/>
                </a:cubicBezTo>
                <a:cubicBezTo>
                  <a:pt x="54" y="69"/>
                  <a:pt x="58" y="67"/>
                  <a:pt x="63" y="67"/>
                </a:cubicBezTo>
                <a:cubicBezTo>
                  <a:pt x="72" y="67"/>
                  <a:pt x="80" y="75"/>
                  <a:pt x="80" y="84"/>
                </a:cubicBezTo>
                <a:cubicBezTo>
                  <a:pt x="80" y="84"/>
                  <a:pt x="80" y="84"/>
                  <a:pt x="80" y="84"/>
                </a:cubicBezTo>
                <a:cubicBezTo>
                  <a:pt x="80" y="95"/>
                  <a:pt x="80" y="95"/>
                  <a:pt x="80" y="95"/>
                </a:cubicBezTo>
                <a:cubicBezTo>
                  <a:pt x="84" y="95"/>
                  <a:pt x="84" y="95"/>
                  <a:pt x="84" y="95"/>
                </a:cubicBezTo>
                <a:cubicBezTo>
                  <a:pt x="94" y="95"/>
                  <a:pt x="94" y="95"/>
                  <a:pt x="94" y="95"/>
                </a:cubicBezTo>
                <a:cubicBezTo>
                  <a:pt x="94" y="84"/>
                  <a:pt x="94" y="84"/>
                  <a:pt x="94" y="84"/>
                </a:cubicBezTo>
                <a:cubicBezTo>
                  <a:pt x="94" y="84"/>
                  <a:pt x="94" y="84"/>
                  <a:pt x="94" y="84"/>
                </a:cubicBezTo>
                <a:cubicBezTo>
                  <a:pt x="94" y="80"/>
                  <a:pt x="95" y="76"/>
                  <a:pt x="99" y="72"/>
                </a:cubicBezTo>
                <a:cubicBezTo>
                  <a:pt x="102" y="69"/>
                  <a:pt x="106" y="67"/>
                  <a:pt x="111" y="67"/>
                </a:cubicBezTo>
                <a:cubicBezTo>
                  <a:pt x="115" y="67"/>
                  <a:pt x="120" y="69"/>
                  <a:pt x="123" y="72"/>
                </a:cubicBezTo>
                <a:cubicBezTo>
                  <a:pt x="126" y="76"/>
                  <a:pt x="128" y="80"/>
                  <a:pt x="128" y="85"/>
                </a:cubicBezTo>
                <a:cubicBezTo>
                  <a:pt x="128" y="89"/>
                  <a:pt x="126" y="94"/>
                  <a:pt x="123" y="97"/>
                </a:cubicBezTo>
                <a:cubicBezTo>
                  <a:pt x="120" y="100"/>
                  <a:pt x="115" y="102"/>
                  <a:pt x="111" y="102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00" y="169"/>
                  <a:pt x="100" y="169"/>
                  <a:pt x="100" y="169"/>
                </a:cubicBezTo>
                <a:cubicBezTo>
                  <a:pt x="102" y="169"/>
                  <a:pt x="103" y="169"/>
                  <a:pt x="105" y="169"/>
                </a:cubicBezTo>
                <a:cubicBezTo>
                  <a:pt x="111" y="169"/>
                  <a:pt x="113" y="167"/>
                  <a:pt x="115" y="162"/>
                </a:cubicBezTo>
                <a:cubicBezTo>
                  <a:pt x="116" y="155"/>
                  <a:pt x="117" y="146"/>
                  <a:pt x="120" y="139"/>
                </a:cubicBezTo>
                <a:cubicBezTo>
                  <a:pt x="125" y="127"/>
                  <a:pt x="132" y="118"/>
                  <a:pt x="138" y="106"/>
                </a:cubicBezTo>
                <a:cubicBezTo>
                  <a:pt x="144" y="93"/>
                  <a:pt x="148" y="80"/>
                  <a:pt x="144" y="66"/>
                </a:cubicBezTo>
                <a:close/>
                <a:moveTo>
                  <a:pt x="93" y="6"/>
                </a:moveTo>
                <a:cubicBezTo>
                  <a:pt x="93" y="3"/>
                  <a:pt x="90" y="0"/>
                  <a:pt x="87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3" y="0"/>
                  <a:pt x="80" y="3"/>
                  <a:pt x="80" y="6"/>
                </a:cubicBezTo>
                <a:cubicBezTo>
                  <a:pt x="80" y="18"/>
                  <a:pt x="80" y="18"/>
                  <a:pt x="80" y="18"/>
                </a:cubicBezTo>
                <a:cubicBezTo>
                  <a:pt x="80" y="21"/>
                  <a:pt x="83" y="24"/>
                  <a:pt x="87" y="24"/>
                </a:cubicBezTo>
                <a:cubicBezTo>
                  <a:pt x="87" y="24"/>
                  <a:pt x="87" y="24"/>
                  <a:pt x="87" y="24"/>
                </a:cubicBezTo>
                <a:cubicBezTo>
                  <a:pt x="90" y="24"/>
                  <a:pt x="93" y="21"/>
                  <a:pt x="93" y="18"/>
                </a:cubicBezTo>
                <a:lnTo>
                  <a:pt x="93" y="6"/>
                </a:lnTo>
                <a:close/>
                <a:moveTo>
                  <a:pt x="128" y="16"/>
                </a:moveTo>
                <a:cubicBezTo>
                  <a:pt x="130" y="13"/>
                  <a:pt x="129" y="9"/>
                  <a:pt x="125" y="8"/>
                </a:cubicBezTo>
                <a:cubicBezTo>
                  <a:pt x="125" y="8"/>
                  <a:pt x="125" y="8"/>
                  <a:pt x="125" y="8"/>
                </a:cubicBezTo>
                <a:cubicBezTo>
                  <a:pt x="122" y="6"/>
                  <a:pt x="119" y="7"/>
                  <a:pt x="117" y="10"/>
                </a:cubicBezTo>
                <a:cubicBezTo>
                  <a:pt x="111" y="21"/>
                  <a:pt x="111" y="21"/>
                  <a:pt x="111" y="21"/>
                </a:cubicBezTo>
                <a:cubicBezTo>
                  <a:pt x="110" y="24"/>
                  <a:pt x="111" y="27"/>
                  <a:pt x="114" y="29"/>
                </a:cubicBezTo>
                <a:cubicBezTo>
                  <a:pt x="114" y="29"/>
                  <a:pt x="114" y="29"/>
                  <a:pt x="114" y="29"/>
                </a:cubicBezTo>
                <a:cubicBezTo>
                  <a:pt x="117" y="31"/>
                  <a:pt x="121" y="30"/>
                  <a:pt x="122" y="27"/>
                </a:cubicBezTo>
                <a:lnTo>
                  <a:pt x="128" y="16"/>
                </a:lnTo>
                <a:close/>
                <a:moveTo>
                  <a:pt x="154" y="37"/>
                </a:moveTo>
                <a:cubicBezTo>
                  <a:pt x="156" y="34"/>
                  <a:pt x="157" y="30"/>
                  <a:pt x="154" y="28"/>
                </a:cubicBezTo>
                <a:cubicBezTo>
                  <a:pt x="154" y="28"/>
                  <a:pt x="154" y="28"/>
                  <a:pt x="154" y="28"/>
                </a:cubicBezTo>
                <a:cubicBezTo>
                  <a:pt x="152" y="25"/>
                  <a:pt x="148" y="25"/>
                  <a:pt x="145" y="27"/>
                </a:cubicBezTo>
                <a:cubicBezTo>
                  <a:pt x="137" y="35"/>
                  <a:pt x="137" y="35"/>
                  <a:pt x="137" y="35"/>
                </a:cubicBezTo>
                <a:cubicBezTo>
                  <a:pt x="134" y="37"/>
                  <a:pt x="134" y="41"/>
                  <a:pt x="136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8" y="47"/>
                  <a:pt x="142" y="47"/>
                  <a:pt x="145" y="44"/>
                </a:cubicBezTo>
                <a:lnTo>
                  <a:pt x="154" y="37"/>
                </a:lnTo>
                <a:close/>
                <a:moveTo>
                  <a:pt x="167" y="68"/>
                </a:moveTo>
                <a:cubicBezTo>
                  <a:pt x="171" y="67"/>
                  <a:pt x="173" y="64"/>
                  <a:pt x="172" y="60"/>
                </a:cubicBezTo>
                <a:cubicBezTo>
                  <a:pt x="172" y="60"/>
                  <a:pt x="172" y="60"/>
                  <a:pt x="172" y="60"/>
                </a:cubicBezTo>
                <a:cubicBezTo>
                  <a:pt x="172" y="57"/>
                  <a:pt x="169" y="55"/>
                  <a:pt x="165" y="55"/>
                </a:cubicBezTo>
                <a:cubicBezTo>
                  <a:pt x="154" y="57"/>
                  <a:pt x="154" y="57"/>
                  <a:pt x="154" y="57"/>
                </a:cubicBezTo>
                <a:cubicBezTo>
                  <a:pt x="150" y="58"/>
                  <a:pt x="148" y="61"/>
                  <a:pt x="149" y="65"/>
                </a:cubicBezTo>
                <a:cubicBezTo>
                  <a:pt x="149" y="65"/>
                  <a:pt x="149" y="65"/>
                  <a:pt x="149" y="65"/>
                </a:cubicBezTo>
                <a:cubicBezTo>
                  <a:pt x="149" y="68"/>
                  <a:pt x="152" y="70"/>
                  <a:pt x="156" y="70"/>
                </a:cubicBezTo>
                <a:lnTo>
                  <a:pt x="167" y="68"/>
                </a:lnTo>
                <a:close/>
                <a:moveTo>
                  <a:pt x="165" y="101"/>
                </a:moveTo>
                <a:cubicBezTo>
                  <a:pt x="168" y="102"/>
                  <a:pt x="171" y="100"/>
                  <a:pt x="172" y="96"/>
                </a:cubicBezTo>
                <a:cubicBezTo>
                  <a:pt x="172" y="96"/>
                  <a:pt x="172" y="96"/>
                  <a:pt x="172" y="96"/>
                </a:cubicBezTo>
                <a:cubicBezTo>
                  <a:pt x="173" y="93"/>
                  <a:pt x="170" y="90"/>
                  <a:pt x="167" y="89"/>
                </a:cubicBezTo>
                <a:cubicBezTo>
                  <a:pt x="156" y="87"/>
                  <a:pt x="156" y="87"/>
                  <a:pt x="156" y="87"/>
                </a:cubicBezTo>
                <a:cubicBezTo>
                  <a:pt x="152" y="86"/>
                  <a:pt x="149" y="88"/>
                  <a:pt x="148" y="92"/>
                </a:cubicBezTo>
                <a:cubicBezTo>
                  <a:pt x="148" y="92"/>
                  <a:pt x="148" y="92"/>
                  <a:pt x="148" y="92"/>
                </a:cubicBezTo>
                <a:cubicBezTo>
                  <a:pt x="148" y="95"/>
                  <a:pt x="150" y="98"/>
                  <a:pt x="153" y="99"/>
                </a:cubicBezTo>
                <a:lnTo>
                  <a:pt x="165" y="101"/>
                </a:lnTo>
                <a:close/>
                <a:moveTo>
                  <a:pt x="50" y="27"/>
                </a:moveTo>
                <a:cubicBezTo>
                  <a:pt x="52" y="30"/>
                  <a:pt x="56" y="31"/>
                  <a:pt x="59" y="29"/>
                </a:cubicBezTo>
                <a:cubicBezTo>
                  <a:pt x="59" y="29"/>
                  <a:pt x="59" y="29"/>
                  <a:pt x="59" y="29"/>
                </a:cubicBezTo>
                <a:cubicBezTo>
                  <a:pt x="62" y="27"/>
                  <a:pt x="63" y="24"/>
                  <a:pt x="61" y="21"/>
                </a:cubicBezTo>
                <a:cubicBezTo>
                  <a:pt x="56" y="10"/>
                  <a:pt x="56" y="10"/>
                  <a:pt x="56" y="10"/>
                </a:cubicBezTo>
                <a:cubicBezTo>
                  <a:pt x="54" y="7"/>
                  <a:pt x="50" y="6"/>
                  <a:pt x="47" y="8"/>
                </a:cubicBezTo>
                <a:cubicBezTo>
                  <a:pt x="47" y="8"/>
                  <a:pt x="47" y="8"/>
                  <a:pt x="47" y="8"/>
                </a:cubicBezTo>
                <a:cubicBezTo>
                  <a:pt x="44" y="9"/>
                  <a:pt x="43" y="13"/>
                  <a:pt x="45" y="16"/>
                </a:cubicBezTo>
                <a:lnTo>
                  <a:pt x="50" y="27"/>
                </a:lnTo>
                <a:close/>
                <a:moveTo>
                  <a:pt x="28" y="44"/>
                </a:moveTo>
                <a:cubicBezTo>
                  <a:pt x="30" y="47"/>
                  <a:pt x="34" y="47"/>
                  <a:pt x="36" y="44"/>
                </a:cubicBezTo>
                <a:cubicBezTo>
                  <a:pt x="36" y="44"/>
                  <a:pt x="36" y="44"/>
                  <a:pt x="36" y="44"/>
                </a:cubicBezTo>
                <a:cubicBezTo>
                  <a:pt x="39" y="41"/>
                  <a:pt x="39" y="37"/>
                  <a:pt x="36" y="35"/>
                </a:cubicBezTo>
                <a:cubicBezTo>
                  <a:pt x="27" y="27"/>
                  <a:pt x="27" y="27"/>
                  <a:pt x="27" y="27"/>
                </a:cubicBezTo>
                <a:cubicBezTo>
                  <a:pt x="25" y="25"/>
                  <a:pt x="21" y="25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6" y="30"/>
                  <a:pt x="16" y="34"/>
                  <a:pt x="19" y="37"/>
                </a:cubicBezTo>
                <a:lnTo>
                  <a:pt x="28" y="44"/>
                </a:lnTo>
                <a:close/>
                <a:moveTo>
                  <a:pt x="17" y="70"/>
                </a:moveTo>
                <a:cubicBezTo>
                  <a:pt x="20" y="70"/>
                  <a:pt x="23" y="68"/>
                  <a:pt x="24" y="65"/>
                </a:cubicBezTo>
                <a:cubicBezTo>
                  <a:pt x="24" y="65"/>
                  <a:pt x="24" y="65"/>
                  <a:pt x="24" y="65"/>
                </a:cubicBezTo>
                <a:cubicBezTo>
                  <a:pt x="25" y="61"/>
                  <a:pt x="22" y="58"/>
                  <a:pt x="19" y="57"/>
                </a:cubicBezTo>
                <a:cubicBezTo>
                  <a:pt x="8" y="55"/>
                  <a:pt x="8" y="55"/>
                  <a:pt x="8" y="55"/>
                </a:cubicBezTo>
                <a:cubicBezTo>
                  <a:pt x="4" y="55"/>
                  <a:pt x="1" y="57"/>
                  <a:pt x="0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4"/>
                  <a:pt x="2" y="67"/>
                  <a:pt x="5" y="68"/>
                </a:cubicBezTo>
                <a:lnTo>
                  <a:pt x="17" y="70"/>
                </a:lnTo>
                <a:close/>
                <a:moveTo>
                  <a:pt x="19" y="99"/>
                </a:moveTo>
                <a:cubicBezTo>
                  <a:pt x="23" y="98"/>
                  <a:pt x="25" y="95"/>
                  <a:pt x="24" y="92"/>
                </a:cubicBezTo>
                <a:cubicBezTo>
                  <a:pt x="24" y="92"/>
                  <a:pt x="24" y="92"/>
                  <a:pt x="24" y="92"/>
                </a:cubicBezTo>
                <a:cubicBezTo>
                  <a:pt x="24" y="88"/>
                  <a:pt x="20" y="86"/>
                  <a:pt x="17" y="87"/>
                </a:cubicBezTo>
                <a:cubicBezTo>
                  <a:pt x="6" y="89"/>
                  <a:pt x="6" y="89"/>
                  <a:pt x="6" y="89"/>
                </a:cubicBezTo>
                <a:cubicBezTo>
                  <a:pt x="2" y="90"/>
                  <a:pt x="0" y="93"/>
                  <a:pt x="1" y="96"/>
                </a:cubicBezTo>
                <a:cubicBezTo>
                  <a:pt x="1" y="96"/>
                  <a:pt x="1" y="96"/>
                  <a:pt x="1" y="96"/>
                </a:cubicBezTo>
                <a:cubicBezTo>
                  <a:pt x="1" y="100"/>
                  <a:pt x="5" y="102"/>
                  <a:pt x="8" y="101"/>
                </a:cubicBezTo>
                <a:lnTo>
                  <a:pt x="19" y="99"/>
                </a:lnTo>
                <a:close/>
              </a:path>
            </a:pathLst>
          </a:custGeom>
          <a:solidFill>
            <a:srgbClr val="FF91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56" name="Google Shape;377;p18"/>
          <p:cNvSpPr>
            <a:spLocks/>
          </p:cNvSpPr>
          <p:nvPr/>
        </p:nvSpPr>
        <p:spPr bwMode="auto">
          <a:xfrm>
            <a:off x="4317802" y="5290090"/>
            <a:ext cx="508397" cy="811212"/>
          </a:xfrm>
          <a:custGeom>
            <a:avLst/>
            <a:gdLst>
              <a:gd name="T0" fmla="*/ 65 w 173"/>
              <a:gd name="T1" fmla="*/ 207 h 207"/>
              <a:gd name="T2" fmla="*/ 65 w 173"/>
              <a:gd name="T3" fmla="*/ 192 h 207"/>
              <a:gd name="T4" fmla="*/ 116 w 173"/>
              <a:gd name="T5" fmla="*/ 181 h 207"/>
              <a:gd name="T6" fmla="*/ 58 w 173"/>
              <a:gd name="T7" fmla="*/ 181 h 207"/>
              <a:gd name="T8" fmla="*/ 109 w 173"/>
              <a:gd name="T9" fmla="*/ 188 h 207"/>
              <a:gd name="T10" fmla="*/ 84 w 173"/>
              <a:gd name="T11" fmla="*/ 102 h 207"/>
              <a:gd name="T12" fmla="*/ 86 w 173"/>
              <a:gd name="T13" fmla="*/ 169 h 207"/>
              <a:gd name="T14" fmla="*/ 87 w 173"/>
              <a:gd name="T15" fmla="*/ 169 h 207"/>
              <a:gd name="T16" fmla="*/ 94 w 173"/>
              <a:gd name="T17" fmla="*/ 102 h 207"/>
              <a:gd name="T18" fmla="*/ 63 w 173"/>
              <a:gd name="T19" fmla="*/ 95 h 207"/>
              <a:gd name="T20" fmla="*/ 63 w 173"/>
              <a:gd name="T21" fmla="*/ 74 h 207"/>
              <a:gd name="T22" fmla="*/ 100 w 173"/>
              <a:gd name="T23" fmla="*/ 85 h 207"/>
              <a:gd name="T24" fmla="*/ 121 w 173"/>
              <a:gd name="T25" fmla="*/ 85 h 207"/>
              <a:gd name="T26" fmla="*/ 29 w 173"/>
              <a:gd name="T27" fmla="*/ 66 h 207"/>
              <a:gd name="T28" fmla="*/ 59 w 173"/>
              <a:gd name="T29" fmla="*/ 162 h 207"/>
              <a:gd name="T30" fmla="*/ 73 w 173"/>
              <a:gd name="T31" fmla="*/ 102 h 207"/>
              <a:gd name="T32" fmla="*/ 46 w 173"/>
              <a:gd name="T33" fmla="*/ 85 h 207"/>
              <a:gd name="T34" fmla="*/ 80 w 173"/>
              <a:gd name="T35" fmla="*/ 84 h 207"/>
              <a:gd name="T36" fmla="*/ 84 w 173"/>
              <a:gd name="T37" fmla="*/ 95 h 207"/>
              <a:gd name="T38" fmla="*/ 94 w 173"/>
              <a:gd name="T39" fmla="*/ 84 h 207"/>
              <a:gd name="T40" fmla="*/ 123 w 173"/>
              <a:gd name="T41" fmla="*/ 72 h 207"/>
              <a:gd name="T42" fmla="*/ 111 w 173"/>
              <a:gd name="T43" fmla="*/ 102 h 207"/>
              <a:gd name="T44" fmla="*/ 105 w 173"/>
              <a:gd name="T45" fmla="*/ 169 h 207"/>
              <a:gd name="T46" fmla="*/ 138 w 173"/>
              <a:gd name="T47" fmla="*/ 106 h 207"/>
              <a:gd name="T48" fmla="*/ 87 w 173"/>
              <a:gd name="T49" fmla="*/ 0 h 207"/>
              <a:gd name="T50" fmla="*/ 80 w 173"/>
              <a:gd name="T51" fmla="*/ 18 h 207"/>
              <a:gd name="T52" fmla="*/ 93 w 173"/>
              <a:gd name="T53" fmla="*/ 18 h 207"/>
              <a:gd name="T54" fmla="*/ 125 w 173"/>
              <a:gd name="T55" fmla="*/ 8 h 207"/>
              <a:gd name="T56" fmla="*/ 111 w 173"/>
              <a:gd name="T57" fmla="*/ 21 h 207"/>
              <a:gd name="T58" fmla="*/ 122 w 173"/>
              <a:gd name="T59" fmla="*/ 27 h 207"/>
              <a:gd name="T60" fmla="*/ 154 w 173"/>
              <a:gd name="T61" fmla="*/ 28 h 207"/>
              <a:gd name="T62" fmla="*/ 137 w 173"/>
              <a:gd name="T63" fmla="*/ 35 h 207"/>
              <a:gd name="T64" fmla="*/ 145 w 173"/>
              <a:gd name="T65" fmla="*/ 44 h 207"/>
              <a:gd name="T66" fmla="*/ 172 w 173"/>
              <a:gd name="T67" fmla="*/ 60 h 207"/>
              <a:gd name="T68" fmla="*/ 154 w 173"/>
              <a:gd name="T69" fmla="*/ 57 h 207"/>
              <a:gd name="T70" fmla="*/ 156 w 173"/>
              <a:gd name="T71" fmla="*/ 70 h 207"/>
              <a:gd name="T72" fmla="*/ 172 w 173"/>
              <a:gd name="T73" fmla="*/ 96 h 207"/>
              <a:gd name="T74" fmla="*/ 156 w 173"/>
              <a:gd name="T75" fmla="*/ 87 h 207"/>
              <a:gd name="T76" fmla="*/ 153 w 173"/>
              <a:gd name="T77" fmla="*/ 99 h 207"/>
              <a:gd name="T78" fmla="*/ 59 w 173"/>
              <a:gd name="T79" fmla="*/ 29 h 207"/>
              <a:gd name="T80" fmla="*/ 56 w 173"/>
              <a:gd name="T81" fmla="*/ 10 h 207"/>
              <a:gd name="T82" fmla="*/ 45 w 173"/>
              <a:gd name="T83" fmla="*/ 16 h 207"/>
              <a:gd name="T84" fmla="*/ 36 w 173"/>
              <a:gd name="T85" fmla="*/ 44 h 207"/>
              <a:gd name="T86" fmla="*/ 27 w 173"/>
              <a:gd name="T87" fmla="*/ 27 h 207"/>
              <a:gd name="T88" fmla="*/ 19 w 173"/>
              <a:gd name="T89" fmla="*/ 37 h 207"/>
              <a:gd name="T90" fmla="*/ 24 w 173"/>
              <a:gd name="T91" fmla="*/ 65 h 207"/>
              <a:gd name="T92" fmla="*/ 8 w 173"/>
              <a:gd name="T93" fmla="*/ 55 h 207"/>
              <a:gd name="T94" fmla="*/ 5 w 173"/>
              <a:gd name="T95" fmla="*/ 68 h 207"/>
              <a:gd name="T96" fmla="*/ 24 w 173"/>
              <a:gd name="T97" fmla="*/ 92 h 207"/>
              <a:gd name="T98" fmla="*/ 6 w 173"/>
              <a:gd name="T99" fmla="*/ 89 h 207"/>
              <a:gd name="T100" fmla="*/ 8 w 173"/>
              <a:gd name="T101" fmla="*/ 101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73" h="207" extrusionOk="0">
                <a:moveTo>
                  <a:pt x="116" y="200"/>
                </a:moveTo>
                <a:cubicBezTo>
                  <a:pt x="116" y="204"/>
                  <a:pt x="113" y="207"/>
                  <a:pt x="109" y="207"/>
                </a:cubicBezTo>
                <a:cubicBezTo>
                  <a:pt x="65" y="207"/>
                  <a:pt x="65" y="207"/>
                  <a:pt x="65" y="207"/>
                </a:cubicBezTo>
                <a:cubicBezTo>
                  <a:pt x="61" y="207"/>
                  <a:pt x="58" y="204"/>
                  <a:pt x="58" y="200"/>
                </a:cubicBezTo>
                <a:cubicBezTo>
                  <a:pt x="58" y="200"/>
                  <a:pt x="58" y="200"/>
                  <a:pt x="58" y="200"/>
                </a:cubicBezTo>
                <a:cubicBezTo>
                  <a:pt x="58" y="196"/>
                  <a:pt x="61" y="192"/>
                  <a:pt x="65" y="192"/>
                </a:cubicBezTo>
                <a:cubicBezTo>
                  <a:pt x="109" y="192"/>
                  <a:pt x="109" y="192"/>
                  <a:pt x="109" y="192"/>
                </a:cubicBezTo>
                <a:cubicBezTo>
                  <a:pt x="113" y="192"/>
                  <a:pt x="116" y="196"/>
                  <a:pt x="116" y="200"/>
                </a:cubicBezTo>
                <a:close/>
                <a:moveTo>
                  <a:pt x="116" y="181"/>
                </a:moveTo>
                <a:cubicBezTo>
                  <a:pt x="116" y="177"/>
                  <a:pt x="113" y="174"/>
                  <a:pt x="109" y="174"/>
                </a:cubicBezTo>
                <a:cubicBezTo>
                  <a:pt x="65" y="174"/>
                  <a:pt x="65" y="174"/>
                  <a:pt x="65" y="174"/>
                </a:cubicBezTo>
                <a:cubicBezTo>
                  <a:pt x="61" y="174"/>
                  <a:pt x="58" y="177"/>
                  <a:pt x="58" y="181"/>
                </a:cubicBezTo>
                <a:cubicBezTo>
                  <a:pt x="58" y="181"/>
                  <a:pt x="58" y="181"/>
                  <a:pt x="58" y="181"/>
                </a:cubicBezTo>
                <a:cubicBezTo>
                  <a:pt x="58" y="185"/>
                  <a:pt x="61" y="188"/>
                  <a:pt x="65" y="188"/>
                </a:cubicBezTo>
                <a:cubicBezTo>
                  <a:pt x="109" y="188"/>
                  <a:pt x="109" y="188"/>
                  <a:pt x="109" y="188"/>
                </a:cubicBezTo>
                <a:cubicBezTo>
                  <a:pt x="113" y="188"/>
                  <a:pt x="116" y="185"/>
                  <a:pt x="116" y="181"/>
                </a:cubicBezTo>
                <a:close/>
                <a:moveTo>
                  <a:pt x="94" y="102"/>
                </a:moveTo>
                <a:cubicBezTo>
                  <a:pt x="84" y="102"/>
                  <a:pt x="84" y="102"/>
                  <a:pt x="84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69"/>
                  <a:pt x="80" y="169"/>
                  <a:pt x="80" y="169"/>
                </a:cubicBezTo>
                <a:cubicBezTo>
                  <a:pt x="82" y="169"/>
                  <a:pt x="84" y="169"/>
                  <a:pt x="86" y="169"/>
                </a:cubicBezTo>
                <a:cubicBezTo>
                  <a:pt x="86" y="169"/>
                  <a:pt x="86" y="169"/>
                  <a:pt x="86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9" y="169"/>
                  <a:pt x="91" y="169"/>
                  <a:pt x="94" y="169"/>
                </a:cubicBezTo>
                <a:lnTo>
                  <a:pt x="94" y="102"/>
                </a:lnTo>
                <a:close/>
                <a:moveTo>
                  <a:pt x="63" y="74"/>
                </a:moveTo>
                <a:cubicBezTo>
                  <a:pt x="57" y="74"/>
                  <a:pt x="52" y="79"/>
                  <a:pt x="52" y="85"/>
                </a:cubicBezTo>
                <a:cubicBezTo>
                  <a:pt x="52" y="90"/>
                  <a:pt x="57" y="95"/>
                  <a:pt x="63" y="95"/>
                </a:cubicBezTo>
                <a:cubicBezTo>
                  <a:pt x="73" y="95"/>
                  <a:pt x="73" y="95"/>
                  <a:pt x="73" y="95"/>
                </a:cubicBezTo>
                <a:cubicBezTo>
                  <a:pt x="73" y="85"/>
                  <a:pt x="73" y="85"/>
                  <a:pt x="73" y="85"/>
                </a:cubicBezTo>
                <a:cubicBezTo>
                  <a:pt x="73" y="79"/>
                  <a:pt x="68" y="74"/>
                  <a:pt x="63" y="74"/>
                </a:cubicBezTo>
                <a:close/>
                <a:moveTo>
                  <a:pt x="121" y="85"/>
                </a:moveTo>
                <a:cubicBezTo>
                  <a:pt x="121" y="79"/>
                  <a:pt x="117" y="74"/>
                  <a:pt x="111" y="74"/>
                </a:cubicBezTo>
                <a:cubicBezTo>
                  <a:pt x="105" y="74"/>
                  <a:pt x="100" y="79"/>
                  <a:pt x="100" y="8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17" y="95"/>
                  <a:pt x="121" y="90"/>
                  <a:pt x="121" y="85"/>
                </a:cubicBezTo>
                <a:close/>
                <a:moveTo>
                  <a:pt x="144" y="66"/>
                </a:moveTo>
                <a:cubicBezTo>
                  <a:pt x="139" y="47"/>
                  <a:pt x="117" y="27"/>
                  <a:pt x="87" y="27"/>
                </a:cubicBezTo>
                <a:cubicBezTo>
                  <a:pt x="56" y="27"/>
                  <a:pt x="34" y="47"/>
                  <a:pt x="29" y="66"/>
                </a:cubicBezTo>
                <a:cubicBezTo>
                  <a:pt x="26" y="80"/>
                  <a:pt x="29" y="93"/>
                  <a:pt x="36" y="106"/>
                </a:cubicBezTo>
                <a:cubicBezTo>
                  <a:pt x="42" y="118"/>
                  <a:pt x="48" y="127"/>
                  <a:pt x="53" y="139"/>
                </a:cubicBezTo>
                <a:cubicBezTo>
                  <a:pt x="56" y="146"/>
                  <a:pt x="57" y="155"/>
                  <a:pt x="59" y="162"/>
                </a:cubicBezTo>
                <a:cubicBezTo>
                  <a:pt x="60" y="167"/>
                  <a:pt x="62" y="169"/>
                  <a:pt x="69" y="169"/>
                </a:cubicBezTo>
                <a:cubicBezTo>
                  <a:pt x="70" y="169"/>
                  <a:pt x="72" y="169"/>
                  <a:pt x="73" y="169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63" y="102"/>
                  <a:pt x="63" y="102"/>
                  <a:pt x="63" y="102"/>
                </a:cubicBezTo>
                <a:cubicBezTo>
                  <a:pt x="58" y="102"/>
                  <a:pt x="54" y="100"/>
                  <a:pt x="51" y="97"/>
                </a:cubicBezTo>
                <a:cubicBezTo>
                  <a:pt x="47" y="94"/>
                  <a:pt x="46" y="89"/>
                  <a:pt x="46" y="85"/>
                </a:cubicBezTo>
                <a:cubicBezTo>
                  <a:pt x="46" y="80"/>
                  <a:pt x="47" y="76"/>
                  <a:pt x="51" y="72"/>
                </a:cubicBezTo>
                <a:cubicBezTo>
                  <a:pt x="54" y="69"/>
                  <a:pt x="58" y="67"/>
                  <a:pt x="63" y="67"/>
                </a:cubicBezTo>
                <a:cubicBezTo>
                  <a:pt x="72" y="67"/>
                  <a:pt x="80" y="75"/>
                  <a:pt x="80" y="84"/>
                </a:cubicBezTo>
                <a:cubicBezTo>
                  <a:pt x="80" y="84"/>
                  <a:pt x="80" y="84"/>
                  <a:pt x="80" y="84"/>
                </a:cubicBezTo>
                <a:cubicBezTo>
                  <a:pt x="80" y="95"/>
                  <a:pt x="80" y="95"/>
                  <a:pt x="80" y="95"/>
                </a:cubicBezTo>
                <a:cubicBezTo>
                  <a:pt x="84" y="95"/>
                  <a:pt x="84" y="95"/>
                  <a:pt x="84" y="95"/>
                </a:cubicBezTo>
                <a:cubicBezTo>
                  <a:pt x="94" y="95"/>
                  <a:pt x="94" y="95"/>
                  <a:pt x="94" y="95"/>
                </a:cubicBezTo>
                <a:cubicBezTo>
                  <a:pt x="94" y="84"/>
                  <a:pt x="94" y="84"/>
                  <a:pt x="94" y="84"/>
                </a:cubicBezTo>
                <a:cubicBezTo>
                  <a:pt x="94" y="84"/>
                  <a:pt x="94" y="84"/>
                  <a:pt x="94" y="84"/>
                </a:cubicBezTo>
                <a:cubicBezTo>
                  <a:pt x="94" y="80"/>
                  <a:pt x="95" y="76"/>
                  <a:pt x="99" y="72"/>
                </a:cubicBezTo>
                <a:cubicBezTo>
                  <a:pt x="102" y="69"/>
                  <a:pt x="106" y="67"/>
                  <a:pt x="111" y="67"/>
                </a:cubicBezTo>
                <a:cubicBezTo>
                  <a:pt x="115" y="67"/>
                  <a:pt x="120" y="69"/>
                  <a:pt x="123" y="72"/>
                </a:cubicBezTo>
                <a:cubicBezTo>
                  <a:pt x="126" y="76"/>
                  <a:pt x="128" y="80"/>
                  <a:pt x="128" y="85"/>
                </a:cubicBezTo>
                <a:cubicBezTo>
                  <a:pt x="128" y="89"/>
                  <a:pt x="126" y="94"/>
                  <a:pt x="123" y="97"/>
                </a:cubicBezTo>
                <a:cubicBezTo>
                  <a:pt x="120" y="100"/>
                  <a:pt x="115" y="102"/>
                  <a:pt x="111" y="102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00" y="169"/>
                  <a:pt x="100" y="169"/>
                  <a:pt x="100" y="169"/>
                </a:cubicBezTo>
                <a:cubicBezTo>
                  <a:pt x="102" y="169"/>
                  <a:pt x="103" y="169"/>
                  <a:pt x="105" y="169"/>
                </a:cubicBezTo>
                <a:cubicBezTo>
                  <a:pt x="111" y="169"/>
                  <a:pt x="113" y="167"/>
                  <a:pt x="115" y="162"/>
                </a:cubicBezTo>
                <a:cubicBezTo>
                  <a:pt x="116" y="155"/>
                  <a:pt x="117" y="146"/>
                  <a:pt x="120" y="139"/>
                </a:cubicBezTo>
                <a:cubicBezTo>
                  <a:pt x="125" y="127"/>
                  <a:pt x="132" y="118"/>
                  <a:pt x="138" y="106"/>
                </a:cubicBezTo>
                <a:cubicBezTo>
                  <a:pt x="144" y="93"/>
                  <a:pt x="148" y="80"/>
                  <a:pt x="144" y="66"/>
                </a:cubicBezTo>
                <a:close/>
                <a:moveTo>
                  <a:pt x="93" y="6"/>
                </a:moveTo>
                <a:cubicBezTo>
                  <a:pt x="93" y="3"/>
                  <a:pt x="90" y="0"/>
                  <a:pt x="87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3" y="0"/>
                  <a:pt x="80" y="3"/>
                  <a:pt x="80" y="6"/>
                </a:cubicBezTo>
                <a:cubicBezTo>
                  <a:pt x="80" y="18"/>
                  <a:pt x="80" y="18"/>
                  <a:pt x="80" y="18"/>
                </a:cubicBezTo>
                <a:cubicBezTo>
                  <a:pt x="80" y="21"/>
                  <a:pt x="83" y="24"/>
                  <a:pt x="87" y="24"/>
                </a:cubicBezTo>
                <a:cubicBezTo>
                  <a:pt x="87" y="24"/>
                  <a:pt x="87" y="24"/>
                  <a:pt x="87" y="24"/>
                </a:cubicBezTo>
                <a:cubicBezTo>
                  <a:pt x="90" y="24"/>
                  <a:pt x="93" y="21"/>
                  <a:pt x="93" y="18"/>
                </a:cubicBezTo>
                <a:lnTo>
                  <a:pt x="93" y="6"/>
                </a:lnTo>
                <a:close/>
                <a:moveTo>
                  <a:pt x="128" y="16"/>
                </a:moveTo>
                <a:cubicBezTo>
                  <a:pt x="130" y="13"/>
                  <a:pt x="129" y="9"/>
                  <a:pt x="125" y="8"/>
                </a:cubicBezTo>
                <a:cubicBezTo>
                  <a:pt x="125" y="8"/>
                  <a:pt x="125" y="8"/>
                  <a:pt x="125" y="8"/>
                </a:cubicBezTo>
                <a:cubicBezTo>
                  <a:pt x="122" y="6"/>
                  <a:pt x="119" y="7"/>
                  <a:pt x="117" y="10"/>
                </a:cubicBezTo>
                <a:cubicBezTo>
                  <a:pt x="111" y="21"/>
                  <a:pt x="111" y="21"/>
                  <a:pt x="111" y="21"/>
                </a:cubicBezTo>
                <a:cubicBezTo>
                  <a:pt x="110" y="24"/>
                  <a:pt x="111" y="27"/>
                  <a:pt x="114" y="29"/>
                </a:cubicBezTo>
                <a:cubicBezTo>
                  <a:pt x="114" y="29"/>
                  <a:pt x="114" y="29"/>
                  <a:pt x="114" y="29"/>
                </a:cubicBezTo>
                <a:cubicBezTo>
                  <a:pt x="117" y="31"/>
                  <a:pt x="121" y="30"/>
                  <a:pt x="122" y="27"/>
                </a:cubicBezTo>
                <a:lnTo>
                  <a:pt x="128" y="16"/>
                </a:lnTo>
                <a:close/>
                <a:moveTo>
                  <a:pt x="154" y="37"/>
                </a:moveTo>
                <a:cubicBezTo>
                  <a:pt x="156" y="34"/>
                  <a:pt x="157" y="30"/>
                  <a:pt x="154" y="28"/>
                </a:cubicBezTo>
                <a:cubicBezTo>
                  <a:pt x="154" y="28"/>
                  <a:pt x="154" y="28"/>
                  <a:pt x="154" y="28"/>
                </a:cubicBezTo>
                <a:cubicBezTo>
                  <a:pt x="152" y="25"/>
                  <a:pt x="148" y="25"/>
                  <a:pt x="145" y="27"/>
                </a:cubicBezTo>
                <a:cubicBezTo>
                  <a:pt x="137" y="35"/>
                  <a:pt x="137" y="35"/>
                  <a:pt x="137" y="35"/>
                </a:cubicBezTo>
                <a:cubicBezTo>
                  <a:pt x="134" y="37"/>
                  <a:pt x="134" y="41"/>
                  <a:pt x="136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8" y="47"/>
                  <a:pt x="142" y="47"/>
                  <a:pt x="145" y="44"/>
                </a:cubicBezTo>
                <a:lnTo>
                  <a:pt x="154" y="37"/>
                </a:lnTo>
                <a:close/>
                <a:moveTo>
                  <a:pt x="167" y="68"/>
                </a:moveTo>
                <a:cubicBezTo>
                  <a:pt x="171" y="67"/>
                  <a:pt x="173" y="64"/>
                  <a:pt x="172" y="60"/>
                </a:cubicBezTo>
                <a:cubicBezTo>
                  <a:pt x="172" y="60"/>
                  <a:pt x="172" y="60"/>
                  <a:pt x="172" y="60"/>
                </a:cubicBezTo>
                <a:cubicBezTo>
                  <a:pt x="172" y="57"/>
                  <a:pt x="169" y="55"/>
                  <a:pt x="165" y="55"/>
                </a:cubicBezTo>
                <a:cubicBezTo>
                  <a:pt x="154" y="57"/>
                  <a:pt x="154" y="57"/>
                  <a:pt x="154" y="57"/>
                </a:cubicBezTo>
                <a:cubicBezTo>
                  <a:pt x="150" y="58"/>
                  <a:pt x="148" y="61"/>
                  <a:pt x="149" y="65"/>
                </a:cubicBezTo>
                <a:cubicBezTo>
                  <a:pt x="149" y="65"/>
                  <a:pt x="149" y="65"/>
                  <a:pt x="149" y="65"/>
                </a:cubicBezTo>
                <a:cubicBezTo>
                  <a:pt x="149" y="68"/>
                  <a:pt x="152" y="70"/>
                  <a:pt x="156" y="70"/>
                </a:cubicBezTo>
                <a:lnTo>
                  <a:pt x="167" y="68"/>
                </a:lnTo>
                <a:close/>
                <a:moveTo>
                  <a:pt x="165" y="101"/>
                </a:moveTo>
                <a:cubicBezTo>
                  <a:pt x="168" y="102"/>
                  <a:pt x="171" y="100"/>
                  <a:pt x="172" y="96"/>
                </a:cubicBezTo>
                <a:cubicBezTo>
                  <a:pt x="172" y="96"/>
                  <a:pt x="172" y="96"/>
                  <a:pt x="172" y="96"/>
                </a:cubicBezTo>
                <a:cubicBezTo>
                  <a:pt x="173" y="93"/>
                  <a:pt x="170" y="90"/>
                  <a:pt x="167" y="89"/>
                </a:cubicBezTo>
                <a:cubicBezTo>
                  <a:pt x="156" y="87"/>
                  <a:pt x="156" y="87"/>
                  <a:pt x="156" y="87"/>
                </a:cubicBezTo>
                <a:cubicBezTo>
                  <a:pt x="152" y="86"/>
                  <a:pt x="149" y="88"/>
                  <a:pt x="148" y="92"/>
                </a:cubicBezTo>
                <a:cubicBezTo>
                  <a:pt x="148" y="92"/>
                  <a:pt x="148" y="92"/>
                  <a:pt x="148" y="92"/>
                </a:cubicBezTo>
                <a:cubicBezTo>
                  <a:pt x="148" y="95"/>
                  <a:pt x="150" y="98"/>
                  <a:pt x="153" y="99"/>
                </a:cubicBezTo>
                <a:lnTo>
                  <a:pt x="165" y="101"/>
                </a:lnTo>
                <a:close/>
                <a:moveTo>
                  <a:pt x="50" y="27"/>
                </a:moveTo>
                <a:cubicBezTo>
                  <a:pt x="52" y="30"/>
                  <a:pt x="56" y="31"/>
                  <a:pt x="59" y="29"/>
                </a:cubicBezTo>
                <a:cubicBezTo>
                  <a:pt x="59" y="29"/>
                  <a:pt x="59" y="29"/>
                  <a:pt x="59" y="29"/>
                </a:cubicBezTo>
                <a:cubicBezTo>
                  <a:pt x="62" y="27"/>
                  <a:pt x="63" y="24"/>
                  <a:pt x="61" y="21"/>
                </a:cubicBezTo>
                <a:cubicBezTo>
                  <a:pt x="56" y="10"/>
                  <a:pt x="56" y="10"/>
                  <a:pt x="56" y="10"/>
                </a:cubicBezTo>
                <a:cubicBezTo>
                  <a:pt x="54" y="7"/>
                  <a:pt x="50" y="6"/>
                  <a:pt x="47" y="8"/>
                </a:cubicBezTo>
                <a:cubicBezTo>
                  <a:pt x="47" y="8"/>
                  <a:pt x="47" y="8"/>
                  <a:pt x="47" y="8"/>
                </a:cubicBezTo>
                <a:cubicBezTo>
                  <a:pt x="44" y="9"/>
                  <a:pt x="43" y="13"/>
                  <a:pt x="45" y="16"/>
                </a:cubicBezTo>
                <a:lnTo>
                  <a:pt x="50" y="27"/>
                </a:lnTo>
                <a:close/>
                <a:moveTo>
                  <a:pt x="28" y="44"/>
                </a:moveTo>
                <a:cubicBezTo>
                  <a:pt x="30" y="47"/>
                  <a:pt x="34" y="47"/>
                  <a:pt x="36" y="44"/>
                </a:cubicBezTo>
                <a:cubicBezTo>
                  <a:pt x="36" y="44"/>
                  <a:pt x="36" y="44"/>
                  <a:pt x="36" y="44"/>
                </a:cubicBezTo>
                <a:cubicBezTo>
                  <a:pt x="39" y="41"/>
                  <a:pt x="39" y="37"/>
                  <a:pt x="36" y="35"/>
                </a:cubicBezTo>
                <a:cubicBezTo>
                  <a:pt x="27" y="27"/>
                  <a:pt x="27" y="27"/>
                  <a:pt x="27" y="27"/>
                </a:cubicBezTo>
                <a:cubicBezTo>
                  <a:pt x="25" y="25"/>
                  <a:pt x="21" y="25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6" y="30"/>
                  <a:pt x="16" y="34"/>
                  <a:pt x="19" y="37"/>
                </a:cubicBezTo>
                <a:lnTo>
                  <a:pt x="28" y="44"/>
                </a:lnTo>
                <a:close/>
                <a:moveTo>
                  <a:pt x="17" y="70"/>
                </a:moveTo>
                <a:cubicBezTo>
                  <a:pt x="20" y="70"/>
                  <a:pt x="23" y="68"/>
                  <a:pt x="24" y="65"/>
                </a:cubicBezTo>
                <a:cubicBezTo>
                  <a:pt x="24" y="65"/>
                  <a:pt x="24" y="65"/>
                  <a:pt x="24" y="65"/>
                </a:cubicBezTo>
                <a:cubicBezTo>
                  <a:pt x="25" y="61"/>
                  <a:pt x="22" y="58"/>
                  <a:pt x="19" y="57"/>
                </a:cubicBezTo>
                <a:cubicBezTo>
                  <a:pt x="8" y="55"/>
                  <a:pt x="8" y="55"/>
                  <a:pt x="8" y="55"/>
                </a:cubicBezTo>
                <a:cubicBezTo>
                  <a:pt x="4" y="55"/>
                  <a:pt x="1" y="57"/>
                  <a:pt x="0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4"/>
                  <a:pt x="2" y="67"/>
                  <a:pt x="5" y="68"/>
                </a:cubicBezTo>
                <a:lnTo>
                  <a:pt x="17" y="70"/>
                </a:lnTo>
                <a:close/>
                <a:moveTo>
                  <a:pt x="19" y="99"/>
                </a:moveTo>
                <a:cubicBezTo>
                  <a:pt x="23" y="98"/>
                  <a:pt x="25" y="95"/>
                  <a:pt x="24" y="92"/>
                </a:cubicBezTo>
                <a:cubicBezTo>
                  <a:pt x="24" y="92"/>
                  <a:pt x="24" y="92"/>
                  <a:pt x="24" y="92"/>
                </a:cubicBezTo>
                <a:cubicBezTo>
                  <a:pt x="24" y="88"/>
                  <a:pt x="20" y="86"/>
                  <a:pt x="17" y="87"/>
                </a:cubicBezTo>
                <a:cubicBezTo>
                  <a:pt x="6" y="89"/>
                  <a:pt x="6" y="89"/>
                  <a:pt x="6" y="89"/>
                </a:cubicBezTo>
                <a:cubicBezTo>
                  <a:pt x="2" y="90"/>
                  <a:pt x="0" y="93"/>
                  <a:pt x="1" y="96"/>
                </a:cubicBezTo>
                <a:cubicBezTo>
                  <a:pt x="1" y="96"/>
                  <a:pt x="1" y="96"/>
                  <a:pt x="1" y="96"/>
                </a:cubicBezTo>
                <a:cubicBezTo>
                  <a:pt x="1" y="100"/>
                  <a:pt x="5" y="102"/>
                  <a:pt x="8" y="101"/>
                </a:cubicBezTo>
                <a:lnTo>
                  <a:pt x="19" y="99"/>
                </a:lnTo>
                <a:close/>
              </a:path>
            </a:pathLst>
          </a:custGeom>
          <a:solidFill>
            <a:srgbClr val="FF91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cs typeface="Arial" pitchFamily="34" charset="0"/>
              <a:sym typeface="Arial" pitchFamily="34" charset="0"/>
            </a:endParaRPr>
          </a:p>
        </p:txBody>
      </p:sp>
      <p:pic>
        <p:nvPicPr>
          <p:cNvPr id="157" name="Рисунок 1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9884" y="5755335"/>
            <a:ext cx="933141" cy="100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5535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4">
      <a:dk1>
        <a:srgbClr val="000000"/>
      </a:dk1>
      <a:lt1>
        <a:sysClr val="window" lastClr="FFFFFF"/>
      </a:lt1>
      <a:dk2>
        <a:srgbClr val="17406D"/>
      </a:dk2>
      <a:lt2>
        <a:srgbClr val="DBEFF9"/>
      </a:lt2>
      <a:accent1>
        <a:srgbClr val="FF4040"/>
      </a:accent1>
      <a:accent2>
        <a:srgbClr val="FFD965"/>
      </a:accent2>
      <a:accent3>
        <a:srgbClr val="92D050"/>
      </a:accent3>
      <a:accent4>
        <a:srgbClr val="36FE91"/>
      </a:accent4>
      <a:accent5>
        <a:srgbClr val="5CD3FF"/>
      </a:accent5>
      <a:accent6>
        <a:srgbClr val="40AFFF"/>
      </a:accent6>
      <a:hlink>
        <a:srgbClr val="FFBE5F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Custom 4">
      <a:dk1>
        <a:srgbClr val="000000"/>
      </a:dk1>
      <a:lt1>
        <a:sysClr val="window" lastClr="FFFFFF"/>
      </a:lt1>
      <a:dk2>
        <a:srgbClr val="17406D"/>
      </a:dk2>
      <a:lt2>
        <a:srgbClr val="DBEFF9"/>
      </a:lt2>
      <a:accent1>
        <a:srgbClr val="FF4040"/>
      </a:accent1>
      <a:accent2>
        <a:srgbClr val="FFD965"/>
      </a:accent2>
      <a:accent3>
        <a:srgbClr val="92D050"/>
      </a:accent3>
      <a:accent4>
        <a:srgbClr val="36FE91"/>
      </a:accent4>
      <a:accent5>
        <a:srgbClr val="5CD3FF"/>
      </a:accent5>
      <a:accent6>
        <a:srgbClr val="40AFFF"/>
      </a:accent6>
      <a:hlink>
        <a:srgbClr val="FFBE5F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Office Theme">
  <a:themeElements>
    <a:clrScheme name="Custom 4">
      <a:dk1>
        <a:srgbClr val="000000"/>
      </a:dk1>
      <a:lt1>
        <a:sysClr val="window" lastClr="FFFFFF"/>
      </a:lt1>
      <a:dk2>
        <a:srgbClr val="17406D"/>
      </a:dk2>
      <a:lt2>
        <a:srgbClr val="DBEFF9"/>
      </a:lt2>
      <a:accent1>
        <a:srgbClr val="FF4040"/>
      </a:accent1>
      <a:accent2>
        <a:srgbClr val="FFD965"/>
      </a:accent2>
      <a:accent3>
        <a:srgbClr val="92D050"/>
      </a:accent3>
      <a:accent4>
        <a:srgbClr val="36FE91"/>
      </a:accent4>
      <a:accent5>
        <a:srgbClr val="5CD3FF"/>
      </a:accent5>
      <a:accent6>
        <a:srgbClr val="40AFFF"/>
      </a:accent6>
      <a:hlink>
        <a:srgbClr val="FFBE5F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392</Words>
  <Application>Microsoft Office PowerPoint</Application>
  <PresentationFormat>Экран (4:3)</PresentationFormat>
  <Paragraphs>70</Paragraphs>
  <Slides>7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Office Theme</vt:lpstr>
      <vt:lpstr>Тема Office</vt:lpstr>
      <vt:lpstr>2_Office Theme</vt:lpstr>
      <vt:lpstr>1_Тема Office</vt:lpstr>
      <vt:lpstr>1_Office Theme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79</cp:revision>
  <dcterms:created xsi:type="dcterms:W3CDTF">2021-05-30T12:15:55Z</dcterms:created>
  <dcterms:modified xsi:type="dcterms:W3CDTF">2022-02-17T21:52:58Z</dcterms:modified>
</cp:coreProperties>
</file>