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9"/>
  </p:notesMasterIdLst>
  <p:sldIdLst>
    <p:sldId id="260" r:id="rId2"/>
    <p:sldId id="264" r:id="rId3"/>
    <p:sldId id="262" r:id="rId4"/>
    <p:sldId id="265" r:id="rId5"/>
    <p:sldId id="263" r:id="rId6"/>
    <p:sldId id="266" r:id="rId7"/>
    <p:sldId id="267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336699"/>
    <a:srgbClr val="0033CC"/>
    <a:srgbClr val="274F77"/>
    <a:srgbClr val="4D4D4D"/>
    <a:srgbClr val="C0C0C0"/>
    <a:srgbClr val="DDDDD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322" autoAdjust="0"/>
  </p:normalViewPr>
  <p:slideViewPr>
    <p:cSldViewPr>
      <p:cViewPr>
        <p:scale>
          <a:sx n="71" d="100"/>
          <a:sy n="71" d="100"/>
        </p:scale>
        <p:origin x="-2784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5712693-A7A7-42BE-9D5F-07B7A64541EA}" type="datetimeFigureOut">
              <a:rPr lang="ru-RU"/>
              <a:pPr>
                <a:defRPr/>
              </a:pPr>
              <a:t>30.05.2021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C328CE4-2C5C-4C04-8A36-8E114E23B5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2955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84AFA-78B6-4C2E-96E9-B4117EE0C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676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56B19-8D92-478E-873F-E664B8BF0D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15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5582E1-01CE-4F65-9F37-9D989D58B7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764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B67D7-3E20-4AA7-AD25-E131065F1C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926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E18F8-BD94-40B5-A211-A92FB3A251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535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CDB01-EEA5-4688-AF49-7E699BFF65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30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28A9FD-450E-4119-85A6-8FF8498E4B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804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D9616-8B3F-432D-A37A-DB38F1CF1E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230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0F2A0-C49C-41A9-862A-B1C1AF046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659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98B11-09A4-4F75-A677-597AF39E14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501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720910-4A3D-4E01-82D2-FDBC879FE6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222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22F17ACE-531F-48E9-BBFD-9581E6FB15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scratch.mit.edu/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1692274" y="673100"/>
            <a:ext cx="750804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Вкладені алгоритмічні структури повторення та розгалуження</a:t>
            </a:r>
            <a:endParaRPr lang="ru-RU" sz="24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3E5909D4-0079-40B4-AE8C-4C886C2310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716530"/>
            <a:ext cx="2209744" cy="2385570"/>
          </a:xfrm>
          <a:prstGeom prst="rect">
            <a:avLst/>
          </a:prstGeom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82" y="3429000"/>
            <a:ext cx="2128355" cy="2642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35019"/>
            <a:ext cx="2293938" cy="2263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827584" y="1700808"/>
            <a:ext cx="7488832" cy="1388368"/>
          </a:xfrm>
        </p:spPr>
        <p:txBody>
          <a:bodyPr/>
          <a:lstStyle/>
          <a:p>
            <a:pPr marL="0" lvl="0" indent="0">
              <a:buNone/>
            </a:pPr>
            <a:r>
              <a:rPr lang="uk-UA" sz="2000" dirty="0"/>
              <a:t>Ви вже ознайомилися з вкладеними циклами та вкладеними розгалуженнями і використовували їх для складання різноманітних алгоритмів. В алгоритмах можна також використовувати:</a:t>
            </a:r>
          </a:p>
          <a:p>
            <a:pPr marL="0" indent="0">
              <a:buNone/>
            </a:pPr>
            <a:endParaRPr lang="ru-RU" sz="2000" dirty="0"/>
          </a:p>
        </p:txBody>
      </p:sp>
      <p:sp>
        <p:nvSpPr>
          <p:cNvPr id="7" name="Text Box 18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39552" y="18864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Вкладені алгоритмічні структури повторення та розгалуження</a:t>
            </a:r>
            <a:endParaRPr lang="ru-RU" sz="24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5B3428F-327B-4C15-823D-521695BCC1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3645024"/>
            <a:ext cx="2837068" cy="252900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7446586-2445-493F-850E-AD10F9732A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3745536"/>
            <a:ext cx="3123641" cy="2450195"/>
          </a:xfrm>
          <a:prstGeom prst="rect">
            <a:avLst/>
          </a:prstGeom>
        </p:spPr>
      </p:pic>
      <p:sp>
        <p:nvSpPr>
          <p:cNvPr id="10" name="Прямокутник 10">
            <a:extLst>
              <a:ext uri="{FF2B5EF4-FFF2-40B4-BE49-F238E27FC236}">
                <a16:creationId xmlns:a16="http://schemas.microsoft.com/office/drawing/2014/main" xmlns="" id="{FEC2A627-0C1C-4584-A762-8319FAA23127}"/>
              </a:ext>
            </a:extLst>
          </p:cNvPr>
          <p:cNvSpPr/>
          <p:nvPr/>
        </p:nvSpPr>
        <p:spPr>
          <a:xfrm>
            <a:off x="323528" y="3144367"/>
            <a:ext cx="2981084" cy="41738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b="1" i="1" kern="0" dirty="0">
                <a:solidFill>
                  <a:schemeClr val="tx1"/>
                </a:solidFill>
              </a:rPr>
              <a:t>цикл у розгалуженні</a:t>
            </a:r>
          </a:p>
        </p:txBody>
      </p:sp>
      <p:sp>
        <p:nvSpPr>
          <p:cNvPr id="11" name="Прямокутник 11">
            <a:extLst>
              <a:ext uri="{FF2B5EF4-FFF2-40B4-BE49-F238E27FC236}">
                <a16:creationId xmlns:a16="http://schemas.microsoft.com/office/drawing/2014/main" xmlns="" id="{FF6492EA-5945-4014-B55E-184406293487}"/>
              </a:ext>
            </a:extLst>
          </p:cNvPr>
          <p:cNvSpPr/>
          <p:nvPr/>
        </p:nvSpPr>
        <p:spPr>
          <a:xfrm>
            <a:off x="5004048" y="3106396"/>
            <a:ext cx="3915729" cy="49332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uk-UA" sz="2000" b="1" i="1" kern="0" dirty="0">
                <a:solidFill>
                  <a:schemeClr val="tx1"/>
                </a:solidFill>
              </a:rPr>
              <a:t>розгалуження в циклі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712" y="4042750"/>
            <a:ext cx="1123950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535" y="4970633"/>
            <a:ext cx="11906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5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4100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4102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3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4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5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4106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4110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4111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12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113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4107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4108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1692275" y="8457"/>
            <a:ext cx="750804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Вкладені алгоритмічні структури повторення та розгалуження</a:t>
            </a:r>
            <a:endParaRPr lang="ru-RU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411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19" y="1269206"/>
            <a:ext cx="3833508" cy="448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084" y="1742387"/>
            <a:ext cx="271606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71909" y="4543412"/>
            <a:ext cx="38212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Як треба змінити код, щоб виконавець малював квадрат, коли до нього доторкається вказівник миші?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39552" y="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24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Вкладені алгоритмічні структури повторення та розгалуження</a:t>
            </a:r>
            <a:endParaRPr lang="ru-RU" sz="24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16832"/>
            <a:ext cx="3024336" cy="4134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1943272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Щоб виконавець малював квадрат коли до нього доторкається  курсор миші, необхідно додати цикл з лічильником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3851920" y="2780928"/>
            <a:ext cx="2664296" cy="165618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093803"/>
            <a:ext cx="2952328" cy="2686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7492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5124" name="Group 21"/>
          <p:cNvGrpSpPr>
            <a:grpSpLocks/>
          </p:cNvGrpSpPr>
          <p:nvPr/>
        </p:nvGrpSpPr>
        <p:grpSpPr bwMode="auto">
          <a:xfrm>
            <a:off x="-106363" y="-534988"/>
            <a:ext cx="9144001" cy="7392988"/>
            <a:chOff x="0" y="-337"/>
            <a:chExt cx="5760" cy="4657"/>
          </a:xfrm>
        </p:grpSpPr>
        <p:sp>
          <p:nvSpPr>
            <p:cNvPr id="5126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28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29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5130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5134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5135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36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137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131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5132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33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1155993" y="29051"/>
            <a:ext cx="8001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uk-UA" sz="1800" b="1" kern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Вкладені алгоритмічні структури повторення та розгалуження</a:t>
            </a:r>
            <a:endParaRPr lang="ru-RU" sz="1800" b="1" kern="0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19" name="Объект 2"/>
          <p:cNvSpPr txBox="1">
            <a:spLocks/>
          </p:cNvSpPr>
          <p:nvPr/>
        </p:nvSpPr>
        <p:spPr bwMode="auto">
          <a:xfrm>
            <a:off x="1691679" y="675382"/>
            <a:ext cx="7272809" cy="953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None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+mn-lt"/>
              </a:defRPr>
            </a:lvl2pPr>
            <a:lvl3pPr marL="1304925" indent="-3952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+mn-lt"/>
              </a:defRPr>
            </a:lvl3pPr>
            <a:lvl4pPr marL="1693863" indent="-3873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93913" indent="-39846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511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0083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655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9227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uk-UA" sz="1600" kern="0" smtClean="0"/>
              <a:t>Тепер поміркуйте! Якими командами необхідно доповнити скрипт, щоб виконавець малював не 1 квадрат, а 3, і щоб  квадрати були різного кольору?</a:t>
            </a:r>
            <a:endParaRPr lang="ru-RU" sz="1600" kern="0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2909163" cy="397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42964" y="1787083"/>
            <a:ext cx="45849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Залишу вам підказки. Для розв’язування поставленої задачі необхідні наступні команди</a:t>
            </a:r>
            <a:endParaRPr lang="ru-RU" dirty="0"/>
          </a:p>
        </p:txBody>
      </p:sp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992" y="3099573"/>
            <a:ext cx="1538534" cy="1160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2628900"/>
            <a:ext cx="2317233" cy="656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0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746" y="3530599"/>
            <a:ext cx="2988825" cy="734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1" name="Picture 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2964" y="4523912"/>
            <a:ext cx="1970197" cy="730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2" name="Picture 2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889" y="4532257"/>
            <a:ext cx="1955503" cy="762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07704" y="764704"/>
            <a:ext cx="56886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https://scratch.mit.edu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3977DDB-97A6-4E60-87AC-C46F700168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852936"/>
            <a:ext cx="2209744" cy="238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8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1585912" y="2708920"/>
            <a:ext cx="619283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4800" b="1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Бажаю</a:t>
            </a:r>
            <a:r>
              <a:rPr lang="ru-RU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</a:t>
            </a:r>
            <a:r>
              <a:rPr lang="ru-RU" sz="4800" b="1" dirty="0" err="1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успіхів</a:t>
            </a:r>
            <a:r>
              <a:rPr lang="ru-RU" sz="48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!</a:t>
            </a:r>
            <a:endParaRPr lang="ru-RU" sz="48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5124" name="Group 21"/>
          <p:cNvGrpSpPr>
            <a:grpSpLocks/>
          </p:cNvGrpSpPr>
          <p:nvPr/>
        </p:nvGrpSpPr>
        <p:grpSpPr bwMode="auto">
          <a:xfrm>
            <a:off x="-106363" y="-534988"/>
            <a:ext cx="9144001" cy="7392988"/>
            <a:chOff x="0" y="-337"/>
            <a:chExt cx="5760" cy="4657"/>
          </a:xfrm>
        </p:grpSpPr>
        <p:sp>
          <p:nvSpPr>
            <p:cNvPr id="5126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27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28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29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5130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5134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5135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36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137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5131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5132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5133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585912" y="4063999"/>
            <a:ext cx="6029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/>
              <a:t>Чекаю на ваші роботи в </a:t>
            </a:r>
            <a:r>
              <a:rPr lang="uk-UA" sz="3200" dirty="0" err="1" smtClean="0"/>
              <a:t>гугл</a:t>
            </a:r>
            <a:r>
              <a:rPr lang="uk-UA" sz="3200" dirty="0" smtClean="0"/>
              <a:t> класі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900030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1473</TotalTime>
  <Words>142</Words>
  <Application>Microsoft Office PowerPoint</Application>
  <PresentationFormat>Экран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Профиль</vt:lpstr>
      <vt:lpstr>Презентация PowerPoint</vt:lpstr>
      <vt:lpstr>Вкладені алгоритмічні структури повторення та розгалуження</vt:lpstr>
      <vt:lpstr>Презентация PowerPoint</vt:lpstr>
      <vt:lpstr>Вкладені алгоритмічні структури повторення та розгалуження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43</cp:revision>
  <dcterms:created xsi:type="dcterms:W3CDTF">2010-08-17T12:07:59Z</dcterms:created>
  <dcterms:modified xsi:type="dcterms:W3CDTF">2021-05-30T14:17:49Z</dcterms:modified>
</cp:coreProperties>
</file>