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5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theme/theme6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  <p:sldMasterId id="2147483773" r:id="rId3"/>
    <p:sldMasterId id="2147483790" r:id="rId4"/>
    <p:sldMasterId id="2147483802" r:id="rId5"/>
    <p:sldMasterId id="2147483838" r:id="rId6"/>
  </p:sldMasterIdLst>
  <p:sldIdLst>
    <p:sldId id="256" r:id="rId7"/>
    <p:sldId id="294" r:id="rId8"/>
    <p:sldId id="295" r:id="rId9"/>
    <p:sldId id="290" r:id="rId10"/>
    <p:sldId id="291" r:id="rId11"/>
    <p:sldId id="278" r:id="rId12"/>
    <p:sldId id="292" r:id="rId13"/>
    <p:sldId id="293" r:id="rId14"/>
    <p:sldId id="267" r:id="rId15"/>
    <p:sldId id="274" r:id="rId16"/>
    <p:sldId id="296" r:id="rId17"/>
    <p:sldId id="264" r:id="rId18"/>
    <p:sldId id="265" r:id="rId19"/>
    <p:sldId id="297" r:id="rId20"/>
    <p:sldId id="279" r:id="rId21"/>
    <p:sldId id="287" r:id="rId22"/>
    <p:sldId id="300" r:id="rId23"/>
    <p:sldId id="284" r:id="rId24"/>
    <p:sldId id="299" r:id="rId25"/>
    <p:sldId id="286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6EF"/>
    <a:srgbClr val="D6F4FF"/>
    <a:srgbClr val="FF9693"/>
    <a:srgbClr val="F6908D"/>
    <a:srgbClr val="E58784"/>
    <a:srgbClr val="D67E7C"/>
    <a:srgbClr val="D68E8C"/>
    <a:srgbClr val="F9A6A3"/>
    <a:srgbClr val="FFA9A7"/>
    <a:srgbClr val="9D81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5788"/>
  </p:normalViewPr>
  <p:slideViewPr>
    <p:cSldViewPr>
      <p:cViewPr varScale="1">
        <p:scale>
          <a:sx n="111" d="100"/>
          <a:sy n="111" d="100"/>
        </p:scale>
        <p:origin x="1680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viewProps" Target="view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FA7B642-62BF-FE4F-820C-E8C79AABC351}" type="doc">
      <dgm:prSet loTypeId="urn:microsoft.com/office/officeart/2008/layout/VerticalCurvedLis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7A793C3-5DA6-F941-85DB-3CBA7A0DD1D2}">
      <dgm:prSet/>
      <dgm:spPr/>
      <dgm:t>
        <a:bodyPr/>
        <a:lstStyle/>
        <a:p>
          <a:r>
            <a:rPr lang="ru-RU"/>
            <a:t>﻿﻿учитель створює проблемну ситуацію;</a:t>
          </a:r>
        </a:p>
      </dgm:t>
    </dgm:pt>
    <dgm:pt modelId="{83464537-EAF5-CF45-8689-62233AAB1833}" type="parTrans" cxnId="{A7DE11D0-B081-AF48-94B2-1DF73C6AF312}">
      <dgm:prSet/>
      <dgm:spPr/>
      <dgm:t>
        <a:bodyPr/>
        <a:lstStyle/>
        <a:p>
          <a:endParaRPr lang="ru-RU"/>
        </a:p>
      </dgm:t>
    </dgm:pt>
    <dgm:pt modelId="{A34A51A3-D28B-EA4D-BF68-B00BB18499F8}" type="sibTrans" cxnId="{A7DE11D0-B081-AF48-94B2-1DF73C6AF312}">
      <dgm:prSet/>
      <dgm:spPr/>
      <dgm:t>
        <a:bodyPr/>
        <a:lstStyle/>
        <a:p>
          <a:endParaRPr lang="ru-RU"/>
        </a:p>
      </dgm:t>
    </dgm:pt>
    <dgm:pt modelId="{58698960-6F38-144D-9FBB-5AD8000B1BEE}">
      <dgm:prSet/>
      <dgm:spPr/>
      <dgm:t>
        <a:bodyPr/>
        <a:lstStyle/>
        <a:p>
          <a:r>
            <a:rPr lang="ru-RU"/>
            <a:t>﻿﻿учень приймає проблемну ситуацію;</a:t>
          </a:r>
        </a:p>
      </dgm:t>
    </dgm:pt>
    <dgm:pt modelId="{B97DCB31-1919-D24D-87F0-9142B01AEBAC}" type="parTrans" cxnId="{26FA9C95-007B-6C4D-B3F1-AEE463AD44BC}">
      <dgm:prSet/>
      <dgm:spPr/>
      <dgm:t>
        <a:bodyPr/>
        <a:lstStyle/>
        <a:p>
          <a:endParaRPr lang="ru-RU"/>
        </a:p>
      </dgm:t>
    </dgm:pt>
    <dgm:pt modelId="{A85C6C0E-0AD6-C64D-ADE8-E0DE58475372}" type="sibTrans" cxnId="{26FA9C95-007B-6C4D-B3F1-AEE463AD44BC}">
      <dgm:prSet/>
      <dgm:spPr/>
      <dgm:t>
        <a:bodyPr/>
        <a:lstStyle/>
        <a:p>
          <a:endParaRPr lang="ru-RU"/>
        </a:p>
      </dgm:t>
    </dgm:pt>
    <dgm:pt modelId="{B24A5D60-E76E-044B-8B45-E5EAE9A08EDD}">
      <dgm:prSet/>
      <dgm:spPr/>
      <dgm:t>
        <a:bodyPr/>
        <a:lstStyle/>
        <a:p>
          <a:r>
            <a:rPr lang="ru-RU"/>
            <a:t>﻿﻿спільно виявляють проблему;</a:t>
          </a:r>
        </a:p>
      </dgm:t>
    </dgm:pt>
    <dgm:pt modelId="{8BDFFB57-92DE-504B-91F3-E05383B6EBF0}" type="parTrans" cxnId="{9D0A4CF6-31D9-B047-8DF9-D277A0A5257D}">
      <dgm:prSet/>
      <dgm:spPr/>
      <dgm:t>
        <a:bodyPr/>
        <a:lstStyle/>
        <a:p>
          <a:endParaRPr lang="ru-RU"/>
        </a:p>
      </dgm:t>
    </dgm:pt>
    <dgm:pt modelId="{D9EF73AF-AF0C-4B46-A03E-1ABFC842B79D}" type="sibTrans" cxnId="{9D0A4CF6-31D9-B047-8DF9-D277A0A5257D}">
      <dgm:prSet/>
      <dgm:spPr/>
      <dgm:t>
        <a:bodyPr/>
        <a:lstStyle/>
        <a:p>
          <a:endParaRPr lang="ru-RU"/>
        </a:p>
      </dgm:t>
    </dgm:pt>
    <dgm:pt modelId="{A7A9D180-BFDC-244C-8123-A6DFEA4688EB}">
      <dgm:prSet/>
      <dgm:spPr/>
      <dgm:t>
        <a:bodyPr/>
        <a:lstStyle/>
        <a:p>
          <a:r>
            <a:rPr lang="ru-RU"/>
            <a:t>﻿﻿вчитель керує пошуковою діяльністю;</a:t>
          </a:r>
        </a:p>
      </dgm:t>
    </dgm:pt>
    <dgm:pt modelId="{DD2DE31F-6647-8B48-BEEB-B9FCE19FCFF3}" type="parTrans" cxnId="{EE06ED5C-99D9-A446-8C1D-1F6E9079F81A}">
      <dgm:prSet/>
      <dgm:spPr/>
      <dgm:t>
        <a:bodyPr/>
        <a:lstStyle/>
        <a:p>
          <a:endParaRPr lang="ru-RU"/>
        </a:p>
      </dgm:t>
    </dgm:pt>
    <dgm:pt modelId="{EC27BF38-9623-3B46-971C-A444DDA8A308}" type="sibTrans" cxnId="{EE06ED5C-99D9-A446-8C1D-1F6E9079F81A}">
      <dgm:prSet/>
      <dgm:spPr/>
      <dgm:t>
        <a:bodyPr/>
        <a:lstStyle/>
        <a:p>
          <a:endParaRPr lang="ru-RU"/>
        </a:p>
      </dgm:t>
    </dgm:pt>
    <dgm:pt modelId="{00D70127-EDCF-B247-B707-5B825F3670E7}">
      <dgm:prSet/>
      <dgm:spPr/>
      <dgm:t>
        <a:bodyPr/>
        <a:lstStyle/>
        <a:p>
          <a:r>
            <a:rPr lang="ru-RU" dirty="0" err="1"/>
            <a:t>учень</a:t>
          </a:r>
          <a:r>
            <a:rPr lang="ru-RU" dirty="0"/>
            <a:t> </a:t>
          </a:r>
          <a:r>
            <a:rPr lang="ru-RU" dirty="0" err="1"/>
            <a:t>здійснює</a:t>
          </a:r>
          <a:r>
            <a:rPr lang="ru-RU" dirty="0"/>
            <a:t> </a:t>
          </a:r>
          <a:r>
            <a:rPr lang="ru-RU" dirty="0" err="1"/>
            <a:t>самостійний</a:t>
          </a:r>
          <a:r>
            <a:rPr lang="ru-RU" dirty="0"/>
            <a:t> </a:t>
          </a:r>
          <a:r>
            <a:rPr lang="ru-RU" dirty="0" err="1"/>
            <a:t>пошук</a:t>
          </a:r>
          <a:r>
            <a:rPr lang="ru-RU" dirty="0"/>
            <a:t>;</a:t>
          </a:r>
        </a:p>
      </dgm:t>
    </dgm:pt>
    <dgm:pt modelId="{D54F6D07-DB80-954C-99D2-B8768D683466}" type="parTrans" cxnId="{3986CB46-1DF3-0543-BE00-9FE19EE5F271}">
      <dgm:prSet/>
      <dgm:spPr/>
      <dgm:t>
        <a:bodyPr/>
        <a:lstStyle/>
        <a:p>
          <a:endParaRPr lang="ru-RU"/>
        </a:p>
      </dgm:t>
    </dgm:pt>
    <dgm:pt modelId="{3DA8FC9C-72A2-4E4B-A7FA-43F42F2712DB}" type="sibTrans" cxnId="{3986CB46-1DF3-0543-BE00-9FE19EE5F271}">
      <dgm:prSet/>
      <dgm:spPr/>
      <dgm:t>
        <a:bodyPr/>
        <a:lstStyle/>
        <a:p>
          <a:endParaRPr lang="ru-RU"/>
        </a:p>
      </dgm:t>
    </dgm:pt>
    <dgm:pt modelId="{3353CF92-EC2B-1843-8BE4-9C92F146B4E1}">
      <dgm:prSet/>
      <dgm:spPr/>
      <dgm:t>
        <a:bodyPr/>
        <a:lstStyle/>
        <a:p>
          <a:r>
            <a:rPr lang="ru-RU"/>
            <a:t>﻿﻿обговорення результатів.</a:t>
          </a:r>
        </a:p>
      </dgm:t>
    </dgm:pt>
    <dgm:pt modelId="{A01334FD-8D23-3149-B65B-6CB450CCF89E}" type="parTrans" cxnId="{BB7B5EFE-53B9-3244-8DAC-163A57072038}">
      <dgm:prSet/>
      <dgm:spPr/>
      <dgm:t>
        <a:bodyPr/>
        <a:lstStyle/>
        <a:p>
          <a:endParaRPr lang="ru-RU"/>
        </a:p>
      </dgm:t>
    </dgm:pt>
    <dgm:pt modelId="{DD54F483-5921-FA43-966F-99EC366C3054}" type="sibTrans" cxnId="{BB7B5EFE-53B9-3244-8DAC-163A57072038}">
      <dgm:prSet/>
      <dgm:spPr/>
      <dgm:t>
        <a:bodyPr/>
        <a:lstStyle/>
        <a:p>
          <a:endParaRPr lang="ru-RU"/>
        </a:p>
      </dgm:t>
    </dgm:pt>
    <dgm:pt modelId="{D537FF5D-E0A2-B149-A56C-9D866D51170E}" type="pres">
      <dgm:prSet presAssocID="{0FA7B642-62BF-FE4F-820C-E8C79AABC351}" presName="Name0" presStyleCnt="0">
        <dgm:presLayoutVars>
          <dgm:chMax val="7"/>
          <dgm:chPref val="7"/>
          <dgm:dir/>
        </dgm:presLayoutVars>
      </dgm:prSet>
      <dgm:spPr/>
    </dgm:pt>
    <dgm:pt modelId="{9EF4A3AD-9ADA-5842-96C0-19B9C37A2743}" type="pres">
      <dgm:prSet presAssocID="{0FA7B642-62BF-FE4F-820C-E8C79AABC351}" presName="Name1" presStyleCnt="0"/>
      <dgm:spPr/>
    </dgm:pt>
    <dgm:pt modelId="{3B6D8672-A8AE-2849-A631-6847135865E1}" type="pres">
      <dgm:prSet presAssocID="{0FA7B642-62BF-FE4F-820C-E8C79AABC351}" presName="cycle" presStyleCnt="0"/>
      <dgm:spPr/>
    </dgm:pt>
    <dgm:pt modelId="{173058C9-3CA3-6349-B6C8-9F1366277C85}" type="pres">
      <dgm:prSet presAssocID="{0FA7B642-62BF-FE4F-820C-E8C79AABC351}" presName="srcNode" presStyleLbl="node1" presStyleIdx="0" presStyleCnt="6"/>
      <dgm:spPr/>
    </dgm:pt>
    <dgm:pt modelId="{8C1CC74B-FE98-DE43-8D3F-1A1260BF87D2}" type="pres">
      <dgm:prSet presAssocID="{0FA7B642-62BF-FE4F-820C-E8C79AABC351}" presName="conn" presStyleLbl="parChTrans1D2" presStyleIdx="0" presStyleCnt="1"/>
      <dgm:spPr/>
    </dgm:pt>
    <dgm:pt modelId="{4E5C5ECC-E35E-5C4C-BC9A-78FDEB594DAC}" type="pres">
      <dgm:prSet presAssocID="{0FA7B642-62BF-FE4F-820C-E8C79AABC351}" presName="extraNode" presStyleLbl="node1" presStyleIdx="0" presStyleCnt="6"/>
      <dgm:spPr/>
    </dgm:pt>
    <dgm:pt modelId="{583B7FFB-9B99-544F-ADB3-7D95D6D639B5}" type="pres">
      <dgm:prSet presAssocID="{0FA7B642-62BF-FE4F-820C-E8C79AABC351}" presName="dstNode" presStyleLbl="node1" presStyleIdx="0" presStyleCnt="6"/>
      <dgm:spPr/>
    </dgm:pt>
    <dgm:pt modelId="{F49F3EE8-6D65-0947-81ED-6920EAB1EB92}" type="pres">
      <dgm:prSet presAssocID="{77A793C3-5DA6-F941-85DB-3CBA7A0DD1D2}" presName="text_1" presStyleLbl="node1" presStyleIdx="0" presStyleCnt="6">
        <dgm:presLayoutVars>
          <dgm:bulletEnabled val="1"/>
        </dgm:presLayoutVars>
      </dgm:prSet>
      <dgm:spPr/>
    </dgm:pt>
    <dgm:pt modelId="{6832346D-2551-804F-BD2C-5A6103194523}" type="pres">
      <dgm:prSet presAssocID="{77A793C3-5DA6-F941-85DB-3CBA7A0DD1D2}" presName="accent_1" presStyleCnt="0"/>
      <dgm:spPr/>
    </dgm:pt>
    <dgm:pt modelId="{9852D845-417A-D548-BFDF-40797A5936AF}" type="pres">
      <dgm:prSet presAssocID="{77A793C3-5DA6-F941-85DB-3CBA7A0DD1D2}" presName="accentRepeatNode" presStyleLbl="solidFgAcc1" presStyleIdx="0" presStyleCnt="6"/>
      <dgm:spPr/>
    </dgm:pt>
    <dgm:pt modelId="{2AFB1050-FEC7-8742-AC22-A7443264AAB4}" type="pres">
      <dgm:prSet presAssocID="{58698960-6F38-144D-9FBB-5AD8000B1BEE}" presName="text_2" presStyleLbl="node1" presStyleIdx="1" presStyleCnt="6">
        <dgm:presLayoutVars>
          <dgm:bulletEnabled val="1"/>
        </dgm:presLayoutVars>
      </dgm:prSet>
      <dgm:spPr/>
    </dgm:pt>
    <dgm:pt modelId="{CBB2E11D-FA9B-CB47-BDF6-D2CE3F34B55D}" type="pres">
      <dgm:prSet presAssocID="{58698960-6F38-144D-9FBB-5AD8000B1BEE}" presName="accent_2" presStyleCnt="0"/>
      <dgm:spPr/>
    </dgm:pt>
    <dgm:pt modelId="{6B0A5FCB-AE45-FA42-98EF-7F8CB757DC0E}" type="pres">
      <dgm:prSet presAssocID="{58698960-6F38-144D-9FBB-5AD8000B1BEE}" presName="accentRepeatNode" presStyleLbl="solidFgAcc1" presStyleIdx="1" presStyleCnt="6"/>
      <dgm:spPr/>
    </dgm:pt>
    <dgm:pt modelId="{2DBDA33E-08FB-ED4E-95BE-9B4AB7D64596}" type="pres">
      <dgm:prSet presAssocID="{B24A5D60-E76E-044B-8B45-E5EAE9A08EDD}" presName="text_3" presStyleLbl="node1" presStyleIdx="2" presStyleCnt="6">
        <dgm:presLayoutVars>
          <dgm:bulletEnabled val="1"/>
        </dgm:presLayoutVars>
      </dgm:prSet>
      <dgm:spPr/>
    </dgm:pt>
    <dgm:pt modelId="{78BF4C93-7BA6-7E48-A10B-08D803A0BCB2}" type="pres">
      <dgm:prSet presAssocID="{B24A5D60-E76E-044B-8B45-E5EAE9A08EDD}" presName="accent_3" presStyleCnt="0"/>
      <dgm:spPr/>
    </dgm:pt>
    <dgm:pt modelId="{A1580BC4-5442-644B-8DCC-8ADB9CFF476A}" type="pres">
      <dgm:prSet presAssocID="{B24A5D60-E76E-044B-8B45-E5EAE9A08EDD}" presName="accentRepeatNode" presStyleLbl="solidFgAcc1" presStyleIdx="2" presStyleCnt="6"/>
      <dgm:spPr/>
    </dgm:pt>
    <dgm:pt modelId="{49C46670-57FC-8845-B2E8-CE82D26A123A}" type="pres">
      <dgm:prSet presAssocID="{A7A9D180-BFDC-244C-8123-A6DFEA4688EB}" presName="text_4" presStyleLbl="node1" presStyleIdx="3" presStyleCnt="6">
        <dgm:presLayoutVars>
          <dgm:bulletEnabled val="1"/>
        </dgm:presLayoutVars>
      </dgm:prSet>
      <dgm:spPr/>
    </dgm:pt>
    <dgm:pt modelId="{F45F2CF6-B2C8-A24D-9A02-ED6BB308586D}" type="pres">
      <dgm:prSet presAssocID="{A7A9D180-BFDC-244C-8123-A6DFEA4688EB}" presName="accent_4" presStyleCnt="0"/>
      <dgm:spPr/>
    </dgm:pt>
    <dgm:pt modelId="{7F3410FC-C1F8-CB4D-811F-88D966588750}" type="pres">
      <dgm:prSet presAssocID="{A7A9D180-BFDC-244C-8123-A6DFEA4688EB}" presName="accentRepeatNode" presStyleLbl="solidFgAcc1" presStyleIdx="3" presStyleCnt="6"/>
      <dgm:spPr/>
    </dgm:pt>
    <dgm:pt modelId="{F495BB3C-743C-C047-A432-263DB3CEEEEE}" type="pres">
      <dgm:prSet presAssocID="{00D70127-EDCF-B247-B707-5B825F3670E7}" presName="text_5" presStyleLbl="node1" presStyleIdx="4" presStyleCnt="6" custScaleX="87912">
        <dgm:presLayoutVars>
          <dgm:bulletEnabled val="1"/>
        </dgm:presLayoutVars>
      </dgm:prSet>
      <dgm:spPr/>
    </dgm:pt>
    <dgm:pt modelId="{705A2CF4-05D2-4042-B1BC-C2AD535D9FA1}" type="pres">
      <dgm:prSet presAssocID="{00D70127-EDCF-B247-B707-5B825F3670E7}" presName="accent_5" presStyleCnt="0"/>
      <dgm:spPr/>
    </dgm:pt>
    <dgm:pt modelId="{6E0A8F2C-2012-F642-982F-8B7360435D83}" type="pres">
      <dgm:prSet presAssocID="{00D70127-EDCF-B247-B707-5B825F3670E7}" presName="accentRepeatNode" presStyleLbl="solidFgAcc1" presStyleIdx="4" presStyleCnt="6"/>
      <dgm:spPr/>
    </dgm:pt>
    <dgm:pt modelId="{A4C6F3DD-0B41-114F-B760-FE6EC3D19A2A}" type="pres">
      <dgm:prSet presAssocID="{3353CF92-EC2B-1843-8BE4-9C92F146B4E1}" presName="text_6" presStyleLbl="node1" presStyleIdx="5" presStyleCnt="6">
        <dgm:presLayoutVars>
          <dgm:bulletEnabled val="1"/>
        </dgm:presLayoutVars>
      </dgm:prSet>
      <dgm:spPr/>
    </dgm:pt>
    <dgm:pt modelId="{B68FEACE-5E3B-8943-ADA8-D83EE7F9AD0E}" type="pres">
      <dgm:prSet presAssocID="{3353CF92-EC2B-1843-8BE4-9C92F146B4E1}" presName="accent_6" presStyleCnt="0"/>
      <dgm:spPr/>
    </dgm:pt>
    <dgm:pt modelId="{7235EAB6-B290-D740-8DF7-F3A9C74CB555}" type="pres">
      <dgm:prSet presAssocID="{3353CF92-EC2B-1843-8BE4-9C92F146B4E1}" presName="accentRepeatNode" presStyleLbl="solidFgAcc1" presStyleIdx="5" presStyleCnt="6"/>
      <dgm:spPr/>
    </dgm:pt>
  </dgm:ptLst>
  <dgm:cxnLst>
    <dgm:cxn modelId="{12959036-2E11-F947-A3D7-E32A724AF7F6}" type="presOf" srcId="{A7A9D180-BFDC-244C-8123-A6DFEA4688EB}" destId="{49C46670-57FC-8845-B2E8-CE82D26A123A}" srcOrd="0" destOrd="0" presId="urn:microsoft.com/office/officeart/2008/layout/VerticalCurvedList"/>
    <dgm:cxn modelId="{3986CB46-1DF3-0543-BE00-9FE19EE5F271}" srcId="{0FA7B642-62BF-FE4F-820C-E8C79AABC351}" destId="{00D70127-EDCF-B247-B707-5B825F3670E7}" srcOrd="4" destOrd="0" parTransId="{D54F6D07-DB80-954C-99D2-B8768D683466}" sibTransId="{3DA8FC9C-72A2-4E4B-A7FA-43F42F2712DB}"/>
    <dgm:cxn modelId="{EE387D50-95D5-1841-A4A1-F01A03C1D37A}" type="presOf" srcId="{B24A5D60-E76E-044B-8B45-E5EAE9A08EDD}" destId="{2DBDA33E-08FB-ED4E-95BE-9B4AB7D64596}" srcOrd="0" destOrd="0" presId="urn:microsoft.com/office/officeart/2008/layout/VerticalCurvedList"/>
    <dgm:cxn modelId="{EE06ED5C-99D9-A446-8C1D-1F6E9079F81A}" srcId="{0FA7B642-62BF-FE4F-820C-E8C79AABC351}" destId="{A7A9D180-BFDC-244C-8123-A6DFEA4688EB}" srcOrd="3" destOrd="0" parTransId="{DD2DE31F-6647-8B48-BEEB-B9FCE19FCFF3}" sibTransId="{EC27BF38-9623-3B46-971C-A444DDA8A308}"/>
    <dgm:cxn modelId="{AC300876-73FA-5743-8566-AB0066E85186}" type="presOf" srcId="{00D70127-EDCF-B247-B707-5B825F3670E7}" destId="{F495BB3C-743C-C047-A432-263DB3CEEEEE}" srcOrd="0" destOrd="0" presId="urn:microsoft.com/office/officeart/2008/layout/VerticalCurvedList"/>
    <dgm:cxn modelId="{26FA9C95-007B-6C4D-B3F1-AEE463AD44BC}" srcId="{0FA7B642-62BF-FE4F-820C-E8C79AABC351}" destId="{58698960-6F38-144D-9FBB-5AD8000B1BEE}" srcOrd="1" destOrd="0" parTransId="{B97DCB31-1919-D24D-87F0-9142B01AEBAC}" sibTransId="{A85C6C0E-0AD6-C64D-ADE8-E0DE58475372}"/>
    <dgm:cxn modelId="{E05905A7-F415-534E-BDB4-BD62AD4472D8}" type="presOf" srcId="{77A793C3-5DA6-F941-85DB-3CBA7A0DD1D2}" destId="{F49F3EE8-6D65-0947-81ED-6920EAB1EB92}" srcOrd="0" destOrd="0" presId="urn:microsoft.com/office/officeart/2008/layout/VerticalCurvedList"/>
    <dgm:cxn modelId="{540B38AE-0403-6F45-B7C5-F57B31939F39}" type="presOf" srcId="{0FA7B642-62BF-FE4F-820C-E8C79AABC351}" destId="{D537FF5D-E0A2-B149-A56C-9D866D51170E}" srcOrd="0" destOrd="0" presId="urn:microsoft.com/office/officeart/2008/layout/VerticalCurvedList"/>
    <dgm:cxn modelId="{FB4EFFB4-672F-BF44-84A3-E287EBFB7F31}" type="presOf" srcId="{A34A51A3-D28B-EA4D-BF68-B00BB18499F8}" destId="{8C1CC74B-FE98-DE43-8D3F-1A1260BF87D2}" srcOrd="0" destOrd="0" presId="urn:microsoft.com/office/officeart/2008/layout/VerticalCurvedList"/>
    <dgm:cxn modelId="{44F264BE-FA5F-2940-9793-B483DDA9E60B}" type="presOf" srcId="{3353CF92-EC2B-1843-8BE4-9C92F146B4E1}" destId="{A4C6F3DD-0B41-114F-B760-FE6EC3D19A2A}" srcOrd="0" destOrd="0" presId="urn:microsoft.com/office/officeart/2008/layout/VerticalCurvedList"/>
    <dgm:cxn modelId="{A7DE11D0-B081-AF48-94B2-1DF73C6AF312}" srcId="{0FA7B642-62BF-FE4F-820C-E8C79AABC351}" destId="{77A793C3-5DA6-F941-85DB-3CBA7A0DD1D2}" srcOrd="0" destOrd="0" parTransId="{83464537-EAF5-CF45-8689-62233AAB1833}" sibTransId="{A34A51A3-D28B-EA4D-BF68-B00BB18499F8}"/>
    <dgm:cxn modelId="{B389E8EC-2933-E84F-8F81-89C06AFB14FD}" type="presOf" srcId="{58698960-6F38-144D-9FBB-5AD8000B1BEE}" destId="{2AFB1050-FEC7-8742-AC22-A7443264AAB4}" srcOrd="0" destOrd="0" presId="urn:microsoft.com/office/officeart/2008/layout/VerticalCurvedList"/>
    <dgm:cxn modelId="{9D0A4CF6-31D9-B047-8DF9-D277A0A5257D}" srcId="{0FA7B642-62BF-FE4F-820C-E8C79AABC351}" destId="{B24A5D60-E76E-044B-8B45-E5EAE9A08EDD}" srcOrd="2" destOrd="0" parTransId="{8BDFFB57-92DE-504B-91F3-E05383B6EBF0}" sibTransId="{D9EF73AF-AF0C-4B46-A03E-1ABFC842B79D}"/>
    <dgm:cxn modelId="{BB7B5EFE-53B9-3244-8DAC-163A57072038}" srcId="{0FA7B642-62BF-FE4F-820C-E8C79AABC351}" destId="{3353CF92-EC2B-1843-8BE4-9C92F146B4E1}" srcOrd="5" destOrd="0" parTransId="{A01334FD-8D23-3149-B65B-6CB450CCF89E}" sibTransId="{DD54F483-5921-FA43-966F-99EC366C3054}"/>
    <dgm:cxn modelId="{DA0D757D-7D03-5149-A635-39ACD67CAD4A}" type="presParOf" srcId="{D537FF5D-E0A2-B149-A56C-9D866D51170E}" destId="{9EF4A3AD-9ADA-5842-96C0-19B9C37A2743}" srcOrd="0" destOrd="0" presId="urn:microsoft.com/office/officeart/2008/layout/VerticalCurvedList"/>
    <dgm:cxn modelId="{35CF3F12-E30E-D44D-8BAD-49D0779DB4DC}" type="presParOf" srcId="{9EF4A3AD-9ADA-5842-96C0-19B9C37A2743}" destId="{3B6D8672-A8AE-2849-A631-6847135865E1}" srcOrd="0" destOrd="0" presId="urn:microsoft.com/office/officeart/2008/layout/VerticalCurvedList"/>
    <dgm:cxn modelId="{A81FE900-FE9C-B04E-A68C-74D0F4E05A4D}" type="presParOf" srcId="{3B6D8672-A8AE-2849-A631-6847135865E1}" destId="{173058C9-3CA3-6349-B6C8-9F1366277C85}" srcOrd="0" destOrd="0" presId="urn:microsoft.com/office/officeart/2008/layout/VerticalCurvedList"/>
    <dgm:cxn modelId="{DE26FA72-9368-E644-ADBE-1022D8664C57}" type="presParOf" srcId="{3B6D8672-A8AE-2849-A631-6847135865E1}" destId="{8C1CC74B-FE98-DE43-8D3F-1A1260BF87D2}" srcOrd="1" destOrd="0" presId="urn:microsoft.com/office/officeart/2008/layout/VerticalCurvedList"/>
    <dgm:cxn modelId="{AAB9A642-3DEA-6844-A093-F2AD244E39D7}" type="presParOf" srcId="{3B6D8672-A8AE-2849-A631-6847135865E1}" destId="{4E5C5ECC-E35E-5C4C-BC9A-78FDEB594DAC}" srcOrd="2" destOrd="0" presId="urn:microsoft.com/office/officeart/2008/layout/VerticalCurvedList"/>
    <dgm:cxn modelId="{191E4E40-F096-0F42-9885-C514924F5CFE}" type="presParOf" srcId="{3B6D8672-A8AE-2849-A631-6847135865E1}" destId="{583B7FFB-9B99-544F-ADB3-7D95D6D639B5}" srcOrd="3" destOrd="0" presId="urn:microsoft.com/office/officeart/2008/layout/VerticalCurvedList"/>
    <dgm:cxn modelId="{29F9870F-671F-8B45-9C39-8590B7F82304}" type="presParOf" srcId="{9EF4A3AD-9ADA-5842-96C0-19B9C37A2743}" destId="{F49F3EE8-6D65-0947-81ED-6920EAB1EB92}" srcOrd="1" destOrd="0" presId="urn:microsoft.com/office/officeart/2008/layout/VerticalCurvedList"/>
    <dgm:cxn modelId="{6DC377EE-CC26-CB47-A823-FA493538717C}" type="presParOf" srcId="{9EF4A3AD-9ADA-5842-96C0-19B9C37A2743}" destId="{6832346D-2551-804F-BD2C-5A6103194523}" srcOrd="2" destOrd="0" presId="urn:microsoft.com/office/officeart/2008/layout/VerticalCurvedList"/>
    <dgm:cxn modelId="{E0900CC9-7EDC-EF43-A25B-F839AAC1A886}" type="presParOf" srcId="{6832346D-2551-804F-BD2C-5A6103194523}" destId="{9852D845-417A-D548-BFDF-40797A5936AF}" srcOrd="0" destOrd="0" presId="urn:microsoft.com/office/officeart/2008/layout/VerticalCurvedList"/>
    <dgm:cxn modelId="{0569BE56-C75A-3743-948E-591306BDD419}" type="presParOf" srcId="{9EF4A3AD-9ADA-5842-96C0-19B9C37A2743}" destId="{2AFB1050-FEC7-8742-AC22-A7443264AAB4}" srcOrd="3" destOrd="0" presId="urn:microsoft.com/office/officeart/2008/layout/VerticalCurvedList"/>
    <dgm:cxn modelId="{1492F05C-C6EF-6042-A472-9FF11B89F055}" type="presParOf" srcId="{9EF4A3AD-9ADA-5842-96C0-19B9C37A2743}" destId="{CBB2E11D-FA9B-CB47-BDF6-D2CE3F34B55D}" srcOrd="4" destOrd="0" presId="urn:microsoft.com/office/officeart/2008/layout/VerticalCurvedList"/>
    <dgm:cxn modelId="{95201E74-5582-DD4F-8CB6-37DB7C89616D}" type="presParOf" srcId="{CBB2E11D-FA9B-CB47-BDF6-D2CE3F34B55D}" destId="{6B0A5FCB-AE45-FA42-98EF-7F8CB757DC0E}" srcOrd="0" destOrd="0" presId="urn:microsoft.com/office/officeart/2008/layout/VerticalCurvedList"/>
    <dgm:cxn modelId="{CD55133F-70B5-F145-A538-03667810F2D0}" type="presParOf" srcId="{9EF4A3AD-9ADA-5842-96C0-19B9C37A2743}" destId="{2DBDA33E-08FB-ED4E-95BE-9B4AB7D64596}" srcOrd="5" destOrd="0" presId="urn:microsoft.com/office/officeart/2008/layout/VerticalCurvedList"/>
    <dgm:cxn modelId="{81BE883C-7A91-C444-B3C6-CB7E7BF66945}" type="presParOf" srcId="{9EF4A3AD-9ADA-5842-96C0-19B9C37A2743}" destId="{78BF4C93-7BA6-7E48-A10B-08D803A0BCB2}" srcOrd="6" destOrd="0" presId="urn:microsoft.com/office/officeart/2008/layout/VerticalCurvedList"/>
    <dgm:cxn modelId="{CFD25348-70FC-A24D-8B66-53D0896AE7E4}" type="presParOf" srcId="{78BF4C93-7BA6-7E48-A10B-08D803A0BCB2}" destId="{A1580BC4-5442-644B-8DCC-8ADB9CFF476A}" srcOrd="0" destOrd="0" presId="urn:microsoft.com/office/officeart/2008/layout/VerticalCurvedList"/>
    <dgm:cxn modelId="{144F1FED-4585-0843-802A-CE933AB4400D}" type="presParOf" srcId="{9EF4A3AD-9ADA-5842-96C0-19B9C37A2743}" destId="{49C46670-57FC-8845-B2E8-CE82D26A123A}" srcOrd="7" destOrd="0" presId="urn:microsoft.com/office/officeart/2008/layout/VerticalCurvedList"/>
    <dgm:cxn modelId="{E823865B-A94D-FD44-8C73-78306DC930E6}" type="presParOf" srcId="{9EF4A3AD-9ADA-5842-96C0-19B9C37A2743}" destId="{F45F2CF6-B2C8-A24D-9A02-ED6BB308586D}" srcOrd="8" destOrd="0" presId="urn:microsoft.com/office/officeart/2008/layout/VerticalCurvedList"/>
    <dgm:cxn modelId="{DD8AC1A2-DA2F-B742-8DDD-6BCCEE093CD6}" type="presParOf" srcId="{F45F2CF6-B2C8-A24D-9A02-ED6BB308586D}" destId="{7F3410FC-C1F8-CB4D-811F-88D966588750}" srcOrd="0" destOrd="0" presId="urn:microsoft.com/office/officeart/2008/layout/VerticalCurvedList"/>
    <dgm:cxn modelId="{AE510168-48BC-ED4E-8EB3-474D158FD3E1}" type="presParOf" srcId="{9EF4A3AD-9ADA-5842-96C0-19B9C37A2743}" destId="{F495BB3C-743C-C047-A432-263DB3CEEEEE}" srcOrd="9" destOrd="0" presId="urn:microsoft.com/office/officeart/2008/layout/VerticalCurvedList"/>
    <dgm:cxn modelId="{5AEE3C86-D33C-464B-92F5-8391F625C6BA}" type="presParOf" srcId="{9EF4A3AD-9ADA-5842-96C0-19B9C37A2743}" destId="{705A2CF4-05D2-4042-B1BC-C2AD535D9FA1}" srcOrd="10" destOrd="0" presId="urn:microsoft.com/office/officeart/2008/layout/VerticalCurvedList"/>
    <dgm:cxn modelId="{678B48B0-EAF2-864D-A5F3-88FE02555740}" type="presParOf" srcId="{705A2CF4-05D2-4042-B1BC-C2AD535D9FA1}" destId="{6E0A8F2C-2012-F642-982F-8B7360435D83}" srcOrd="0" destOrd="0" presId="urn:microsoft.com/office/officeart/2008/layout/VerticalCurvedList"/>
    <dgm:cxn modelId="{571F01CD-C879-DF4E-A319-A77994DCCA05}" type="presParOf" srcId="{9EF4A3AD-9ADA-5842-96C0-19B9C37A2743}" destId="{A4C6F3DD-0B41-114F-B760-FE6EC3D19A2A}" srcOrd="11" destOrd="0" presId="urn:microsoft.com/office/officeart/2008/layout/VerticalCurvedList"/>
    <dgm:cxn modelId="{AD5FA5F8-D807-BD45-A861-490F3F5391AB}" type="presParOf" srcId="{9EF4A3AD-9ADA-5842-96C0-19B9C37A2743}" destId="{B68FEACE-5E3B-8943-ADA8-D83EE7F9AD0E}" srcOrd="12" destOrd="0" presId="urn:microsoft.com/office/officeart/2008/layout/VerticalCurvedList"/>
    <dgm:cxn modelId="{71A928E0-D1FA-9C46-BBFC-D371901D4EFD}" type="presParOf" srcId="{B68FEACE-5E3B-8943-ADA8-D83EE7F9AD0E}" destId="{7235EAB6-B290-D740-8DF7-F3A9C74CB555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76E2966-0FA7-8C42-8F41-551BC81EFBC4}" type="doc">
      <dgm:prSet loTypeId="urn:microsoft.com/office/officeart/2005/8/layout/pyramid2" loCatId="" qsTypeId="urn:microsoft.com/office/officeart/2005/8/quickstyle/simple1" qsCatId="simple" csTypeId="urn:microsoft.com/office/officeart/2005/8/colors/colorful4" csCatId="colorful"/>
      <dgm:spPr/>
      <dgm:t>
        <a:bodyPr/>
        <a:lstStyle/>
        <a:p>
          <a:endParaRPr lang="ru-RU"/>
        </a:p>
      </dgm:t>
    </dgm:pt>
    <dgm:pt modelId="{5BB3F869-9DA4-B844-BF29-E1674F8CE30E}">
      <dgm:prSet/>
      <dgm:spPr/>
      <dgm:t>
        <a:bodyPr/>
        <a:lstStyle/>
        <a:p>
          <a:r>
            <a:rPr lang="uk-UA" b="1"/>
            <a:t>потреба учня у новому знанні або способу дії («хочу дізнатися…, навчитися…»);</a:t>
          </a:r>
          <a:endParaRPr lang="ru-UA"/>
        </a:p>
      </dgm:t>
    </dgm:pt>
    <dgm:pt modelId="{91B0167A-BEE9-0345-87E7-5A0A61A1E709}" type="parTrans" cxnId="{0F29EC25-2AFC-2943-A4ED-0D9064B95354}">
      <dgm:prSet/>
      <dgm:spPr/>
      <dgm:t>
        <a:bodyPr/>
        <a:lstStyle/>
        <a:p>
          <a:endParaRPr lang="ru-RU"/>
        </a:p>
      </dgm:t>
    </dgm:pt>
    <dgm:pt modelId="{AE8DC0DD-B593-C14E-8058-2EB5F1983DB5}" type="sibTrans" cxnId="{0F29EC25-2AFC-2943-A4ED-0D9064B95354}">
      <dgm:prSet/>
      <dgm:spPr/>
      <dgm:t>
        <a:bodyPr/>
        <a:lstStyle/>
        <a:p>
          <a:endParaRPr lang="ru-RU"/>
        </a:p>
      </dgm:t>
    </dgm:pt>
    <dgm:pt modelId="{B2C41794-B151-9C45-8FD7-67324443E54C}">
      <dgm:prSet/>
      <dgm:spPr/>
      <dgm:t>
        <a:bodyPr/>
        <a:lstStyle/>
        <a:p>
          <a:r>
            <a:rPr lang="uk-UA" b="1"/>
            <a:t>невідоме знання, яке учень повинен засвоїти;</a:t>
          </a:r>
          <a:endParaRPr lang="ru-UA"/>
        </a:p>
      </dgm:t>
    </dgm:pt>
    <dgm:pt modelId="{1280C5EC-575D-E64D-8C06-537E6DAD9EEB}" type="parTrans" cxnId="{2DA04500-E1E2-B744-A083-AB96DFFA58C6}">
      <dgm:prSet/>
      <dgm:spPr/>
      <dgm:t>
        <a:bodyPr/>
        <a:lstStyle/>
        <a:p>
          <a:endParaRPr lang="ru-RU"/>
        </a:p>
      </dgm:t>
    </dgm:pt>
    <dgm:pt modelId="{7810B4BC-6C39-7142-A4C3-3CC4FE534CD7}" type="sibTrans" cxnId="{2DA04500-E1E2-B744-A083-AB96DFFA58C6}">
      <dgm:prSet/>
      <dgm:spPr/>
      <dgm:t>
        <a:bodyPr/>
        <a:lstStyle/>
        <a:p>
          <a:endParaRPr lang="ru-RU"/>
        </a:p>
      </dgm:t>
    </dgm:pt>
    <dgm:pt modelId="{90B81BCF-5D97-3241-B3A7-3B9449EE144E}">
      <dgm:prSet/>
      <dgm:spPr/>
      <dgm:t>
        <a:bodyPr/>
        <a:lstStyle/>
        <a:p>
          <a:r>
            <a:rPr lang="uk-UA" b="1"/>
            <a:t>відомі знання і сформовані уміння (можу сам, без вчителя)</a:t>
          </a:r>
          <a:endParaRPr lang="ru-UA"/>
        </a:p>
      </dgm:t>
    </dgm:pt>
    <dgm:pt modelId="{90E56CCE-E6AB-A746-94AB-1C7FA0F31BEC}" type="parTrans" cxnId="{038E9A87-62B8-9F48-B01E-40551B346FB9}">
      <dgm:prSet/>
      <dgm:spPr/>
      <dgm:t>
        <a:bodyPr/>
        <a:lstStyle/>
        <a:p>
          <a:endParaRPr lang="ru-RU"/>
        </a:p>
      </dgm:t>
    </dgm:pt>
    <dgm:pt modelId="{B119F38A-DA79-F544-AB85-25DDC9301666}" type="sibTrans" cxnId="{038E9A87-62B8-9F48-B01E-40551B346FB9}">
      <dgm:prSet/>
      <dgm:spPr/>
      <dgm:t>
        <a:bodyPr/>
        <a:lstStyle/>
        <a:p>
          <a:endParaRPr lang="ru-RU"/>
        </a:p>
      </dgm:t>
    </dgm:pt>
    <dgm:pt modelId="{CE9A635F-9B5E-F24A-90ED-BFBC3C057294}" type="pres">
      <dgm:prSet presAssocID="{F76E2966-0FA7-8C42-8F41-551BC81EFBC4}" presName="compositeShape" presStyleCnt="0">
        <dgm:presLayoutVars>
          <dgm:dir/>
          <dgm:resizeHandles/>
        </dgm:presLayoutVars>
      </dgm:prSet>
      <dgm:spPr/>
    </dgm:pt>
    <dgm:pt modelId="{9F3234CE-00A9-D54E-8954-05E89225B35E}" type="pres">
      <dgm:prSet presAssocID="{F76E2966-0FA7-8C42-8F41-551BC81EFBC4}" presName="pyramid" presStyleLbl="node1" presStyleIdx="0" presStyleCnt="1"/>
      <dgm:spPr/>
    </dgm:pt>
    <dgm:pt modelId="{B37329D5-F060-934A-B262-64CE29CDD87A}" type="pres">
      <dgm:prSet presAssocID="{F76E2966-0FA7-8C42-8F41-551BC81EFBC4}" presName="theList" presStyleCnt="0"/>
      <dgm:spPr/>
    </dgm:pt>
    <dgm:pt modelId="{FD5909AB-6C75-CB4C-8464-0A3848FDA8DE}" type="pres">
      <dgm:prSet presAssocID="{5BB3F869-9DA4-B844-BF29-E1674F8CE30E}" presName="aNode" presStyleLbl="fgAcc1" presStyleIdx="0" presStyleCnt="3">
        <dgm:presLayoutVars>
          <dgm:bulletEnabled val="1"/>
        </dgm:presLayoutVars>
      </dgm:prSet>
      <dgm:spPr/>
    </dgm:pt>
    <dgm:pt modelId="{89595F2F-3EBE-E449-BEED-699ED7F1DAAA}" type="pres">
      <dgm:prSet presAssocID="{5BB3F869-9DA4-B844-BF29-E1674F8CE30E}" presName="aSpace" presStyleCnt="0"/>
      <dgm:spPr/>
    </dgm:pt>
    <dgm:pt modelId="{B8B29E7A-807D-5441-A757-0A4FDCC3E2C4}" type="pres">
      <dgm:prSet presAssocID="{B2C41794-B151-9C45-8FD7-67324443E54C}" presName="aNode" presStyleLbl="fgAcc1" presStyleIdx="1" presStyleCnt="3">
        <dgm:presLayoutVars>
          <dgm:bulletEnabled val="1"/>
        </dgm:presLayoutVars>
      </dgm:prSet>
      <dgm:spPr/>
    </dgm:pt>
    <dgm:pt modelId="{67F15B9B-34C7-804F-832C-23DCE00FC230}" type="pres">
      <dgm:prSet presAssocID="{B2C41794-B151-9C45-8FD7-67324443E54C}" presName="aSpace" presStyleCnt="0"/>
      <dgm:spPr/>
    </dgm:pt>
    <dgm:pt modelId="{FB7EC04E-7045-7849-BC5F-8F373D9C2336}" type="pres">
      <dgm:prSet presAssocID="{90B81BCF-5D97-3241-B3A7-3B9449EE144E}" presName="aNode" presStyleLbl="fgAcc1" presStyleIdx="2" presStyleCnt="3">
        <dgm:presLayoutVars>
          <dgm:bulletEnabled val="1"/>
        </dgm:presLayoutVars>
      </dgm:prSet>
      <dgm:spPr/>
    </dgm:pt>
    <dgm:pt modelId="{304915B3-8962-0149-A3F4-EFF3389C4BCB}" type="pres">
      <dgm:prSet presAssocID="{90B81BCF-5D97-3241-B3A7-3B9449EE144E}" presName="aSpace" presStyleCnt="0"/>
      <dgm:spPr/>
    </dgm:pt>
  </dgm:ptLst>
  <dgm:cxnLst>
    <dgm:cxn modelId="{2DA04500-E1E2-B744-A083-AB96DFFA58C6}" srcId="{F76E2966-0FA7-8C42-8F41-551BC81EFBC4}" destId="{B2C41794-B151-9C45-8FD7-67324443E54C}" srcOrd="1" destOrd="0" parTransId="{1280C5EC-575D-E64D-8C06-537E6DAD9EEB}" sibTransId="{7810B4BC-6C39-7142-A4C3-3CC4FE534CD7}"/>
    <dgm:cxn modelId="{0F29EC25-2AFC-2943-A4ED-0D9064B95354}" srcId="{F76E2966-0FA7-8C42-8F41-551BC81EFBC4}" destId="{5BB3F869-9DA4-B844-BF29-E1674F8CE30E}" srcOrd="0" destOrd="0" parTransId="{91B0167A-BEE9-0345-87E7-5A0A61A1E709}" sibTransId="{AE8DC0DD-B593-C14E-8058-2EB5F1983DB5}"/>
    <dgm:cxn modelId="{038E9A87-62B8-9F48-B01E-40551B346FB9}" srcId="{F76E2966-0FA7-8C42-8F41-551BC81EFBC4}" destId="{90B81BCF-5D97-3241-B3A7-3B9449EE144E}" srcOrd="2" destOrd="0" parTransId="{90E56CCE-E6AB-A746-94AB-1C7FA0F31BEC}" sibTransId="{B119F38A-DA79-F544-AB85-25DDC9301666}"/>
    <dgm:cxn modelId="{17029D8C-3713-144A-9497-EAC9C908EF48}" type="presOf" srcId="{90B81BCF-5D97-3241-B3A7-3B9449EE144E}" destId="{FB7EC04E-7045-7849-BC5F-8F373D9C2336}" srcOrd="0" destOrd="0" presId="urn:microsoft.com/office/officeart/2005/8/layout/pyramid2"/>
    <dgm:cxn modelId="{CEA509A8-34AD-8F4E-9309-07F25E4352EA}" type="presOf" srcId="{F76E2966-0FA7-8C42-8F41-551BC81EFBC4}" destId="{CE9A635F-9B5E-F24A-90ED-BFBC3C057294}" srcOrd="0" destOrd="0" presId="urn:microsoft.com/office/officeart/2005/8/layout/pyramid2"/>
    <dgm:cxn modelId="{DAE924C3-CAC6-6D40-A9EB-F9982E1287F2}" type="presOf" srcId="{5BB3F869-9DA4-B844-BF29-E1674F8CE30E}" destId="{FD5909AB-6C75-CB4C-8464-0A3848FDA8DE}" srcOrd="0" destOrd="0" presId="urn:microsoft.com/office/officeart/2005/8/layout/pyramid2"/>
    <dgm:cxn modelId="{F4BF2CE5-4780-B642-8A69-B4D2318CA593}" type="presOf" srcId="{B2C41794-B151-9C45-8FD7-67324443E54C}" destId="{B8B29E7A-807D-5441-A757-0A4FDCC3E2C4}" srcOrd="0" destOrd="0" presId="urn:microsoft.com/office/officeart/2005/8/layout/pyramid2"/>
    <dgm:cxn modelId="{84FC8189-85A6-D547-958A-95621F1A953F}" type="presParOf" srcId="{CE9A635F-9B5E-F24A-90ED-BFBC3C057294}" destId="{9F3234CE-00A9-D54E-8954-05E89225B35E}" srcOrd="0" destOrd="0" presId="urn:microsoft.com/office/officeart/2005/8/layout/pyramid2"/>
    <dgm:cxn modelId="{0D79F2A2-4490-0745-BA2E-468E65527752}" type="presParOf" srcId="{CE9A635F-9B5E-F24A-90ED-BFBC3C057294}" destId="{B37329D5-F060-934A-B262-64CE29CDD87A}" srcOrd="1" destOrd="0" presId="urn:microsoft.com/office/officeart/2005/8/layout/pyramid2"/>
    <dgm:cxn modelId="{7B91C991-3A91-6246-9DB5-48C0C09BF725}" type="presParOf" srcId="{B37329D5-F060-934A-B262-64CE29CDD87A}" destId="{FD5909AB-6C75-CB4C-8464-0A3848FDA8DE}" srcOrd="0" destOrd="0" presId="urn:microsoft.com/office/officeart/2005/8/layout/pyramid2"/>
    <dgm:cxn modelId="{7C4DD19D-650B-B940-966C-AF6AF4FBD0AB}" type="presParOf" srcId="{B37329D5-F060-934A-B262-64CE29CDD87A}" destId="{89595F2F-3EBE-E449-BEED-699ED7F1DAAA}" srcOrd="1" destOrd="0" presId="urn:microsoft.com/office/officeart/2005/8/layout/pyramid2"/>
    <dgm:cxn modelId="{D8363FA8-7C1E-5F4B-8A14-8A8D0281B2FE}" type="presParOf" srcId="{B37329D5-F060-934A-B262-64CE29CDD87A}" destId="{B8B29E7A-807D-5441-A757-0A4FDCC3E2C4}" srcOrd="2" destOrd="0" presId="urn:microsoft.com/office/officeart/2005/8/layout/pyramid2"/>
    <dgm:cxn modelId="{8DE5E80D-8D79-794A-ACEC-C18C582FA6D9}" type="presParOf" srcId="{B37329D5-F060-934A-B262-64CE29CDD87A}" destId="{67F15B9B-34C7-804F-832C-23DCE00FC230}" srcOrd="3" destOrd="0" presId="urn:microsoft.com/office/officeart/2005/8/layout/pyramid2"/>
    <dgm:cxn modelId="{27740056-4B5C-0842-A1DC-F32A6FA16FF9}" type="presParOf" srcId="{B37329D5-F060-934A-B262-64CE29CDD87A}" destId="{FB7EC04E-7045-7849-BC5F-8F373D9C2336}" srcOrd="4" destOrd="0" presId="urn:microsoft.com/office/officeart/2005/8/layout/pyramid2"/>
    <dgm:cxn modelId="{045950EC-9986-FB45-B022-B38CAD85B3B4}" type="presParOf" srcId="{B37329D5-F060-934A-B262-64CE29CDD87A}" destId="{304915B3-8962-0149-A3F4-EFF3389C4BCB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23F3D97-2EB3-9E47-A41E-C7F5B04F5744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7CAE4D34-D039-0C42-A7C6-9FA28679BADD}">
      <dgm:prSet/>
      <dgm:spPr/>
      <dgm:t>
        <a:bodyPr/>
        <a:lstStyle/>
        <a:p>
          <a:r>
            <a:rPr lang="uk-UA" i="1"/>
            <a:t>Принцип творчості</a:t>
          </a:r>
          <a:endParaRPr lang="ru-UA"/>
        </a:p>
      </dgm:t>
    </dgm:pt>
    <dgm:pt modelId="{72303290-A421-A04A-BBAD-A826716B0C6B}" type="parTrans" cxnId="{49363190-21EB-3748-A952-01035E559F21}">
      <dgm:prSet/>
      <dgm:spPr/>
      <dgm:t>
        <a:bodyPr/>
        <a:lstStyle/>
        <a:p>
          <a:endParaRPr lang="ru-RU"/>
        </a:p>
      </dgm:t>
    </dgm:pt>
    <dgm:pt modelId="{8138C602-9E7A-1B41-9001-25F9E45FF62C}" type="sibTrans" cxnId="{49363190-21EB-3748-A952-01035E559F21}">
      <dgm:prSet/>
      <dgm:spPr/>
      <dgm:t>
        <a:bodyPr/>
        <a:lstStyle/>
        <a:p>
          <a:endParaRPr lang="ru-RU"/>
        </a:p>
      </dgm:t>
    </dgm:pt>
    <dgm:pt modelId="{841F028C-BA5A-574C-B142-0D4C23DCCA7B}">
      <dgm:prSet/>
      <dgm:spPr/>
      <dgm:t>
        <a:bodyPr/>
        <a:lstStyle/>
        <a:p>
          <a:r>
            <a:rPr lang="ru-RU" i="1"/>
            <a:t>Принцип варіативності</a:t>
          </a:r>
          <a:endParaRPr lang="ru-UA"/>
        </a:p>
      </dgm:t>
    </dgm:pt>
    <dgm:pt modelId="{08CB678F-DF79-9B4A-AC29-7AD970F251F5}" type="parTrans" cxnId="{227D492E-5FF4-7247-AC44-7BE6CAB57D9F}">
      <dgm:prSet/>
      <dgm:spPr/>
      <dgm:t>
        <a:bodyPr/>
        <a:lstStyle/>
        <a:p>
          <a:endParaRPr lang="ru-RU"/>
        </a:p>
      </dgm:t>
    </dgm:pt>
    <dgm:pt modelId="{6DA4A932-7CF0-0A47-A4DD-DBB8E82953BC}" type="sibTrans" cxnId="{227D492E-5FF4-7247-AC44-7BE6CAB57D9F}">
      <dgm:prSet/>
      <dgm:spPr/>
      <dgm:t>
        <a:bodyPr/>
        <a:lstStyle/>
        <a:p>
          <a:endParaRPr lang="ru-RU"/>
        </a:p>
      </dgm:t>
    </dgm:pt>
    <dgm:pt modelId="{B9AB1C6D-817F-6D4C-8F3C-F80911B7F48D}">
      <dgm:prSet/>
      <dgm:spPr/>
      <dgm:t>
        <a:bodyPr/>
        <a:lstStyle/>
        <a:p>
          <a:r>
            <a:rPr lang="uk-UA" i="1"/>
            <a:t>Принцип мінімакса</a:t>
          </a:r>
          <a:endParaRPr lang="ru-UA"/>
        </a:p>
      </dgm:t>
    </dgm:pt>
    <dgm:pt modelId="{66CB481C-1AF1-3A4F-B35B-7DCCBBF3778B}" type="parTrans" cxnId="{C9AD0ADB-8C45-7A4A-978E-3330D64E7433}">
      <dgm:prSet/>
      <dgm:spPr/>
      <dgm:t>
        <a:bodyPr/>
        <a:lstStyle/>
        <a:p>
          <a:endParaRPr lang="ru-RU"/>
        </a:p>
      </dgm:t>
    </dgm:pt>
    <dgm:pt modelId="{A2ADC9DA-8260-D344-9691-67B887CC6FDB}" type="sibTrans" cxnId="{C9AD0ADB-8C45-7A4A-978E-3330D64E7433}">
      <dgm:prSet/>
      <dgm:spPr/>
      <dgm:t>
        <a:bodyPr/>
        <a:lstStyle/>
        <a:p>
          <a:endParaRPr lang="ru-RU"/>
        </a:p>
      </dgm:t>
    </dgm:pt>
    <dgm:pt modelId="{9E01BC18-EE01-8746-9C35-6B223EC98024}">
      <dgm:prSet/>
      <dgm:spPr/>
      <dgm:t>
        <a:bodyPr/>
        <a:lstStyle/>
        <a:p>
          <a:r>
            <a:rPr lang="uk-UA" i="1"/>
            <a:t>Принцип безперервності</a:t>
          </a:r>
          <a:endParaRPr lang="ru-UA"/>
        </a:p>
      </dgm:t>
    </dgm:pt>
    <dgm:pt modelId="{62A3DEA2-BB48-5B46-8A17-D887049036EA}" type="parTrans" cxnId="{3C434BA8-00FD-0340-9ECA-F3AE6E766DAC}">
      <dgm:prSet/>
      <dgm:spPr/>
      <dgm:t>
        <a:bodyPr/>
        <a:lstStyle/>
        <a:p>
          <a:endParaRPr lang="ru-RU"/>
        </a:p>
      </dgm:t>
    </dgm:pt>
    <dgm:pt modelId="{889AAC98-A538-BB41-9D6A-F20788349C50}" type="sibTrans" cxnId="{3C434BA8-00FD-0340-9ECA-F3AE6E766DAC}">
      <dgm:prSet/>
      <dgm:spPr/>
      <dgm:t>
        <a:bodyPr/>
        <a:lstStyle/>
        <a:p>
          <a:endParaRPr lang="ru-RU"/>
        </a:p>
      </dgm:t>
    </dgm:pt>
    <dgm:pt modelId="{5BDDEA8A-9522-F04B-80DF-0E9EAA2CAC59}">
      <dgm:prSet/>
      <dgm:spPr/>
      <dgm:t>
        <a:bodyPr/>
        <a:lstStyle/>
        <a:p>
          <a:r>
            <a:rPr lang="uk-UA" i="1"/>
            <a:t>Принцип цілісного уявлення про світ</a:t>
          </a:r>
          <a:endParaRPr lang="ru-UA"/>
        </a:p>
      </dgm:t>
    </dgm:pt>
    <dgm:pt modelId="{93CFE9DD-AA38-7444-BC61-8F01581CD64C}" type="parTrans" cxnId="{189A9C30-47EA-A948-8AC9-19862FC6DFED}">
      <dgm:prSet/>
      <dgm:spPr/>
      <dgm:t>
        <a:bodyPr/>
        <a:lstStyle/>
        <a:p>
          <a:endParaRPr lang="ru-RU"/>
        </a:p>
      </dgm:t>
    </dgm:pt>
    <dgm:pt modelId="{A2DD2098-6326-E747-A911-0F1D398A3A2A}" type="sibTrans" cxnId="{189A9C30-47EA-A948-8AC9-19862FC6DFED}">
      <dgm:prSet/>
      <dgm:spPr/>
      <dgm:t>
        <a:bodyPr/>
        <a:lstStyle/>
        <a:p>
          <a:endParaRPr lang="ru-RU"/>
        </a:p>
      </dgm:t>
    </dgm:pt>
    <dgm:pt modelId="{D32B7AE6-EE35-7440-80E8-342F73CD876A}">
      <dgm:prSet/>
      <dgm:spPr/>
      <dgm:t>
        <a:bodyPr/>
        <a:lstStyle/>
        <a:p>
          <a:r>
            <a:rPr lang="uk-UA" i="1"/>
            <a:t>Принцип діяльності</a:t>
          </a:r>
          <a:endParaRPr lang="ru-UA"/>
        </a:p>
      </dgm:t>
    </dgm:pt>
    <dgm:pt modelId="{9B0C23DB-F315-964D-8CCD-6D95FB285DAE}" type="parTrans" cxnId="{84668D55-48A1-6343-8F11-DE9165C8D6A6}">
      <dgm:prSet/>
      <dgm:spPr/>
      <dgm:t>
        <a:bodyPr/>
        <a:lstStyle/>
        <a:p>
          <a:endParaRPr lang="ru-RU"/>
        </a:p>
      </dgm:t>
    </dgm:pt>
    <dgm:pt modelId="{E86A4F25-8713-6741-AFC7-E673AF384479}" type="sibTrans" cxnId="{84668D55-48A1-6343-8F11-DE9165C8D6A6}">
      <dgm:prSet/>
      <dgm:spPr/>
      <dgm:t>
        <a:bodyPr/>
        <a:lstStyle/>
        <a:p>
          <a:endParaRPr lang="ru-RU"/>
        </a:p>
      </dgm:t>
    </dgm:pt>
    <dgm:pt modelId="{43F2E294-E372-9041-B166-5BCA54F4D33C}">
      <dgm:prSet/>
      <dgm:spPr/>
      <dgm:t>
        <a:bodyPr/>
        <a:lstStyle/>
        <a:p>
          <a:r>
            <a:rPr lang="uk-UA" i="1"/>
            <a:t>Принцип психологічної комфортності</a:t>
          </a:r>
          <a:endParaRPr lang="ru-UA"/>
        </a:p>
      </dgm:t>
    </dgm:pt>
    <dgm:pt modelId="{9E696729-C5DA-8049-9785-AF091906DF87}" type="parTrans" cxnId="{38F97A94-1AD7-0B47-9D96-2DB9B5E468C7}">
      <dgm:prSet/>
      <dgm:spPr/>
      <dgm:t>
        <a:bodyPr/>
        <a:lstStyle/>
        <a:p>
          <a:endParaRPr lang="ru-RU"/>
        </a:p>
      </dgm:t>
    </dgm:pt>
    <dgm:pt modelId="{89414A57-F12B-B049-A80E-3C702B8AF9DB}" type="sibTrans" cxnId="{38F97A94-1AD7-0B47-9D96-2DB9B5E468C7}">
      <dgm:prSet/>
      <dgm:spPr/>
      <dgm:t>
        <a:bodyPr/>
        <a:lstStyle/>
        <a:p>
          <a:endParaRPr lang="ru-RU"/>
        </a:p>
      </dgm:t>
    </dgm:pt>
    <dgm:pt modelId="{31130C3B-92F9-6C49-9146-C24EEC7E1B03}" type="pres">
      <dgm:prSet presAssocID="{223F3D97-2EB3-9E47-A41E-C7F5B04F5744}" presName="compositeShape" presStyleCnt="0">
        <dgm:presLayoutVars>
          <dgm:chMax val="7"/>
          <dgm:dir/>
          <dgm:resizeHandles val="exact"/>
        </dgm:presLayoutVars>
      </dgm:prSet>
      <dgm:spPr/>
    </dgm:pt>
    <dgm:pt modelId="{B3F283CC-2C66-384C-A85F-C0C9872CA953}" type="pres">
      <dgm:prSet presAssocID="{7CAE4D34-D039-0C42-A7C6-9FA28679BADD}" presName="circ1" presStyleLbl="vennNode1" presStyleIdx="0" presStyleCnt="7"/>
      <dgm:spPr/>
    </dgm:pt>
    <dgm:pt modelId="{4EE13C9A-8001-A246-86F0-3A8792A763F7}" type="pres">
      <dgm:prSet presAssocID="{7CAE4D34-D039-0C42-A7C6-9FA28679BADD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A52886D2-FF32-394A-B2D3-AEDAA007811C}" type="pres">
      <dgm:prSet presAssocID="{841F028C-BA5A-574C-B142-0D4C23DCCA7B}" presName="circ2" presStyleLbl="vennNode1" presStyleIdx="1" presStyleCnt="7"/>
      <dgm:spPr/>
    </dgm:pt>
    <dgm:pt modelId="{B9B193BD-FC84-6245-9ED2-10C8AD9C9E26}" type="pres">
      <dgm:prSet presAssocID="{841F028C-BA5A-574C-B142-0D4C23DCCA7B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FEA5CDA8-5A30-9944-A8B6-8A281EDBE5EA}" type="pres">
      <dgm:prSet presAssocID="{B9AB1C6D-817F-6D4C-8F3C-F80911B7F48D}" presName="circ3" presStyleLbl="vennNode1" presStyleIdx="2" presStyleCnt="7"/>
      <dgm:spPr/>
    </dgm:pt>
    <dgm:pt modelId="{82DF207D-AECA-4044-83ED-F8D7A920C358}" type="pres">
      <dgm:prSet presAssocID="{B9AB1C6D-817F-6D4C-8F3C-F80911B7F48D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2A0431CD-C869-FA44-A018-DA3277C331C0}" type="pres">
      <dgm:prSet presAssocID="{9E01BC18-EE01-8746-9C35-6B223EC98024}" presName="circ4" presStyleLbl="vennNode1" presStyleIdx="3" presStyleCnt="7"/>
      <dgm:spPr/>
    </dgm:pt>
    <dgm:pt modelId="{E1B02B9F-178B-8141-8157-5FC237BF9C41}" type="pres">
      <dgm:prSet presAssocID="{9E01BC18-EE01-8746-9C35-6B223EC98024}" presName="circ4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B9F158C8-540C-BD48-BCEE-1B03EB6C085D}" type="pres">
      <dgm:prSet presAssocID="{5BDDEA8A-9522-F04B-80DF-0E9EAA2CAC59}" presName="circ5" presStyleLbl="vennNode1" presStyleIdx="4" presStyleCnt="7"/>
      <dgm:spPr/>
    </dgm:pt>
    <dgm:pt modelId="{EA035958-16C2-D54F-80A7-4CFC0CC9127D}" type="pres">
      <dgm:prSet presAssocID="{5BDDEA8A-9522-F04B-80DF-0E9EAA2CAC59}" presName="circ5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4558081B-EDB1-F04F-9648-FAD2B0DF27E5}" type="pres">
      <dgm:prSet presAssocID="{D32B7AE6-EE35-7440-80E8-342F73CD876A}" presName="circ6" presStyleLbl="vennNode1" presStyleIdx="5" presStyleCnt="7"/>
      <dgm:spPr/>
    </dgm:pt>
    <dgm:pt modelId="{EA42C01A-5291-8646-86E0-34D072C8ED27}" type="pres">
      <dgm:prSet presAssocID="{D32B7AE6-EE35-7440-80E8-342F73CD876A}" presName="circ6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9B3DE7D4-97DD-8143-9620-30EE2175160C}" type="pres">
      <dgm:prSet presAssocID="{43F2E294-E372-9041-B166-5BCA54F4D33C}" presName="circ7" presStyleLbl="vennNode1" presStyleIdx="6" presStyleCnt="7"/>
      <dgm:spPr/>
    </dgm:pt>
    <dgm:pt modelId="{9EB9945B-4DCE-524E-B3D1-3040D3BA5457}" type="pres">
      <dgm:prSet presAssocID="{43F2E294-E372-9041-B166-5BCA54F4D33C}" presName="circ7Tx" presStyleLbl="revTx" presStyleIdx="0" presStyleCnt="0">
        <dgm:presLayoutVars>
          <dgm:chMax val="0"/>
          <dgm:chPref val="0"/>
          <dgm:bulletEnabled val="1"/>
        </dgm:presLayoutVars>
      </dgm:prSet>
      <dgm:spPr/>
    </dgm:pt>
  </dgm:ptLst>
  <dgm:cxnLst>
    <dgm:cxn modelId="{227D492E-5FF4-7247-AC44-7BE6CAB57D9F}" srcId="{223F3D97-2EB3-9E47-A41E-C7F5B04F5744}" destId="{841F028C-BA5A-574C-B142-0D4C23DCCA7B}" srcOrd="1" destOrd="0" parTransId="{08CB678F-DF79-9B4A-AC29-7AD970F251F5}" sibTransId="{6DA4A932-7CF0-0A47-A4DD-DBB8E82953BC}"/>
    <dgm:cxn modelId="{DFA78A30-F2D3-D245-BB55-BE92F9BE68C1}" type="presOf" srcId="{B9AB1C6D-817F-6D4C-8F3C-F80911B7F48D}" destId="{82DF207D-AECA-4044-83ED-F8D7A920C358}" srcOrd="0" destOrd="0" presId="urn:microsoft.com/office/officeart/2005/8/layout/venn1"/>
    <dgm:cxn modelId="{189A9C30-47EA-A948-8AC9-19862FC6DFED}" srcId="{223F3D97-2EB3-9E47-A41E-C7F5B04F5744}" destId="{5BDDEA8A-9522-F04B-80DF-0E9EAA2CAC59}" srcOrd="4" destOrd="0" parTransId="{93CFE9DD-AA38-7444-BC61-8F01581CD64C}" sibTransId="{A2DD2098-6326-E747-A911-0F1D398A3A2A}"/>
    <dgm:cxn modelId="{AE825D33-FC8A-1847-BB06-DFE6C4B9328E}" type="presOf" srcId="{9E01BC18-EE01-8746-9C35-6B223EC98024}" destId="{E1B02B9F-178B-8141-8157-5FC237BF9C41}" srcOrd="0" destOrd="0" presId="urn:microsoft.com/office/officeart/2005/8/layout/venn1"/>
    <dgm:cxn modelId="{5F227F3A-A613-6248-A4A4-063DD30D3AFC}" type="presOf" srcId="{7CAE4D34-D039-0C42-A7C6-9FA28679BADD}" destId="{4EE13C9A-8001-A246-86F0-3A8792A763F7}" srcOrd="0" destOrd="0" presId="urn:microsoft.com/office/officeart/2005/8/layout/venn1"/>
    <dgm:cxn modelId="{84668D55-48A1-6343-8F11-DE9165C8D6A6}" srcId="{223F3D97-2EB3-9E47-A41E-C7F5B04F5744}" destId="{D32B7AE6-EE35-7440-80E8-342F73CD876A}" srcOrd="5" destOrd="0" parTransId="{9B0C23DB-F315-964D-8CCD-6D95FB285DAE}" sibTransId="{E86A4F25-8713-6741-AFC7-E673AF384479}"/>
    <dgm:cxn modelId="{03E9E261-A319-6347-A9A5-0D7BA4012393}" type="presOf" srcId="{223F3D97-2EB3-9E47-A41E-C7F5B04F5744}" destId="{31130C3B-92F9-6C49-9146-C24EEC7E1B03}" srcOrd="0" destOrd="0" presId="urn:microsoft.com/office/officeart/2005/8/layout/venn1"/>
    <dgm:cxn modelId="{3314A46D-60E3-0C41-A8A6-0E66C4C95A8A}" type="presOf" srcId="{43F2E294-E372-9041-B166-5BCA54F4D33C}" destId="{9EB9945B-4DCE-524E-B3D1-3040D3BA5457}" srcOrd="0" destOrd="0" presId="urn:microsoft.com/office/officeart/2005/8/layout/venn1"/>
    <dgm:cxn modelId="{6CA41F8D-AF03-7548-880B-3795BE63A7FD}" type="presOf" srcId="{841F028C-BA5A-574C-B142-0D4C23DCCA7B}" destId="{B9B193BD-FC84-6245-9ED2-10C8AD9C9E26}" srcOrd="0" destOrd="0" presId="urn:microsoft.com/office/officeart/2005/8/layout/venn1"/>
    <dgm:cxn modelId="{49363190-21EB-3748-A952-01035E559F21}" srcId="{223F3D97-2EB3-9E47-A41E-C7F5B04F5744}" destId="{7CAE4D34-D039-0C42-A7C6-9FA28679BADD}" srcOrd="0" destOrd="0" parTransId="{72303290-A421-A04A-BBAD-A826716B0C6B}" sibTransId="{8138C602-9E7A-1B41-9001-25F9E45FF62C}"/>
    <dgm:cxn modelId="{38F97A94-1AD7-0B47-9D96-2DB9B5E468C7}" srcId="{223F3D97-2EB3-9E47-A41E-C7F5B04F5744}" destId="{43F2E294-E372-9041-B166-5BCA54F4D33C}" srcOrd="6" destOrd="0" parTransId="{9E696729-C5DA-8049-9785-AF091906DF87}" sibTransId="{89414A57-F12B-B049-A80E-3C702B8AF9DB}"/>
    <dgm:cxn modelId="{8B2391A1-9FF4-EC41-927D-2B0FD871B720}" type="presOf" srcId="{D32B7AE6-EE35-7440-80E8-342F73CD876A}" destId="{EA42C01A-5291-8646-86E0-34D072C8ED27}" srcOrd="0" destOrd="0" presId="urn:microsoft.com/office/officeart/2005/8/layout/venn1"/>
    <dgm:cxn modelId="{3C434BA8-00FD-0340-9ECA-F3AE6E766DAC}" srcId="{223F3D97-2EB3-9E47-A41E-C7F5B04F5744}" destId="{9E01BC18-EE01-8746-9C35-6B223EC98024}" srcOrd="3" destOrd="0" parTransId="{62A3DEA2-BB48-5B46-8A17-D887049036EA}" sibTransId="{889AAC98-A538-BB41-9D6A-F20788349C50}"/>
    <dgm:cxn modelId="{5A2556B6-5B5B-2F4D-8026-8E1336072C72}" type="presOf" srcId="{5BDDEA8A-9522-F04B-80DF-0E9EAA2CAC59}" destId="{EA035958-16C2-D54F-80A7-4CFC0CC9127D}" srcOrd="0" destOrd="0" presId="urn:microsoft.com/office/officeart/2005/8/layout/venn1"/>
    <dgm:cxn modelId="{C9AD0ADB-8C45-7A4A-978E-3330D64E7433}" srcId="{223F3D97-2EB3-9E47-A41E-C7F5B04F5744}" destId="{B9AB1C6D-817F-6D4C-8F3C-F80911B7F48D}" srcOrd="2" destOrd="0" parTransId="{66CB481C-1AF1-3A4F-B35B-7DCCBBF3778B}" sibTransId="{A2ADC9DA-8260-D344-9691-67B887CC6FDB}"/>
    <dgm:cxn modelId="{51DD76AE-0EF8-0948-A276-7316CDA9BC26}" type="presParOf" srcId="{31130C3B-92F9-6C49-9146-C24EEC7E1B03}" destId="{B3F283CC-2C66-384C-A85F-C0C9872CA953}" srcOrd="0" destOrd="0" presId="urn:microsoft.com/office/officeart/2005/8/layout/venn1"/>
    <dgm:cxn modelId="{81B372F0-A5AE-7E4E-8F0D-3591421FE7E4}" type="presParOf" srcId="{31130C3B-92F9-6C49-9146-C24EEC7E1B03}" destId="{4EE13C9A-8001-A246-86F0-3A8792A763F7}" srcOrd="1" destOrd="0" presId="urn:microsoft.com/office/officeart/2005/8/layout/venn1"/>
    <dgm:cxn modelId="{8A787D42-9DEB-684B-A433-F86182531F44}" type="presParOf" srcId="{31130C3B-92F9-6C49-9146-C24EEC7E1B03}" destId="{A52886D2-FF32-394A-B2D3-AEDAA007811C}" srcOrd="2" destOrd="0" presId="urn:microsoft.com/office/officeart/2005/8/layout/venn1"/>
    <dgm:cxn modelId="{6182A57B-89C0-CC47-A143-7889C37BA401}" type="presParOf" srcId="{31130C3B-92F9-6C49-9146-C24EEC7E1B03}" destId="{B9B193BD-FC84-6245-9ED2-10C8AD9C9E26}" srcOrd="3" destOrd="0" presId="urn:microsoft.com/office/officeart/2005/8/layout/venn1"/>
    <dgm:cxn modelId="{81DC638C-910A-E74F-B28C-9D00FA1CCDE6}" type="presParOf" srcId="{31130C3B-92F9-6C49-9146-C24EEC7E1B03}" destId="{FEA5CDA8-5A30-9944-A8B6-8A281EDBE5EA}" srcOrd="4" destOrd="0" presId="urn:microsoft.com/office/officeart/2005/8/layout/venn1"/>
    <dgm:cxn modelId="{150FF03F-E7AE-6442-A2B0-D648193FE685}" type="presParOf" srcId="{31130C3B-92F9-6C49-9146-C24EEC7E1B03}" destId="{82DF207D-AECA-4044-83ED-F8D7A920C358}" srcOrd="5" destOrd="0" presId="urn:microsoft.com/office/officeart/2005/8/layout/venn1"/>
    <dgm:cxn modelId="{E092792B-220E-2B4B-9188-2C24B97B3059}" type="presParOf" srcId="{31130C3B-92F9-6C49-9146-C24EEC7E1B03}" destId="{2A0431CD-C869-FA44-A018-DA3277C331C0}" srcOrd="6" destOrd="0" presId="urn:microsoft.com/office/officeart/2005/8/layout/venn1"/>
    <dgm:cxn modelId="{7B13045F-207F-5048-9E99-F29D627DCFBC}" type="presParOf" srcId="{31130C3B-92F9-6C49-9146-C24EEC7E1B03}" destId="{E1B02B9F-178B-8141-8157-5FC237BF9C41}" srcOrd="7" destOrd="0" presId="urn:microsoft.com/office/officeart/2005/8/layout/venn1"/>
    <dgm:cxn modelId="{BC661925-B319-8449-81D5-82CE28070A34}" type="presParOf" srcId="{31130C3B-92F9-6C49-9146-C24EEC7E1B03}" destId="{B9F158C8-540C-BD48-BCEE-1B03EB6C085D}" srcOrd="8" destOrd="0" presId="urn:microsoft.com/office/officeart/2005/8/layout/venn1"/>
    <dgm:cxn modelId="{8F01821A-6914-1443-8DF5-2C741048B1C2}" type="presParOf" srcId="{31130C3B-92F9-6C49-9146-C24EEC7E1B03}" destId="{EA035958-16C2-D54F-80A7-4CFC0CC9127D}" srcOrd="9" destOrd="0" presId="urn:microsoft.com/office/officeart/2005/8/layout/venn1"/>
    <dgm:cxn modelId="{C0F9DC47-B427-704F-A784-2D404EB513C0}" type="presParOf" srcId="{31130C3B-92F9-6C49-9146-C24EEC7E1B03}" destId="{4558081B-EDB1-F04F-9648-FAD2B0DF27E5}" srcOrd="10" destOrd="0" presId="urn:microsoft.com/office/officeart/2005/8/layout/venn1"/>
    <dgm:cxn modelId="{7072E366-2708-1443-BC6C-4E3EA4F59354}" type="presParOf" srcId="{31130C3B-92F9-6C49-9146-C24EEC7E1B03}" destId="{EA42C01A-5291-8646-86E0-34D072C8ED27}" srcOrd="11" destOrd="0" presId="urn:microsoft.com/office/officeart/2005/8/layout/venn1"/>
    <dgm:cxn modelId="{568BC543-BB61-B546-824F-0A5252053D19}" type="presParOf" srcId="{31130C3B-92F9-6C49-9146-C24EEC7E1B03}" destId="{9B3DE7D4-97DD-8143-9620-30EE2175160C}" srcOrd="12" destOrd="0" presId="urn:microsoft.com/office/officeart/2005/8/layout/venn1"/>
    <dgm:cxn modelId="{EEF58612-159D-4244-8F3A-FEA6FC832716}" type="presParOf" srcId="{31130C3B-92F9-6C49-9146-C24EEC7E1B03}" destId="{9EB9945B-4DCE-524E-B3D1-3040D3BA5457}" srcOrd="1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8648D2C-D92F-E84C-B581-3BE3F84D8CF4}" type="doc">
      <dgm:prSet loTypeId="urn:microsoft.com/office/officeart/2005/8/layout/cycle6" loCatId="" qsTypeId="urn:microsoft.com/office/officeart/2005/8/quickstyle/simple3" qsCatId="simple" csTypeId="urn:microsoft.com/office/officeart/2005/8/colors/colorful2" csCatId="colorful"/>
      <dgm:spPr/>
      <dgm:t>
        <a:bodyPr/>
        <a:lstStyle/>
        <a:p>
          <a:endParaRPr lang="ru-RU"/>
        </a:p>
      </dgm:t>
    </dgm:pt>
    <dgm:pt modelId="{7704D3C6-20C6-7940-BB7B-B8C2A76C9AA0}">
      <dgm:prSet/>
      <dgm:spPr/>
      <dgm:t>
        <a:bodyPr/>
        <a:lstStyle/>
        <a:p>
          <a:r>
            <a:rPr lang="ru-RU" dirty="0"/>
            <a:t>﻿</a:t>
          </a:r>
          <a:r>
            <a:rPr lang="ru-RU" b="1" dirty="0" err="1"/>
            <a:t>Розвиток</a:t>
          </a:r>
          <a:r>
            <a:rPr lang="ru-RU" b="1" dirty="0"/>
            <a:t> </a:t>
          </a:r>
          <a:r>
            <a:rPr lang="ru-RU" b="1" dirty="0" err="1"/>
            <a:t>креативних</a:t>
          </a:r>
          <a:r>
            <a:rPr lang="ru-RU" b="1" dirty="0"/>
            <a:t> </a:t>
          </a:r>
          <a:r>
            <a:rPr lang="ru-RU" b="1" dirty="0" err="1"/>
            <a:t>здібностей</a:t>
          </a:r>
          <a:r>
            <a:rPr lang="ru-RU" b="1" dirty="0"/>
            <a:t>.</a:t>
          </a:r>
          <a:endParaRPr lang="ru-UA" b="1" dirty="0"/>
        </a:p>
      </dgm:t>
    </dgm:pt>
    <dgm:pt modelId="{B1D76FA7-141F-5A49-9D32-537860F712D2}" type="parTrans" cxnId="{E7EC9C78-CB4F-844C-A6FE-C83B29F77FBA}">
      <dgm:prSet/>
      <dgm:spPr/>
      <dgm:t>
        <a:bodyPr/>
        <a:lstStyle/>
        <a:p>
          <a:endParaRPr lang="ru-RU"/>
        </a:p>
      </dgm:t>
    </dgm:pt>
    <dgm:pt modelId="{CB7E4415-3A07-8B4D-A32D-38952EF62D87}" type="sibTrans" cxnId="{E7EC9C78-CB4F-844C-A6FE-C83B29F77FBA}">
      <dgm:prSet/>
      <dgm:spPr/>
      <dgm:t>
        <a:bodyPr/>
        <a:lstStyle/>
        <a:p>
          <a:endParaRPr lang="ru-RU"/>
        </a:p>
      </dgm:t>
    </dgm:pt>
    <dgm:pt modelId="{9CFE2118-3CE3-A243-8953-6B92B288CB1F}">
      <dgm:prSet/>
      <dgm:spPr/>
      <dgm:t>
        <a:bodyPr/>
        <a:lstStyle/>
        <a:p>
          <a:r>
            <a:rPr lang="ru-RU" dirty="0"/>
            <a:t>﻿</a:t>
          </a:r>
          <a:r>
            <a:rPr lang="ru-RU" b="1" dirty="0" err="1"/>
            <a:t>Творче</a:t>
          </a:r>
          <a:r>
            <a:rPr lang="ru-RU" b="1" dirty="0"/>
            <a:t> </a:t>
          </a:r>
          <a:r>
            <a:rPr lang="ru-RU" b="1" dirty="0" err="1"/>
            <a:t>застосування</a:t>
          </a:r>
          <a:r>
            <a:rPr lang="ru-RU" b="1" dirty="0"/>
            <a:t> </a:t>
          </a:r>
          <a:r>
            <a:rPr lang="ru-RU" b="1" dirty="0" err="1"/>
            <a:t>знань</a:t>
          </a:r>
          <a:r>
            <a:rPr lang="ru-RU" b="1" dirty="0"/>
            <a:t>.</a:t>
          </a:r>
          <a:endParaRPr lang="ru-UA" b="1" dirty="0"/>
        </a:p>
      </dgm:t>
    </dgm:pt>
    <dgm:pt modelId="{9D3E6DDD-D783-3540-959B-3DE338ECC0D5}" type="parTrans" cxnId="{4B691C34-C319-E442-9E0D-933572568EF6}">
      <dgm:prSet/>
      <dgm:spPr/>
      <dgm:t>
        <a:bodyPr/>
        <a:lstStyle/>
        <a:p>
          <a:endParaRPr lang="ru-RU"/>
        </a:p>
      </dgm:t>
    </dgm:pt>
    <dgm:pt modelId="{CFF2DC8E-67BC-624A-AB7E-B45EF967BF3D}" type="sibTrans" cxnId="{4B691C34-C319-E442-9E0D-933572568EF6}">
      <dgm:prSet/>
      <dgm:spPr/>
      <dgm:t>
        <a:bodyPr/>
        <a:lstStyle/>
        <a:p>
          <a:endParaRPr lang="ru-RU"/>
        </a:p>
      </dgm:t>
    </dgm:pt>
    <dgm:pt modelId="{8B29147A-34D5-CA48-B400-0857AE5E92D0}">
      <dgm:prSet/>
      <dgm:spPr/>
      <dgm:t>
        <a:bodyPr/>
        <a:lstStyle/>
        <a:p>
          <a:r>
            <a:rPr lang="ru-RU" b="1" dirty="0"/>
            <a:t>﻿</a:t>
          </a:r>
          <a:r>
            <a:rPr lang="ru-RU" b="1" dirty="0" err="1"/>
            <a:t>Вміння</a:t>
          </a:r>
          <a:r>
            <a:rPr lang="ru-RU" b="1" dirty="0"/>
            <a:t> </a:t>
          </a:r>
          <a:r>
            <a:rPr lang="ru-RU" b="1" dirty="0" err="1"/>
            <a:t>працювати</a:t>
          </a:r>
          <a:r>
            <a:rPr lang="ru-RU" b="1" dirty="0"/>
            <a:t>, як </a:t>
          </a:r>
          <a:r>
            <a:rPr lang="ru-RU" b="1" dirty="0" err="1"/>
            <a:t>самостійно</a:t>
          </a:r>
          <a:r>
            <a:rPr lang="ru-RU" b="1" dirty="0"/>
            <a:t>, так і в </a:t>
          </a:r>
          <a:r>
            <a:rPr lang="ru-RU" b="1" dirty="0" err="1"/>
            <a:t>команді</a:t>
          </a:r>
          <a:r>
            <a:rPr lang="ru-RU" b="1" dirty="0"/>
            <a:t>.</a:t>
          </a:r>
          <a:endParaRPr lang="ru-UA" b="1" dirty="0"/>
        </a:p>
      </dgm:t>
    </dgm:pt>
    <dgm:pt modelId="{BF3EAAEC-AE32-2C4E-AC74-73D49E1ED138}" type="parTrans" cxnId="{61D73BE0-9854-5348-9439-6DFC79AC241E}">
      <dgm:prSet/>
      <dgm:spPr/>
      <dgm:t>
        <a:bodyPr/>
        <a:lstStyle/>
        <a:p>
          <a:endParaRPr lang="ru-RU"/>
        </a:p>
      </dgm:t>
    </dgm:pt>
    <dgm:pt modelId="{749D8498-01A4-4840-9876-9747DDBB93DA}" type="sibTrans" cxnId="{61D73BE0-9854-5348-9439-6DFC79AC241E}">
      <dgm:prSet/>
      <dgm:spPr/>
      <dgm:t>
        <a:bodyPr/>
        <a:lstStyle/>
        <a:p>
          <a:endParaRPr lang="ru-RU"/>
        </a:p>
      </dgm:t>
    </dgm:pt>
    <dgm:pt modelId="{4E7CEDB9-244F-8D47-A13F-52F144599878}">
      <dgm:prSet/>
      <dgm:spPr/>
      <dgm:t>
        <a:bodyPr/>
        <a:lstStyle/>
        <a:p>
          <a:r>
            <a:rPr lang="ru-RU" dirty="0"/>
            <a:t>﻿</a:t>
          </a:r>
          <a:r>
            <a:rPr lang="ru-RU" b="1" dirty="0" err="1"/>
            <a:t>Розвиток</a:t>
          </a:r>
          <a:r>
            <a:rPr lang="ru-RU" b="1" dirty="0"/>
            <a:t> </a:t>
          </a:r>
          <a:r>
            <a:rPr lang="ru-RU" b="1" dirty="0" err="1"/>
            <a:t>навичок</a:t>
          </a:r>
          <a:r>
            <a:rPr lang="ru-RU" b="1" dirty="0"/>
            <a:t> </a:t>
          </a:r>
          <a:r>
            <a:rPr lang="ru-RU" b="1" dirty="0" err="1"/>
            <a:t>мислення</a:t>
          </a:r>
          <a:r>
            <a:rPr lang="ru-RU" b="1" dirty="0"/>
            <a:t> на </a:t>
          </a:r>
          <a:r>
            <a:rPr lang="ru-RU" b="1" dirty="0" err="1"/>
            <a:t>більш</a:t>
          </a:r>
          <a:r>
            <a:rPr lang="ru-RU" b="1" dirty="0"/>
            <a:t> </a:t>
          </a:r>
          <a:r>
            <a:rPr lang="ru-RU" b="1" dirty="0" err="1"/>
            <a:t>високому</a:t>
          </a:r>
          <a:r>
            <a:rPr lang="ru-RU" b="1" dirty="0"/>
            <a:t> </a:t>
          </a:r>
          <a:r>
            <a:rPr lang="ru-RU" b="1" dirty="0" err="1"/>
            <a:t>рівні</a:t>
          </a:r>
          <a:r>
            <a:rPr lang="ru-RU" b="1" dirty="0"/>
            <a:t>.</a:t>
          </a:r>
          <a:endParaRPr lang="ru-UA" b="1" dirty="0"/>
        </a:p>
      </dgm:t>
    </dgm:pt>
    <dgm:pt modelId="{F4F2D071-49D5-1043-80D6-F3FEE2933FCC}" type="parTrans" cxnId="{809FF81E-C0DB-9547-A51B-C98E229019DC}">
      <dgm:prSet/>
      <dgm:spPr/>
      <dgm:t>
        <a:bodyPr/>
        <a:lstStyle/>
        <a:p>
          <a:endParaRPr lang="ru-RU"/>
        </a:p>
      </dgm:t>
    </dgm:pt>
    <dgm:pt modelId="{5A75E344-43C9-174E-9F47-FD10A04CE5B4}" type="sibTrans" cxnId="{809FF81E-C0DB-9547-A51B-C98E229019DC}">
      <dgm:prSet/>
      <dgm:spPr/>
      <dgm:t>
        <a:bodyPr/>
        <a:lstStyle/>
        <a:p>
          <a:endParaRPr lang="ru-RU"/>
        </a:p>
      </dgm:t>
    </dgm:pt>
    <dgm:pt modelId="{4C668F53-827E-2B4B-AA88-839584EC904A}">
      <dgm:prSet/>
      <dgm:spPr/>
      <dgm:t>
        <a:bodyPr/>
        <a:lstStyle/>
        <a:p>
          <a:r>
            <a:rPr lang="ru-RU" dirty="0"/>
            <a:t>﻿</a:t>
          </a:r>
          <a:r>
            <a:rPr lang="ru-RU" b="1" dirty="0" err="1"/>
            <a:t>Формування</a:t>
          </a:r>
          <a:r>
            <a:rPr lang="ru-RU" b="1" dirty="0"/>
            <a:t> </a:t>
          </a:r>
          <a:r>
            <a:rPr lang="ru-RU" b="1" dirty="0" err="1"/>
            <a:t>навчально-пізнавальної</a:t>
          </a:r>
          <a:r>
            <a:rPr lang="ru-RU" b="1" dirty="0"/>
            <a:t> </a:t>
          </a:r>
          <a:r>
            <a:rPr lang="ru-RU" b="1" dirty="0" err="1"/>
            <a:t>компетентності</a:t>
          </a:r>
          <a:r>
            <a:rPr lang="ru-RU" b="1" dirty="0"/>
            <a:t>.</a:t>
          </a:r>
          <a:endParaRPr lang="ru-UA" b="1" dirty="0"/>
        </a:p>
      </dgm:t>
    </dgm:pt>
    <dgm:pt modelId="{76CBD5B1-BDAF-6240-AE5B-61EF6EC1BEB3}" type="parTrans" cxnId="{89E3C7A3-A41D-9245-B462-E05D8952DA66}">
      <dgm:prSet/>
      <dgm:spPr/>
      <dgm:t>
        <a:bodyPr/>
        <a:lstStyle/>
        <a:p>
          <a:endParaRPr lang="ru-RU"/>
        </a:p>
      </dgm:t>
    </dgm:pt>
    <dgm:pt modelId="{619DDD5F-507B-BE46-A091-2423DA5F4988}" type="sibTrans" cxnId="{89E3C7A3-A41D-9245-B462-E05D8952DA66}">
      <dgm:prSet/>
      <dgm:spPr/>
      <dgm:t>
        <a:bodyPr/>
        <a:lstStyle/>
        <a:p>
          <a:endParaRPr lang="ru-RU"/>
        </a:p>
      </dgm:t>
    </dgm:pt>
    <dgm:pt modelId="{3A426E8F-C445-D249-BE8C-D09FFB7B2699}">
      <dgm:prSet/>
      <dgm:spPr/>
      <dgm:t>
        <a:bodyPr/>
        <a:lstStyle/>
        <a:p>
          <a:r>
            <a:rPr lang="ru-RU" dirty="0"/>
            <a:t>﻿</a:t>
          </a:r>
          <a:r>
            <a:rPr lang="ru-RU" b="1" dirty="0" err="1"/>
            <a:t>Підвищення</a:t>
          </a:r>
          <a:r>
            <a:rPr lang="ru-RU" b="1" dirty="0"/>
            <a:t> </a:t>
          </a:r>
          <a:r>
            <a:rPr lang="ru-RU" b="1" dirty="0" err="1"/>
            <a:t>інтересу</a:t>
          </a:r>
          <a:r>
            <a:rPr lang="ru-RU" b="1" dirty="0"/>
            <a:t> до </a:t>
          </a:r>
          <a:r>
            <a:rPr lang="ru-RU" b="1" dirty="0" err="1"/>
            <a:t>навчання</a:t>
          </a:r>
          <a:endParaRPr lang="ru-UA" b="1" dirty="0"/>
        </a:p>
      </dgm:t>
    </dgm:pt>
    <dgm:pt modelId="{876210F0-E2A2-E843-ADF3-A70FDAFF9D07}" type="parTrans" cxnId="{06905B47-27D5-3D4A-ABE3-D101E6E13A2F}">
      <dgm:prSet/>
      <dgm:spPr/>
      <dgm:t>
        <a:bodyPr/>
        <a:lstStyle/>
        <a:p>
          <a:endParaRPr lang="ru-RU"/>
        </a:p>
      </dgm:t>
    </dgm:pt>
    <dgm:pt modelId="{6DCC5783-8698-FA4C-9049-C1C215FE4B3F}" type="sibTrans" cxnId="{06905B47-27D5-3D4A-ABE3-D101E6E13A2F}">
      <dgm:prSet/>
      <dgm:spPr/>
      <dgm:t>
        <a:bodyPr/>
        <a:lstStyle/>
        <a:p>
          <a:endParaRPr lang="ru-RU"/>
        </a:p>
      </dgm:t>
    </dgm:pt>
    <dgm:pt modelId="{7A0A515D-F9DC-8443-995A-20BB2FB29DB2}" type="pres">
      <dgm:prSet presAssocID="{E8648D2C-D92F-E84C-B581-3BE3F84D8CF4}" presName="cycle" presStyleCnt="0">
        <dgm:presLayoutVars>
          <dgm:dir/>
          <dgm:resizeHandles val="exact"/>
        </dgm:presLayoutVars>
      </dgm:prSet>
      <dgm:spPr/>
    </dgm:pt>
    <dgm:pt modelId="{E61EC9C6-137B-6345-9FF1-420C06CB098D}" type="pres">
      <dgm:prSet presAssocID="{7704D3C6-20C6-7940-BB7B-B8C2A76C9AA0}" presName="node" presStyleLbl="node1" presStyleIdx="0" presStyleCnt="6">
        <dgm:presLayoutVars>
          <dgm:bulletEnabled val="1"/>
        </dgm:presLayoutVars>
      </dgm:prSet>
      <dgm:spPr/>
    </dgm:pt>
    <dgm:pt modelId="{45598656-1C7B-2D4B-8DA6-B83A487AD4B5}" type="pres">
      <dgm:prSet presAssocID="{7704D3C6-20C6-7940-BB7B-B8C2A76C9AA0}" presName="spNode" presStyleCnt="0"/>
      <dgm:spPr/>
    </dgm:pt>
    <dgm:pt modelId="{5CE786FD-9937-C342-8685-EDDF2B9CD6D7}" type="pres">
      <dgm:prSet presAssocID="{CB7E4415-3A07-8B4D-A32D-38952EF62D87}" presName="sibTrans" presStyleLbl="sibTrans1D1" presStyleIdx="0" presStyleCnt="6"/>
      <dgm:spPr/>
    </dgm:pt>
    <dgm:pt modelId="{A78BE8C8-5666-B541-AC07-76A639FE1CB9}" type="pres">
      <dgm:prSet presAssocID="{9CFE2118-3CE3-A243-8953-6B92B288CB1F}" presName="node" presStyleLbl="node1" presStyleIdx="1" presStyleCnt="6">
        <dgm:presLayoutVars>
          <dgm:bulletEnabled val="1"/>
        </dgm:presLayoutVars>
      </dgm:prSet>
      <dgm:spPr/>
    </dgm:pt>
    <dgm:pt modelId="{D88A52C9-9242-BD42-911F-B85F0CCFE60D}" type="pres">
      <dgm:prSet presAssocID="{9CFE2118-3CE3-A243-8953-6B92B288CB1F}" presName="spNode" presStyleCnt="0"/>
      <dgm:spPr/>
    </dgm:pt>
    <dgm:pt modelId="{5C1444FC-4FDA-C34D-9E27-2D358917C11D}" type="pres">
      <dgm:prSet presAssocID="{CFF2DC8E-67BC-624A-AB7E-B45EF967BF3D}" presName="sibTrans" presStyleLbl="sibTrans1D1" presStyleIdx="1" presStyleCnt="6"/>
      <dgm:spPr/>
    </dgm:pt>
    <dgm:pt modelId="{BAFA40D8-0A27-424E-84AF-249153E50D6B}" type="pres">
      <dgm:prSet presAssocID="{8B29147A-34D5-CA48-B400-0857AE5E92D0}" presName="node" presStyleLbl="node1" presStyleIdx="2" presStyleCnt="6">
        <dgm:presLayoutVars>
          <dgm:bulletEnabled val="1"/>
        </dgm:presLayoutVars>
      </dgm:prSet>
      <dgm:spPr/>
    </dgm:pt>
    <dgm:pt modelId="{33D42DB1-3CEA-604B-A486-FF4AD96949BB}" type="pres">
      <dgm:prSet presAssocID="{8B29147A-34D5-CA48-B400-0857AE5E92D0}" presName="spNode" presStyleCnt="0"/>
      <dgm:spPr/>
    </dgm:pt>
    <dgm:pt modelId="{7376D073-C8C7-8047-83BA-5978322997F6}" type="pres">
      <dgm:prSet presAssocID="{749D8498-01A4-4840-9876-9747DDBB93DA}" presName="sibTrans" presStyleLbl="sibTrans1D1" presStyleIdx="2" presStyleCnt="6"/>
      <dgm:spPr/>
    </dgm:pt>
    <dgm:pt modelId="{06F01801-15D8-EC48-A5AE-B14AACCB8431}" type="pres">
      <dgm:prSet presAssocID="{4E7CEDB9-244F-8D47-A13F-52F144599878}" presName="node" presStyleLbl="node1" presStyleIdx="3" presStyleCnt="6">
        <dgm:presLayoutVars>
          <dgm:bulletEnabled val="1"/>
        </dgm:presLayoutVars>
      </dgm:prSet>
      <dgm:spPr/>
    </dgm:pt>
    <dgm:pt modelId="{B8FD0E21-C212-0A4C-824B-4FB9B56146E1}" type="pres">
      <dgm:prSet presAssocID="{4E7CEDB9-244F-8D47-A13F-52F144599878}" presName="spNode" presStyleCnt="0"/>
      <dgm:spPr/>
    </dgm:pt>
    <dgm:pt modelId="{8FADA97B-412E-2041-9F58-4E4FE88205B3}" type="pres">
      <dgm:prSet presAssocID="{5A75E344-43C9-174E-9F47-FD10A04CE5B4}" presName="sibTrans" presStyleLbl="sibTrans1D1" presStyleIdx="3" presStyleCnt="6"/>
      <dgm:spPr/>
    </dgm:pt>
    <dgm:pt modelId="{5ECE485B-CF97-804F-A3B2-3D6BC37BD71D}" type="pres">
      <dgm:prSet presAssocID="{4C668F53-827E-2B4B-AA88-839584EC904A}" presName="node" presStyleLbl="node1" presStyleIdx="4" presStyleCnt="6">
        <dgm:presLayoutVars>
          <dgm:bulletEnabled val="1"/>
        </dgm:presLayoutVars>
      </dgm:prSet>
      <dgm:spPr/>
    </dgm:pt>
    <dgm:pt modelId="{2D650430-8224-C940-81C6-066AD62274A0}" type="pres">
      <dgm:prSet presAssocID="{4C668F53-827E-2B4B-AA88-839584EC904A}" presName="spNode" presStyleCnt="0"/>
      <dgm:spPr/>
    </dgm:pt>
    <dgm:pt modelId="{1579F8BD-A634-7F46-8D97-6CA231750AB6}" type="pres">
      <dgm:prSet presAssocID="{619DDD5F-507B-BE46-A091-2423DA5F4988}" presName="sibTrans" presStyleLbl="sibTrans1D1" presStyleIdx="4" presStyleCnt="6"/>
      <dgm:spPr/>
    </dgm:pt>
    <dgm:pt modelId="{1BA4F62C-A533-7E48-9102-082514FB016B}" type="pres">
      <dgm:prSet presAssocID="{3A426E8F-C445-D249-BE8C-D09FFB7B2699}" presName="node" presStyleLbl="node1" presStyleIdx="5" presStyleCnt="6">
        <dgm:presLayoutVars>
          <dgm:bulletEnabled val="1"/>
        </dgm:presLayoutVars>
      </dgm:prSet>
      <dgm:spPr/>
    </dgm:pt>
    <dgm:pt modelId="{EEA8A266-80A6-2646-99B9-6F60235AF1B8}" type="pres">
      <dgm:prSet presAssocID="{3A426E8F-C445-D249-BE8C-D09FFB7B2699}" presName="spNode" presStyleCnt="0"/>
      <dgm:spPr/>
    </dgm:pt>
    <dgm:pt modelId="{570A8BCF-C0EE-6040-80B7-5BF0C9656639}" type="pres">
      <dgm:prSet presAssocID="{6DCC5783-8698-FA4C-9049-C1C215FE4B3F}" presName="sibTrans" presStyleLbl="sibTrans1D1" presStyleIdx="5" presStyleCnt="6"/>
      <dgm:spPr/>
    </dgm:pt>
  </dgm:ptLst>
  <dgm:cxnLst>
    <dgm:cxn modelId="{92DDF70C-D6AB-7B45-99A5-BD8FFB90D98C}" type="presOf" srcId="{4E7CEDB9-244F-8D47-A13F-52F144599878}" destId="{06F01801-15D8-EC48-A5AE-B14AACCB8431}" srcOrd="0" destOrd="0" presId="urn:microsoft.com/office/officeart/2005/8/layout/cycle6"/>
    <dgm:cxn modelId="{809FF81E-C0DB-9547-A51B-C98E229019DC}" srcId="{E8648D2C-D92F-E84C-B581-3BE3F84D8CF4}" destId="{4E7CEDB9-244F-8D47-A13F-52F144599878}" srcOrd="3" destOrd="0" parTransId="{F4F2D071-49D5-1043-80D6-F3FEE2933FCC}" sibTransId="{5A75E344-43C9-174E-9F47-FD10A04CE5B4}"/>
    <dgm:cxn modelId="{4B691C34-C319-E442-9E0D-933572568EF6}" srcId="{E8648D2C-D92F-E84C-B581-3BE3F84D8CF4}" destId="{9CFE2118-3CE3-A243-8953-6B92B288CB1F}" srcOrd="1" destOrd="0" parTransId="{9D3E6DDD-D783-3540-959B-3DE338ECC0D5}" sibTransId="{CFF2DC8E-67BC-624A-AB7E-B45EF967BF3D}"/>
    <dgm:cxn modelId="{64D75A36-AADD-984F-8FFE-5E5A09F8DAE9}" type="presOf" srcId="{7704D3C6-20C6-7940-BB7B-B8C2A76C9AA0}" destId="{E61EC9C6-137B-6345-9FF1-420C06CB098D}" srcOrd="0" destOrd="0" presId="urn:microsoft.com/office/officeart/2005/8/layout/cycle6"/>
    <dgm:cxn modelId="{E2EB493A-6207-7F4E-859D-7C008C2BA122}" type="presOf" srcId="{5A75E344-43C9-174E-9F47-FD10A04CE5B4}" destId="{8FADA97B-412E-2041-9F58-4E4FE88205B3}" srcOrd="0" destOrd="0" presId="urn:microsoft.com/office/officeart/2005/8/layout/cycle6"/>
    <dgm:cxn modelId="{374A743A-E3CB-D548-A532-A26F4F80A101}" type="presOf" srcId="{4C668F53-827E-2B4B-AA88-839584EC904A}" destId="{5ECE485B-CF97-804F-A3B2-3D6BC37BD71D}" srcOrd="0" destOrd="0" presId="urn:microsoft.com/office/officeart/2005/8/layout/cycle6"/>
    <dgm:cxn modelId="{06905B47-27D5-3D4A-ABE3-D101E6E13A2F}" srcId="{E8648D2C-D92F-E84C-B581-3BE3F84D8CF4}" destId="{3A426E8F-C445-D249-BE8C-D09FFB7B2699}" srcOrd="5" destOrd="0" parTransId="{876210F0-E2A2-E843-ADF3-A70FDAFF9D07}" sibTransId="{6DCC5783-8698-FA4C-9049-C1C215FE4B3F}"/>
    <dgm:cxn modelId="{3861B45C-7E1A-F546-960A-CF77758FAA4E}" type="presOf" srcId="{3A426E8F-C445-D249-BE8C-D09FFB7B2699}" destId="{1BA4F62C-A533-7E48-9102-082514FB016B}" srcOrd="0" destOrd="0" presId="urn:microsoft.com/office/officeart/2005/8/layout/cycle6"/>
    <dgm:cxn modelId="{61EB0565-86C9-B747-AE95-1A4B4656BACC}" type="presOf" srcId="{6DCC5783-8698-FA4C-9049-C1C215FE4B3F}" destId="{570A8BCF-C0EE-6040-80B7-5BF0C9656639}" srcOrd="0" destOrd="0" presId="urn:microsoft.com/office/officeart/2005/8/layout/cycle6"/>
    <dgm:cxn modelId="{AB41606F-EA02-3241-974F-A49DAF287E58}" type="presOf" srcId="{CB7E4415-3A07-8B4D-A32D-38952EF62D87}" destId="{5CE786FD-9937-C342-8685-EDDF2B9CD6D7}" srcOrd="0" destOrd="0" presId="urn:microsoft.com/office/officeart/2005/8/layout/cycle6"/>
    <dgm:cxn modelId="{11408378-F0DE-9941-BE5A-72948EBCE15F}" type="presOf" srcId="{749D8498-01A4-4840-9876-9747DDBB93DA}" destId="{7376D073-C8C7-8047-83BA-5978322997F6}" srcOrd="0" destOrd="0" presId="urn:microsoft.com/office/officeart/2005/8/layout/cycle6"/>
    <dgm:cxn modelId="{E7EC9C78-CB4F-844C-A6FE-C83B29F77FBA}" srcId="{E8648D2C-D92F-E84C-B581-3BE3F84D8CF4}" destId="{7704D3C6-20C6-7940-BB7B-B8C2A76C9AA0}" srcOrd="0" destOrd="0" parTransId="{B1D76FA7-141F-5A49-9D32-537860F712D2}" sibTransId="{CB7E4415-3A07-8B4D-A32D-38952EF62D87}"/>
    <dgm:cxn modelId="{0197ED85-0F6F-D446-B26B-AF7B524A695F}" type="presOf" srcId="{8B29147A-34D5-CA48-B400-0857AE5E92D0}" destId="{BAFA40D8-0A27-424E-84AF-249153E50D6B}" srcOrd="0" destOrd="0" presId="urn:microsoft.com/office/officeart/2005/8/layout/cycle6"/>
    <dgm:cxn modelId="{15EC318D-FA4B-764E-9394-645B0C398AD8}" type="presOf" srcId="{619DDD5F-507B-BE46-A091-2423DA5F4988}" destId="{1579F8BD-A634-7F46-8D97-6CA231750AB6}" srcOrd="0" destOrd="0" presId="urn:microsoft.com/office/officeart/2005/8/layout/cycle6"/>
    <dgm:cxn modelId="{89E3C7A3-A41D-9245-B462-E05D8952DA66}" srcId="{E8648D2C-D92F-E84C-B581-3BE3F84D8CF4}" destId="{4C668F53-827E-2B4B-AA88-839584EC904A}" srcOrd="4" destOrd="0" parTransId="{76CBD5B1-BDAF-6240-AE5B-61EF6EC1BEB3}" sibTransId="{619DDD5F-507B-BE46-A091-2423DA5F4988}"/>
    <dgm:cxn modelId="{F4ABDCA6-AFCD-0A46-A6F2-AD4AC3696DDD}" type="presOf" srcId="{9CFE2118-3CE3-A243-8953-6B92B288CB1F}" destId="{A78BE8C8-5666-B541-AC07-76A639FE1CB9}" srcOrd="0" destOrd="0" presId="urn:microsoft.com/office/officeart/2005/8/layout/cycle6"/>
    <dgm:cxn modelId="{51485DBA-AF46-644F-8D59-198C619E3A61}" type="presOf" srcId="{E8648D2C-D92F-E84C-B581-3BE3F84D8CF4}" destId="{7A0A515D-F9DC-8443-995A-20BB2FB29DB2}" srcOrd="0" destOrd="0" presId="urn:microsoft.com/office/officeart/2005/8/layout/cycle6"/>
    <dgm:cxn modelId="{EEA9F9D6-B25A-A245-BD91-BD1406257317}" type="presOf" srcId="{CFF2DC8E-67BC-624A-AB7E-B45EF967BF3D}" destId="{5C1444FC-4FDA-C34D-9E27-2D358917C11D}" srcOrd="0" destOrd="0" presId="urn:microsoft.com/office/officeart/2005/8/layout/cycle6"/>
    <dgm:cxn modelId="{61D73BE0-9854-5348-9439-6DFC79AC241E}" srcId="{E8648D2C-D92F-E84C-B581-3BE3F84D8CF4}" destId="{8B29147A-34D5-CA48-B400-0857AE5E92D0}" srcOrd="2" destOrd="0" parTransId="{BF3EAAEC-AE32-2C4E-AC74-73D49E1ED138}" sibTransId="{749D8498-01A4-4840-9876-9747DDBB93DA}"/>
    <dgm:cxn modelId="{99EA3F66-7CD3-BB4B-B5DB-DF3EF950E533}" type="presParOf" srcId="{7A0A515D-F9DC-8443-995A-20BB2FB29DB2}" destId="{E61EC9C6-137B-6345-9FF1-420C06CB098D}" srcOrd="0" destOrd="0" presId="urn:microsoft.com/office/officeart/2005/8/layout/cycle6"/>
    <dgm:cxn modelId="{E7A88EAA-61FC-5043-BABD-D9B7F83E7597}" type="presParOf" srcId="{7A0A515D-F9DC-8443-995A-20BB2FB29DB2}" destId="{45598656-1C7B-2D4B-8DA6-B83A487AD4B5}" srcOrd="1" destOrd="0" presId="urn:microsoft.com/office/officeart/2005/8/layout/cycle6"/>
    <dgm:cxn modelId="{8E1A83AD-09A9-FC46-84D7-9FB36EA32ECA}" type="presParOf" srcId="{7A0A515D-F9DC-8443-995A-20BB2FB29DB2}" destId="{5CE786FD-9937-C342-8685-EDDF2B9CD6D7}" srcOrd="2" destOrd="0" presId="urn:microsoft.com/office/officeart/2005/8/layout/cycle6"/>
    <dgm:cxn modelId="{8227EDD7-017B-2E42-823D-C1A59DE27EBB}" type="presParOf" srcId="{7A0A515D-F9DC-8443-995A-20BB2FB29DB2}" destId="{A78BE8C8-5666-B541-AC07-76A639FE1CB9}" srcOrd="3" destOrd="0" presId="urn:microsoft.com/office/officeart/2005/8/layout/cycle6"/>
    <dgm:cxn modelId="{0AA2A730-9AEC-8A40-B99E-30468F24EE1E}" type="presParOf" srcId="{7A0A515D-F9DC-8443-995A-20BB2FB29DB2}" destId="{D88A52C9-9242-BD42-911F-B85F0CCFE60D}" srcOrd="4" destOrd="0" presId="urn:microsoft.com/office/officeart/2005/8/layout/cycle6"/>
    <dgm:cxn modelId="{7848EB3C-DBC6-FA43-B3F2-DBACDCEED0F4}" type="presParOf" srcId="{7A0A515D-F9DC-8443-995A-20BB2FB29DB2}" destId="{5C1444FC-4FDA-C34D-9E27-2D358917C11D}" srcOrd="5" destOrd="0" presId="urn:microsoft.com/office/officeart/2005/8/layout/cycle6"/>
    <dgm:cxn modelId="{388CB733-5058-894C-9F33-6F29D3DD76EB}" type="presParOf" srcId="{7A0A515D-F9DC-8443-995A-20BB2FB29DB2}" destId="{BAFA40D8-0A27-424E-84AF-249153E50D6B}" srcOrd="6" destOrd="0" presId="urn:microsoft.com/office/officeart/2005/8/layout/cycle6"/>
    <dgm:cxn modelId="{370F8C4D-26AD-BA42-A8B1-8C8E71006A67}" type="presParOf" srcId="{7A0A515D-F9DC-8443-995A-20BB2FB29DB2}" destId="{33D42DB1-3CEA-604B-A486-FF4AD96949BB}" srcOrd="7" destOrd="0" presId="urn:microsoft.com/office/officeart/2005/8/layout/cycle6"/>
    <dgm:cxn modelId="{BA6F52CA-6182-2F42-A29C-3097F94E95F9}" type="presParOf" srcId="{7A0A515D-F9DC-8443-995A-20BB2FB29DB2}" destId="{7376D073-C8C7-8047-83BA-5978322997F6}" srcOrd="8" destOrd="0" presId="urn:microsoft.com/office/officeart/2005/8/layout/cycle6"/>
    <dgm:cxn modelId="{68679C48-5E93-DD42-BABD-F6C7C7F1E1A7}" type="presParOf" srcId="{7A0A515D-F9DC-8443-995A-20BB2FB29DB2}" destId="{06F01801-15D8-EC48-A5AE-B14AACCB8431}" srcOrd="9" destOrd="0" presId="urn:microsoft.com/office/officeart/2005/8/layout/cycle6"/>
    <dgm:cxn modelId="{D7A21656-3F78-794D-B22B-B764AEFF7412}" type="presParOf" srcId="{7A0A515D-F9DC-8443-995A-20BB2FB29DB2}" destId="{B8FD0E21-C212-0A4C-824B-4FB9B56146E1}" srcOrd="10" destOrd="0" presId="urn:microsoft.com/office/officeart/2005/8/layout/cycle6"/>
    <dgm:cxn modelId="{536DA60D-88C5-E94F-AF29-21D925669F05}" type="presParOf" srcId="{7A0A515D-F9DC-8443-995A-20BB2FB29DB2}" destId="{8FADA97B-412E-2041-9F58-4E4FE88205B3}" srcOrd="11" destOrd="0" presId="urn:microsoft.com/office/officeart/2005/8/layout/cycle6"/>
    <dgm:cxn modelId="{4028ABD4-D004-8349-8DAA-E4C583B75A20}" type="presParOf" srcId="{7A0A515D-F9DC-8443-995A-20BB2FB29DB2}" destId="{5ECE485B-CF97-804F-A3B2-3D6BC37BD71D}" srcOrd="12" destOrd="0" presId="urn:microsoft.com/office/officeart/2005/8/layout/cycle6"/>
    <dgm:cxn modelId="{21377241-460C-174B-811F-7FEB26439A1A}" type="presParOf" srcId="{7A0A515D-F9DC-8443-995A-20BB2FB29DB2}" destId="{2D650430-8224-C940-81C6-066AD62274A0}" srcOrd="13" destOrd="0" presId="urn:microsoft.com/office/officeart/2005/8/layout/cycle6"/>
    <dgm:cxn modelId="{8EEBB3D2-350E-964E-AD9F-C1744115A43C}" type="presParOf" srcId="{7A0A515D-F9DC-8443-995A-20BB2FB29DB2}" destId="{1579F8BD-A634-7F46-8D97-6CA231750AB6}" srcOrd="14" destOrd="0" presId="urn:microsoft.com/office/officeart/2005/8/layout/cycle6"/>
    <dgm:cxn modelId="{005EA27D-28F8-D447-9412-82254465C734}" type="presParOf" srcId="{7A0A515D-F9DC-8443-995A-20BB2FB29DB2}" destId="{1BA4F62C-A533-7E48-9102-082514FB016B}" srcOrd="15" destOrd="0" presId="urn:microsoft.com/office/officeart/2005/8/layout/cycle6"/>
    <dgm:cxn modelId="{949039BE-F8E0-CD47-861D-AFC4368B6E85}" type="presParOf" srcId="{7A0A515D-F9DC-8443-995A-20BB2FB29DB2}" destId="{EEA8A266-80A6-2646-99B9-6F60235AF1B8}" srcOrd="16" destOrd="0" presId="urn:microsoft.com/office/officeart/2005/8/layout/cycle6"/>
    <dgm:cxn modelId="{E9A995F8-C7E8-D648-A8CA-12A9191DF49D}" type="presParOf" srcId="{7A0A515D-F9DC-8443-995A-20BB2FB29DB2}" destId="{570A8BCF-C0EE-6040-80B7-5BF0C9656639}" srcOrd="17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A3F73FC-0783-0F44-A1E5-FAE63575D914}" type="doc">
      <dgm:prSet loTypeId="urn:microsoft.com/office/officeart/2005/8/layout/hierarchy4" loCatId="" qsTypeId="urn:microsoft.com/office/officeart/2005/8/quickstyle/simple1" qsCatId="simple" csTypeId="urn:microsoft.com/office/officeart/2005/8/colors/accent5_1" csCatId="accent5"/>
      <dgm:spPr/>
      <dgm:t>
        <a:bodyPr/>
        <a:lstStyle/>
        <a:p>
          <a:endParaRPr lang="ru-RU"/>
        </a:p>
      </dgm:t>
    </dgm:pt>
    <dgm:pt modelId="{7E772F8B-99ED-C344-A457-9FFF76C13181}">
      <dgm:prSet/>
      <dgm:spPr/>
      <dgm:t>
        <a:bodyPr/>
        <a:lstStyle/>
        <a:p>
          <a:r>
            <a:rPr lang="ru-RU" b="1" baseline="0" dirty="0"/>
            <a:t>ДЯКУЮ ЗА ПЕРЕГЛЯД!</a:t>
          </a:r>
          <a:endParaRPr lang="ru-UA" dirty="0"/>
        </a:p>
      </dgm:t>
    </dgm:pt>
    <dgm:pt modelId="{C543A63E-609E-5748-B259-FD0759C7E609}" type="parTrans" cxnId="{3DF69F89-28C3-5C41-B1A0-8EDCF8AB2A3F}">
      <dgm:prSet/>
      <dgm:spPr/>
      <dgm:t>
        <a:bodyPr/>
        <a:lstStyle/>
        <a:p>
          <a:endParaRPr lang="ru-RU"/>
        </a:p>
      </dgm:t>
    </dgm:pt>
    <dgm:pt modelId="{CCA1A0BF-C964-0C4C-B8D3-BB3F4206D4D6}" type="sibTrans" cxnId="{3DF69F89-28C3-5C41-B1A0-8EDCF8AB2A3F}">
      <dgm:prSet/>
      <dgm:spPr/>
      <dgm:t>
        <a:bodyPr/>
        <a:lstStyle/>
        <a:p>
          <a:endParaRPr lang="ru-RU"/>
        </a:p>
      </dgm:t>
    </dgm:pt>
    <dgm:pt modelId="{C152207C-32A8-9543-9483-EBB5736EBC22}" type="pres">
      <dgm:prSet presAssocID="{CA3F73FC-0783-0F44-A1E5-FAE63575D914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0AA8A034-F8CC-5342-A580-16BC64068F76}" type="pres">
      <dgm:prSet presAssocID="{7E772F8B-99ED-C344-A457-9FFF76C13181}" presName="vertOne" presStyleCnt="0"/>
      <dgm:spPr/>
    </dgm:pt>
    <dgm:pt modelId="{9863B513-289E-B74F-9CB3-288803937AFF}" type="pres">
      <dgm:prSet presAssocID="{7E772F8B-99ED-C344-A457-9FFF76C13181}" presName="txOne" presStyleLbl="node0" presStyleIdx="0" presStyleCnt="1">
        <dgm:presLayoutVars>
          <dgm:chPref val="3"/>
        </dgm:presLayoutVars>
      </dgm:prSet>
      <dgm:spPr/>
    </dgm:pt>
    <dgm:pt modelId="{BB096228-D14F-A743-B9D4-49776EC3A08F}" type="pres">
      <dgm:prSet presAssocID="{7E772F8B-99ED-C344-A457-9FFF76C13181}" presName="horzOne" presStyleCnt="0"/>
      <dgm:spPr/>
    </dgm:pt>
  </dgm:ptLst>
  <dgm:cxnLst>
    <dgm:cxn modelId="{9583E944-D5A7-364E-88EC-B8584905D32A}" type="presOf" srcId="{7E772F8B-99ED-C344-A457-9FFF76C13181}" destId="{9863B513-289E-B74F-9CB3-288803937AFF}" srcOrd="0" destOrd="0" presId="urn:microsoft.com/office/officeart/2005/8/layout/hierarchy4"/>
    <dgm:cxn modelId="{8EC26F7F-A7B2-4A43-A43B-D1D55B2D4D89}" type="presOf" srcId="{CA3F73FC-0783-0F44-A1E5-FAE63575D914}" destId="{C152207C-32A8-9543-9483-EBB5736EBC22}" srcOrd="0" destOrd="0" presId="urn:microsoft.com/office/officeart/2005/8/layout/hierarchy4"/>
    <dgm:cxn modelId="{3DF69F89-28C3-5C41-B1A0-8EDCF8AB2A3F}" srcId="{CA3F73FC-0783-0F44-A1E5-FAE63575D914}" destId="{7E772F8B-99ED-C344-A457-9FFF76C13181}" srcOrd="0" destOrd="0" parTransId="{C543A63E-609E-5748-B259-FD0759C7E609}" sibTransId="{CCA1A0BF-C964-0C4C-B8D3-BB3F4206D4D6}"/>
    <dgm:cxn modelId="{94290CB3-76BF-E542-BBA3-BFF500866B7D}" type="presParOf" srcId="{C152207C-32A8-9543-9483-EBB5736EBC22}" destId="{0AA8A034-F8CC-5342-A580-16BC64068F76}" srcOrd="0" destOrd="0" presId="urn:microsoft.com/office/officeart/2005/8/layout/hierarchy4"/>
    <dgm:cxn modelId="{BEC14298-E918-244D-84F4-E676A1D6E096}" type="presParOf" srcId="{0AA8A034-F8CC-5342-A580-16BC64068F76}" destId="{9863B513-289E-B74F-9CB3-288803937AFF}" srcOrd="0" destOrd="0" presId="urn:microsoft.com/office/officeart/2005/8/layout/hierarchy4"/>
    <dgm:cxn modelId="{0818A709-060A-3E4F-B0A3-D8C5B1DCE8E8}" type="presParOf" srcId="{0AA8A034-F8CC-5342-A580-16BC64068F76}" destId="{BB096228-D14F-A743-B9D4-49776EC3A08F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1CC74B-FE98-DE43-8D3F-1A1260BF87D2}">
      <dsp:nvSpPr>
        <dsp:cNvPr id="0" name=""/>
        <dsp:cNvSpPr/>
      </dsp:nvSpPr>
      <dsp:spPr>
        <a:xfrm>
          <a:off x="-5640273" y="-863418"/>
          <a:ext cx="6715314" cy="6715314"/>
        </a:xfrm>
        <a:prstGeom prst="blockArc">
          <a:avLst>
            <a:gd name="adj1" fmla="val 18900000"/>
            <a:gd name="adj2" fmla="val 2700000"/>
            <a:gd name="adj3" fmla="val 322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49F3EE8-6D65-0947-81ED-6920EAB1EB92}">
      <dsp:nvSpPr>
        <dsp:cNvPr id="0" name=""/>
        <dsp:cNvSpPr/>
      </dsp:nvSpPr>
      <dsp:spPr>
        <a:xfrm>
          <a:off x="400625" y="262693"/>
          <a:ext cx="8216386" cy="52518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6867" tIns="66040" rIns="66040" bIns="6604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kern="1200"/>
            <a:t>﻿﻿учитель створює проблемну ситуацію;</a:t>
          </a:r>
        </a:p>
      </dsp:txBody>
      <dsp:txXfrm>
        <a:off x="400625" y="262693"/>
        <a:ext cx="8216386" cy="525186"/>
      </dsp:txXfrm>
    </dsp:sp>
    <dsp:sp modelId="{9852D845-417A-D548-BFDF-40797A5936AF}">
      <dsp:nvSpPr>
        <dsp:cNvPr id="0" name=""/>
        <dsp:cNvSpPr/>
      </dsp:nvSpPr>
      <dsp:spPr>
        <a:xfrm>
          <a:off x="72383" y="197044"/>
          <a:ext cx="656483" cy="65648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FB1050-FEC7-8742-AC22-A7443264AAB4}">
      <dsp:nvSpPr>
        <dsp:cNvPr id="0" name=""/>
        <dsp:cNvSpPr/>
      </dsp:nvSpPr>
      <dsp:spPr>
        <a:xfrm>
          <a:off x="832627" y="1050373"/>
          <a:ext cx="7784384" cy="52518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6867" tIns="66040" rIns="66040" bIns="6604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kern="1200"/>
            <a:t>﻿﻿учень приймає проблемну ситуацію;</a:t>
          </a:r>
        </a:p>
      </dsp:txBody>
      <dsp:txXfrm>
        <a:off x="832627" y="1050373"/>
        <a:ext cx="7784384" cy="525186"/>
      </dsp:txXfrm>
    </dsp:sp>
    <dsp:sp modelId="{6B0A5FCB-AE45-FA42-98EF-7F8CB757DC0E}">
      <dsp:nvSpPr>
        <dsp:cNvPr id="0" name=""/>
        <dsp:cNvSpPr/>
      </dsp:nvSpPr>
      <dsp:spPr>
        <a:xfrm>
          <a:off x="504386" y="984725"/>
          <a:ext cx="656483" cy="65648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DBDA33E-08FB-ED4E-95BE-9B4AB7D64596}">
      <dsp:nvSpPr>
        <dsp:cNvPr id="0" name=""/>
        <dsp:cNvSpPr/>
      </dsp:nvSpPr>
      <dsp:spPr>
        <a:xfrm>
          <a:off x="1030171" y="1838054"/>
          <a:ext cx="7586840" cy="52518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6867" tIns="66040" rIns="66040" bIns="6604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kern="1200"/>
            <a:t>﻿﻿спільно виявляють проблему;</a:t>
          </a:r>
        </a:p>
      </dsp:txBody>
      <dsp:txXfrm>
        <a:off x="1030171" y="1838054"/>
        <a:ext cx="7586840" cy="525186"/>
      </dsp:txXfrm>
    </dsp:sp>
    <dsp:sp modelId="{A1580BC4-5442-644B-8DCC-8ADB9CFF476A}">
      <dsp:nvSpPr>
        <dsp:cNvPr id="0" name=""/>
        <dsp:cNvSpPr/>
      </dsp:nvSpPr>
      <dsp:spPr>
        <a:xfrm>
          <a:off x="701929" y="1772406"/>
          <a:ext cx="656483" cy="65648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C46670-57FC-8845-B2E8-CE82D26A123A}">
      <dsp:nvSpPr>
        <dsp:cNvPr id="0" name=""/>
        <dsp:cNvSpPr/>
      </dsp:nvSpPr>
      <dsp:spPr>
        <a:xfrm>
          <a:off x="1030171" y="2625236"/>
          <a:ext cx="7586840" cy="52518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6867" tIns="66040" rIns="66040" bIns="6604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kern="1200"/>
            <a:t>﻿﻿вчитель керує пошуковою діяльністю;</a:t>
          </a:r>
        </a:p>
      </dsp:txBody>
      <dsp:txXfrm>
        <a:off x="1030171" y="2625236"/>
        <a:ext cx="7586840" cy="525186"/>
      </dsp:txXfrm>
    </dsp:sp>
    <dsp:sp modelId="{7F3410FC-C1F8-CB4D-811F-88D966588750}">
      <dsp:nvSpPr>
        <dsp:cNvPr id="0" name=""/>
        <dsp:cNvSpPr/>
      </dsp:nvSpPr>
      <dsp:spPr>
        <a:xfrm>
          <a:off x="701929" y="2559588"/>
          <a:ext cx="656483" cy="65648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95BB3C-743C-C047-A432-263DB3CEEEEE}">
      <dsp:nvSpPr>
        <dsp:cNvPr id="0" name=""/>
        <dsp:cNvSpPr/>
      </dsp:nvSpPr>
      <dsp:spPr>
        <a:xfrm>
          <a:off x="1303116" y="3412917"/>
          <a:ext cx="6843407" cy="52518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6867" tIns="66040" rIns="66040" bIns="6604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kern="1200" dirty="0" err="1"/>
            <a:t>учень</a:t>
          </a:r>
          <a:r>
            <a:rPr lang="ru-RU" sz="2600" kern="1200" dirty="0"/>
            <a:t> </a:t>
          </a:r>
          <a:r>
            <a:rPr lang="ru-RU" sz="2600" kern="1200" dirty="0" err="1"/>
            <a:t>здійснює</a:t>
          </a:r>
          <a:r>
            <a:rPr lang="ru-RU" sz="2600" kern="1200" dirty="0"/>
            <a:t> </a:t>
          </a:r>
          <a:r>
            <a:rPr lang="ru-RU" sz="2600" kern="1200" dirty="0" err="1"/>
            <a:t>самостійний</a:t>
          </a:r>
          <a:r>
            <a:rPr lang="ru-RU" sz="2600" kern="1200" dirty="0"/>
            <a:t> </a:t>
          </a:r>
          <a:r>
            <a:rPr lang="ru-RU" sz="2600" kern="1200" dirty="0" err="1"/>
            <a:t>пошук</a:t>
          </a:r>
          <a:r>
            <a:rPr lang="ru-RU" sz="2600" kern="1200" dirty="0"/>
            <a:t>;</a:t>
          </a:r>
        </a:p>
      </dsp:txBody>
      <dsp:txXfrm>
        <a:off x="1303116" y="3412917"/>
        <a:ext cx="6843407" cy="525186"/>
      </dsp:txXfrm>
    </dsp:sp>
    <dsp:sp modelId="{6E0A8F2C-2012-F642-982F-8B7360435D83}">
      <dsp:nvSpPr>
        <dsp:cNvPr id="0" name=""/>
        <dsp:cNvSpPr/>
      </dsp:nvSpPr>
      <dsp:spPr>
        <a:xfrm>
          <a:off x="504386" y="3347268"/>
          <a:ext cx="656483" cy="65648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4C6F3DD-0B41-114F-B760-FE6EC3D19A2A}">
      <dsp:nvSpPr>
        <dsp:cNvPr id="0" name=""/>
        <dsp:cNvSpPr/>
      </dsp:nvSpPr>
      <dsp:spPr>
        <a:xfrm>
          <a:off x="400625" y="4200597"/>
          <a:ext cx="8216386" cy="52518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6867" tIns="66040" rIns="66040" bIns="6604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kern="1200"/>
            <a:t>﻿﻿обговорення результатів.</a:t>
          </a:r>
        </a:p>
      </dsp:txBody>
      <dsp:txXfrm>
        <a:off x="400625" y="4200597"/>
        <a:ext cx="8216386" cy="525186"/>
      </dsp:txXfrm>
    </dsp:sp>
    <dsp:sp modelId="{7235EAB6-B290-D740-8DF7-F3A9C74CB555}">
      <dsp:nvSpPr>
        <dsp:cNvPr id="0" name=""/>
        <dsp:cNvSpPr/>
      </dsp:nvSpPr>
      <dsp:spPr>
        <a:xfrm>
          <a:off x="72383" y="4134949"/>
          <a:ext cx="656483" cy="65648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3234CE-00A9-D54E-8954-05E89225B35E}">
      <dsp:nvSpPr>
        <dsp:cNvPr id="0" name=""/>
        <dsp:cNvSpPr/>
      </dsp:nvSpPr>
      <dsp:spPr>
        <a:xfrm>
          <a:off x="1357121" y="0"/>
          <a:ext cx="4358640" cy="4358640"/>
        </a:xfrm>
        <a:prstGeom prst="triangl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5909AB-6C75-CB4C-8464-0A3848FDA8DE}">
      <dsp:nvSpPr>
        <dsp:cNvPr id="0" name=""/>
        <dsp:cNvSpPr/>
      </dsp:nvSpPr>
      <dsp:spPr>
        <a:xfrm>
          <a:off x="3536442" y="438205"/>
          <a:ext cx="2833116" cy="103177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400" b="1" kern="1200"/>
            <a:t>потреба учня у новому знанні або способу дії («хочу дізнатися…, навчитися…»);</a:t>
          </a:r>
          <a:endParaRPr lang="ru-UA" sz="1400" kern="1200"/>
        </a:p>
      </dsp:txBody>
      <dsp:txXfrm>
        <a:off x="3586809" y="488572"/>
        <a:ext cx="2732382" cy="931037"/>
      </dsp:txXfrm>
    </dsp:sp>
    <dsp:sp modelId="{B8B29E7A-807D-5441-A757-0A4FDCC3E2C4}">
      <dsp:nvSpPr>
        <dsp:cNvPr id="0" name=""/>
        <dsp:cNvSpPr/>
      </dsp:nvSpPr>
      <dsp:spPr>
        <a:xfrm>
          <a:off x="3536442" y="1598948"/>
          <a:ext cx="2833116" cy="103177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-764177"/>
              <a:satOff val="-5123"/>
              <a:lumOff val="-529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400" b="1" kern="1200"/>
            <a:t>невідоме знання, яке учень повинен засвоїти;</a:t>
          </a:r>
          <a:endParaRPr lang="ru-UA" sz="1400" kern="1200"/>
        </a:p>
      </dsp:txBody>
      <dsp:txXfrm>
        <a:off x="3586809" y="1649315"/>
        <a:ext cx="2732382" cy="931037"/>
      </dsp:txXfrm>
    </dsp:sp>
    <dsp:sp modelId="{FB7EC04E-7045-7849-BC5F-8F373D9C2336}">
      <dsp:nvSpPr>
        <dsp:cNvPr id="0" name=""/>
        <dsp:cNvSpPr/>
      </dsp:nvSpPr>
      <dsp:spPr>
        <a:xfrm>
          <a:off x="3536442" y="2759691"/>
          <a:ext cx="2833116" cy="103177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-1528355"/>
              <a:satOff val="-10245"/>
              <a:lumOff val="-1058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400" b="1" kern="1200"/>
            <a:t>відомі знання і сформовані уміння (можу сам, без вчителя)</a:t>
          </a:r>
          <a:endParaRPr lang="ru-UA" sz="1400" kern="1200"/>
        </a:p>
      </dsp:txBody>
      <dsp:txXfrm>
        <a:off x="3586809" y="2810058"/>
        <a:ext cx="2732382" cy="93103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F283CC-2C66-384C-A85F-C0C9872CA953}">
      <dsp:nvSpPr>
        <dsp:cNvPr id="0" name=""/>
        <dsp:cNvSpPr/>
      </dsp:nvSpPr>
      <dsp:spPr>
        <a:xfrm>
          <a:off x="3598618" y="1222232"/>
          <a:ext cx="1565763" cy="156595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4EE13C9A-8001-A246-86F0-3A8792A763F7}">
      <dsp:nvSpPr>
        <dsp:cNvPr id="0" name=""/>
        <dsp:cNvSpPr/>
      </dsp:nvSpPr>
      <dsp:spPr>
        <a:xfrm>
          <a:off x="3484447" y="0"/>
          <a:ext cx="1794104" cy="960120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700" i="1" kern="1200"/>
            <a:t>Принцип творчості</a:t>
          </a:r>
          <a:endParaRPr lang="ru-UA" sz="1700" kern="1200"/>
        </a:p>
      </dsp:txBody>
      <dsp:txXfrm>
        <a:off x="3484447" y="0"/>
        <a:ext cx="1794104" cy="960120"/>
      </dsp:txXfrm>
    </dsp:sp>
    <dsp:sp modelId="{A52886D2-FF32-394A-B2D3-AEDAA007811C}">
      <dsp:nvSpPr>
        <dsp:cNvPr id="0" name=""/>
        <dsp:cNvSpPr/>
      </dsp:nvSpPr>
      <dsp:spPr>
        <a:xfrm>
          <a:off x="4057908" y="1443060"/>
          <a:ext cx="1565763" cy="156595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B9B193BD-FC84-6245-9ED2-10C8AD9C9E26}">
      <dsp:nvSpPr>
        <dsp:cNvPr id="0" name=""/>
        <dsp:cNvSpPr/>
      </dsp:nvSpPr>
      <dsp:spPr>
        <a:xfrm>
          <a:off x="5816783" y="912114"/>
          <a:ext cx="1696244" cy="1056132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i="1" kern="1200"/>
            <a:t>Принцип варіативності</a:t>
          </a:r>
          <a:endParaRPr lang="ru-UA" sz="1700" kern="1200"/>
        </a:p>
      </dsp:txBody>
      <dsp:txXfrm>
        <a:off x="5816783" y="912114"/>
        <a:ext cx="1696244" cy="1056132"/>
      </dsp:txXfrm>
    </dsp:sp>
    <dsp:sp modelId="{FEA5CDA8-5A30-9944-A8B6-8A281EDBE5EA}">
      <dsp:nvSpPr>
        <dsp:cNvPr id="0" name=""/>
        <dsp:cNvSpPr/>
      </dsp:nvSpPr>
      <dsp:spPr>
        <a:xfrm>
          <a:off x="4170774" y="1939922"/>
          <a:ext cx="1565763" cy="156595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82DF207D-AECA-4044-83ED-F8D7A920C358}">
      <dsp:nvSpPr>
        <dsp:cNvPr id="0" name=""/>
        <dsp:cNvSpPr/>
      </dsp:nvSpPr>
      <dsp:spPr>
        <a:xfrm>
          <a:off x="5979883" y="2256281"/>
          <a:ext cx="1663623" cy="1128140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700" i="1" kern="1200"/>
            <a:t>Принцип мінімакса</a:t>
          </a:r>
          <a:endParaRPr lang="ru-UA" sz="1700" kern="1200"/>
        </a:p>
      </dsp:txBody>
      <dsp:txXfrm>
        <a:off x="5979883" y="2256281"/>
        <a:ext cx="1663623" cy="1128140"/>
      </dsp:txXfrm>
    </dsp:sp>
    <dsp:sp modelId="{2A0431CD-C869-FA44-A018-DA3277C331C0}">
      <dsp:nvSpPr>
        <dsp:cNvPr id="0" name=""/>
        <dsp:cNvSpPr/>
      </dsp:nvSpPr>
      <dsp:spPr>
        <a:xfrm>
          <a:off x="3853054" y="2338372"/>
          <a:ext cx="1565763" cy="156595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E1B02B9F-178B-8141-8157-5FC237BF9C41}">
      <dsp:nvSpPr>
        <dsp:cNvPr id="0" name=""/>
        <dsp:cNvSpPr/>
      </dsp:nvSpPr>
      <dsp:spPr>
        <a:xfrm>
          <a:off x="5262242" y="3768471"/>
          <a:ext cx="1794104" cy="1032129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700" i="1" kern="1200"/>
            <a:t>Принцип безперервності</a:t>
          </a:r>
          <a:endParaRPr lang="ru-UA" sz="1700" kern="1200"/>
        </a:p>
      </dsp:txBody>
      <dsp:txXfrm>
        <a:off x="5262242" y="3768471"/>
        <a:ext cx="1794104" cy="1032129"/>
      </dsp:txXfrm>
    </dsp:sp>
    <dsp:sp modelId="{B9F158C8-540C-BD48-BCEE-1B03EB6C085D}">
      <dsp:nvSpPr>
        <dsp:cNvPr id="0" name=""/>
        <dsp:cNvSpPr/>
      </dsp:nvSpPr>
      <dsp:spPr>
        <a:xfrm>
          <a:off x="3344181" y="2338372"/>
          <a:ext cx="1565763" cy="156595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EA035958-16C2-D54F-80A7-4CFC0CC9127D}">
      <dsp:nvSpPr>
        <dsp:cNvPr id="0" name=""/>
        <dsp:cNvSpPr/>
      </dsp:nvSpPr>
      <dsp:spPr>
        <a:xfrm>
          <a:off x="1706653" y="3768471"/>
          <a:ext cx="1794104" cy="1032129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700" i="1" kern="1200"/>
            <a:t>Принцип цілісного уявлення про світ</a:t>
          </a:r>
          <a:endParaRPr lang="ru-UA" sz="1700" kern="1200"/>
        </a:p>
      </dsp:txBody>
      <dsp:txXfrm>
        <a:off x="1706653" y="3768471"/>
        <a:ext cx="1794104" cy="1032129"/>
      </dsp:txXfrm>
    </dsp:sp>
    <dsp:sp modelId="{4558081B-EDB1-F04F-9648-FAD2B0DF27E5}">
      <dsp:nvSpPr>
        <dsp:cNvPr id="0" name=""/>
        <dsp:cNvSpPr/>
      </dsp:nvSpPr>
      <dsp:spPr>
        <a:xfrm>
          <a:off x="3026462" y="1939922"/>
          <a:ext cx="1565763" cy="156595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EA42C01A-5291-8646-86E0-34D072C8ED27}">
      <dsp:nvSpPr>
        <dsp:cNvPr id="0" name=""/>
        <dsp:cNvSpPr/>
      </dsp:nvSpPr>
      <dsp:spPr>
        <a:xfrm>
          <a:off x="1119492" y="2256281"/>
          <a:ext cx="1663623" cy="1128140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700" i="1" kern="1200"/>
            <a:t>Принцип діяльності</a:t>
          </a:r>
          <a:endParaRPr lang="ru-UA" sz="1700" kern="1200"/>
        </a:p>
      </dsp:txBody>
      <dsp:txXfrm>
        <a:off x="1119492" y="2256281"/>
        <a:ext cx="1663623" cy="1128140"/>
      </dsp:txXfrm>
    </dsp:sp>
    <dsp:sp modelId="{9B3DE7D4-97DD-8143-9620-30EE2175160C}">
      <dsp:nvSpPr>
        <dsp:cNvPr id="0" name=""/>
        <dsp:cNvSpPr/>
      </dsp:nvSpPr>
      <dsp:spPr>
        <a:xfrm>
          <a:off x="3139327" y="1443060"/>
          <a:ext cx="1565763" cy="156595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9EB9945B-4DCE-524E-B3D1-3040D3BA5457}">
      <dsp:nvSpPr>
        <dsp:cNvPr id="0" name=""/>
        <dsp:cNvSpPr/>
      </dsp:nvSpPr>
      <dsp:spPr>
        <a:xfrm>
          <a:off x="1249972" y="912114"/>
          <a:ext cx="1696244" cy="1056132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700" i="1" kern="1200"/>
            <a:t>Принцип психологічної комфортності</a:t>
          </a:r>
          <a:endParaRPr lang="ru-UA" sz="1700" kern="1200"/>
        </a:p>
      </dsp:txBody>
      <dsp:txXfrm>
        <a:off x="1249972" y="912114"/>
        <a:ext cx="1696244" cy="105613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1EC9C6-137B-6345-9FF1-420C06CB098D}">
      <dsp:nvSpPr>
        <dsp:cNvPr id="0" name=""/>
        <dsp:cNvSpPr/>
      </dsp:nvSpPr>
      <dsp:spPr>
        <a:xfrm>
          <a:off x="3844230" y="1563"/>
          <a:ext cx="1455539" cy="9461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60000"/>
                <a:satMod val="105000"/>
                <a:lumMod val="10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65000"/>
                <a:satMod val="10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70000"/>
                <a:satMod val="10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kern="1200" dirty="0"/>
            <a:t>﻿</a:t>
          </a:r>
          <a:r>
            <a:rPr lang="ru-RU" sz="1100" b="1" kern="1200" dirty="0" err="1"/>
            <a:t>Розвиток</a:t>
          </a:r>
          <a:r>
            <a:rPr lang="ru-RU" sz="1100" b="1" kern="1200" dirty="0"/>
            <a:t> </a:t>
          </a:r>
          <a:r>
            <a:rPr lang="ru-RU" sz="1100" b="1" kern="1200" dirty="0" err="1"/>
            <a:t>креативних</a:t>
          </a:r>
          <a:r>
            <a:rPr lang="ru-RU" sz="1100" b="1" kern="1200" dirty="0"/>
            <a:t> </a:t>
          </a:r>
          <a:r>
            <a:rPr lang="ru-RU" sz="1100" b="1" kern="1200" dirty="0" err="1"/>
            <a:t>здібностей</a:t>
          </a:r>
          <a:r>
            <a:rPr lang="ru-RU" sz="1100" b="1" kern="1200" dirty="0"/>
            <a:t>.</a:t>
          </a:r>
          <a:endParaRPr lang="ru-UA" sz="1100" b="1" kern="1200" dirty="0"/>
        </a:p>
      </dsp:txBody>
      <dsp:txXfrm>
        <a:off x="3890415" y="47748"/>
        <a:ext cx="1363169" cy="853730"/>
      </dsp:txXfrm>
    </dsp:sp>
    <dsp:sp modelId="{5CE786FD-9937-C342-8685-EDDF2B9CD6D7}">
      <dsp:nvSpPr>
        <dsp:cNvPr id="0" name=""/>
        <dsp:cNvSpPr/>
      </dsp:nvSpPr>
      <dsp:spPr>
        <a:xfrm>
          <a:off x="2341513" y="474613"/>
          <a:ext cx="4460972" cy="4460972"/>
        </a:xfrm>
        <a:custGeom>
          <a:avLst/>
          <a:gdLst/>
          <a:ahLst/>
          <a:cxnLst/>
          <a:rect l="0" t="0" r="0" b="0"/>
          <a:pathLst>
            <a:path>
              <a:moveTo>
                <a:pt x="2967573" y="125309"/>
              </a:moveTo>
              <a:arcTo wR="2230486" hR="2230486" stAng="17357804" swAng="1502709"/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8BE8C8-5666-B541-AC07-76A639FE1CB9}">
      <dsp:nvSpPr>
        <dsp:cNvPr id="0" name=""/>
        <dsp:cNvSpPr/>
      </dsp:nvSpPr>
      <dsp:spPr>
        <a:xfrm>
          <a:off x="5775888" y="1116806"/>
          <a:ext cx="1455539" cy="946100"/>
        </a:xfrm>
        <a:prstGeom prst="roundRect">
          <a:avLst/>
        </a:prstGeom>
        <a:gradFill rotWithShape="0">
          <a:gsLst>
            <a:gs pos="0">
              <a:schemeClr val="accent2">
                <a:hueOff val="-264675"/>
                <a:satOff val="298"/>
                <a:lumOff val="706"/>
                <a:alphaOff val="0"/>
                <a:tint val="60000"/>
                <a:satMod val="105000"/>
                <a:lumMod val="105000"/>
              </a:schemeClr>
            </a:gs>
            <a:gs pos="100000">
              <a:schemeClr val="accent2">
                <a:hueOff val="-264675"/>
                <a:satOff val="298"/>
                <a:lumOff val="706"/>
                <a:alphaOff val="0"/>
                <a:tint val="65000"/>
                <a:satMod val="100000"/>
                <a:lumMod val="100000"/>
              </a:schemeClr>
            </a:gs>
            <a:gs pos="100000">
              <a:schemeClr val="accent2">
                <a:hueOff val="-264675"/>
                <a:satOff val="298"/>
                <a:lumOff val="706"/>
                <a:alphaOff val="0"/>
                <a:tint val="70000"/>
                <a:satMod val="10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kern="1200" dirty="0"/>
            <a:t>﻿</a:t>
          </a:r>
          <a:r>
            <a:rPr lang="ru-RU" sz="1100" b="1" kern="1200" dirty="0" err="1"/>
            <a:t>Творче</a:t>
          </a:r>
          <a:r>
            <a:rPr lang="ru-RU" sz="1100" b="1" kern="1200" dirty="0"/>
            <a:t> </a:t>
          </a:r>
          <a:r>
            <a:rPr lang="ru-RU" sz="1100" b="1" kern="1200" dirty="0" err="1"/>
            <a:t>застосування</a:t>
          </a:r>
          <a:r>
            <a:rPr lang="ru-RU" sz="1100" b="1" kern="1200" dirty="0"/>
            <a:t> </a:t>
          </a:r>
          <a:r>
            <a:rPr lang="ru-RU" sz="1100" b="1" kern="1200" dirty="0" err="1"/>
            <a:t>знань</a:t>
          </a:r>
          <a:r>
            <a:rPr lang="ru-RU" sz="1100" b="1" kern="1200" dirty="0"/>
            <a:t>.</a:t>
          </a:r>
          <a:endParaRPr lang="ru-UA" sz="1100" b="1" kern="1200" dirty="0"/>
        </a:p>
      </dsp:txBody>
      <dsp:txXfrm>
        <a:off x="5822073" y="1162991"/>
        <a:ext cx="1363169" cy="853730"/>
      </dsp:txXfrm>
    </dsp:sp>
    <dsp:sp modelId="{5C1444FC-4FDA-C34D-9E27-2D358917C11D}">
      <dsp:nvSpPr>
        <dsp:cNvPr id="0" name=""/>
        <dsp:cNvSpPr/>
      </dsp:nvSpPr>
      <dsp:spPr>
        <a:xfrm>
          <a:off x="2341513" y="474613"/>
          <a:ext cx="4460972" cy="4460972"/>
        </a:xfrm>
        <a:custGeom>
          <a:avLst/>
          <a:gdLst/>
          <a:ahLst/>
          <a:cxnLst/>
          <a:rect l="0" t="0" r="0" b="0"/>
          <a:pathLst>
            <a:path>
              <a:moveTo>
                <a:pt x="4370186" y="1600603"/>
              </a:moveTo>
              <a:arcTo wR="2230486" hR="2230486" stAng="20615801" swAng="1968397"/>
            </a:path>
          </a:pathLst>
        </a:custGeom>
        <a:noFill/>
        <a:ln w="6350" cap="flat" cmpd="sng" algn="ctr">
          <a:solidFill>
            <a:schemeClr val="accent2">
              <a:hueOff val="-264675"/>
              <a:satOff val="298"/>
              <a:lumOff val="70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FA40D8-0A27-424E-84AF-249153E50D6B}">
      <dsp:nvSpPr>
        <dsp:cNvPr id="0" name=""/>
        <dsp:cNvSpPr/>
      </dsp:nvSpPr>
      <dsp:spPr>
        <a:xfrm>
          <a:off x="5775888" y="3347292"/>
          <a:ext cx="1455539" cy="946100"/>
        </a:xfrm>
        <a:prstGeom prst="roundRect">
          <a:avLst/>
        </a:prstGeom>
        <a:gradFill rotWithShape="0">
          <a:gsLst>
            <a:gs pos="0">
              <a:schemeClr val="accent2">
                <a:hueOff val="-529349"/>
                <a:satOff val="597"/>
                <a:lumOff val="1412"/>
                <a:alphaOff val="0"/>
                <a:tint val="60000"/>
                <a:satMod val="105000"/>
                <a:lumMod val="105000"/>
              </a:schemeClr>
            </a:gs>
            <a:gs pos="100000">
              <a:schemeClr val="accent2">
                <a:hueOff val="-529349"/>
                <a:satOff val="597"/>
                <a:lumOff val="1412"/>
                <a:alphaOff val="0"/>
                <a:tint val="65000"/>
                <a:satMod val="100000"/>
                <a:lumMod val="100000"/>
              </a:schemeClr>
            </a:gs>
            <a:gs pos="100000">
              <a:schemeClr val="accent2">
                <a:hueOff val="-529349"/>
                <a:satOff val="597"/>
                <a:lumOff val="1412"/>
                <a:alphaOff val="0"/>
                <a:tint val="70000"/>
                <a:satMod val="10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 dirty="0"/>
            <a:t>﻿</a:t>
          </a:r>
          <a:r>
            <a:rPr lang="ru-RU" sz="1100" b="1" kern="1200" dirty="0" err="1"/>
            <a:t>Вміння</a:t>
          </a:r>
          <a:r>
            <a:rPr lang="ru-RU" sz="1100" b="1" kern="1200" dirty="0"/>
            <a:t> </a:t>
          </a:r>
          <a:r>
            <a:rPr lang="ru-RU" sz="1100" b="1" kern="1200" dirty="0" err="1"/>
            <a:t>працювати</a:t>
          </a:r>
          <a:r>
            <a:rPr lang="ru-RU" sz="1100" b="1" kern="1200" dirty="0"/>
            <a:t>, як </a:t>
          </a:r>
          <a:r>
            <a:rPr lang="ru-RU" sz="1100" b="1" kern="1200" dirty="0" err="1"/>
            <a:t>самостійно</a:t>
          </a:r>
          <a:r>
            <a:rPr lang="ru-RU" sz="1100" b="1" kern="1200" dirty="0"/>
            <a:t>, так і в </a:t>
          </a:r>
          <a:r>
            <a:rPr lang="ru-RU" sz="1100" b="1" kern="1200" dirty="0" err="1"/>
            <a:t>команді</a:t>
          </a:r>
          <a:r>
            <a:rPr lang="ru-RU" sz="1100" b="1" kern="1200" dirty="0"/>
            <a:t>.</a:t>
          </a:r>
          <a:endParaRPr lang="ru-UA" sz="1100" b="1" kern="1200" dirty="0"/>
        </a:p>
      </dsp:txBody>
      <dsp:txXfrm>
        <a:off x="5822073" y="3393477"/>
        <a:ext cx="1363169" cy="853730"/>
      </dsp:txXfrm>
    </dsp:sp>
    <dsp:sp modelId="{7376D073-C8C7-8047-83BA-5978322997F6}">
      <dsp:nvSpPr>
        <dsp:cNvPr id="0" name=""/>
        <dsp:cNvSpPr/>
      </dsp:nvSpPr>
      <dsp:spPr>
        <a:xfrm>
          <a:off x="2341513" y="474613"/>
          <a:ext cx="4460972" cy="4460972"/>
        </a:xfrm>
        <a:custGeom>
          <a:avLst/>
          <a:gdLst/>
          <a:ahLst/>
          <a:cxnLst/>
          <a:rect l="0" t="0" r="0" b="0"/>
          <a:pathLst>
            <a:path>
              <a:moveTo>
                <a:pt x="3789457" y="3825689"/>
              </a:moveTo>
              <a:arcTo wR="2230486" hR="2230486" stAng="2739488" swAng="1502709"/>
            </a:path>
          </a:pathLst>
        </a:custGeom>
        <a:noFill/>
        <a:ln w="6350" cap="flat" cmpd="sng" algn="ctr">
          <a:solidFill>
            <a:schemeClr val="accent2">
              <a:hueOff val="-529349"/>
              <a:satOff val="597"/>
              <a:lumOff val="141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6F01801-15D8-EC48-A5AE-B14AACCB8431}">
      <dsp:nvSpPr>
        <dsp:cNvPr id="0" name=""/>
        <dsp:cNvSpPr/>
      </dsp:nvSpPr>
      <dsp:spPr>
        <a:xfrm>
          <a:off x="3844230" y="4462535"/>
          <a:ext cx="1455539" cy="946100"/>
        </a:xfrm>
        <a:prstGeom prst="roundRect">
          <a:avLst/>
        </a:prstGeom>
        <a:gradFill rotWithShape="0">
          <a:gsLst>
            <a:gs pos="0">
              <a:schemeClr val="accent2">
                <a:hueOff val="-794024"/>
                <a:satOff val="895"/>
                <a:lumOff val="2118"/>
                <a:alphaOff val="0"/>
                <a:tint val="60000"/>
                <a:satMod val="105000"/>
                <a:lumMod val="105000"/>
              </a:schemeClr>
            </a:gs>
            <a:gs pos="100000">
              <a:schemeClr val="accent2">
                <a:hueOff val="-794024"/>
                <a:satOff val="895"/>
                <a:lumOff val="2118"/>
                <a:alphaOff val="0"/>
                <a:tint val="65000"/>
                <a:satMod val="100000"/>
                <a:lumMod val="100000"/>
              </a:schemeClr>
            </a:gs>
            <a:gs pos="100000">
              <a:schemeClr val="accent2">
                <a:hueOff val="-794024"/>
                <a:satOff val="895"/>
                <a:lumOff val="2118"/>
                <a:alphaOff val="0"/>
                <a:tint val="70000"/>
                <a:satMod val="10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kern="1200" dirty="0"/>
            <a:t>﻿</a:t>
          </a:r>
          <a:r>
            <a:rPr lang="ru-RU" sz="1100" b="1" kern="1200" dirty="0" err="1"/>
            <a:t>Розвиток</a:t>
          </a:r>
          <a:r>
            <a:rPr lang="ru-RU" sz="1100" b="1" kern="1200" dirty="0"/>
            <a:t> </a:t>
          </a:r>
          <a:r>
            <a:rPr lang="ru-RU" sz="1100" b="1" kern="1200" dirty="0" err="1"/>
            <a:t>навичок</a:t>
          </a:r>
          <a:r>
            <a:rPr lang="ru-RU" sz="1100" b="1" kern="1200" dirty="0"/>
            <a:t> </a:t>
          </a:r>
          <a:r>
            <a:rPr lang="ru-RU" sz="1100" b="1" kern="1200" dirty="0" err="1"/>
            <a:t>мислення</a:t>
          </a:r>
          <a:r>
            <a:rPr lang="ru-RU" sz="1100" b="1" kern="1200" dirty="0"/>
            <a:t> на </a:t>
          </a:r>
          <a:r>
            <a:rPr lang="ru-RU" sz="1100" b="1" kern="1200" dirty="0" err="1"/>
            <a:t>більш</a:t>
          </a:r>
          <a:r>
            <a:rPr lang="ru-RU" sz="1100" b="1" kern="1200" dirty="0"/>
            <a:t> </a:t>
          </a:r>
          <a:r>
            <a:rPr lang="ru-RU" sz="1100" b="1" kern="1200" dirty="0" err="1"/>
            <a:t>високому</a:t>
          </a:r>
          <a:r>
            <a:rPr lang="ru-RU" sz="1100" b="1" kern="1200" dirty="0"/>
            <a:t> </a:t>
          </a:r>
          <a:r>
            <a:rPr lang="ru-RU" sz="1100" b="1" kern="1200" dirty="0" err="1"/>
            <a:t>рівні</a:t>
          </a:r>
          <a:r>
            <a:rPr lang="ru-RU" sz="1100" b="1" kern="1200" dirty="0"/>
            <a:t>.</a:t>
          </a:r>
          <a:endParaRPr lang="ru-UA" sz="1100" b="1" kern="1200" dirty="0"/>
        </a:p>
      </dsp:txBody>
      <dsp:txXfrm>
        <a:off x="3890415" y="4508720"/>
        <a:ext cx="1363169" cy="853730"/>
      </dsp:txXfrm>
    </dsp:sp>
    <dsp:sp modelId="{8FADA97B-412E-2041-9F58-4E4FE88205B3}">
      <dsp:nvSpPr>
        <dsp:cNvPr id="0" name=""/>
        <dsp:cNvSpPr/>
      </dsp:nvSpPr>
      <dsp:spPr>
        <a:xfrm>
          <a:off x="2341513" y="474613"/>
          <a:ext cx="4460972" cy="4460972"/>
        </a:xfrm>
        <a:custGeom>
          <a:avLst/>
          <a:gdLst/>
          <a:ahLst/>
          <a:cxnLst/>
          <a:rect l="0" t="0" r="0" b="0"/>
          <a:pathLst>
            <a:path>
              <a:moveTo>
                <a:pt x="1493398" y="4335663"/>
              </a:moveTo>
              <a:arcTo wR="2230486" hR="2230486" stAng="6557804" swAng="1502709"/>
            </a:path>
          </a:pathLst>
        </a:custGeom>
        <a:noFill/>
        <a:ln w="6350" cap="flat" cmpd="sng" algn="ctr">
          <a:solidFill>
            <a:schemeClr val="accent2">
              <a:hueOff val="-794024"/>
              <a:satOff val="895"/>
              <a:lumOff val="211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ECE485B-CF97-804F-A3B2-3D6BC37BD71D}">
      <dsp:nvSpPr>
        <dsp:cNvPr id="0" name=""/>
        <dsp:cNvSpPr/>
      </dsp:nvSpPr>
      <dsp:spPr>
        <a:xfrm>
          <a:off x="1912572" y="3347292"/>
          <a:ext cx="1455539" cy="946100"/>
        </a:xfrm>
        <a:prstGeom prst="roundRect">
          <a:avLst/>
        </a:prstGeom>
        <a:gradFill rotWithShape="0">
          <a:gsLst>
            <a:gs pos="0">
              <a:schemeClr val="accent2">
                <a:hueOff val="-1058698"/>
                <a:satOff val="1194"/>
                <a:lumOff val="2824"/>
                <a:alphaOff val="0"/>
                <a:tint val="60000"/>
                <a:satMod val="105000"/>
                <a:lumMod val="105000"/>
              </a:schemeClr>
            </a:gs>
            <a:gs pos="100000">
              <a:schemeClr val="accent2">
                <a:hueOff val="-1058698"/>
                <a:satOff val="1194"/>
                <a:lumOff val="2824"/>
                <a:alphaOff val="0"/>
                <a:tint val="65000"/>
                <a:satMod val="100000"/>
                <a:lumMod val="100000"/>
              </a:schemeClr>
            </a:gs>
            <a:gs pos="100000">
              <a:schemeClr val="accent2">
                <a:hueOff val="-1058698"/>
                <a:satOff val="1194"/>
                <a:lumOff val="2824"/>
                <a:alphaOff val="0"/>
                <a:tint val="70000"/>
                <a:satMod val="10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kern="1200" dirty="0"/>
            <a:t>﻿</a:t>
          </a:r>
          <a:r>
            <a:rPr lang="ru-RU" sz="1100" b="1" kern="1200" dirty="0" err="1"/>
            <a:t>Формування</a:t>
          </a:r>
          <a:r>
            <a:rPr lang="ru-RU" sz="1100" b="1" kern="1200" dirty="0"/>
            <a:t> </a:t>
          </a:r>
          <a:r>
            <a:rPr lang="ru-RU" sz="1100" b="1" kern="1200" dirty="0" err="1"/>
            <a:t>навчально-пізнавальної</a:t>
          </a:r>
          <a:r>
            <a:rPr lang="ru-RU" sz="1100" b="1" kern="1200" dirty="0"/>
            <a:t> </a:t>
          </a:r>
          <a:r>
            <a:rPr lang="ru-RU" sz="1100" b="1" kern="1200" dirty="0" err="1"/>
            <a:t>компетентності</a:t>
          </a:r>
          <a:r>
            <a:rPr lang="ru-RU" sz="1100" b="1" kern="1200" dirty="0"/>
            <a:t>.</a:t>
          </a:r>
          <a:endParaRPr lang="ru-UA" sz="1100" b="1" kern="1200" dirty="0"/>
        </a:p>
      </dsp:txBody>
      <dsp:txXfrm>
        <a:off x="1958757" y="3393477"/>
        <a:ext cx="1363169" cy="853730"/>
      </dsp:txXfrm>
    </dsp:sp>
    <dsp:sp modelId="{1579F8BD-A634-7F46-8D97-6CA231750AB6}">
      <dsp:nvSpPr>
        <dsp:cNvPr id="0" name=""/>
        <dsp:cNvSpPr/>
      </dsp:nvSpPr>
      <dsp:spPr>
        <a:xfrm>
          <a:off x="2341513" y="474613"/>
          <a:ext cx="4460972" cy="4460972"/>
        </a:xfrm>
        <a:custGeom>
          <a:avLst/>
          <a:gdLst/>
          <a:ahLst/>
          <a:cxnLst/>
          <a:rect l="0" t="0" r="0" b="0"/>
          <a:pathLst>
            <a:path>
              <a:moveTo>
                <a:pt x="90785" y="2860368"/>
              </a:moveTo>
              <a:arcTo wR="2230486" hR="2230486" stAng="9815801" swAng="1968397"/>
            </a:path>
          </a:pathLst>
        </a:custGeom>
        <a:noFill/>
        <a:ln w="6350" cap="flat" cmpd="sng" algn="ctr">
          <a:solidFill>
            <a:schemeClr val="accent2">
              <a:hueOff val="-1058698"/>
              <a:satOff val="1194"/>
              <a:lumOff val="282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BA4F62C-A533-7E48-9102-082514FB016B}">
      <dsp:nvSpPr>
        <dsp:cNvPr id="0" name=""/>
        <dsp:cNvSpPr/>
      </dsp:nvSpPr>
      <dsp:spPr>
        <a:xfrm>
          <a:off x="1912572" y="1116806"/>
          <a:ext cx="1455539" cy="946100"/>
        </a:xfrm>
        <a:prstGeom prst="roundRect">
          <a:avLst/>
        </a:prstGeom>
        <a:gradFill rotWithShape="0">
          <a:gsLst>
            <a:gs pos="0">
              <a:schemeClr val="accent2">
                <a:hueOff val="-1323373"/>
                <a:satOff val="1492"/>
                <a:lumOff val="3530"/>
                <a:alphaOff val="0"/>
                <a:tint val="60000"/>
                <a:satMod val="105000"/>
                <a:lumMod val="105000"/>
              </a:schemeClr>
            </a:gs>
            <a:gs pos="100000">
              <a:schemeClr val="accent2">
                <a:hueOff val="-1323373"/>
                <a:satOff val="1492"/>
                <a:lumOff val="3530"/>
                <a:alphaOff val="0"/>
                <a:tint val="65000"/>
                <a:satMod val="100000"/>
                <a:lumMod val="100000"/>
              </a:schemeClr>
            </a:gs>
            <a:gs pos="100000">
              <a:schemeClr val="accent2">
                <a:hueOff val="-1323373"/>
                <a:satOff val="1492"/>
                <a:lumOff val="3530"/>
                <a:alphaOff val="0"/>
                <a:tint val="70000"/>
                <a:satMod val="10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kern="1200" dirty="0"/>
            <a:t>﻿</a:t>
          </a:r>
          <a:r>
            <a:rPr lang="ru-RU" sz="1100" b="1" kern="1200" dirty="0" err="1"/>
            <a:t>Підвищення</a:t>
          </a:r>
          <a:r>
            <a:rPr lang="ru-RU" sz="1100" b="1" kern="1200" dirty="0"/>
            <a:t> </a:t>
          </a:r>
          <a:r>
            <a:rPr lang="ru-RU" sz="1100" b="1" kern="1200" dirty="0" err="1"/>
            <a:t>інтересу</a:t>
          </a:r>
          <a:r>
            <a:rPr lang="ru-RU" sz="1100" b="1" kern="1200" dirty="0"/>
            <a:t> до </a:t>
          </a:r>
          <a:r>
            <a:rPr lang="ru-RU" sz="1100" b="1" kern="1200" dirty="0" err="1"/>
            <a:t>навчання</a:t>
          </a:r>
          <a:endParaRPr lang="ru-UA" sz="1100" b="1" kern="1200" dirty="0"/>
        </a:p>
      </dsp:txBody>
      <dsp:txXfrm>
        <a:off x="1958757" y="1162991"/>
        <a:ext cx="1363169" cy="853730"/>
      </dsp:txXfrm>
    </dsp:sp>
    <dsp:sp modelId="{570A8BCF-C0EE-6040-80B7-5BF0C9656639}">
      <dsp:nvSpPr>
        <dsp:cNvPr id="0" name=""/>
        <dsp:cNvSpPr/>
      </dsp:nvSpPr>
      <dsp:spPr>
        <a:xfrm>
          <a:off x="2341513" y="474613"/>
          <a:ext cx="4460972" cy="4460972"/>
        </a:xfrm>
        <a:custGeom>
          <a:avLst/>
          <a:gdLst/>
          <a:ahLst/>
          <a:cxnLst/>
          <a:rect l="0" t="0" r="0" b="0"/>
          <a:pathLst>
            <a:path>
              <a:moveTo>
                <a:pt x="671514" y="635282"/>
              </a:moveTo>
              <a:arcTo wR="2230486" hR="2230486" stAng="13539488" swAng="1502709"/>
            </a:path>
          </a:pathLst>
        </a:custGeom>
        <a:noFill/>
        <a:ln w="6350" cap="flat" cmpd="sng" algn="ctr">
          <a:solidFill>
            <a:schemeClr val="accent2">
              <a:hueOff val="-1323373"/>
              <a:satOff val="1492"/>
              <a:lumOff val="353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63B513-289E-B74F-9CB3-288803937AFF}">
      <dsp:nvSpPr>
        <dsp:cNvPr id="0" name=""/>
        <dsp:cNvSpPr/>
      </dsp:nvSpPr>
      <dsp:spPr>
        <a:xfrm>
          <a:off x="0" y="0"/>
          <a:ext cx="7886700" cy="182880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5400" b="1" kern="1200" baseline="0" dirty="0"/>
            <a:t>ДЯКУЮ ЗА ПЕРЕГЛЯД!</a:t>
          </a:r>
          <a:endParaRPr lang="ru-UA" sz="5400" kern="1200" dirty="0"/>
        </a:p>
      </dsp:txBody>
      <dsp:txXfrm>
        <a:off x="53564" y="53564"/>
        <a:ext cx="7779572" cy="17216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80902" y="1275025"/>
            <a:ext cx="7182197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088136" y="1385316"/>
            <a:ext cx="6967728" cy="408736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3794760" y="1267730"/>
            <a:ext cx="1554480" cy="64008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3886200" y="1267731"/>
            <a:ext cx="1371600" cy="548640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281" y="2091263"/>
            <a:ext cx="6801440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6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1575" y="4682062"/>
            <a:ext cx="6803136" cy="50292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4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400"/>
            </a:lvl2pPr>
            <a:lvl3pPr marL="914400" indent="0" algn="ctr">
              <a:buNone/>
              <a:defRPr sz="1400"/>
            </a:lvl3pPr>
            <a:lvl4pPr marL="1371600" indent="0" algn="ctr">
              <a:buNone/>
              <a:defRPr sz="1400"/>
            </a:lvl4pPr>
            <a:lvl5pPr marL="1828800" indent="0" algn="ctr">
              <a:buNone/>
              <a:defRPr sz="1400"/>
            </a:lvl5pPr>
            <a:lvl6pPr marL="2286000" indent="0" algn="ctr">
              <a:buNone/>
              <a:defRPr sz="1400"/>
            </a:lvl6pPr>
            <a:lvl7pPr marL="2743200" indent="0" algn="ctr">
              <a:buNone/>
              <a:defRPr sz="1400"/>
            </a:lvl7pPr>
            <a:lvl8pPr marL="3200400" indent="0" algn="ctr">
              <a:buNone/>
              <a:defRPr sz="1400"/>
            </a:lvl8pPr>
            <a:lvl9pPr marL="3657600" indent="0" algn="ctr">
              <a:buNone/>
              <a:defRPr sz="14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3931920" y="1327188"/>
            <a:ext cx="1280160" cy="457200"/>
          </a:xfrm>
        </p:spPr>
        <p:txBody>
          <a:bodyPr/>
          <a:lstStyle>
            <a:lvl1pPr algn="ctr">
              <a:defRPr sz="11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104936" y="5211060"/>
            <a:ext cx="4429125" cy="228600"/>
          </a:xfrm>
        </p:spPr>
        <p:txBody>
          <a:bodyPr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6455190" y="5212080"/>
            <a:ext cx="158391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C3D0334A-0CC8-D44D-80D5-F280F1D5C108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458096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2D4365-4E1F-074D-991A-27A6C6CCE8A3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475856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980902" y="1275025"/>
            <a:ext cx="7182197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088136" y="1385316"/>
            <a:ext cx="6967728" cy="408736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3794760" y="1267730"/>
            <a:ext cx="1554480" cy="64008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3886200" y="1267731"/>
            <a:ext cx="1371600" cy="548640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2717" y="2094309"/>
            <a:ext cx="6803136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6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2718" y="4682062"/>
            <a:ext cx="6803136" cy="50292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31920" y="1325880"/>
            <a:ext cx="1280160" cy="457200"/>
          </a:xfrm>
        </p:spPr>
        <p:txBody>
          <a:bodyPr/>
          <a:lstStyle>
            <a:lvl1pPr algn="ctr">
              <a:defRPr lang="en-US" sz="11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04679" y="5211060"/>
            <a:ext cx="4430268" cy="228600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3378" y="5211060"/>
            <a:ext cx="1584198" cy="228600"/>
          </a:xfrm>
        </p:spPr>
        <p:txBody>
          <a:bodyPr/>
          <a:lstStyle/>
          <a:p>
            <a:pPr>
              <a:defRPr/>
            </a:pPr>
            <a:fld id="{22A82BAA-9929-B748-A498-56C0BEE1408E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893425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1520" y="2103120"/>
            <a:ext cx="3657600" cy="393192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4880" y="2103120"/>
            <a:ext cx="3657600" cy="393192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C9FCE6-A9A8-404F-80BA-B2B747A3E0E8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04763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520" y="2074334"/>
            <a:ext cx="365760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1520" y="2755898"/>
            <a:ext cx="365760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2074334"/>
            <a:ext cx="365760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756581"/>
            <a:ext cx="365760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8B2B14-9A66-4043-9293-67EFEBE4E2D8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209479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C07EBD-9D0C-5F4B-BABB-B1E8363844A8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089127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A805A0-A4A7-FD47-8FD3-220B8D8D6B1B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17011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84147" y="173736"/>
            <a:ext cx="6398514" cy="65105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6765290" y="173736"/>
            <a:ext cx="2194560" cy="65105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607392"/>
            <a:ext cx="1823085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4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8976" y="907143"/>
            <a:ext cx="5428856" cy="5043714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2286000"/>
            <a:ext cx="1823085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3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7795258" y="6310086"/>
            <a:ext cx="109728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8D8BBDF9-8D60-A747-9AF7-CA563AF6F55A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12" name="Rectangle 11"/>
          <p:cNvSpPr/>
          <p:nvPr/>
        </p:nvSpPr>
        <p:spPr>
          <a:xfrm>
            <a:off x="6868160" y="274320"/>
            <a:ext cx="1988820" cy="6309360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0352500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6765290" y="173736"/>
            <a:ext cx="2194560" cy="65105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603504"/>
            <a:ext cx="1824228" cy="1645920"/>
          </a:xfrm>
        </p:spPr>
        <p:txBody>
          <a:bodyPr anchor="b">
            <a:noAutofit/>
          </a:bodyPr>
          <a:lstStyle>
            <a:lvl1pPr algn="l">
              <a:defRPr sz="24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1449" y="173736"/>
            <a:ext cx="6398514" cy="6510528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2286000"/>
            <a:ext cx="1824228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3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9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97546" y="6309360"/>
            <a:ext cx="109728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FAB7234B-FDB9-7641-9690-ABD5C66411E4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11" name="Rectangle 10"/>
          <p:cNvSpPr/>
          <p:nvPr/>
        </p:nvSpPr>
        <p:spPr>
          <a:xfrm>
            <a:off x="6868160" y="274320"/>
            <a:ext cx="1988820" cy="6309360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178339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6F01E5-8C63-8648-8FDC-8B37497E39B8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400383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762000"/>
            <a:ext cx="1771650" cy="52578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762000"/>
            <a:ext cx="6057900" cy="52578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01F6C7-D608-DF47-9241-52A649E4BF01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442028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5CAC5F-3F7B-A4EB-F957-19E4D9901C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4C3C240-723B-D128-9CF0-3FCA55A423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5CA9234-D697-CA0F-3DAC-6EAD7FD7E6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12F996E-6E69-E8CD-4EC3-A087A98233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DC7E6C4-9252-0063-17E4-7DAF44BBD8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3D0334A-0CC8-D44D-80D5-F280F1D5C108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67055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BA4521-7F83-3B11-C65C-96A7010EE3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32D9F36-9150-BA77-C932-4CC4AFB9AA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BA5FCEB-FDFB-F561-670D-71E7DD2B83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8DDB865-1BFB-C445-12A5-AB0138CD51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40778A2-1846-A046-02B7-755EA2C340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2D4365-4E1F-074D-991A-27A6C6CCE8A3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841387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291BEE-79A1-7789-F7E1-7D4A1E2F4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3B37E22-01B1-D065-6BF7-575263C849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4E9AC29-C965-B358-7946-45F21F13EF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64FF221-0C5A-27EC-074C-9135E0E6A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B448542-0800-1382-C43E-0C3430110A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A82BAA-9929-B748-A498-56C0BEE1408E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413798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CA0E38-A5BE-32C9-A7A9-D3ACDAD49C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A239FEC-A2FD-67BC-D06E-E8E7ACBD53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B717082-3602-2CD8-0F9C-E4A93EE764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4314AA7-33CC-AFFA-C726-06B6E8864C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D5254F0-92A8-D385-4E9E-5E3BDDF768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406C1A0-BF49-F2F1-5D95-AA6367734D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C9FCE6-A9A8-404F-80BA-B2B747A3E0E8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411260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256145-F7B8-34EF-9671-F953313AB9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04D373F-A6B5-BB4F-6BAC-542E91BD1E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C4A51C6-9919-56A6-301C-2F6C39AF00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C14A6A5-4C5A-7507-2CBE-4E65016223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9585B33-F981-2B12-788E-FAA762F4C0F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02C6090F-3819-7ED1-DEF7-372BA4EED6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017754F9-9BBD-F38C-BC46-3D6B591154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95DA191-6183-B638-8A15-9D19115BB3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8B2B14-9A66-4043-9293-67EFEBE4E2D8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813522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799378-4642-F606-1D61-300B9951A1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883B6D9-8EC4-6BBC-1905-E517BB4E0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B7712CF-6CC9-0D6B-34F9-E24A1ED26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C1B32D0-F511-91D2-3C83-670DD5BE43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C07EBD-9D0C-5F4B-BABB-B1E8363844A8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6262944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FE2BDD2A-7C0B-FC03-66B3-826D159ED7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BB0298AB-5E3F-281D-117F-9F22DF186C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6A07CD4D-83FE-E110-6778-96ABEFCAA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A805A0-A4A7-FD47-8FD3-220B8D8D6B1B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4862849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ACFA6-FF7A-A60B-3312-974612D2E1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E54F19F-0979-492A-E619-92872DECAC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00D738C-AA5B-74AA-C892-B77C0D5BD9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03A84-4996-045D-28E2-3C89B5760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94CE158-1B93-EA0E-083C-B1CCAB7286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F1D9AF2-2E6A-664C-E45F-2B65FA47DC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8BBDF9-8D60-A747-9AF7-CA563AF6F55A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97177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F4A3E3-5D2E-1465-E2F3-F4371196B8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3AB899EC-B3FB-A249-3F2D-A03241FBEA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49CDA95-032A-2FAD-5253-49EBFC8ED9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A772679-0EA8-D834-E869-E203E7741B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F75FD49-4754-B6DB-B23E-F12CD0874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F0A9C2B-B73D-1677-9174-DA39ED4214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B7234B-FDB9-7641-9690-ABD5C66411E4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448364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B67F63-2898-BCE7-ED1C-4F303D4BAB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950D8C7-8323-8CFB-BC05-6539F36DEE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BA50C67-455B-89F3-3FE0-A42C2ED5C7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4C764B5-13B3-BF7E-2FE3-3A388C7BC5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BDE44EA-A314-B317-0266-0976AB2FDF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6F01E5-8C63-8648-8FDC-8B37497E39B8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6005391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4A496FA2-C573-223B-427D-97A83E6728B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498218A-613C-2468-F688-BAB1FFDC5F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1B0D102-5C69-D9FA-B137-BD4E7612BB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8004877-9417-5950-D70D-B3C77C9E7A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6347495-F980-702F-E7D0-9C864A9367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01F6C7-D608-DF47-9241-52A649E4BF01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8403388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50000"/>
                <a:alpha val="7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lumMod val="75000"/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3D0334A-0CC8-D44D-80D5-F280F1D5C108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9548162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2D4365-4E1F-074D-991A-27A6C6CCE8A3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2579838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A82BAA-9929-B748-A498-56C0BEE1408E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0248005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C9FCE6-A9A8-404F-80BA-B2B747A3E0E8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6481208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8B2B14-9A66-4043-9293-67EFEBE4E2D8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76983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C07EBD-9D0C-5F4B-BABB-B1E8363844A8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8864024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A805A0-A4A7-FD47-8FD3-220B8D8D6B1B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6116719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8BBDF9-8D60-A747-9AF7-CA563AF6F55A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5251396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B7234B-FDB9-7641-9690-ABD5C66411E4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7718305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912703-7D47-344C-9DC2-C02A5E5C0E00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8873307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912703-7D47-344C-9DC2-C02A5E5C0E00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7181636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912703-7D47-344C-9DC2-C02A5E5C0E00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4718891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912703-7D47-344C-9DC2-C02A5E5C0E00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7192375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912703-7D47-344C-9DC2-C02A5E5C0E00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3911775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6F01E5-8C63-8648-8FDC-8B37497E39B8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8093477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01F6C7-D608-DF47-9241-52A649E4BF01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9515944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5CAC5F-3F7B-A4EB-F957-19E4D9901C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4C3C240-723B-D128-9CF0-3FCA55A423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5CA9234-D697-CA0F-3DAC-6EAD7FD7E6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12F996E-6E69-E8CD-4EC3-A087A98233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DC7E6C4-9252-0063-17E4-7DAF44BBD8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3D0334A-0CC8-D44D-80D5-F280F1D5C108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544219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BA4521-7F83-3B11-C65C-96A7010EE3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32D9F36-9150-BA77-C932-4CC4AFB9AA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BA5FCEB-FDFB-F561-670D-71E7DD2B83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8DDB865-1BFB-C445-12A5-AB0138CD51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40778A2-1846-A046-02B7-755EA2C340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2D4365-4E1F-074D-991A-27A6C6CCE8A3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4258851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291BEE-79A1-7789-F7E1-7D4A1E2F4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3B37E22-01B1-D065-6BF7-575263C849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4E9AC29-C965-B358-7946-45F21F13EF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64FF221-0C5A-27EC-074C-9135E0E6A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B448542-0800-1382-C43E-0C3430110A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A82BAA-9929-B748-A498-56C0BEE1408E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0255557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CA0E38-A5BE-32C9-A7A9-D3ACDAD49C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A239FEC-A2FD-67BC-D06E-E8E7ACBD53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B717082-3602-2CD8-0F9C-E4A93EE764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4314AA7-33CC-AFFA-C726-06B6E8864C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D5254F0-92A8-D385-4E9E-5E3BDDF768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406C1A0-BF49-F2F1-5D95-AA6367734D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C9FCE6-A9A8-404F-80BA-B2B747A3E0E8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6631659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256145-F7B8-34EF-9671-F953313AB9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04D373F-A6B5-BB4F-6BAC-542E91BD1E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C4A51C6-9919-56A6-301C-2F6C39AF00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C14A6A5-4C5A-7507-2CBE-4E65016223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9585B33-F981-2B12-788E-FAA762F4C0F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02C6090F-3819-7ED1-DEF7-372BA4EED6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017754F9-9BBD-F38C-BC46-3D6B591154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95DA191-6183-B638-8A15-9D19115BB3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8B2B14-9A66-4043-9293-67EFEBE4E2D8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656390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799378-4642-F606-1D61-300B9951A1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883B6D9-8EC4-6BBC-1905-E517BB4E0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B7712CF-6CC9-0D6B-34F9-E24A1ED26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C1B32D0-F511-91D2-3C83-670DD5BE43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C07EBD-9D0C-5F4B-BABB-B1E8363844A8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841627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FE2BDD2A-7C0B-FC03-66B3-826D159ED7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BB0298AB-5E3F-281D-117F-9F22DF186C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6A07CD4D-83FE-E110-6778-96ABEFCAA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A805A0-A4A7-FD47-8FD3-220B8D8D6B1B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0609960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ACFA6-FF7A-A60B-3312-974612D2E1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E54F19F-0979-492A-E619-92872DECAC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00D738C-AA5B-74AA-C892-B77C0D5BD9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03A84-4996-045D-28E2-3C89B5760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94CE158-1B93-EA0E-083C-B1CCAB7286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F1D9AF2-2E6A-664C-E45F-2B65FA47DC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8BBDF9-8D60-A747-9AF7-CA563AF6F55A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0994817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F4A3E3-5D2E-1465-E2F3-F4371196B8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3AB899EC-B3FB-A249-3F2D-A03241FBEA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49CDA95-032A-2FAD-5253-49EBFC8ED9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A772679-0EA8-D834-E869-E203E7741B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F75FD49-4754-B6DB-B23E-F12CD0874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F0A9C2B-B73D-1677-9174-DA39ED4214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B7234B-FDB9-7641-9690-ABD5C66411E4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2077978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B67F63-2898-BCE7-ED1C-4F303D4BAB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950D8C7-8323-8CFB-BC05-6539F36DEE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BA50C67-455B-89F3-3FE0-A42C2ED5C7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4C764B5-13B3-BF7E-2FE3-3A388C7BC5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BDE44EA-A314-B317-0266-0976AB2FDF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6F01E5-8C63-8648-8FDC-8B37497E39B8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0441701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4A496FA2-C573-223B-427D-97A83E6728B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498218A-613C-2468-F688-BAB1FFDC5F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1B0D102-5C69-D9FA-B137-BD4E7612BB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8004877-9417-5950-D70D-B3C77C9E7A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6347495-F980-702F-E7D0-9C864A9367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01F6C7-D608-DF47-9241-52A649E4BF01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2728276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1" name="Group 450"/>
          <p:cNvGrpSpPr/>
          <p:nvPr/>
        </p:nvGrpSpPr>
        <p:grpSpPr>
          <a:xfrm>
            <a:off x="0" y="0"/>
            <a:ext cx="9555163" cy="6853238"/>
            <a:chOff x="1524000" y="0"/>
            <a:chExt cx="9555163" cy="6853238"/>
          </a:xfrm>
        </p:grpSpPr>
        <p:sp>
          <p:nvSpPr>
            <p:cNvPr id="452" name="Freeform 6"/>
            <p:cNvSpPr/>
            <p:nvPr/>
          </p:nvSpPr>
          <p:spPr bwMode="auto">
            <a:xfrm>
              <a:off x="1524000" y="1331913"/>
              <a:ext cx="7837488" cy="5521325"/>
            </a:xfrm>
            <a:custGeom>
              <a:avLst/>
              <a:gdLst/>
              <a:ahLst/>
              <a:cxnLst/>
              <a:rect l="0" t="0" r="r" b="b"/>
              <a:pathLst>
                <a:path w="1648" h="1161">
                  <a:moveTo>
                    <a:pt x="1362" y="1161"/>
                  </a:moveTo>
                  <a:cubicBezTo>
                    <a:pt x="1648" y="920"/>
                    <a:pt x="1283" y="505"/>
                    <a:pt x="1097" y="326"/>
                  </a:cubicBezTo>
                  <a:cubicBezTo>
                    <a:pt x="926" y="162"/>
                    <a:pt x="709" y="35"/>
                    <a:pt x="470" y="14"/>
                  </a:cubicBezTo>
                  <a:cubicBezTo>
                    <a:pt x="315" y="0"/>
                    <a:pt x="142" y="49"/>
                    <a:pt x="0" y="138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3" name="Freeform 7"/>
            <p:cNvSpPr/>
            <p:nvPr/>
          </p:nvSpPr>
          <p:spPr bwMode="auto">
            <a:xfrm>
              <a:off x="1524000" y="5564188"/>
              <a:ext cx="1412875" cy="1284288"/>
            </a:xfrm>
            <a:custGeom>
              <a:avLst/>
              <a:gdLst/>
              <a:ahLst/>
              <a:cxnLst/>
              <a:rect l="0" t="0" r="r" b="b"/>
              <a:pathLst>
                <a:path w="297" h="270">
                  <a:moveTo>
                    <a:pt x="0" y="0"/>
                  </a:moveTo>
                  <a:cubicBezTo>
                    <a:pt x="73" y="119"/>
                    <a:pt x="186" y="220"/>
                    <a:pt x="297" y="27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4" name="Freeform 8"/>
            <p:cNvSpPr/>
            <p:nvPr/>
          </p:nvSpPr>
          <p:spPr bwMode="auto">
            <a:xfrm>
              <a:off x="1524000" y="2030413"/>
              <a:ext cx="6510338" cy="4813300"/>
            </a:xfrm>
            <a:custGeom>
              <a:avLst/>
              <a:gdLst/>
              <a:ahLst/>
              <a:cxnLst/>
              <a:rect l="0" t="0" r="r" b="b"/>
              <a:pathLst>
                <a:path w="1369" h="1012">
                  <a:moveTo>
                    <a:pt x="845" y="1012"/>
                  </a:moveTo>
                  <a:cubicBezTo>
                    <a:pt x="1043" y="967"/>
                    <a:pt x="1369" y="853"/>
                    <a:pt x="1263" y="588"/>
                  </a:cubicBezTo>
                  <a:cubicBezTo>
                    <a:pt x="1164" y="340"/>
                    <a:pt x="861" y="107"/>
                    <a:pt x="602" y="49"/>
                  </a:cubicBezTo>
                  <a:cubicBezTo>
                    <a:pt x="383" y="0"/>
                    <a:pt x="135" y="97"/>
                    <a:pt x="0" y="28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5" name="Freeform 9"/>
            <p:cNvSpPr/>
            <p:nvPr/>
          </p:nvSpPr>
          <p:spPr bwMode="auto">
            <a:xfrm>
              <a:off x="1528763" y="6207125"/>
              <a:ext cx="717550" cy="646113"/>
            </a:xfrm>
            <a:custGeom>
              <a:avLst/>
              <a:gdLst/>
              <a:ahLst/>
              <a:cxnLst/>
              <a:rect l="0" t="0" r="r" b="b"/>
              <a:pathLst>
                <a:path w="151" h="136">
                  <a:moveTo>
                    <a:pt x="0" y="0"/>
                  </a:moveTo>
                  <a:cubicBezTo>
                    <a:pt x="45" y="52"/>
                    <a:pt x="97" y="99"/>
                    <a:pt x="151" y="13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6" name="Freeform 10"/>
            <p:cNvSpPr/>
            <p:nvPr/>
          </p:nvSpPr>
          <p:spPr bwMode="auto">
            <a:xfrm>
              <a:off x="1524000" y="1806575"/>
              <a:ext cx="6753225" cy="5046663"/>
            </a:xfrm>
            <a:custGeom>
              <a:avLst/>
              <a:gdLst/>
              <a:ahLst/>
              <a:cxnLst/>
              <a:rect l="0" t="0" r="r" b="b"/>
              <a:pathLst>
                <a:path w="1420" h="1061">
                  <a:moveTo>
                    <a:pt x="1034" y="1061"/>
                  </a:moveTo>
                  <a:cubicBezTo>
                    <a:pt x="1148" y="1019"/>
                    <a:pt x="1283" y="957"/>
                    <a:pt x="1345" y="845"/>
                  </a:cubicBezTo>
                  <a:cubicBezTo>
                    <a:pt x="1420" y="710"/>
                    <a:pt x="1338" y="570"/>
                    <a:pt x="1249" y="466"/>
                  </a:cubicBezTo>
                  <a:cubicBezTo>
                    <a:pt x="1068" y="253"/>
                    <a:pt x="816" y="57"/>
                    <a:pt x="530" y="23"/>
                  </a:cubicBezTo>
                  <a:cubicBezTo>
                    <a:pt x="336" y="0"/>
                    <a:pt x="140" y="87"/>
                    <a:pt x="0" y="22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7" name="Freeform 11"/>
            <p:cNvSpPr/>
            <p:nvPr/>
          </p:nvSpPr>
          <p:spPr bwMode="auto">
            <a:xfrm>
              <a:off x="1524000" y="669925"/>
              <a:ext cx="8797925" cy="6183313"/>
            </a:xfrm>
            <a:custGeom>
              <a:avLst/>
              <a:gdLst/>
              <a:ahLst/>
              <a:cxnLst/>
              <a:rect l="0" t="0" r="r" b="b"/>
              <a:pathLst>
                <a:path w="1850" h="1300">
                  <a:moveTo>
                    <a:pt x="1552" y="1300"/>
                  </a:moveTo>
                  <a:cubicBezTo>
                    <a:pt x="1850" y="1019"/>
                    <a:pt x="1504" y="652"/>
                    <a:pt x="1288" y="447"/>
                  </a:cubicBezTo>
                  <a:cubicBezTo>
                    <a:pt x="1085" y="255"/>
                    <a:pt x="838" y="90"/>
                    <a:pt x="559" y="37"/>
                  </a:cubicBezTo>
                  <a:cubicBezTo>
                    <a:pt x="364" y="0"/>
                    <a:pt x="171" y="40"/>
                    <a:pt x="0" y="131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8" name="Freeform 12"/>
            <p:cNvSpPr/>
            <p:nvPr/>
          </p:nvSpPr>
          <p:spPr bwMode="auto">
            <a:xfrm>
              <a:off x="1524000" y="119063"/>
              <a:ext cx="9555163" cy="6734175"/>
            </a:xfrm>
            <a:custGeom>
              <a:avLst/>
              <a:gdLst/>
              <a:ahLst/>
              <a:cxnLst/>
              <a:rect l="0" t="0" r="r" b="b"/>
              <a:pathLst>
                <a:path w="2009" h="1416">
                  <a:moveTo>
                    <a:pt x="1725" y="1416"/>
                  </a:moveTo>
                  <a:cubicBezTo>
                    <a:pt x="2009" y="1117"/>
                    <a:pt x="1728" y="785"/>
                    <a:pt x="1492" y="565"/>
                  </a:cubicBezTo>
                  <a:cubicBezTo>
                    <a:pt x="1248" y="339"/>
                    <a:pt x="961" y="143"/>
                    <a:pt x="635" y="61"/>
                  </a:cubicBezTo>
                  <a:cubicBezTo>
                    <a:pt x="392" y="0"/>
                    <a:pt x="190" y="18"/>
                    <a:pt x="0" y="10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9" name="Freeform 13"/>
            <p:cNvSpPr/>
            <p:nvPr/>
          </p:nvSpPr>
          <p:spPr bwMode="auto">
            <a:xfrm>
              <a:off x="5419725" y="4763"/>
              <a:ext cx="5216525" cy="5368925"/>
            </a:xfrm>
            <a:custGeom>
              <a:avLst/>
              <a:gdLst/>
              <a:ahLst/>
              <a:cxnLst/>
              <a:rect l="0" t="0" r="r" b="b"/>
              <a:pathLst>
                <a:path w="1097" h="1129">
                  <a:moveTo>
                    <a:pt x="1097" y="1129"/>
                  </a:moveTo>
                  <a:cubicBezTo>
                    <a:pt x="1031" y="909"/>
                    <a:pt x="843" y="701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0" name="Freeform 15"/>
            <p:cNvSpPr/>
            <p:nvPr/>
          </p:nvSpPr>
          <p:spPr bwMode="auto">
            <a:xfrm>
              <a:off x="5813425" y="4763"/>
              <a:ext cx="4832350" cy="4822825"/>
            </a:xfrm>
            <a:custGeom>
              <a:avLst/>
              <a:gdLst/>
              <a:ahLst/>
              <a:cxnLst/>
              <a:rect l="0" t="0" r="r" b="b"/>
              <a:pathLst>
                <a:path w="1016" h="1014">
                  <a:moveTo>
                    <a:pt x="1016" y="1014"/>
                  </a:moveTo>
                  <a:cubicBezTo>
                    <a:pt x="934" y="849"/>
                    <a:pt x="802" y="6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1" name="Freeform 16"/>
            <p:cNvSpPr/>
            <p:nvPr/>
          </p:nvSpPr>
          <p:spPr bwMode="auto">
            <a:xfrm>
              <a:off x="6003925" y="4763"/>
              <a:ext cx="4641850" cy="4598988"/>
            </a:xfrm>
            <a:custGeom>
              <a:avLst/>
              <a:gdLst/>
              <a:ahLst/>
              <a:cxnLst/>
              <a:rect l="0" t="0" r="r" b="b"/>
              <a:pathLst>
                <a:path w="976" h="967">
                  <a:moveTo>
                    <a:pt x="976" y="967"/>
                  </a:moveTo>
                  <a:cubicBezTo>
                    <a:pt x="894" y="822"/>
                    <a:pt x="779" y="689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2" name="Freeform 17"/>
            <p:cNvSpPr/>
            <p:nvPr/>
          </p:nvSpPr>
          <p:spPr bwMode="auto">
            <a:xfrm>
              <a:off x="6203950" y="0"/>
              <a:ext cx="4441825" cy="4237038"/>
            </a:xfrm>
            <a:custGeom>
              <a:avLst/>
              <a:gdLst/>
              <a:ahLst/>
              <a:cxnLst/>
              <a:rect l="0" t="0" r="r" b="b"/>
              <a:pathLst>
                <a:path w="934" h="891">
                  <a:moveTo>
                    <a:pt x="934" y="891"/>
                  </a:moveTo>
                  <a:cubicBezTo>
                    <a:pt x="863" y="783"/>
                    <a:pt x="778" y="684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3" name="Freeform 18"/>
            <p:cNvSpPr/>
            <p:nvPr/>
          </p:nvSpPr>
          <p:spPr bwMode="auto">
            <a:xfrm>
              <a:off x="6456363" y="4763"/>
              <a:ext cx="4179888" cy="3986213"/>
            </a:xfrm>
            <a:custGeom>
              <a:avLst/>
              <a:gdLst/>
              <a:ahLst/>
              <a:cxnLst/>
              <a:rect l="0" t="0" r="r" b="b"/>
              <a:pathLst>
                <a:path w="879" h="838">
                  <a:moveTo>
                    <a:pt x="879" y="838"/>
                  </a:moveTo>
                  <a:cubicBezTo>
                    <a:pt x="821" y="755"/>
                    <a:pt x="756" y="679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4" name="Freeform 19"/>
            <p:cNvSpPr/>
            <p:nvPr/>
          </p:nvSpPr>
          <p:spPr bwMode="auto">
            <a:xfrm>
              <a:off x="6869113" y="4763"/>
              <a:ext cx="3776663" cy="3838575"/>
            </a:xfrm>
            <a:custGeom>
              <a:avLst/>
              <a:gdLst/>
              <a:ahLst/>
              <a:cxnLst/>
              <a:rect l="0" t="0" r="r" b="b"/>
              <a:pathLst>
                <a:path w="794" h="807">
                  <a:moveTo>
                    <a:pt x="794" y="807"/>
                  </a:moveTo>
                  <a:cubicBezTo>
                    <a:pt x="745" y="739"/>
                    <a:pt x="695" y="676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5" name="Freeform 20"/>
            <p:cNvSpPr/>
            <p:nvPr/>
          </p:nvSpPr>
          <p:spPr bwMode="auto">
            <a:xfrm>
              <a:off x="8758238" y="4763"/>
              <a:ext cx="1887538" cy="1355725"/>
            </a:xfrm>
            <a:custGeom>
              <a:avLst/>
              <a:gdLst/>
              <a:ahLst/>
              <a:cxnLst/>
              <a:rect l="0" t="0" r="r" b="b"/>
              <a:pathLst>
                <a:path w="397" h="285">
                  <a:moveTo>
                    <a:pt x="397" y="285"/>
                  </a:moveTo>
                  <a:cubicBezTo>
                    <a:pt x="270" y="182"/>
                    <a:pt x="138" y="8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6" name="Freeform 21"/>
            <p:cNvSpPr/>
            <p:nvPr/>
          </p:nvSpPr>
          <p:spPr bwMode="auto">
            <a:xfrm>
              <a:off x="9223375" y="9525"/>
              <a:ext cx="1422400" cy="1108075"/>
            </a:xfrm>
            <a:custGeom>
              <a:avLst/>
              <a:gdLst/>
              <a:ahLst/>
              <a:cxnLst/>
              <a:rect l="0" t="0" r="r" b="b"/>
              <a:pathLst>
                <a:path w="299" h="233">
                  <a:moveTo>
                    <a:pt x="299" y="233"/>
                  </a:moveTo>
                  <a:cubicBezTo>
                    <a:pt x="197" y="145"/>
                    <a:pt x="97" y="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7" name="Freeform 22"/>
            <p:cNvSpPr/>
            <p:nvPr/>
          </p:nvSpPr>
          <p:spPr bwMode="auto">
            <a:xfrm>
              <a:off x="10009188" y="4763"/>
              <a:ext cx="636588" cy="361950"/>
            </a:xfrm>
            <a:custGeom>
              <a:avLst/>
              <a:gdLst/>
              <a:ahLst/>
              <a:cxnLst/>
              <a:rect l="0" t="0" r="r" b="b"/>
              <a:pathLst>
                <a:path w="134" h="76">
                  <a:moveTo>
                    <a:pt x="0" y="0"/>
                  </a:moveTo>
                  <a:cubicBezTo>
                    <a:pt x="45" y="25"/>
                    <a:pt x="89" y="50"/>
                    <a:pt x="134" y="7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" name="Group 6"/>
          <p:cNvGrpSpPr/>
          <p:nvPr/>
        </p:nvGrpSpPr>
        <p:grpSpPr>
          <a:xfrm>
            <a:off x="1283114" y="1168329"/>
            <a:ext cx="6586124" cy="4537816"/>
            <a:chOff x="1283114" y="1168329"/>
            <a:chExt cx="6586124" cy="4537816"/>
          </a:xfrm>
        </p:grpSpPr>
        <p:sp>
          <p:nvSpPr>
            <p:cNvPr id="39" name="Rectangle 38"/>
            <p:cNvSpPr/>
            <p:nvPr/>
          </p:nvSpPr>
          <p:spPr>
            <a:xfrm>
              <a:off x="1283114" y="1168329"/>
              <a:ext cx="6586124" cy="7315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283114" y="1973001"/>
              <a:ext cx="6586124" cy="338446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41" name="Isosceles Triangle 39"/>
            <p:cNvSpPr/>
            <p:nvPr/>
          </p:nvSpPr>
          <p:spPr>
            <a:xfrm rot="10800000">
              <a:off x="4362524" y="5355082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59091" y="2055278"/>
            <a:ext cx="6428445" cy="1810636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4800" spc="-113"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59091" y="3941492"/>
            <a:ext cx="6428445" cy="1334120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" y="320040"/>
            <a:ext cx="27432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40080" y="6227064"/>
            <a:ext cx="7854696" cy="320040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08976" y="320040"/>
            <a:ext cx="685800" cy="320040"/>
          </a:xfrm>
        </p:spPr>
        <p:txBody>
          <a:bodyPr/>
          <a:lstStyle/>
          <a:p>
            <a:pPr>
              <a:defRPr/>
            </a:pPr>
            <a:fld id="{C3D0334A-0CC8-D44D-80D5-F280F1D5C108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502506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" name="Group 64"/>
          <p:cNvGrpSpPr/>
          <p:nvPr/>
        </p:nvGrpSpPr>
        <p:grpSpPr>
          <a:xfrm>
            <a:off x="-286226" y="0"/>
            <a:ext cx="9421759" cy="6858001"/>
            <a:chOff x="1243013" y="0"/>
            <a:chExt cx="9402763" cy="6858001"/>
          </a:xfrm>
        </p:grpSpPr>
        <p:sp>
          <p:nvSpPr>
            <p:cNvPr id="66" name="Freeform 5"/>
            <p:cNvSpPr/>
            <p:nvPr/>
          </p:nvSpPr>
          <p:spPr bwMode="auto">
            <a:xfrm>
              <a:off x="2289175" y="0"/>
              <a:ext cx="3867150" cy="6848475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7" name="Freeform 6"/>
            <p:cNvSpPr/>
            <p:nvPr/>
          </p:nvSpPr>
          <p:spPr bwMode="auto">
            <a:xfrm>
              <a:off x="9604375" y="9525"/>
              <a:ext cx="1041400" cy="328613"/>
            </a:xfrm>
            <a:custGeom>
              <a:avLst/>
              <a:gdLst/>
              <a:ahLst/>
              <a:cxnLst/>
              <a:rect l="0" t="0" r="r" b="b"/>
              <a:pathLst>
                <a:path w="219" h="69">
                  <a:moveTo>
                    <a:pt x="219" y="69"/>
                  </a:moveTo>
                  <a:cubicBezTo>
                    <a:pt x="147" y="41"/>
                    <a:pt x="71" y="1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8" name="Freeform 7"/>
            <p:cNvSpPr/>
            <p:nvPr/>
          </p:nvSpPr>
          <p:spPr bwMode="auto">
            <a:xfrm>
              <a:off x="9223375" y="5578475"/>
              <a:ext cx="1422400" cy="1270000"/>
            </a:xfrm>
            <a:custGeom>
              <a:avLst/>
              <a:gdLst/>
              <a:ahLst/>
              <a:cxnLst/>
              <a:rect l="0" t="0" r="r" b="b"/>
              <a:pathLst>
                <a:path w="299" h="267">
                  <a:moveTo>
                    <a:pt x="0" y="267"/>
                  </a:moveTo>
                  <a:cubicBezTo>
                    <a:pt x="105" y="186"/>
                    <a:pt x="206" y="96"/>
                    <a:pt x="299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9" name="Freeform 8"/>
            <p:cNvSpPr/>
            <p:nvPr/>
          </p:nvSpPr>
          <p:spPr bwMode="auto">
            <a:xfrm>
              <a:off x="2103438" y="0"/>
              <a:ext cx="3681413" cy="6848475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0" name="Freeform 9"/>
            <p:cNvSpPr/>
            <p:nvPr/>
          </p:nvSpPr>
          <p:spPr bwMode="auto">
            <a:xfrm>
              <a:off x="10179050" y="9525"/>
              <a:ext cx="466725" cy="157163"/>
            </a:xfrm>
            <a:custGeom>
              <a:avLst/>
              <a:gdLst/>
              <a:ahLst/>
              <a:cxnLst/>
              <a:rect l="0" t="0" r="r" b="b"/>
              <a:pathLst>
                <a:path w="98" h="33">
                  <a:moveTo>
                    <a:pt x="98" y="33"/>
                  </a:moveTo>
                  <a:cubicBezTo>
                    <a:pt x="65" y="21"/>
                    <a:pt x="33" y="10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1" name="Freeform 10"/>
            <p:cNvSpPr/>
            <p:nvPr/>
          </p:nvSpPr>
          <p:spPr bwMode="auto">
            <a:xfrm>
              <a:off x="9471025" y="5811838"/>
              <a:ext cx="1174750" cy="1046163"/>
            </a:xfrm>
            <a:custGeom>
              <a:avLst/>
              <a:gdLst/>
              <a:ahLst/>
              <a:cxnLst/>
              <a:rect l="0" t="0" r="r" b="b"/>
              <a:pathLst>
                <a:path w="247" h="220">
                  <a:moveTo>
                    <a:pt x="0" y="220"/>
                  </a:moveTo>
                  <a:cubicBezTo>
                    <a:pt x="86" y="152"/>
                    <a:pt x="169" y="78"/>
                    <a:pt x="24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2" name="Freeform 11"/>
            <p:cNvSpPr/>
            <p:nvPr/>
          </p:nvSpPr>
          <p:spPr bwMode="auto">
            <a:xfrm>
              <a:off x="1985963" y="0"/>
              <a:ext cx="3622675" cy="6848475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3" name="Freeform 12"/>
            <p:cNvSpPr/>
            <p:nvPr/>
          </p:nvSpPr>
          <p:spPr bwMode="auto">
            <a:xfrm>
              <a:off x="10479088" y="9525"/>
              <a:ext cx="166688" cy="57150"/>
            </a:xfrm>
            <a:custGeom>
              <a:avLst/>
              <a:gdLst/>
              <a:ahLst/>
              <a:cxnLst/>
              <a:rect l="0" t="0" r="r" b="b"/>
              <a:pathLst>
                <a:path w="35" h="12">
                  <a:moveTo>
                    <a:pt x="35" y="12"/>
                  </a:moveTo>
                  <a:cubicBezTo>
                    <a:pt x="23" y="8"/>
                    <a:pt x="12" y="4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4" name="Freeform 13"/>
            <p:cNvSpPr/>
            <p:nvPr/>
          </p:nvSpPr>
          <p:spPr bwMode="auto">
            <a:xfrm>
              <a:off x="9618663" y="5940425"/>
              <a:ext cx="1027113" cy="908050"/>
            </a:xfrm>
            <a:custGeom>
              <a:avLst/>
              <a:gdLst/>
              <a:ahLst/>
              <a:cxnLst/>
              <a:rect l="0" t="0" r="r" b="b"/>
              <a:pathLst>
                <a:path w="216" h="191">
                  <a:moveTo>
                    <a:pt x="0" y="191"/>
                  </a:moveTo>
                  <a:cubicBezTo>
                    <a:pt x="75" y="131"/>
                    <a:pt x="147" y="67"/>
                    <a:pt x="216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5" name="Freeform 14"/>
            <p:cNvSpPr/>
            <p:nvPr/>
          </p:nvSpPr>
          <p:spPr bwMode="auto">
            <a:xfrm>
              <a:off x="1985963" y="0"/>
              <a:ext cx="3248025" cy="6848475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5"/>
            <p:cNvSpPr/>
            <p:nvPr/>
          </p:nvSpPr>
          <p:spPr bwMode="auto">
            <a:xfrm>
              <a:off x="9780588" y="6054725"/>
              <a:ext cx="865188" cy="793750"/>
            </a:xfrm>
            <a:custGeom>
              <a:avLst/>
              <a:gdLst/>
              <a:ahLst/>
              <a:cxnLst/>
              <a:rect l="0" t="0" r="r" b="b"/>
              <a:pathLst>
                <a:path w="182" h="167">
                  <a:moveTo>
                    <a:pt x="0" y="167"/>
                  </a:moveTo>
                  <a:cubicBezTo>
                    <a:pt x="63" y="114"/>
                    <a:pt x="123" y="58"/>
                    <a:pt x="182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6"/>
            <p:cNvSpPr/>
            <p:nvPr/>
          </p:nvSpPr>
          <p:spPr bwMode="auto">
            <a:xfrm>
              <a:off x="1871663" y="0"/>
              <a:ext cx="3233738" cy="6848475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7"/>
            <p:cNvSpPr/>
            <p:nvPr/>
          </p:nvSpPr>
          <p:spPr bwMode="auto">
            <a:xfrm>
              <a:off x="9956800" y="6216650"/>
              <a:ext cx="688975" cy="631825"/>
            </a:xfrm>
            <a:custGeom>
              <a:avLst/>
              <a:gdLst/>
              <a:ahLst/>
              <a:cxnLst/>
              <a:rect l="0" t="0" r="r" b="b"/>
              <a:pathLst>
                <a:path w="145" h="133">
                  <a:moveTo>
                    <a:pt x="0" y="133"/>
                  </a:moveTo>
                  <a:cubicBezTo>
                    <a:pt x="50" y="90"/>
                    <a:pt x="98" y="46"/>
                    <a:pt x="14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8"/>
            <p:cNvSpPr/>
            <p:nvPr/>
          </p:nvSpPr>
          <p:spPr bwMode="auto">
            <a:xfrm>
              <a:off x="1466850" y="0"/>
              <a:ext cx="3424238" cy="6848475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9"/>
            <p:cNvSpPr/>
            <p:nvPr/>
          </p:nvSpPr>
          <p:spPr bwMode="auto">
            <a:xfrm>
              <a:off x="10264775" y="6519863"/>
              <a:ext cx="381000" cy="328613"/>
            </a:xfrm>
            <a:custGeom>
              <a:avLst/>
              <a:gdLst/>
              <a:ahLst/>
              <a:cxnLst/>
              <a:rect l="0" t="0" r="r" b="b"/>
              <a:pathLst>
                <a:path w="80" h="69">
                  <a:moveTo>
                    <a:pt x="0" y="69"/>
                  </a:moveTo>
                  <a:cubicBezTo>
                    <a:pt x="27" y="47"/>
                    <a:pt x="53" y="24"/>
                    <a:pt x="8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0"/>
            <p:cNvSpPr/>
            <p:nvPr/>
          </p:nvSpPr>
          <p:spPr bwMode="auto">
            <a:xfrm>
              <a:off x="1581150" y="0"/>
              <a:ext cx="2720975" cy="6848475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1"/>
            <p:cNvSpPr/>
            <p:nvPr/>
          </p:nvSpPr>
          <p:spPr bwMode="auto">
            <a:xfrm>
              <a:off x="1243013" y="0"/>
              <a:ext cx="2949575" cy="6848475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2"/>
            <p:cNvSpPr/>
            <p:nvPr/>
          </p:nvSpPr>
          <p:spPr bwMode="auto">
            <a:xfrm>
              <a:off x="1524000" y="0"/>
              <a:ext cx="1446213" cy="2030413"/>
            </a:xfrm>
            <a:custGeom>
              <a:avLst/>
              <a:gdLst/>
              <a:ahLst/>
              <a:cxnLst/>
              <a:rect l="0" t="0" r="r" b="b"/>
              <a:pathLst>
                <a:path w="304" h="427">
                  <a:moveTo>
                    <a:pt x="304" y="0"/>
                  </a:moveTo>
                  <a:cubicBezTo>
                    <a:pt x="170" y="120"/>
                    <a:pt x="69" y="267"/>
                    <a:pt x="0" y="42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3"/>
            <p:cNvSpPr/>
            <p:nvPr/>
          </p:nvSpPr>
          <p:spPr bwMode="auto">
            <a:xfrm>
              <a:off x="1524000" y="9525"/>
              <a:ext cx="1246188" cy="1641475"/>
            </a:xfrm>
            <a:custGeom>
              <a:avLst/>
              <a:gdLst/>
              <a:ahLst/>
              <a:cxnLst/>
              <a:rect l="0" t="0" r="r" b="b"/>
              <a:pathLst>
                <a:path w="262" h="345">
                  <a:moveTo>
                    <a:pt x="262" y="0"/>
                  </a:moveTo>
                  <a:cubicBezTo>
                    <a:pt x="152" y="102"/>
                    <a:pt x="65" y="217"/>
                    <a:pt x="0" y="34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4"/>
            <p:cNvSpPr/>
            <p:nvPr/>
          </p:nvSpPr>
          <p:spPr bwMode="auto">
            <a:xfrm>
              <a:off x="1524000" y="0"/>
              <a:ext cx="1036638" cy="1212850"/>
            </a:xfrm>
            <a:custGeom>
              <a:avLst/>
              <a:gdLst/>
              <a:ahLst/>
              <a:cxnLst/>
              <a:rect l="0" t="0" r="r" b="b"/>
              <a:pathLst>
                <a:path w="218" h="255">
                  <a:moveTo>
                    <a:pt x="218" y="0"/>
                  </a:moveTo>
                  <a:cubicBezTo>
                    <a:pt x="137" y="77"/>
                    <a:pt x="62" y="162"/>
                    <a:pt x="0" y="25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0" name="Group 19"/>
          <p:cNvGrpSpPr/>
          <p:nvPr/>
        </p:nvGrpSpPr>
        <p:grpSpPr>
          <a:xfrm>
            <a:off x="640080" y="1699589"/>
            <a:ext cx="3286552" cy="3470421"/>
            <a:chOff x="640080" y="1699589"/>
            <a:chExt cx="3286552" cy="3470421"/>
          </a:xfrm>
        </p:grpSpPr>
        <p:sp>
          <p:nvSpPr>
            <p:cNvPr id="21" name="Rectangle 20"/>
            <p:cNvSpPr/>
            <p:nvPr/>
          </p:nvSpPr>
          <p:spPr>
            <a:xfrm>
              <a:off x="644453" y="1699589"/>
              <a:ext cx="327780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Isosceles Triangle 22"/>
            <p:cNvSpPr/>
            <p:nvPr/>
          </p:nvSpPr>
          <p:spPr>
            <a:xfrm rot="10800000">
              <a:off x="2125363" y="4897607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2"/>
            <p:cNvSpPr/>
            <p:nvPr/>
          </p:nvSpPr>
          <p:spPr>
            <a:xfrm>
              <a:off x="640080" y="2275661"/>
              <a:ext cx="3286552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554" y="2349924"/>
            <a:ext cx="3112048" cy="246495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15687" y="803186"/>
            <a:ext cx="4091410" cy="5248622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2D4365-4E1F-074D-991A-27A6C6CCE8A3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6697939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4" name="Group 773"/>
          <p:cNvGrpSpPr/>
          <p:nvPr/>
        </p:nvGrpSpPr>
        <p:grpSpPr>
          <a:xfrm>
            <a:off x="0" y="0"/>
            <a:ext cx="9555163" cy="6853238"/>
            <a:chOff x="1524000" y="0"/>
            <a:chExt cx="9555163" cy="6853238"/>
          </a:xfrm>
        </p:grpSpPr>
        <p:sp>
          <p:nvSpPr>
            <p:cNvPr id="775" name="Freeform 6"/>
            <p:cNvSpPr/>
            <p:nvPr/>
          </p:nvSpPr>
          <p:spPr bwMode="auto">
            <a:xfrm>
              <a:off x="1524000" y="1331913"/>
              <a:ext cx="7837488" cy="5521325"/>
            </a:xfrm>
            <a:custGeom>
              <a:avLst/>
              <a:gdLst/>
              <a:ahLst/>
              <a:cxnLst/>
              <a:rect l="0" t="0" r="r" b="b"/>
              <a:pathLst>
                <a:path w="1648" h="1161">
                  <a:moveTo>
                    <a:pt x="1362" y="1161"/>
                  </a:moveTo>
                  <a:cubicBezTo>
                    <a:pt x="1648" y="920"/>
                    <a:pt x="1283" y="505"/>
                    <a:pt x="1097" y="326"/>
                  </a:cubicBezTo>
                  <a:cubicBezTo>
                    <a:pt x="926" y="162"/>
                    <a:pt x="709" y="35"/>
                    <a:pt x="470" y="14"/>
                  </a:cubicBezTo>
                  <a:cubicBezTo>
                    <a:pt x="315" y="0"/>
                    <a:pt x="142" y="49"/>
                    <a:pt x="0" y="138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6" name="Freeform 7"/>
            <p:cNvSpPr/>
            <p:nvPr/>
          </p:nvSpPr>
          <p:spPr bwMode="auto">
            <a:xfrm>
              <a:off x="1524000" y="5564188"/>
              <a:ext cx="1412875" cy="1284288"/>
            </a:xfrm>
            <a:custGeom>
              <a:avLst/>
              <a:gdLst/>
              <a:ahLst/>
              <a:cxnLst/>
              <a:rect l="0" t="0" r="r" b="b"/>
              <a:pathLst>
                <a:path w="297" h="270">
                  <a:moveTo>
                    <a:pt x="0" y="0"/>
                  </a:moveTo>
                  <a:cubicBezTo>
                    <a:pt x="73" y="119"/>
                    <a:pt x="186" y="220"/>
                    <a:pt x="297" y="27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7" name="Freeform 8"/>
            <p:cNvSpPr/>
            <p:nvPr/>
          </p:nvSpPr>
          <p:spPr bwMode="auto">
            <a:xfrm>
              <a:off x="1524000" y="2030413"/>
              <a:ext cx="6510338" cy="4813300"/>
            </a:xfrm>
            <a:custGeom>
              <a:avLst/>
              <a:gdLst/>
              <a:ahLst/>
              <a:cxnLst/>
              <a:rect l="0" t="0" r="r" b="b"/>
              <a:pathLst>
                <a:path w="1369" h="1012">
                  <a:moveTo>
                    <a:pt x="845" y="1012"/>
                  </a:moveTo>
                  <a:cubicBezTo>
                    <a:pt x="1043" y="967"/>
                    <a:pt x="1369" y="853"/>
                    <a:pt x="1263" y="588"/>
                  </a:cubicBezTo>
                  <a:cubicBezTo>
                    <a:pt x="1164" y="340"/>
                    <a:pt x="861" y="107"/>
                    <a:pt x="602" y="49"/>
                  </a:cubicBezTo>
                  <a:cubicBezTo>
                    <a:pt x="383" y="0"/>
                    <a:pt x="135" y="97"/>
                    <a:pt x="0" y="28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8" name="Freeform 9"/>
            <p:cNvSpPr/>
            <p:nvPr/>
          </p:nvSpPr>
          <p:spPr bwMode="auto">
            <a:xfrm>
              <a:off x="1528763" y="6207125"/>
              <a:ext cx="717550" cy="646113"/>
            </a:xfrm>
            <a:custGeom>
              <a:avLst/>
              <a:gdLst/>
              <a:ahLst/>
              <a:cxnLst/>
              <a:rect l="0" t="0" r="r" b="b"/>
              <a:pathLst>
                <a:path w="151" h="136">
                  <a:moveTo>
                    <a:pt x="0" y="0"/>
                  </a:moveTo>
                  <a:cubicBezTo>
                    <a:pt x="45" y="52"/>
                    <a:pt x="97" y="99"/>
                    <a:pt x="151" y="13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9" name="Freeform 10"/>
            <p:cNvSpPr/>
            <p:nvPr/>
          </p:nvSpPr>
          <p:spPr bwMode="auto">
            <a:xfrm>
              <a:off x="1524000" y="1806575"/>
              <a:ext cx="6753225" cy="5046663"/>
            </a:xfrm>
            <a:custGeom>
              <a:avLst/>
              <a:gdLst/>
              <a:ahLst/>
              <a:cxnLst/>
              <a:rect l="0" t="0" r="r" b="b"/>
              <a:pathLst>
                <a:path w="1420" h="1061">
                  <a:moveTo>
                    <a:pt x="1034" y="1061"/>
                  </a:moveTo>
                  <a:cubicBezTo>
                    <a:pt x="1148" y="1019"/>
                    <a:pt x="1283" y="957"/>
                    <a:pt x="1345" y="845"/>
                  </a:cubicBezTo>
                  <a:cubicBezTo>
                    <a:pt x="1420" y="710"/>
                    <a:pt x="1338" y="570"/>
                    <a:pt x="1249" y="466"/>
                  </a:cubicBezTo>
                  <a:cubicBezTo>
                    <a:pt x="1068" y="253"/>
                    <a:pt x="816" y="57"/>
                    <a:pt x="530" y="23"/>
                  </a:cubicBezTo>
                  <a:cubicBezTo>
                    <a:pt x="336" y="0"/>
                    <a:pt x="140" y="87"/>
                    <a:pt x="0" y="22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0" name="Freeform 11"/>
            <p:cNvSpPr/>
            <p:nvPr/>
          </p:nvSpPr>
          <p:spPr bwMode="auto">
            <a:xfrm>
              <a:off x="1524000" y="669925"/>
              <a:ext cx="8797925" cy="6183313"/>
            </a:xfrm>
            <a:custGeom>
              <a:avLst/>
              <a:gdLst/>
              <a:ahLst/>
              <a:cxnLst/>
              <a:rect l="0" t="0" r="r" b="b"/>
              <a:pathLst>
                <a:path w="1850" h="1300">
                  <a:moveTo>
                    <a:pt x="1552" y="1300"/>
                  </a:moveTo>
                  <a:cubicBezTo>
                    <a:pt x="1850" y="1019"/>
                    <a:pt x="1504" y="652"/>
                    <a:pt x="1288" y="447"/>
                  </a:cubicBezTo>
                  <a:cubicBezTo>
                    <a:pt x="1085" y="255"/>
                    <a:pt x="838" y="90"/>
                    <a:pt x="559" y="37"/>
                  </a:cubicBezTo>
                  <a:cubicBezTo>
                    <a:pt x="364" y="0"/>
                    <a:pt x="171" y="40"/>
                    <a:pt x="0" y="131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1" name="Freeform 12"/>
            <p:cNvSpPr/>
            <p:nvPr/>
          </p:nvSpPr>
          <p:spPr bwMode="auto">
            <a:xfrm>
              <a:off x="1524000" y="119063"/>
              <a:ext cx="9555163" cy="6734175"/>
            </a:xfrm>
            <a:custGeom>
              <a:avLst/>
              <a:gdLst/>
              <a:ahLst/>
              <a:cxnLst/>
              <a:rect l="0" t="0" r="r" b="b"/>
              <a:pathLst>
                <a:path w="2009" h="1416">
                  <a:moveTo>
                    <a:pt x="1725" y="1416"/>
                  </a:moveTo>
                  <a:cubicBezTo>
                    <a:pt x="2009" y="1117"/>
                    <a:pt x="1728" y="785"/>
                    <a:pt x="1492" y="565"/>
                  </a:cubicBezTo>
                  <a:cubicBezTo>
                    <a:pt x="1248" y="339"/>
                    <a:pt x="961" y="143"/>
                    <a:pt x="635" y="61"/>
                  </a:cubicBezTo>
                  <a:cubicBezTo>
                    <a:pt x="392" y="0"/>
                    <a:pt x="190" y="18"/>
                    <a:pt x="0" y="10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2" name="Freeform 13"/>
            <p:cNvSpPr/>
            <p:nvPr/>
          </p:nvSpPr>
          <p:spPr bwMode="auto">
            <a:xfrm>
              <a:off x="5419725" y="4763"/>
              <a:ext cx="5216525" cy="5368925"/>
            </a:xfrm>
            <a:custGeom>
              <a:avLst/>
              <a:gdLst/>
              <a:ahLst/>
              <a:cxnLst/>
              <a:rect l="0" t="0" r="r" b="b"/>
              <a:pathLst>
                <a:path w="1097" h="1129">
                  <a:moveTo>
                    <a:pt x="1097" y="1129"/>
                  </a:moveTo>
                  <a:cubicBezTo>
                    <a:pt x="1031" y="909"/>
                    <a:pt x="843" y="701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3" name="Freeform 15"/>
            <p:cNvSpPr/>
            <p:nvPr/>
          </p:nvSpPr>
          <p:spPr bwMode="auto">
            <a:xfrm>
              <a:off x="5813425" y="4763"/>
              <a:ext cx="4832350" cy="4822825"/>
            </a:xfrm>
            <a:custGeom>
              <a:avLst/>
              <a:gdLst/>
              <a:ahLst/>
              <a:cxnLst/>
              <a:rect l="0" t="0" r="r" b="b"/>
              <a:pathLst>
                <a:path w="1016" h="1014">
                  <a:moveTo>
                    <a:pt x="1016" y="1014"/>
                  </a:moveTo>
                  <a:cubicBezTo>
                    <a:pt x="934" y="849"/>
                    <a:pt x="802" y="6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4" name="Freeform 16"/>
            <p:cNvSpPr/>
            <p:nvPr/>
          </p:nvSpPr>
          <p:spPr bwMode="auto">
            <a:xfrm>
              <a:off x="6003925" y="4763"/>
              <a:ext cx="4641850" cy="4598988"/>
            </a:xfrm>
            <a:custGeom>
              <a:avLst/>
              <a:gdLst/>
              <a:ahLst/>
              <a:cxnLst/>
              <a:rect l="0" t="0" r="r" b="b"/>
              <a:pathLst>
                <a:path w="976" h="967">
                  <a:moveTo>
                    <a:pt x="976" y="967"/>
                  </a:moveTo>
                  <a:cubicBezTo>
                    <a:pt x="894" y="822"/>
                    <a:pt x="779" y="689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5" name="Freeform 17"/>
            <p:cNvSpPr/>
            <p:nvPr/>
          </p:nvSpPr>
          <p:spPr bwMode="auto">
            <a:xfrm>
              <a:off x="6203950" y="0"/>
              <a:ext cx="4441825" cy="4237038"/>
            </a:xfrm>
            <a:custGeom>
              <a:avLst/>
              <a:gdLst/>
              <a:ahLst/>
              <a:cxnLst/>
              <a:rect l="0" t="0" r="r" b="b"/>
              <a:pathLst>
                <a:path w="934" h="891">
                  <a:moveTo>
                    <a:pt x="934" y="891"/>
                  </a:moveTo>
                  <a:cubicBezTo>
                    <a:pt x="863" y="783"/>
                    <a:pt x="778" y="684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6" name="Freeform 18"/>
            <p:cNvSpPr/>
            <p:nvPr/>
          </p:nvSpPr>
          <p:spPr bwMode="auto">
            <a:xfrm>
              <a:off x="6456363" y="4763"/>
              <a:ext cx="4179888" cy="3986213"/>
            </a:xfrm>
            <a:custGeom>
              <a:avLst/>
              <a:gdLst/>
              <a:ahLst/>
              <a:cxnLst/>
              <a:rect l="0" t="0" r="r" b="b"/>
              <a:pathLst>
                <a:path w="879" h="838">
                  <a:moveTo>
                    <a:pt x="879" y="838"/>
                  </a:moveTo>
                  <a:cubicBezTo>
                    <a:pt x="821" y="755"/>
                    <a:pt x="756" y="679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7" name="Freeform 19"/>
            <p:cNvSpPr/>
            <p:nvPr/>
          </p:nvSpPr>
          <p:spPr bwMode="auto">
            <a:xfrm>
              <a:off x="6869113" y="4763"/>
              <a:ext cx="3776663" cy="3838575"/>
            </a:xfrm>
            <a:custGeom>
              <a:avLst/>
              <a:gdLst/>
              <a:ahLst/>
              <a:cxnLst/>
              <a:rect l="0" t="0" r="r" b="b"/>
              <a:pathLst>
                <a:path w="794" h="807">
                  <a:moveTo>
                    <a:pt x="794" y="807"/>
                  </a:moveTo>
                  <a:cubicBezTo>
                    <a:pt x="745" y="739"/>
                    <a:pt x="695" y="676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8" name="Freeform 20"/>
            <p:cNvSpPr/>
            <p:nvPr/>
          </p:nvSpPr>
          <p:spPr bwMode="auto">
            <a:xfrm>
              <a:off x="8758238" y="4763"/>
              <a:ext cx="1887538" cy="1355725"/>
            </a:xfrm>
            <a:custGeom>
              <a:avLst/>
              <a:gdLst/>
              <a:ahLst/>
              <a:cxnLst/>
              <a:rect l="0" t="0" r="r" b="b"/>
              <a:pathLst>
                <a:path w="397" h="285">
                  <a:moveTo>
                    <a:pt x="397" y="285"/>
                  </a:moveTo>
                  <a:cubicBezTo>
                    <a:pt x="270" y="182"/>
                    <a:pt x="138" y="8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9" name="Freeform 21"/>
            <p:cNvSpPr/>
            <p:nvPr/>
          </p:nvSpPr>
          <p:spPr bwMode="auto">
            <a:xfrm>
              <a:off x="9223375" y="9525"/>
              <a:ext cx="1422400" cy="1108075"/>
            </a:xfrm>
            <a:custGeom>
              <a:avLst/>
              <a:gdLst/>
              <a:ahLst/>
              <a:cxnLst/>
              <a:rect l="0" t="0" r="r" b="b"/>
              <a:pathLst>
                <a:path w="299" h="233">
                  <a:moveTo>
                    <a:pt x="299" y="233"/>
                  </a:moveTo>
                  <a:cubicBezTo>
                    <a:pt x="197" y="145"/>
                    <a:pt x="97" y="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0" name="Freeform 22"/>
            <p:cNvSpPr/>
            <p:nvPr/>
          </p:nvSpPr>
          <p:spPr bwMode="auto">
            <a:xfrm>
              <a:off x="10009188" y="4763"/>
              <a:ext cx="636588" cy="361950"/>
            </a:xfrm>
            <a:custGeom>
              <a:avLst/>
              <a:gdLst/>
              <a:ahLst/>
              <a:cxnLst/>
              <a:rect l="0" t="0" r="r" b="b"/>
              <a:pathLst>
                <a:path w="134" h="76">
                  <a:moveTo>
                    <a:pt x="0" y="0"/>
                  </a:moveTo>
                  <a:cubicBezTo>
                    <a:pt x="45" y="25"/>
                    <a:pt x="89" y="50"/>
                    <a:pt x="134" y="7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" name="Group 6"/>
          <p:cNvGrpSpPr/>
          <p:nvPr/>
        </p:nvGrpSpPr>
        <p:grpSpPr>
          <a:xfrm>
            <a:off x="2403476" y="1158902"/>
            <a:ext cx="4317684" cy="4537816"/>
            <a:chOff x="2403476" y="1158902"/>
            <a:chExt cx="4317684" cy="4537816"/>
          </a:xfrm>
        </p:grpSpPr>
        <p:sp>
          <p:nvSpPr>
            <p:cNvPr id="28" name="Rectangle 27"/>
            <p:cNvSpPr/>
            <p:nvPr/>
          </p:nvSpPr>
          <p:spPr>
            <a:xfrm>
              <a:off x="2403476" y="1158902"/>
              <a:ext cx="4317684" cy="7315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2403476" y="1963574"/>
              <a:ext cx="4317684" cy="338446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73" name="Isosceles Triangle 28"/>
            <p:cNvSpPr/>
            <p:nvPr/>
          </p:nvSpPr>
          <p:spPr>
            <a:xfrm rot="10800000">
              <a:off x="4358702" y="5345655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79148" y="2028827"/>
            <a:ext cx="4162952" cy="1732474"/>
          </a:xfrm>
        </p:spPr>
        <p:txBody>
          <a:bodyPr bIns="0" anchor="b">
            <a:normAutofit/>
          </a:bodyPr>
          <a:lstStyle>
            <a:lvl1pPr algn="ctr">
              <a:defRPr sz="3600"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79148" y="3843338"/>
            <a:ext cx="4162952" cy="1426097"/>
          </a:xfrm>
        </p:spPr>
        <p:txBody>
          <a:bodyPr tIns="0">
            <a:normAutofit/>
          </a:bodyPr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" y="320040"/>
            <a:ext cx="2743200" cy="320040"/>
          </a:xfrm>
        </p:spPr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40080" y="6227064"/>
            <a:ext cx="7854696" cy="320040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08976" y="320040"/>
            <a:ext cx="685800" cy="320040"/>
          </a:xfrm>
        </p:spPr>
        <p:txBody>
          <a:bodyPr/>
          <a:lstStyle/>
          <a:p>
            <a:pPr>
              <a:defRPr/>
            </a:pPr>
            <a:fld id="{22A82BAA-9929-B748-A498-56C0BEE1408E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8877866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Group 40"/>
          <p:cNvGrpSpPr/>
          <p:nvPr/>
        </p:nvGrpSpPr>
        <p:grpSpPr>
          <a:xfrm>
            <a:off x="-286226" y="0"/>
            <a:ext cx="9421759" cy="6858001"/>
            <a:chOff x="1243013" y="0"/>
            <a:chExt cx="9402763" cy="6858001"/>
          </a:xfrm>
        </p:grpSpPr>
        <p:sp>
          <p:nvSpPr>
            <p:cNvPr id="42" name="Freeform 5"/>
            <p:cNvSpPr/>
            <p:nvPr/>
          </p:nvSpPr>
          <p:spPr bwMode="auto">
            <a:xfrm>
              <a:off x="2289175" y="0"/>
              <a:ext cx="3867150" cy="6848475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6"/>
            <p:cNvSpPr/>
            <p:nvPr/>
          </p:nvSpPr>
          <p:spPr bwMode="auto">
            <a:xfrm>
              <a:off x="9604375" y="9525"/>
              <a:ext cx="1041400" cy="328613"/>
            </a:xfrm>
            <a:custGeom>
              <a:avLst/>
              <a:gdLst/>
              <a:ahLst/>
              <a:cxnLst/>
              <a:rect l="0" t="0" r="r" b="b"/>
              <a:pathLst>
                <a:path w="219" h="69">
                  <a:moveTo>
                    <a:pt x="219" y="69"/>
                  </a:moveTo>
                  <a:cubicBezTo>
                    <a:pt x="147" y="41"/>
                    <a:pt x="71" y="1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7"/>
            <p:cNvSpPr/>
            <p:nvPr/>
          </p:nvSpPr>
          <p:spPr bwMode="auto">
            <a:xfrm>
              <a:off x="9223375" y="5578475"/>
              <a:ext cx="1422400" cy="1270000"/>
            </a:xfrm>
            <a:custGeom>
              <a:avLst/>
              <a:gdLst/>
              <a:ahLst/>
              <a:cxnLst/>
              <a:rect l="0" t="0" r="r" b="b"/>
              <a:pathLst>
                <a:path w="299" h="267">
                  <a:moveTo>
                    <a:pt x="0" y="267"/>
                  </a:moveTo>
                  <a:cubicBezTo>
                    <a:pt x="105" y="186"/>
                    <a:pt x="206" y="96"/>
                    <a:pt x="299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8"/>
            <p:cNvSpPr/>
            <p:nvPr/>
          </p:nvSpPr>
          <p:spPr bwMode="auto">
            <a:xfrm>
              <a:off x="2103438" y="0"/>
              <a:ext cx="3681413" cy="6848475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9"/>
            <p:cNvSpPr/>
            <p:nvPr/>
          </p:nvSpPr>
          <p:spPr bwMode="auto">
            <a:xfrm>
              <a:off x="10179050" y="9525"/>
              <a:ext cx="466725" cy="157163"/>
            </a:xfrm>
            <a:custGeom>
              <a:avLst/>
              <a:gdLst/>
              <a:ahLst/>
              <a:cxnLst/>
              <a:rect l="0" t="0" r="r" b="b"/>
              <a:pathLst>
                <a:path w="98" h="33">
                  <a:moveTo>
                    <a:pt x="98" y="33"/>
                  </a:moveTo>
                  <a:cubicBezTo>
                    <a:pt x="65" y="21"/>
                    <a:pt x="33" y="10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0"/>
            <p:cNvSpPr/>
            <p:nvPr/>
          </p:nvSpPr>
          <p:spPr bwMode="auto">
            <a:xfrm>
              <a:off x="9471025" y="5811838"/>
              <a:ext cx="1174750" cy="1046163"/>
            </a:xfrm>
            <a:custGeom>
              <a:avLst/>
              <a:gdLst/>
              <a:ahLst/>
              <a:cxnLst/>
              <a:rect l="0" t="0" r="r" b="b"/>
              <a:pathLst>
                <a:path w="247" h="220">
                  <a:moveTo>
                    <a:pt x="0" y="220"/>
                  </a:moveTo>
                  <a:cubicBezTo>
                    <a:pt x="86" y="152"/>
                    <a:pt x="169" y="78"/>
                    <a:pt x="24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1"/>
            <p:cNvSpPr/>
            <p:nvPr/>
          </p:nvSpPr>
          <p:spPr bwMode="auto">
            <a:xfrm>
              <a:off x="1985963" y="0"/>
              <a:ext cx="3622675" cy="6848475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2"/>
            <p:cNvSpPr/>
            <p:nvPr/>
          </p:nvSpPr>
          <p:spPr bwMode="auto">
            <a:xfrm>
              <a:off x="10479088" y="9525"/>
              <a:ext cx="166688" cy="57150"/>
            </a:xfrm>
            <a:custGeom>
              <a:avLst/>
              <a:gdLst/>
              <a:ahLst/>
              <a:cxnLst/>
              <a:rect l="0" t="0" r="r" b="b"/>
              <a:pathLst>
                <a:path w="35" h="12">
                  <a:moveTo>
                    <a:pt x="35" y="12"/>
                  </a:moveTo>
                  <a:cubicBezTo>
                    <a:pt x="23" y="8"/>
                    <a:pt x="12" y="4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3"/>
            <p:cNvSpPr/>
            <p:nvPr/>
          </p:nvSpPr>
          <p:spPr bwMode="auto">
            <a:xfrm>
              <a:off x="9618663" y="5940425"/>
              <a:ext cx="1027113" cy="908050"/>
            </a:xfrm>
            <a:custGeom>
              <a:avLst/>
              <a:gdLst/>
              <a:ahLst/>
              <a:cxnLst/>
              <a:rect l="0" t="0" r="r" b="b"/>
              <a:pathLst>
                <a:path w="216" h="191">
                  <a:moveTo>
                    <a:pt x="0" y="191"/>
                  </a:moveTo>
                  <a:cubicBezTo>
                    <a:pt x="75" y="131"/>
                    <a:pt x="147" y="67"/>
                    <a:pt x="216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4"/>
            <p:cNvSpPr/>
            <p:nvPr/>
          </p:nvSpPr>
          <p:spPr bwMode="auto">
            <a:xfrm>
              <a:off x="1985963" y="0"/>
              <a:ext cx="3248025" cy="6848475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5"/>
            <p:cNvSpPr/>
            <p:nvPr/>
          </p:nvSpPr>
          <p:spPr bwMode="auto">
            <a:xfrm>
              <a:off x="9780588" y="6054725"/>
              <a:ext cx="865188" cy="793750"/>
            </a:xfrm>
            <a:custGeom>
              <a:avLst/>
              <a:gdLst/>
              <a:ahLst/>
              <a:cxnLst/>
              <a:rect l="0" t="0" r="r" b="b"/>
              <a:pathLst>
                <a:path w="182" h="167">
                  <a:moveTo>
                    <a:pt x="0" y="167"/>
                  </a:moveTo>
                  <a:cubicBezTo>
                    <a:pt x="63" y="114"/>
                    <a:pt x="123" y="58"/>
                    <a:pt x="182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6"/>
            <p:cNvSpPr/>
            <p:nvPr/>
          </p:nvSpPr>
          <p:spPr bwMode="auto">
            <a:xfrm>
              <a:off x="1871663" y="0"/>
              <a:ext cx="3233738" cy="6848475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7"/>
            <p:cNvSpPr/>
            <p:nvPr/>
          </p:nvSpPr>
          <p:spPr bwMode="auto">
            <a:xfrm>
              <a:off x="9956800" y="6216650"/>
              <a:ext cx="688975" cy="631825"/>
            </a:xfrm>
            <a:custGeom>
              <a:avLst/>
              <a:gdLst/>
              <a:ahLst/>
              <a:cxnLst/>
              <a:rect l="0" t="0" r="r" b="b"/>
              <a:pathLst>
                <a:path w="145" h="133">
                  <a:moveTo>
                    <a:pt x="0" y="133"/>
                  </a:moveTo>
                  <a:cubicBezTo>
                    <a:pt x="50" y="90"/>
                    <a:pt x="98" y="46"/>
                    <a:pt x="14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18"/>
            <p:cNvSpPr/>
            <p:nvPr/>
          </p:nvSpPr>
          <p:spPr bwMode="auto">
            <a:xfrm>
              <a:off x="1466850" y="0"/>
              <a:ext cx="3424238" cy="6848475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19"/>
            <p:cNvSpPr/>
            <p:nvPr/>
          </p:nvSpPr>
          <p:spPr bwMode="auto">
            <a:xfrm>
              <a:off x="10264775" y="6519863"/>
              <a:ext cx="381000" cy="328613"/>
            </a:xfrm>
            <a:custGeom>
              <a:avLst/>
              <a:gdLst/>
              <a:ahLst/>
              <a:cxnLst/>
              <a:rect l="0" t="0" r="r" b="b"/>
              <a:pathLst>
                <a:path w="80" h="69">
                  <a:moveTo>
                    <a:pt x="0" y="69"/>
                  </a:moveTo>
                  <a:cubicBezTo>
                    <a:pt x="27" y="47"/>
                    <a:pt x="53" y="24"/>
                    <a:pt x="8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0"/>
            <p:cNvSpPr/>
            <p:nvPr/>
          </p:nvSpPr>
          <p:spPr bwMode="auto">
            <a:xfrm>
              <a:off x="1581150" y="0"/>
              <a:ext cx="2720975" cy="6848475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1"/>
            <p:cNvSpPr/>
            <p:nvPr/>
          </p:nvSpPr>
          <p:spPr bwMode="auto">
            <a:xfrm>
              <a:off x="1243013" y="0"/>
              <a:ext cx="2949575" cy="6848475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2"/>
            <p:cNvSpPr/>
            <p:nvPr/>
          </p:nvSpPr>
          <p:spPr bwMode="auto">
            <a:xfrm>
              <a:off x="1524000" y="0"/>
              <a:ext cx="1446213" cy="2030413"/>
            </a:xfrm>
            <a:custGeom>
              <a:avLst/>
              <a:gdLst/>
              <a:ahLst/>
              <a:cxnLst/>
              <a:rect l="0" t="0" r="r" b="b"/>
              <a:pathLst>
                <a:path w="304" h="427">
                  <a:moveTo>
                    <a:pt x="304" y="0"/>
                  </a:moveTo>
                  <a:cubicBezTo>
                    <a:pt x="170" y="120"/>
                    <a:pt x="69" y="267"/>
                    <a:pt x="0" y="42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3"/>
            <p:cNvSpPr/>
            <p:nvPr/>
          </p:nvSpPr>
          <p:spPr bwMode="auto">
            <a:xfrm>
              <a:off x="1524000" y="9525"/>
              <a:ext cx="1246188" cy="1641475"/>
            </a:xfrm>
            <a:custGeom>
              <a:avLst/>
              <a:gdLst/>
              <a:ahLst/>
              <a:cxnLst/>
              <a:rect l="0" t="0" r="r" b="b"/>
              <a:pathLst>
                <a:path w="262" h="345">
                  <a:moveTo>
                    <a:pt x="262" y="0"/>
                  </a:moveTo>
                  <a:cubicBezTo>
                    <a:pt x="152" y="102"/>
                    <a:pt x="65" y="217"/>
                    <a:pt x="0" y="34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1" name="Freeform 24"/>
            <p:cNvSpPr/>
            <p:nvPr/>
          </p:nvSpPr>
          <p:spPr bwMode="auto">
            <a:xfrm>
              <a:off x="1524000" y="0"/>
              <a:ext cx="1036638" cy="1212850"/>
            </a:xfrm>
            <a:custGeom>
              <a:avLst/>
              <a:gdLst/>
              <a:ahLst/>
              <a:cxnLst/>
              <a:rect l="0" t="0" r="r" b="b"/>
              <a:pathLst>
                <a:path w="218" h="255">
                  <a:moveTo>
                    <a:pt x="218" y="0"/>
                  </a:moveTo>
                  <a:cubicBezTo>
                    <a:pt x="137" y="77"/>
                    <a:pt x="62" y="162"/>
                    <a:pt x="0" y="25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2" name="Group 61"/>
          <p:cNvGrpSpPr/>
          <p:nvPr/>
        </p:nvGrpSpPr>
        <p:grpSpPr>
          <a:xfrm>
            <a:off x="640080" y="1699589"/>
            <a:ext cx="3286552" cy="3470421"/>
            <a:chOff x="640080" y="1699589"/>
            <a:chExt cx="3286552" cy="3470421"/>
          </a:xfrm>
        </p:grpSpPr>
        <p:sp>
          <p:nvSpPr>
            <p:cNvPr id="63" name="Rectangle 62"/>
            <p:cNvSpPr/>
            <p:nvPr/>
          </p:nvSpPr>
          <p:spPr>
            <a:xfrm>
              <a:off x="644453" y="1699589"/>
              <a:ext cx="327780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Isosceles Triangle 22"/>
            <p:cNvSpPr/>
            <p:nvPr/>
          </p:nvSpPr>
          <p:spPr>
            <a:xfrm rot="10800000">
              <a:off x="2125363" y="4897607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5" name="Rectangle 64"/>
            <p:cNvSpPr/>
            <p:nvPr/>
          </p:nvSpPr>
          <p:spPr>
            <a:xfrm>
              <a:off x="640080" y="2275661"/>
              <a:ext cx="3286552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952" y="2355068"/>
            <a:ext cx="3122163" cy="2459808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23014" y="804029"/>
            <a:ext cx="4091674" cy="245934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20283" y="3585104"/>
            <a:ext cx="4094404" cy="247064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0080" y="320040"/>
            <a:ext cx="2743200" cy="320040"/>
          </a:xfrm>
        </p:spPr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40080" y="6227064"/>
            <a:ext cx="7854696" cy="320040"/>
          </a:xfrm>
        </p:spPr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08976" y="320040"/>
            <a:ext cx="685800" cy="320040"/>
          </a:xfrm>
        </p:spPr>
        <p:txBody>
          <a:bodyPr/>
          <a:lstStyle/>
          <a:p>
            <a:pPr>
              <a:defRPr/>
            </a:pPr>
            <a:fld id="{63C9FCE6-A9A8-404F-80BA-B2B747A3E0E8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2356223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oup 37"/>
          <p:cNvGrpSpPr/>
          <p:nvPr/>
        </p:nvGrpSpPr>
        <p:grpSpPr>
          <a:xfrm>
            <a:off x="-286226" y="0"/>
            <a:ext cx="9421759" cy="6858001"/>
            <a:chOff x="1243013" y="0"/>
            <a:chExt cx="9402763" cy="6858001"/>
          </a:xfrm>
        </p:grpSpPr>
        <p:sp>
          <p:nvSpPr>
            <p:cNvPr id="39" name="Freeform 5"/>
            <p:cNvSpPr/>
            <p:nvPr/>
          </p:nvSpPr>
          <p:spPr bwMode="auto">
            <a:xfrm>
              <a:off x="2289175" y="0"/>
              <a:ext cx="3867150" cy="6848475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6"/>
            <p:cNvSpPr/>
            <p:nvPr/>
          </p:nvSpPr>
          <p:spPr bwMode="auto">
            <a:xfrm>
              <a:off x="9604375" y="9525"/>
              <a:ext cx="1041400" cy="328613"/>
            </a:xfrm>
            <a:custGeom>
              <a:avLst/>
              <a:gdLst/>
              <a:ahLst/>
              <a:cxnLst/>
              <a:rect l="0" t="0" r="r" b="b"/>
              <a:pathLst>
                <a:path w="219" h="69">
                  <a:moveTo>
                    <a:pt x="219" y="69"/>
                  </a:moveTo>
                  <a:cubicBezTo>
                    <a:pt x="147" y="41"/>
                    <a:pt x="71" y="1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7"/>
            <p:cNvSpPr/>
            <p:nvPr/>
          </p:nvSpPr>
          <p:spPr bwMode="auto">
            <a:xfrm>
              <a:off x="9223375" y="5578475"/>
              <a:ext cx="1422400" cy="1270000"/>
            </a:xfrm>
            <a:custGeom>
              <a:avLst/>
              <a:gdLst/>
              <a:ahLst/>
              <a:cxnLst/>
              <a:rect l="0" t="0" r="r" b="b"/>
              <a:pathLst>
                <a:path w="299" h="267">
                  <a:moveTo>
                    <a:pt x="0" y="267"/>
                  </a:moveTo>
                  <a:cubicBezTo>
                    <a:pt x="105" y="186"/>
                    <a:pt x="206" y="96"/>
                    <a:pt x="299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8"/>
            <p:cNvSpPr/>
            <p:nvPr/>
          </p:nvSpPr>
          <p:spPr bwMode="auto">
            <a:xfrm>
              <a:off x="2103438" y="0"/>
              <a:ext cx="3681413" cy="6848475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9"/>
            <p:cNvSpPr/>
            <p:nvPr/>
          </p:nvSpPr>
          <p:spPr bwMode="auto">
            <a:xfrm>
              <a:off x="10179050" y="9525"/>
              <a:ext cx="466725" cy="157163"/>
            </a:xfrm>
            <a:custGeom>
              <a:avLst/>
              <a:gdLst/>
              <a:ahLst/>
              <a:cxnLst/>
              <a:rect l="0" t="0" r="r" b="b"/>
              <a:pathLst>
                <a:path w="98" h="33">
                  <a:moveTo>
                    <a:pt x="98" y="33"/>
                  </a:moveTo>
                  <a:cubicBezTo>
                    <a:pt x="65" y="21"/>
                    <a:pt x="33" y="10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0"/>
            <p:cNvSpPr/>
            <p:nvPr/>
          </p:nvSpPr>
          <p:spPr bwMode="auto">
            <a:xfrm>
              <a:off x="9471025" y="5811838"/>
              <a:ext cx="1174750" cy="1046163"/>
            </a:xfrm>
            <a:custGeom>
              <a:avLst/>
              <a:gdLst/>
              <a:ahLst/>
              <a:cxnLst/>
              <a:rect l="0" t="0" r="r" b="b"/>
              <a:pathLst>
                <a:path w="247" h="220">
                  <a:moveTo>
                    <a:pt x="0" y="220"/>
                  </a:moveTo>
                  <a:cubicBezTo>
                    <a:pt x="86" y="152"/>
                    <a:pt x="169" y="78"/>
                    <a:pt x="24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1"/>
            <p:cNvSpPr/>
            <p:nvPr/>
          </p:nvSpPr>
          <p:spPr bwMode="auto">
            <a:xfrm>
              <a:off x="1985963" y="0"/>
              <a:ext cx="3622675" cy="6848475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2"/>
            <p:cNvSpPr/>
            <p:nvPr/>
          </p:nvSpPr>
          <p:spPr bwMode="auto">
            <a:xfrm>
              <a:off x="10479088" y="9525"/>
              <a:ext cx="166688" cy="57150"/>
            </a:xfrm>
            <a:custGeom>
              <a:avLst/>
              <a:gdLst/>
              <a:ahLst/>
              <a:cxnLst/>
              <a:rect l="0" t="0" r="r" b="b"/>
              <a:pathLst>
                <a:path w="35" h="12">
                  <a:moveTo>
                    <a:pt x="35" y="12"/>
                  </a:moveTo>
                  <a:cubicBezTo>
                    <a:pt x="23" y="8"/>
                    <a:pt x="12" y="4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3"/>
            <p:cNvSpPr/>
            <p:nvPr/>
          </p:nvSpPr>
          <p:spPr bwMode="auto">
            <a:xfrm>
              <a:off x="9618663" y="5940425"/>
              <a:ext cx="1027113" cy="908050"/>
            </a:xfrm>
            <a:custGeom>
              <a:avLst/>
              <a:gdLst/>
              <a:ahLst/>
              <a:cxnLst/>
              <a:rect l="0" t="0" r="r" b="b"/>
              <a:pathLst>
                <a:path w="216" h="191">
                  <a:moveTo>
                    <a:pt x="0" y="191"/>
                  </a:moveTo>
                  <a:cubicBezTo>
                    <a:pt x="75" y="131"/>
                    <a:pt x="147" y="67"/>
                    <a:pt x="216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4"/>
            <p:cNvSpPr/>
            <p:nvPr/>
          </p:nvSpPr>
          <p:spPr bwMode="auto">
            <a:xfrm>
              <a:off x="1985963" y="0"/>
              <a:ext cx="3248025" cy="6848475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5"/>
            <p:cNvSpPr/>
            <p:nvPr/>
          </p:nvSpPr>
          <p:spPr bwMode="auto">
            <a:xfrm>
              <a:off x="9780588" y="6054725"/>
              <a:ext cx="865188" cy="793750"/>
            </a:xfrm>
            <a:custGeom>
              <a:avLst/>
              <a:gdLst/>
              <a:ahLst/>
              <a:cxnLst/>
              <a:rect l="0" t="0" r="r" b="b"/>
              <a:pathLst>
                <a:path w="182" h="167">
                  <a:moveTo>
                    <a:pt x="0" y="167"/>
                  </a:moveTo>
                  <a:cubicBezTo>
                    <a:pt x="63" y="114"/>
                    <a:pt x="123" y="58"/>
                    <a:pt x="182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6"/>
            <p:cNvSpPr/>
            <p:nvPr/>
          </p:nvSpPr>
          <p:spPr bwMode="auto">
            <a:xfrm>
              <a:off x="1871663" y="0"/>
              <a:ext cx="3233738" cy="6848475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7"/>
            <p:cNvSpPr/>
            <p:nvPr/>
          </p:nvSpPr>
          <p:spPr bwMode="auto">
            <a:xfrm>
              <a:off x="9956800" y="6216650"/>
              <a:ext cx="688975" cy="631825"/>
            </a:xfrm>
            <a:custGeom>
              <a:avLst/>
              <a:gdLst/>
              <a:ahLst/>
              <a:cxnLst/>
              <a:rect l="0" t="0" r="r" b="b"/>
              <a:pathLst>
                <a:path w="145" h="133">
                  <a:moveTo>
                    <a:pt x="0" y="133"/>
                  </a:moveTo>
                  <a:cubicBezTo>
                    <a:pt x="50" y="90"/>
                    <a:pt x="98" y="46"/>
                    <a:pt x="14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8"/>
            <p:cNvSpPr/>
            <p:nvPr/>
          </p:nvSpPr>
          <p:spPr bwMode="auto">
            <a:xfrm>
              <a:off x="1466850" y="0"/>
              <a:ext cx="3424238" cy="6848475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9"/>
            <p:cNvSpPr/>
            <p:nvPr/>
          </p:nvSpPr>
          <p:spPr bwMode="auto">
            <a:xfrm>
              <a:off x="10264775" y="6519863"/>
              <a:ext cx="381000" cy="328613"/>
            </a:xfrm>
            <a:custGeom>
              <a:avLst/>
              <a:gdLst/>
              <a:ahLst/>
              <a:cxnLst/>
              <a:rect l="0" t="0" r="r" b="b"/>
              <a:pathLst>
                <a:path w="80" h="69">
                  <a:moveTo>
                    <a:pt x="0" y="69"/>
                  </a:moveTo>
                  <a:cubicBezTo>
                    <a:pt x="27" y="47"/>
                    <a:pt x="53" y="24"/>
                    <a:pt x="8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0"/>
            <p:cNvSpPr/>
            <p:nvPr/>
          </p:nvSpPr>
          <p:spPr bwMode="auto">
            <a:xfrm>
              <a:off x="1581150" y="0"/>
              <a:ext cx="2720975" cy="6848475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1"/>
            <p:cNvSpPr/>
            <p:nvPr/>
          </p:nvSpPr>
          <p:spPr bwMode="auto">
            <a:xfrm>
              <a:off x="1243013" y="0"/>
              <a:ext cx="2949575" cy="6848475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2"/>
            <p:cNvSpPr/>
            <p:nvPr/>
          </p:nvSpPr>
          <p:spPr bwMode="auto">
            <a:xfrm>
              <a:off x="1524000" y="0"/>
              <a:ext cx="1446213" cy="2030413"/>
            </a:xfrm>
            <a:custGeom>
              <a:avLst/>
              <a:gdLst/>
              <a:ahLst/>
              <a:cxnLst/>
              <a:rect l="0" t="0" r="r" b="b"/>
              <a:pathLst>
                <a:path w="304" h="427">
                  <a:moveTo>
                    <a:pt x="304" y="0"/>
                  </a:moveTo>
                  <a:cubicBezTo>
                    <a:pt x="170" y="120"/>
                    <a:pt x="69" y="267"/>
                    <a:pt x="0" y="42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3"/>
            <p:cNvSpPr/>
            <p:nvPr/>
          </p:nvSpPr>
          <p:spPr bwMode="auto">
            <a:xfrm>
              <a:off x="1524000" y="9525"/>
              <a:ext cx="1246188" cy="1641475"/>
            </a:xfrm>
            <a:custGeom>
              <a:avLst/>
              <a:gdLst/>
              <a:ahLst/>
              <a:cxnLst/>
              <a:rect l="0" t="0" r="r" b="b"/>
              <a:pathLst>
                <a:path w="262" h="345">
                  <a:moveTo>
                    <a:pt x="262" y="0"/>
                  </a:moveTo>
                  <a:cubicBezTo>
                    <a:pt x="152" y="102"/>
                    <a:pt x="65" y="217"/>
                    <a:pt x="0" y="34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4"/>
            <p:cNvSpPr/>
            <p:nvPr/>
          </p:nvSpPr>
          <p:spPr bwMode="auto">
            <a:xfrm>
              <a:off x="1524000" y="0"/>
              <a:ext cx="1036638" cy="1212850"/>
            </a:xfrm>
            <a:custGeom>
              <a:avLst/>
              <a:gdLst/>
              <a:ahLst/>
              <a:cxnLst/>
              <a:rect l="0" t="0" r="r" b="b"/>
              <a:pathLst>
                <a:path w="218" h="255">
                  <a:moveTo>
                    <a:pt x="218" y="0"/>
                  </a:moveTo>
                  <a:cubicBezTo>
                    <a:pt x="137" y="77"/>
                    <a:pt x="62" y="162"/>
                    <a:pt x="0" y="25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640080" y="1699589"/>
            <a:ext cx="3286552" cy="3470421"/>
            <a:chOff x="640080" y="1699589"/>
            <a:chExt cx="3286552" cy="3470421"/>
          </a:xfrm>
        </p:grpSpPr>
        <p:sp>
          <p:nvSpPr>
            <p:cNvPr id="60" name="Rectangle 59"/>
            <p:cNvSpPr/>
            <p:nvPr/>
          </p:nvSpPr>
          <p:spPr>
            <a:xfrm>
              <a:off x="644453" y="1699589"/>
              <a:ext cx="327780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125363" y="4897607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640080" y="2275661"/>
              <a:ext cx="3286552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952" y="2355848"/>
            <a:ext cx="3122163" cy="2459028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06612" y="802200"/>
            <a:ext cx="3805123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6636" y="1487999"/>
            <a:ext cx="3804674" cy="17753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95010" y="3585518"/>
            <a:ext cx="3819675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95010" y="4270332"/>
            <a:ext cx="3819675" cy="178541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40080" y="320040"/>
            <a:ext cx="2743200" cy="320040"/>
          </a:xfrm>
        </p:spPr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640080" y="6227064"/>
            <a:ext cx="7854696" cy="320040"/>
          </a:xfrm>
        </p:spPr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808976" y="320040"/>
            <a:ext cx="685800" cy="320040"/>
          </a:xfrm>
        </p:spPr>
        <p:txBody>
          <a:bodyPr/>
          <a:lstStyle/>
          <a:p>
            <a:pPr>
              <a:defRPr/>
            </a:pPr>
            <a:fld id="{BE8B2B14-9A66-4043-9293-67EFEBE4E2D8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8788527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6" name="Group 75"/>
          <p:cNvGrpSpPr/>
          <p:nvPr/>
        </p:nvGrpSpPr>
        <p:grpSpPr>
          <a:xfrm>
            <a:off x="-286226" y="0"/>
            <a:ext cx="9421759" cy="6858001"/>
            <a:chOff x="1243013" y="0"/>
            <a:chExt cx="9402763" cy="6858001"/>
          </a:xfrm>
        </p:grpSpPr>
        <p:sp>
          <p:nvSpPr>
            <p:cNvPr id="77" name="Freeform 5"/>
            <p:cNvSpPr/>
            <p:nvPr/>
          </p:nvSpPr>
          <p:spPr bwMode="auto">
            <a:xfrm>
              <a:off x="2289175" y="0"/>
              <a:ext cx="3867150" cy="6848475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6"/>
            <p:cNvSpPr/>
            <p:nvPr/>
          </p:nvSpPr>
          <p:spPr bwMode="auto">
            <a:xfrm>
              <a:off x="9604375" y="9525"/>
              <a:ext cx="1041400" cy="328613"/>
            </a:xfrm>
            <a:custGeom>
              <a:avLst/>
              <a:gdLst/>
              <a:ahLst/>
              <a:cxnLst/>
              <a:rect l="0" t="0" r="r" b="b"/>
              <a:pathLst>
                <a:path w="219" h="69">
                  <a:moveTo>
                    <a:pt x="219" y="69"/>
                  </a:moveTo>
                  <a:cubicBezTo>
                    <a:pt x="147" y="41"/>
                    <a:pt x="71" y="1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7"/>
            <p:cNvSpPr/>
            <p:nvPr/>
          </p:nvSpPr>
          <p:spPr bwMode="auto">
            <a:xfrm>
              <a:off x="9223375" y="5578475"/>
              <a:ext cx="1422400" cy="1270000"/>
            </a:xfrm>
            <a:custGeom>
              <a:avLst/>
              <a:gdLst/>
              <a:ahLst/>
              <a:cxnLst/>
              <a:rect l="0" t="0" r="r" b="b"/>
              <a:pathLst>
                <a:path w="299" h="267">
                  <a:moveTo>
                    <a:pt x="0" y="267"/>
                  </a:moveTo>
                  <a:cubicBezTo>
                    <a:pt x="105" y="186"/>
                    <a:pt x="206" y="96"/>
                    <a:pt x="299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8"/>
            <p:cNvSpPr/>
            <p:nvPr/>
          </p:nvSpPr>
          <p:spPr bwMode="auto">
            <a:xfrm>
              <a:off x="2103438" y="0"/>
              <a:ext cx="3681413" cy="6848475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9"/>
            <p:cNvSpPr/>
            <p:nvPr/>
          </p:nvSpPr>
          <p:spPr bwMode="auto">
            <a:xfrm>
              <a:off x="10179050" y="9525"/>
              <a:ext cx="466725" cy="157163"/>
            </a:xfrm>
            <a:custGeom>
              <a:avLst/>
              <a:gdLst/>
              <a:ahLst/>
              <a:cxnLst/>
              <a:rect l="0" t="0" r="r" b="b"/>
              <a:pathLst>
                <a:path w="98" h="33">
                  <a:moveTo>
                    <a:pt x="98" y="33"/>
                  </a:moveTo>
                  <a:cubicBezTo>
                    <a:pt x="65" y="21"/>
                    <a:pt x="33" y="10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0"/>
            <p:cNvSpPr/>
            <p:nvPr/>
          </p:nvSpPr>
          <p:spPr bwMode="auto">
            <a:xfrm>
              <a:off x="9471025" y="5811838"/>
              <a:ext cx="1174750" cy="1046163"/>
            </a:xfrm>
            <a:custGeom>
              <a:avLst/>
              <a:gdLst/>
              <a:ahLst/>
              <a:cxnLst/>
              <a:rect l="0" t="0" r="r" b="b"/>
              <a:pathLst>
                <a:path w="247" h="220">
                  <a:moveTo>
                    <a:pt x="0" y="220"/>
                  </a:moveTo>
                  <a:cubicBezTo>
                    <a:pt x="86" y="152"/>
                    <a:pt x="169" y="78"/>
                    <a:pt x="24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1"/>
            <p:cNvSpPr/>
            <p:nvPr/>
          </p:nvSpPr>
          <p:spPr bwMode="auto">
            <a:xfrm>
              <a:off x="1985963" y="0"/>
              <a:ext cx="3622675" cy="6848475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2"/>
            <p:cNvSpPr/>
            <p:nvPr/>
          </p:nvSpPr>
          <p:spPr bwMode="auto">
            <a:xfrm>
              <a:off x="10479088" y="9525"/>
              <a:ext cx="166688" cy="57150"/>
            </a:xfrm>
            <a:custGeom>
              <a:avLst/>
              <a:gdLst/>
              <a:ahLst/>
              <a:cxnLst/>
              <a:rect l="0" t="0" r="r" b="b"/>
              <a:pathLst>
                <a:path w="35" h="12">
                  <a:moveTo>
                    <a:pt x="35" y="12"/>
                  </a:moveTo>
                  <a:cubicBezTo>
                    <a:pt x="23" y="8"/>
                    <a:pt x="12" y="4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3"/>
            <p:cNvSpPr/>
            <p:nvPr/>
          </p:nvSpPr>
          <p:spPr bwMode="auto">
            <a:xfrm>
              <a:off x="9618663" y="5940425"/>
              <a:ext cx="1027113" cy="908050"/>
            </a:xfrm>
            <a:custGeom>
              <a:avLst/>
              <a:gdLst/>
              <a:ahLst/>
              <a:cxnLst/>
              <a:rect l="0" t="0" r="r" b="b"/>
              <a:pathLst>
                <a:path w="216" h="191">
                  <a:moveTo>
                    <a:pt x="0" y="191"/>
                  </a:moveTo>
                  <a:cubicBezTo>
                    <a:pt x="75" y="131"/>
                    <a:pt x="147" y="67"/>
                    <a:pt x="216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4"/>
            <p:cNvSpPr/>
            <p:nvPr/>
          </p:nvSpPr>
          <p:spPr bwMode="auto">
            <a:xfrm>
              <a:off x="1985963" y="0"/>
              <a:ext cx="3248025" cy="6848475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5"/>
            <p:cNvSpPr/>
            <p:nvPr/>
          </p:nvSpPr>
          <p:spPr bwMode="auto">
            <a:xfrm>
              <a:off x="9780588" y="6054725"/>
              <a:ext cx="865188" cy="793750"/>
            </a:xfrm>
            <a:custGeom>
              <a:avLst/>
              <a:gdLst/>
              <a:ahLst/>
              <a:cxnLst/>
              <a:rect l="0" t="0" r="r" b="b"/>
              <a:pathLst>
                <a:path w="182" h="167">
                  <a:moveTo>
                    <a:pt x="0" y="167"/>
                  </a:moveTo>
                  <a:cubicBezTo>
                    <a:pt x="63" y="114"/>
                    <a:pt x="123" y="58"/>
                    <a:pt x="182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6"/>
            <p:cNvSpPr/>
            <p:nvPr/>
          </p:nvSpPr>
          <p:spPr bwMode="auto">
            <a:xfrm>
              <a:off x="1871663" y="0"/>
              <a:ext cx="3233738" cy="6848475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7"/>
            <p:cNvSpPr/>
            <p:nvPr/>
          </p:nvSpPr>
          <p:spPr bwMode="auto">
            <a:xfrm>
              <a:off x="9956800" y="6216650"/>
              <a:ext cx="688975" cy="631825"/>
            </a:xfrm>
            <a:custGeom>
              <a:avLst/>
              <a:gdLst/>
              <a:ahLst/>
              <a:cxnLst/>
              <a:rect l="0" t="0" r="r" b="b"/>
              <a:pathLst>
                <a:path w="145" h="133">
                  <a:moveTo>
                    <a:pt x="0" y="133"/>
                  </a:moveTo>
                  <a:cubicBezTo>
                    <a:pt x="50" y="90"/>
                    <a:pt x="98" y="46"/>
                    <a:pt x="14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8"/>
            <p:cNvSpPr/>
            <p:nvPr/>
          </p:nvSpPr>
          <p:spPr bwMode="auto">
            <a:xfrm>
              <a:off x="1466850" y="0"/>
              <a:ext cx="3424238" cy="6848475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9"/>
            <p:cNvSpPr/>
            <p:nvPr/>
          </p:nvSpPr>
          <p:spPr bwMode="auto">
            <a:xfrm>
              <a:off x="10264775" y="6519863"/>
              <a:ext cx="381000" cy="328613"/>
            </a:xfrm>
            <a:custGeom>
              <a:avLst/>
              <a:gdLst/>
              <a:ahLst/>
              <a:cxnLst/>
              <a:rect l="0" t="0" r="r" b="b"/>
              <a:pathLst>
                <a:path w="80" h="69">
                  <a:moveTo>
                    <a:pt x="0" y="69"/>
                  </a:moveTo>
                  <a:cubicBezTo>
                    <a:pt x="27" y="47"/>
                    <a:pt x="53" y="24"/>
                    <a:pt x="8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0"/>
            <p:cNvSpPr/>
            <p:nvPr/>
          </p:nvSpPr>
          <p:spPr bwMode="auto">
            <a:xfrm>
              <a:off x="1581150" y="0"/>
              <a:ext cx="2720975" cy="6848475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1"/>
            <p:cNvSpPr/>
            <p:nvPr/>
          </p:nvSpPr>
          <p:spPr bwMode="auto">
            <a:xfrm>
              <a:off x="1243013" y="0"/>
              <a:ext cx="2949575" cy="6848475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2"/>
            <p:cNvSpPr/>
            <p:nvPr/>
          </p:nvSpPr>
          <p:spPr bwMode="auto">
            <a:xfrm>
              <a:off x="1524000" y="0"/>
              <a:ext cx="1446213" cy="2030413"/>
            </a:xfrm>
            <a:custGeom>
              <a:avLst/>
              <a:gdLst/>
              <a:ahLst/>
              <a:cxnLst/>
              <a:rect l="0" t="0" r="r" b="b"/>
              <a:pathLst>
                <a:path w="304" h="427">
                  <a:moveTo>
                    <a:pt x="304" y="0"/>
                  </a:moveTo>
                  <a:cubicBezTo>
                    <a:pt x="170" y="120"/>
                    <a:pt x="69" y="267"/>
                    <a:pt x="0" y="42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3"/>
            <p:cNvSpPr/>
            <p:nvPr/>
          </p:nvSpPr>
          <p:spPr bwMode="auto">
            <a:xfrm>
              <a:off x="1524000" y="9525"/>
              <a:ext cx="1246188" cy="1641475"/>
            </a:xfrm>
            <a:custGeom>
              <a:avLst/>
              <a:gdLst/>
              <a:ahLst/>
              <a:cxnLst/>
              <a:rect l="0" t="0" r="r" b="b"/>
              <a:pathLst>
                <a:path w="262" h="345">
                  <a:moveTo>
                    <a:pt x="262" y="0"/>
                  </a:moveTo>
                  <a:cubicBezTo>
                    <a:pt x="152" y="102"/>
                    <a:pt x="65" y="217"/>
                    <a:pt x="0" y="34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4"/>
            <p:cNvSpPr/>
            <p:nvPr/>
          </p:nvSpPr>
          <p:spPr bwMode="auto">
            <a:xfrm>
              <a:off x="1524000" y="0"/>
              <a:ext cx="1036638" cy="1212850"/>
            </a:xfrm>
            <a:custGeom>
              <a:avLst/>
              <a:gdLst/>
              <a:ahLst/>
              <a:cxnLst/>
              <a:rect l="0" t="0" r="r" b="b"/>
              <a:pathLst>
                <a:path w="218" h="255">
                  <a:moveTo>
                    <a:pt x="218" y="0"/>
                  </a:moveTo>
                  <a:cubicBezTo>
                    <a:pt x="137" y="77"/>
                    <a:pt x="62" y="162"/>
                    <a:pt x="0" y="25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40" name="Group 39"/>
          <p:cNvGrpSpPr/>
          <p:nvPr/>
        </p:nvGrpSpPr>
        <p:grpSpPr>
          <a:xfrm>
            <a:off x="640080" y="1699589"/>
            <a:ext cx="3286552" cy="3470421"/>
            <a:chOff x="640080" y="1699589"/>
            <a:chExt cx="3286552" cy="3470421"/>
          </a:xfrm>
        </p:grpSpPr>
        <p:sp>
          <p:nvSpPr>
            <p:cNvPr id="41" name="Rectangle 40"/>
            <p:cNvSpPr/>
            <p:nvPr/>
          </p:nvSpPr>
          <p:spPr>
            <a:xfrm>
              <a:off x="644453" y="1699589"/>
              <a:ext cx="327780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2" name="Isosceles Triangle 22"/>
            <p:cNvSpPr/>
            <p:nvPr/>
          </p:nvSpPr>
          <p:spPr>
            <a:xfrm rot="10800000">
              <a:off x="2125363" y="4897607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3" name="Rectangle 42"/>
            <p:cNvSpPr/>
            <p:nvPr/>
          </p:nvSpPr>
          <p:spPr>
            <a:xfrm>
              <a:off x="640080" y="2275661"/>
              <a:ext cx="3286552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554" y="2349924"/>
            <a:ext cx="3112047" cy="246495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40080" y="6227064"/>
            <a:ext cx="7854696" cy="320040"/>
          </a:xfrm>
        </p:spPr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C07EBD-9D0C-5F4B-BABB-B1E8363844A8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2175222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40080" y="320040"/>
            <a:ext cx="2743200" cy="320040"/>
          </a:xfrm>
        </p:spPr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40080" y="6227064"/>
            <a:ext cx="7854696" cy="320040"/>
          </a:xfrm>
        </p:spPr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808976" y="320040"/>
            <a:ext cx="685800" cy="320040"/>
          </a:xfrm>
        </p:spPr>
        <p:txBody>
          <a:bodyPr/>
          <a:lstStyle/>
          <a:p>
            <a:pPr>
              <a:defRPr/>
            </a:pPr>
            <a:fld id="{5AA805A0-A4A7-FD47-8FD3-220B8D8D6B1B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95851814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7" name="Group 86"/>
          <p:cNvGrpSpPr/>
          <p:nvPr/>
        </p:nvGrpSpPr>
        <p:grpSpPr>
          <a:xfrm>
            <a:off x="-286226" y="0"/>
            <a:ext cx="9421759" cy="6858001"/>
            <a:chOff x="1243013" y="0"/>
            <a:chExt cx="9402763" cy="6858001"/>
          </a:xfrm>
        </p:grpSpPr>
        <p:sp>
          <p:nvSpPr>
            <p:cNvPr id="88" name="Freeform 5"/>
            <p:cNvSpPr/>
            <p:nvPr/>
          </p:nvSpPr>
          <p:spPr bwMode="auto">
            <a:xfrm>
              <a:off x="2289175" y="0"/>
              <a:ext cx="3867150" cy="6848475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6"/>
            <p:cNvSpPr/>
            <p:nvPr/>
          </p:nvSpPr>
          <p:spPr bwMode="auto">
            <a:xfrm>
              <a:off x="9604375" y="9525"/>
              <a:ext cx="1041400" cy="328613"/>
            </a:xfrm>
            <a:custGeom>
              <a:avLst/>
              <a:gdLst/>
              <a:ahLst/>
              <a:cxnLst/>
              <a:rect l="0" t="0" r="r" b="b"/>
              <a:pathLst>
                <a:path w="219" h="69">
                  <a:moveTo>
                    <a:pt x="219" y="69"/>
                  </a:moveTo>
                  <a:cubicBezTo>
                    <a:pt x="147" y="41"/>
                    <a:pt x="71" y="1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7"/>
            <p:cNvSpPr/>
            <p:nvPr/>
          </p:nvSpPr>
          <p:spPr bwMode="auto">
            <a:xfrm>
              <a:off x="9223375" y="5578475"/>
              <a:ext cx="1422400" cy="1270000"/>
            </a:xfrm>
            <a:custGeom>
              <a:avLst/>
              <a:gdLst/>
              <a:ahLst/>
              <a:cxnLst/>
              <a:rect l="0" t="0" r="r" b="b"/>
              <a:pathLst>
                <a:path w="299" h="267">
                  <a:moveTo>
                    <a:pt x="0" y="267"/>
                  </a:moveTo>
                  <a:cubicBezTo>
                    <a:pt x="105" y="186"/>
                    <a:pt x="206" y="96"/>
                    <a:pt x="299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8"/>
            <p:cNvSpPr/>
            <p:nvPr/>
          </p:nvSpPr>
          <p:spPr bwMode="auto">
            <a:xfrm>
              <a:off x="2103438" y="0"/>
              <a:ext cx="3681413" cy="6848475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9"/>
            <p:cNvSpPr/>
            <p:nvPr/>
          </p:nvSpPr>
          <p:spPr bwMode="auto">
            <a:xfrm>
              <a:off x="10179050" y="9525"/>
              <a:ext cx="466725" cy="157163"/>
            </a:xfrm>
            <a:custGeom>
              <a:avLst/>
              <a:gdLst/>
              <a:ahLst/>
              <a:cxnLst/>
              <a:rect l="0" t="0" r="r" b="b"/>
              <a:pathLst>
                <a:path w="98" h="33">
                  <a:moveTo>
                    <a:pt x="98" y="33"/>
                  </a:moveTo>
                  <a:cubicBezTo>
                    <a:pt x="65" y="21"/>
                    <a:pt x="33" y="10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0"/>
            <p:cNvSpPr/>
            <p:nvPr/>
          </p:nvSpPr>
          <p:spPr bwMode="auto">
            <a:xfrm>
              <a:off x="9471025" y="5811838"/>
              <a:ext cx="1174750" cy="1046163"/>
            </a:xfrm>
            <a:custGeom>
              <a:avLst/>
              <a:gdLst/>
              <a:ahLst/>
              <a:cxnLst/>
              <a:rect l="0" t="0" r="r" b="b"/>
              <a:pathLst>
                <a:path w="247" h="220">
                  <a:moveTo>
                    <a:pt x="0" y="220"/>
                  </a:moveTo>
                  <a:cubicBezTo>
                    <a:pt x="86" y="152"/>
                    <a:pt x="169" y="78"/>
                    <a:pt x="24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1"/>
            <p:cNvSpPr/>
            <p:nvPr/>
          </p:nvSpPr>
          <p:spPr bwMode="auto">
            <a:xfrm>
              <a:off x="1985963" y="0"/>
              <a:ext cx="3622675" cy="6848475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2"/>
            <p:cNvSpPr/>
            <p:nvPr/>
          </p:nvSpPr>
          <p:spPr bwMode="auto">
            <a:xfrm>
              <a:off x="10479088" y="9525"/>
              <a:ext cx="166688" cy="57150"/>
            </a:xfrm>
            <a:custGeom>
              <a:avLst/>
              <a:gdLst/>
              <a:ahLst/>
              <a:cxnLst/>
              <a:rect l="0" t="0" r="r" b="b"/>
              <a:pathLst>
                <a:path w="35" h="12">
                  <a:moveTo>
                    <a:pt x="35" y="12"/>
                  </a:moveTo>
                  <a:cubicBezTo>
                    <a:pt x="23" y="8"/>
                    <a:pt x="12" y="4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3"/>
            <p:cNvSpPr/>
            <p:nvPr/>
          </p:nvSpPr>
          <p:spPr bwMode="auto">
            <a:xfrm>
              <a:off x="9618663" y="5940425"/>
              <a:ext cx="1027113" cy="908050"/>
            </a:xfrm>
            <a:custGeom>
              <a:avLst/>
              <a:gdLst/>
              <a:ahLst/>
              <a:cxnLst/>
              <a:rect l="0" t="0" r="r" b="b"/>
              <a:pathLst>
                <a:path w="216" h="191">
                  <a:moveTo>
                    <a:pt x="0" y="191"/>
                  </a:moveTo>
                  <a:cubicBezTo>
                    <a:pt x="75" y="131"/>
                    <a:pt x="147" y="67"/>
                    <a:pt x="216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4"/>
            <p:cNvSpPr/>
            <p:nvPr/>
          </p:nvSpPr>
          <p:spPr bwMode="auto">
            <a:xfrm>
              <a:off x="1985963" y="0"/>
              <a:ext cx="3248025" cy="6848475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5"/>
            <p:cNvSpPr/>
            <p:nvPr/>
          </p:nvSpPr>
          <p:spPr bwMode="auto">
            <a:xfrm>
              <a:off x="9780588" y="6054725"/>
              <a:ext cx="865188" cy="793750"/>
            </a:xfrm>
            <a:custGeom>
              <a:avLst/>
              <a:gdLst/>
              <a:ahLst/>
              <a:cxnLst/>
              <a:rect l="0" t="0" r="r" b="b"/>
              <a:pathLst>
                <a:path w="182" h="167">
                  <a:moveTo>
                    <a:pt x="0" y="167"/>
                  </a:moveTo>
                  <a:cubicBezTo>
                    <a:pt x="63" y="114"/>
                    <a:pt x="123" y="58"/>
                    <a:pt x="182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6"/>
            <p:cNvSpPr/>
            <p:nvPr/>
          </p:nvSpPr>
          <p:spPr bwMode="auto">
            <a:xfrm>
              <a:off x="1871663" y="0"/>
              <a:ext cx="3233738" cy="6848475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7"/>
            <p:cNvSpPr/>
            <p:nvPr/>
          </p:nvSpPr>
          <p:spPr bwMode="auto">
            <a:xfrm>
              <a:off x="9956800" y="6216650"/>
              <a:ext cx="688975" cy="631825"/>
            </a:xfrm>
            <a:custGeom>
              <a:avLst/>
              <a:gdLst/>
              <a:ahLst/>
              <a:cxnLst/>
              <a:rect l="0" t="0" r="r" b="b"/>
              <a:pathLst>
                <a:path w="145" h="133">
                  <a:moveTo>
                    <a:pt x="0" y="133"/>
                  </a:moveTo>
                  <a:cubicBezTo>
                    <a:pt x="50" y="90"/>
                    <a:pt x="98" y="46"/>
                    <a:pt x="14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8"/>
            <p:cNvSpPr/>
            <p:nvPr/>
          </p:nvSpPr>
          <p:spPr bwMode="auto">
            <a:xfrm>
              <a:off x="1466850" y="0"/>
              <a:ext cx="3424238" cy="6848475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9"/>
            <p:cNvSpPr/>
            <p:nvPr/>
          </p:nvSpPr>
          <p:spPr bwMode="auto">
            <a:xfrm>
              <a:off x="10264775" y="6519863"/>
              <a:ext cx="381000" cy="328613"/>
            </a:xfrm>
            <a:custGeom>
              <a:avLst/>
              <a:gdLst/>
              <a:ahLst/>
              <a:cxnLst/>
              <a:rect l="0" t="0" r="r" b="b"/>
              <a:pathLst>
                <a:path w="80" h="69">
                  <a:moveTo>
                    <a:pt x="0" y="69"/>
                  </a:moveTo>
                  <a:cubicBezTo>
                    <a:pt x="27" y="47"/>
                    <a:pt x="53" y="24"/>
                    <a:pt x="8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20"/>
            <p:cNvSpPr/>
            <p:nvPr/>
          </p:nvSpPr>
          <p:spPr bwMode="auto">
            <a:xfrm>
              <a:off x="1581150" y="0"/>
              <a:ext cx="2720975" cy="6848475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21"/>
            <p:cNvSpPr/>
            <p:nvPr/>
          </p:nvSpPr>
          <p:spPr bwMode="auto">
            <a:xfrm>
              <a:off x="1243013" y="0"/>
              <a:ext cx="2949575" cy="6848475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2"/>
            <p:cNvSpPr/>
            <p:nvPr/>
          </p:nvSpPr>
          <p:spPr bwMode="auto">
            <a:xfrm>
              <a:off x="1524000" y="0"/>
              <a:ext cx="1446213" cy="2030413"/>
            </a:xfrm>
            <a:custGeom>
              <a:avLst/>
              <a:gdLst/>
              <a:ahLst/>
              <a:cxnLst/>
              <a:rect l="0" t="0" r="r" b="b"/>
              <a:pathLst>
                <a:path w="304" h="427">
                  <a:moveTo>
                    <a:pt x="304" y="0"/>
                  </a:moveTo>
                  <a:cubicBezTo>
                    <a:pt x="170" y="120"/>
                    <a:pt x="69" y="267"/>
                    <a:pt x="0" y="42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3"/>
            <p:cNvSpPr/>
            <p:nvPr/>
          </p:nvSpPr>
          <p:spPr bwMode="auto">
            <a:xfrm>
              <a:off x="1524000" y="9525"/>
              <a:ext cx="1246188" cy="1641475"/>
            </a:xfrm>
            <a:custGeom>
              <a:avLst/>
              <a:gdLst/>
              <a:ahLst/>
              <a:cxnLst/>
              <a:rect l="0" t="0" r="r" b="b"/>
              <a:pathLst>
                <a:path w="262" h="345">
                  <a:moveTo>
                    <a:pt x="262" y="0"/>
                  </a:moveTo>
                  <a:cubicBezTo>
                    <a:pt x="152" y="102"/>
                    <a:pt x="65" y="217"/>
                    <a:pt x="0" y="34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4"/>
            <p:cNvSpPr/>
            <p:nvPr/>
          </p:nvSpPr>
          <p:spPr bwMode="auto">
            <a:xfrm>
              <a:off x="1524000" y="0"/>
              <a:ext cx="1036638" cy="1212850"/>
            </a:xfrm>
            <a:custGeom>
              <a:avLst/>
              <a:gdLst/>
              <a:ahLst/>
              <a:cxnLst/>
              <a:rect l="0" t="0" r="r" b="b"/>
              <a:pathLst>
                <a:path w="218" h="255">
                  <a:moveTo>
                    <a:pt x="218" y="0"/>
                  </a:moveTo>
                  <a:cubicBezTo>
                    <a:pt x="137" y="77"/>
                    <a:pt x="62" y="162"/>
                    <a:pt x="0" y="25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42" name="Group 41"/>
          <p:cNvGrpSpPr/>
          <p:nvPr/>
        </p:nvGrpSpPr>
        <p:grpSpPr>
          <a:xfrm>
            <a:off x="640080" y="1699589"/>
            <a:ext cx="3286552" cy="3470421"/>
            <a:chOff x="640080" y="1699589"/>
            <a:chExt cx="3286552" cy="3470421"/>
          </a:xfrm>
        </p:grpSpPr>
        <p:sp>
          <p:nvSpPr>
            <p:cNvPr id="43" name="Rectangle 42"/>
            <p:cNvSpPr/>
            <p:nvPr/>
          </p:nvSpPr>
          <p:spPr>
            <a:xfrm>
              <a:off x="644453" y="1699589"/>
              <a:ext cx="327780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4" name="Isosceles Triangle 22"/>
            <p:cNvSpPr/>
            <p:nvPr/>
          </p:nvSpPr>
          <p:spPr>
            <a:xfrm rot="10800000">
              <a:off x="2125363" y="4897607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5" name="Rectangle 44"/>
            <p:cNvSpPr/>
            <p:nvPr/>
          </p:nvSpPr>
          <p:spPr>
            <a:xfrm>
              <a:off x="640080" y="2275661"/>
              <a:ext cx="3286552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554" y="2349924"/>
            <a:ext cx="3112047" cy="1225399"/>
          </a:xfrm>
        </p:spPr>
        <p:txBody>
          <a:bodyPr bIns="0" anchor="b">
            <a:noAutofit/>
          </a:bodyPr>
          <a:lstStyle>
            <a:lvl1pPr algn="ctr">
              <a:defRPr sz="2800"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15686" y="801390"/>
            <a:ext cx="4095643" cy="5249495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5554" y="3575324"/>
            <a:ext cx="3112047" cy="1239552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rgbClr val="FFFEFF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8BBDF9-8D60-A747-9AF7-CA563AF6F55A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111646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9" name="Group 428"/>
          <p:cNvGrpSpPr/>
          <p:nvPr/>
        </p:nvGrpSpPr>
        <p:grpSpPr>
          <a:xfrm>
            <a:off x="0" y="0"/>
            <a:ext cx="9555163" cy="6853238"/>
            <a:chOff x="1524000" y="0"/>
            <a:chExt cx="9555163" cy="6853238"/>
          </a:xfrm>
        </p:grpSpPr>
        <p:sp>
          <p:nvSpPr>
            <p:cNvPr id="430" name="Freeform 6"/>
            <p:cNvSpPr/>
            <p:nvPr/>
          </p:nvSpPr>
          <p:spPr bwMode="auto">
            <a:xfrm>
              <a:off x="1524000" y="1331913"/>
              <a:ext cx="7837488" cy="5521325"/>
            </a:xfrm>
            <a:custGeom>
              <a:avLst/>
              <a:gdLst/>
              <a:ahLst/>
              <a:cxnLst/>
              <a:rect l="0" t="0" r="r" b="b"/>
              <a:pathLst>
                <a:path w="1648" h="1161">
                  <a:moveTo>
                    <a:pt x="1362" y="1161"/>
                  </a:moveTo>
                  <a:cubicBezTo>
                    <a:pt x="1648" y="920"/>
                    <a:pt x="1283" y="505"/>
                    <a:pt x="1097" y="326"/>
                  </a:cubicBezTo>
                  <a:cubicBezTo>
                    <a:pt x="926" y="162"/>
                    <a:pt x="709" y="35"/>
                    <a:pt x="470" y="14"/>
                  </a:cubicBezTo>
                  <a:cubicBezTo>
                    <a:pt x="315" y="0"/>
                    <a:pt x="142" y="49"/>
                    <a:pt x="0" y="138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1" name="Freeform 7"/>
            <p:cNvSpPr/>
            <p:nvPr/>
          </p:nvSpPr>
          <p:spPr bwMode="auto">
            <a:xfrm>
              <a:off x="1524000" y="5564188"/>
              <a:ext cx="1412875" cy="1284288"/>
            </a:xfrm>
            <a:custGeom>
              <a:avLst/>
              <a:gdLst/>
              <a:ahLst/>
              <a:cxnLst/>
              <a:rect l="0" t="0" r="r" b="b"/>
              <a:pathLst>
                <a:path w="297" h="270">
                  <a:moveTo>
                    <a:pt x="0" y="0"/>
                  </a:moveTo>
                  <a:cubicBezTo>
                    <a:pt x="73" y="119"/>
                    <a:pt x="186" y="220"/>
                    <a:pt x="297" y="27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2" name="Freeform 8"/>
            <p:cNvSpPr/>
            <p:nvPr/>
          </p:nvSpPr>
          <p:spPr bwMode="auto">
            <a:xfrm>
              <a:off x="1524000" y="2030413"/>
              <a:ext cx="6510338" cy="4813300"/>
            </a:xfrm>
            <a:custGeom>
              <a:avLst/>
              <a:gdLst/>
              <a:ahLst/>
              <a:cxnLst/>
              <a:rect l="0" t="0" r="r" b="b"/>
              <a:pathLst>
                <a:path w="1369" h="1012">
                  <a:moveTo>
                    <a:pt x="845" y="1012"/>
                  </a:moveTo>
                  <a:cubicBezTo>
                    <a:pt x="1043" y="967"/>
                    <a:pt x="1369" y="853"/>
                    <a:pt x="1263" y="588"/>
                  </a:cubicBezTo>
                  <a:cubicBezTo>
                    <a:pt x="1164" y="340"/>
                    <a:pt x="861" y="107"/>
                    <a:pt x="602" y="49"/>
                  </a:cubicBezTo>
                  <a:cubicBezTo>
                    <a:pt x="383" y="0"/>
                    <a:pt x="135" y="97"/>
                    <a:pt x="0" y="28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3" name="Freeform 9"/>
            <p:cNvSpPr/>
            <p:nvPr/>
          </p:nvSpPr>
          <p:spPr bwMode="auto">
            <a:xfrm>
              <a:off x="1528763" y="6207125"/>
              <a:ext cx="717550" cy="646113"/>
            </a:xfrm>
            <a:custGeom>
              <a:avLst/>
              <a:gdLst/>
              <a:ahLst/>
              <a:cxnLst/>
              <a:rect l="0" t="0" r="r" b="b"/>
              <a:pathLst>
                <a:path w="151" h="136">
                  <a:moveTo>
                    <a:pt x="0" y="0"/>
                  </a:moveTo>
                  <a:cubicBezTo>
                    <a:pt x="45" y="52"/>
                    <a:pt x="97" y="99"/>
                    <a:pt x="151" y="13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4" name="Freeform 10"/>
            <p:cNvSpPr/>
            <p:nvPr/>
          </p:nvSpPr>
          <p:spPr bwMode="auto">
            <a:xfrm>
              <a:off x="1524000" y="1806575"/>
              <a:ext cx="6753225" cy="5046663"/>
            </a:xfrm>
            <a:custGeom>
              <a:avLst/>
              <a:gdLst/>
              <a:ahLst/>
              <a:cxnLst/>
              <a:rect l="0" t="0" r="r" b="b"/>
              <a:pathLst>
                <a:path w="1420" h="1061">
                  <a:moveTo>
                    <a:pt x="1034" y="1061"/>
                  </a:moveTo>
                  <a:cubicBezTo>
                    <a:pt x="1148" y="1019"/>
                    <a:pt x="1283" y="957"/>
                    <a:pt x="1345" y="845"/>
                  </a:cubicBezTo>
                  <a:cubicBezTo>
                    <a:pt x="1420" y="710"/>
                    <a:pt x="1338" y="570"/>
                    <a:pt x="1249" y="466"/>
                  </a:cubicBezTo>
                  <a:cubicBezTo>
                    <a:pt x="1068" y="253"/>
                    <a:pt x="816" y="57"/>
                    <a:pt x="530" y="23"/>
                  </a:cubicBezTo>
                  <a:cubicBezTo>
                    <a:pt x="336" y="0"/>
                    <a:pt x="140" y="87"/>
                    <a:pt x="0" y="22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5" name="Freeform 11"/>
            <p:cNvSpPr/>
            <p:nvPr/>
          </p:nvSpPr>
          <p:spPr bwMode="auto">
            <a:xfrm>
              <a:off x="1524000" y="669925"/>
              <a:ext cx="8797925" cy="6183313"/>
            </a:xfrm>
            <a:custGeom>
              <a:avLst/>
              <a:gdLst/>
              <a:ahLst/>
              <a:cxnLst/>
              <a:rect l="0" t="0" r="r" b="b"/>
              <a:pathLst>
                <a:path w="1850" h="1300">
                  <a:moveTo>
                    <a:pt x="1552" y="1300"/>
                  </a:moveTo>
                  <a:cubicBezTo>
                    <a:pt x="1850" y="1019"/>
                    <a:pt x="1504" y="652"/>
                    <a:pt x="1288" y="447"/>
                  </a:cubicBezTo>
                  <a:cubicBezTo>
                    <a:pt x="1085" y="255"/>
                    <a:pt x="838" y="90"/>
                    <a:pt x="559" y="37"/>
                  </a:cubicBezTo>
                  <a:cubicBezTo>
                    <a:pt x="364" y="0"/>
                    <a:pt x="171" y="40"/>
                    <a:pt x="0" y="131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6" name="Freeform 12"/>
            <p:cNvSpPr/>
            <p:nvPr/>
          </p:nvSpPr>
          <p:spPr bwMode="auto">
            <a:xfrm>
              <a:off x="1524000" y="119063"/>
              <a:ext cx="9555163" cy="6734175"/>
            </a:xfrm>
            <a:custGeom>
              <a:avLst/>
              <a:gdLst/>
              <a:ahLst/>
              <a:cxnLst/>
              <a:rect l="0" t="0" r="r" b="b"/>
              <a:pathLst>
                <a:path w="2009" h="1416">
                  <a:moveTo>
                    <a:pt x="1725" y="1416"/>
                  </a:moveTo>
                  <a:cubicBezTo>
                    <a:pt x="2009" y="1117"/>
                    <a:pt x="1728" y="785"/>
                    <a:pt x="1492" y="565"/>
                  </a:cubicBezTo>
                  <a:cubicBezTo>
                    <a:pt x="1248" y="339"/>
                    <a:pt x="961" y="143"/>
                    <a:pt x="635" y="61"/>
                  </a:cubicBezTo>
                  <a:cubicBezTo>
                    <a:pt x="392" y="0"/>
                    <a:pt x="190" y="18"/>
                    <a:pt x="0" y="10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7" name="Freeform 13"/>
            <p:cNvSpPr/>
            <p:nvPr/>
          </p:nvSpPr>
          <p:spPr bwMode="auto">
            <a:xfrm>
              <a:off x="5419725" y="4763"/>
              <a:ext cx="5216525" cy="5368925"/>
            </a:xfrm>
            <a:custGeom>
              <a:avLst/>
              <a:gdLst/>
              <a:ahLst/>
              <a:cxnLst/>
              <a:rect l="0" t="0" r="r" b="b"/>
              <a:pathLst>
                <a:path w="1097" h="1129">
                  <a:moveTo>
                    <a:pt x="1097" y="1129"/>
                  </a:moveTo>
                  <a:cubicBezTo>
                    <a:pt x="1031" y="909"/>
                    <a:pt x="843" y="701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8" name="Freeform 15"/>
            <p:cNvSpPr/>
            <p:nvPr/>
          </p:nvSpPr>
          <p:spPr bwMode="auto">
            <a:xfrm>
              <a:off x="5813425" y="4763"/>
              <a:ext cx="4832350" cy="4822825"/>
            </a:xfrm>
            <a:custGeom>
              <a:avLst/>
              <a:gdLst/>
              <a:ahLst/>
              <a:cxnLst/>
              <a:rect l="0" t="0" r="r" b="b"/>
              <a:pathLst>
                <a:path w="1016" h="1014">
                  <a:moveTo>
                    <a:pt x="1016" y="1014"/>
                  </a:moveTo>
                  <a:cubicBezTo>
                    <a:pt x="934" y="849"/>
                    <a:pt x="802" y="6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9" name="Freeform 16"/>
            <p:cNvSpPr/>
            <p:nvPr/>
          </p:nvSpPr>
          <p:spPr bwMode="auto">
            <a:xfrm>
              <a:off x="6003925" y="4763"/>
              <a:ext cx="4641850" cy="4598988"/>
            </a:xfrm>
            <a:custGeom>
              <a:avLst/>
              <a:gdLst/>
              <a:ahLst/>
              <a:cxnLst/>
              <a:rect l="0" t="0" r="r" b="b"/>
              <a:pathLst>
                <a:path w="976" h="967">
                  <a:moveTo>
                    <a:pt x="976" y="967"/>
                  </a:moveTo>
                  <a:cubicBezTo>
                    <a:pt x="894" y="822"/>
                    <a:pt x="779" y="689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0" name="Freeform 17"/>
            <p:cNvSpPr/>
            <p:nvPr/>
          </p:nvSpPr>
          <p:spPr bwMode="auto">
            <a:xfrm>
              <a:off x="6203950" y="0"/>
              <a:ext cx="4441825" cy="4237038"/>
            </a:xfrm>
            <a:custGeom>
              <a:avLst/>
              <a:gdLst/>
              <a:ahLst/>
              <a:cxnLst/>
              <a:rect l="0" t="0" r="r" b="b"/>
              <a:pathLst>
                <a:path w="934" h="891">
                  <a:moveTo>
                    <a:pt x="934" y="891"/>
                  </a:moveTo>
                  <a:cubicBezTo>
                    <a:pt x="863" y="783"/>
                    <a:pt x="778" y="684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1" name="Freeform 18"/>
            <p:cNvSpPr/>
            <p:nvPr/>
          </p:nvSpPr>
          <p:spPr bwMode="auto">
            <a:xfrm>
              <a:off x="6456363" y="4763"/>
              <a:ext cx="4179888" cy="3986213"/>
            </a:xfrm>
            <a:custGeom>
              <a:avLst/>
              <a:gdLst/>
              <a:ahLst/>
              <a:cxnLst/>
              <a:rect l="0" t="0" r="r" b="b"/>
              <a:pathLst>
                <a:path w="879" h="838">
                  <a:moveTo>
                    <a:pt x="879" y="838"/>
                  </a:moveTo>
                  <a:cubicBezTo>
                    <a:pt x="821" y="755"/>
                    <a:pt x="756" y="679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2" name="Freeform 19"/>
            <p:cNvSpPr/>
            <p:nvPr/>
          </p:nvSpPr>
          <p:spPr bwMode="auto">
            <a:xfrm>
              <a:off x="6869113" y="4763"/>
              <a:ext cx="3776663" cy="3838575"/>
            </a:xfrm>
            <a:custGeom>
              <a:avLst/>
              <a:gdLst/>
              <a:ahLst/>
              <a:cxnLst/>
              <a:rect l="0" t="0" r="r" b="b"/>
              <a:pathLst>
                <a:path w="794" h="807">
                  <a:moveTo>
                    <a:pt x="794" y="807"/>
                  </a:moveTo>
                  <a:cubicBezTo>
                    <a:pt x="745" y="739"/>
                    <a:pt x="695" y="676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3" name="Freeform 20"/>
            <p:cNvSpPr/>
            <p:nvPr/>
          </p:nvSpPr>
          <p:spPr bwMode="auto">
            <a:xfrm>
              <a:off x="8758238" y="4763"/>
              <a:ext cx="1887538" cy="1355725"/>
            </a:xfrm>
            <a:custGeom>
              <a:avLst/>
              <a:gdLst/>
              <a:ahLst/>
              <a:cxnLst/>
              <a:rect l="0" t="0" r="r" b="b"/>
              <a:pathLst>
                <a:path w="397" h="285">
                  <a:moveTo>
                    <a:pt x="397" y="285"/>
                  </a:moveTo>
                  <a:cubicBezTo>
                    <a:pt x="270" y="182"/>
                    <a:pt x="138" y="8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4" name="Freeform 21"/>
            <p:cNvSpPr/>
            <p:nvPr/>
          </p:nvSpPr>
          <p:spPr bwMode="auto">
            <a:xfrm>
              <a:off x="9223375" y="9525"/>
              <a:ext cx="1422400" cy="1108075"/>
            </a:xfrm>
            <a:custGeom>
              <a:avLst/>
              <a:gdLst/>
              <a:ahLst/>
              <a:cxnLst/>
              <a:rect l="0" t="0" r="r" b="b"/>
              <a:pathLst>
                <a:path w="299" h="233">
                  <a:moveTo>
                    <a:pt x="299" y="233"/>
                  </a:moveTo>
                  <a:cubicBezTo>
                    <a:pt x="197" y="145"/>
                    <a:pt x="97" y="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5" name="Freeform 22"/>
            <p:cNvSpPr/>
            <p:nvPr/>
          </p:nvSpPr>
          <p:spPr bwMode="auto">
            <a:xfrm>
              <a:off x="10009188" y="4763"/>
              <a:ext cx="636588" cy="361950"/>
            </a:xfrm>
            <a:custGeom>
              <a:avLst/>
              <a:gdLst/>
              <a:ahLst/>
              <a:cxnLst/>
              <a:rect l="0" t="0" r="r" b="b"/>
              <a:pathLst>
                <a:path w="134" h="76">
                  <a:moveTo>
                    <a:pt x="0" y="0"/>
                  </a:moveTo>
                  <a:cubicBezTo>
                    <a:pt x="45" y="25"/>
                    <a:pt x="89" y="50"/>
                    <a:pt x="134" y="7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644463" y="1698332"/>
            <a:ext cx="4357752" cy="3470420"/>
            <a:chOff x="644463" y="1698332"/>
            <a:chExt cx="4357752" cy="3470420"/>
          </a:xfrm>
        </p:grpSpPr>
        <p:sp>
          <p:nvSpPr>
            <p:cNvPr id="77" name="Rectangle 76"/>
            <p:cNvSpPr/>
            <p:nvPr/>
          </p:nvSpPr>
          <p:spPr>
            <a:xfrm>
              <a:off x="644463" y="1698332"/>
              <a:ext cx="4357752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644463" y="2274404"/>
              <a:ext cx="4357752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27" name="Isosceles Triangle 9"/>
            <p:cNvSpPr/>
            <p:nvPr/>
          </p:nvSpPr>
          <p:spPr>
            <a:xfrm rot="10800000">
              <a:off x="2665346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54676" y="0"/>
            <a:ext cx="3489324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585" y="2336402"/>
            <a:ext cx="4197666" cy="1265539"/>
          </a:xfrm>
        </p:spPr>
        <p:txBody>
          <a:bodyPr bIns="0" anchor="b">
            <a:normAutofit/>
          </a:bodyPr>
          <a:lstStyle>
            <a:lvl1pPr>
              <a:defRPr sz="3200"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2314" y="3601941"/>
            <a:ext cx="4199254" cy="1214535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rgbClr val="FFFEFF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0080" y="320040"/>
            <a:ext cx="2743200" cy="320040"/>
          </a:xfrm>
        </p:spPr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40080" y="6227064"/>
            <a:ext cx="4358641" cy="320040"/>
          </a:xfrm>
        </p:spPr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315463" y="320040"/>
            <a:ext cx="685800" cy="320040"/>
          </a:xfrm>
        </p:spPr>
        <p:txBody>
          <a:bodyPr/>
          <a:lstStyle/>
          <a:p>
            <a:pPr>
              <a:defRPr/>
            </a:pPr>
            <a:fld id="{FAB7234B-FDB9-7641-9690-ABD5C66411E4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6972362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5" name="Group 84"/>
          <p:cNvGrpSpPr/>
          <p:nvPr/>
        </p:nvGrpSpPr>
        <p:grpSpPr>
          <a:xfrm>
            <a:off x="-286226" y="0"/>
            <a:ext cx="9421759" cy="6858001"/>
            <a:chOff x="1243013" y="0"/>
            <a:chExt cx="9402763" cy="6858001"/>
          </a:xfrm>
        </p:grpSpPr>
        <p:sp>
          <p:nvSpPr>
            <p:cNvPr id="86" name="Freeform 5"/>
            <p:cNvSpPr/>
            <p:nvPr/>
          </p:nvSpPr>
          <p:spPr bwMode="auto">
            <a:xfrm>
              <a:off x="2289175" y="0"/>
              <a:ext cx="3867150" cy="6848475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6"/>
            <p:cNvSpPr/>
            <p:nvPr/>
          </p:nvSpPr>
          <p:spPr bwMode="auto">
            <a:xfrm>
              <a:off x="9604375" y="9525"/>
              <a:ext cx="1041400" cy="328613"/>
            </a:xfrm>
            <a:custGeom>
              <a:avLst/>
              <a:gdLst/>
              <a:ahLst/>
              <a:cxnLst/>
              <a:rect l="0" t="0" r="r" b="b"/>
              <a:pathLst>
                <a:path w="219" h="69">
                  <a:moveTo>
                    <a:pt x="219" y="69"/>
                  </a:moveTo>
                  <a:cubicBezTo>
                    <a:pt x="147" y="41"/>
                    <a:pt x="71" y="1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7"/>
            <p:cNvSpPr/>
            <p:nvPr/>
          </p:nvSpPr>
          <p:spPr bwMode="auto">
            <a:xfrm>
              <a:off x="9223375" y="5578475"/>
              <a:ext cx="1422400" cy="1270000"/>
            </a:xfrm>
            <a:custGeom>
              <a:avLst/>
              <a:gdLst/>
              <a:ahLst/>
              <a:cxnLst/>
              <a:rect l="0" t="0" r="r" b="b"/>
              <a:pathLst>
                <a:path w="299" h="267">
                  <a:moveTo>
                    <a:pt x="0" y="267"/>
                  </a:moveTo>
                  <a:cubicBezTo>
                    <a:pt x="105" y="186"/>
                    <a:pt x="206" y="96"/>
                    <a:pt x="299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8"/>
            <p:cNvSpPr/>
            <p:nvPr/>
          </p:nvSpPr>
          <p:spPr bwMode="auto">
            <a:xfrm>
              <a:off x="2103438" y="0"/>
              <a:ext cx="3681413" cy="6848475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9"/>
            <p:cNvSpPr/>
            <p:nvPr/>
          </p:nvSpPr>
          <p:spPr bwMode="auto">
            <a:xfrm>
              <a:off x="10179050" y="9525"/>
              <a:ext cx="466725" cy="157163"/>
            </a:xfrm>
            <a:custGeom>
              <a:avLst/>
              <a:gdLst/>
              <a:ahLst/>
              <a:cxnLst/>
              <a:rect l="0" t="0" r="r" b="b"/>
              <a:pathLst>
                <a:path w="98" h="33">
                  <a:moveTo>
                    <a:pt x="98" y="33"/>
                  </a:moveTo>
                  <a:cubicBezTo>
                    <a:pt x="65" y="21"/>
                    <a:pt x="33" y="10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0"/>
            <p:cNvSpPr/>
            <p:nvPr/>
          </p:nvSpPr>
          <p:spPr bwMode="auto">
            <a:xfrm>
              <a:off x="9471025" y="5811838"/>
              <a:ext cx="1174750" cy="1046163"/>
            </a:xfrm>
            <a:custGeom>
              <a:avLst/>
              <a:gdLst/>
              <a:ahLst/>
              <a:cxnLst/>
              <a:rect l="0" t="0" r="r" b="b"/>
              <a:pathLst>
                <a:path w="247" h="220">
                  <a:moveTo>
                    <a:pt x="0" y="220"/>
                  </a:moveTo>
                  <a:cubicBezTo>
                    <a:pt x="86" y="152"/>
                    <a:pt x="169" y="78"/>
                    <a:pt x="24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1"/>
            <p:cNvSpPr/>
            <p:nvPr/>
          </p:nvSpPr>
          <p:spPr bwMode="auto">
            <a:xfrm>
              <a:off x="1985963" y="0"/>
              <a:ext cx="3622675" cy="6848475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2"/>
            <p:cNvSpPr/>
            <p:nvPr/>
          </p:nvSpPr>
          <p:spPr bwMode="auto">
            <a:xfrm>
              <a:off x="10479088" y="9525"/>
              <a:ext cx="166688" cy="57150"/>
            </a:xfrm>
            <a:custGeom>
              <a:avLst/>
              <a:gdLst/>
              <a:ahLst/>
              <a:cxnLst/>
              <a:rect l="0" t="0" r="r" b="b"/>
              <a:pathLst>
                <a:path w="35" h="12">
                  <a:moveTo>
                    <a:pt x="35" y="12"/>
                  </a:moveTo>
                  <a:cubicBezTo>
                    <a:pt x="23" y="8"/>
                    <a:pt x="12" y="4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3"/>
            <p:cNvSpPr/>
            <p:nvPr/>
          </p:nvSpPr>
          <p:spPr bwMode="auto">
            <a:xfrm>
              <a:off x="9618663" y="5940425"/>
              <a:ext cx="1027113" cy="908050"/>
            </a:xfrm>
            <a:custGeom>
              <a:avLst/>
              <a:gdLst/>
              <a:ahLst/>
              <a:cxnLst/>
              <a:rect l="0" t="0" r="r" b="b"/>
              <a:pathLst>
                <a:path w="216" h="191">
                  <a:moveTo>
                    <a:pt x="0" y="191"/>
                  </a:moveTo>
                  <a:cubicBezTo>
                    <a:pt x="75" y="131"/>
                    <a:pt x="147" y="67"/>
                    <a:pt x="216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4"/>
            <p:cNvSpPr/>
            <p:nvPr/>
          </p:nvSpPr>
          <p:spPr bwMode="auto">
            <a:xfrm>
              <a:off x="1985963" y="0"/>
              <a:ext cx="3248025" cy="6848475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5"/>
            <p:cNvSpPr/>
            <p:nvPr/>
          </p:nvSpPr>
          <p:spPr bwMode="auto">
            <a:xfrm>
              <a:off x="9780588" y="6054725"/>
              <a:ext cx="865188" cy="793750"/>
            </a:xfrm>
            <a:custGeom>
              <a:avLst/>
              <a:gdLst/>
              <a:ahLst/>
              <a:cxnLst/>
              <a:rect l="0" t="0" r="r" b="b"/>
              <a:pathLst>
                <a:path w="182" h="167">
                  <a:moveTo>
                    <a:pt x="0" y="167"/>
                  </a:moveTo>
                  <a:cubicBezTo>
                    <a:pt x="63" y="114"/>
                    <a:pt x="123" y="58"/>
                    <a:pt x="182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6"/>
            <p:cNvSpPr/>
            <p:nvPr/>
          </p:nvSpPr>
          <p:spPr bwMode="auto">
            <a:xfrm>
              <a:off x="1871663" y="0"/>
              <a:ext cx="3233738" cy="6848475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7"/>
            <p:cNvSpPr/>
            <p:nvPr/>
          </p:nvSpPr>
          <p:spPr bwMode="auto">
            <a:xfrm>
              <a:off x="9956800" y="6216650"/>
              <a:ext cx="688975" cy="631825"/>
            </a:xfrm>
            <a:custGeom>
              <a:avLst/>
              <a:gdLst/>
              <a:ahLst/>
              <a:cxnLst/>
              <a:rect l="0" t="0" r="r" b="b"/>
              <a:pathLst>
                <a:path w="145" h="133">
                  <a:moveTo>
                    <a:pt x="0" y="133"/>
                  </a:moveTo>
                  <a:cubicBezTo>
                    <a:pt x="50" y="90"/>
                    <a:pt x="98" y="46"/>
                    <a:pt x="14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8"/>
            <p:cNvSpPr/>
            <p:nvPr/>
          </p:nvSpPr>
          <p:spPr bwMode="auto">
            <a:xfrm>
              <a:off x="1466850" y="0"/>
              <a:ext cx="3424238" cy="6848475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9"/>
            <p:cNvSpPr/>
            <p:nvPr/>
          </p:nvSpPr>
          <p:spPr bwMode="auto">
            <a:xfrm>
              <a:off x="10264775" y="6519863"/>
              <a:ext cx="381000" cy="328613"/>
            </a:xfrm>
            <a:custGeom>
              <a:avLst/>
              <a:gdLst/>
              <a:ahLst/>
              <a:cxnLst/>
              <a:rect l="0" t="0" r="r" b="b"/>
              <a:pathLst>
                <a:path w="80" h="69">
                  <a:moveTo>
                    <a:pt x="0" y="69"/>
                  </a:moveTo>
                  <a:cubicBezTo>
                    <a:pt x="27" y="47"/>
                    <a:pt x="53" y="24"/>
                    <a:pt x="8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0"/>
            <p:cNvSpPr/>
            <p:nvPr/>
          </p:nvSpPr>
          <p:spPr bwMode="auto">
            <a:xfrm>
              <a:off x="1581150" y="0"/>
              <a:ext cx="2720975" cy="6848475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21"/>
            <p:cNvSpPr/>
            <p:nvPr/>
          </p:nvSpPr>
          <p:spPr bwMode="auto">
            <a:xfrm>
              <a:off x="1243013" y="0"/>
              <a:ext cx="2949575" cy="6848475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22"/>
            <p:cNvSpPr/>
            <p:nvPr/>
          </p:nvSpPr>
          <p:spPr bwMode="auto">
            <a:xfrm>
              <a:off x="1524000" y="0"/>
              <a:ext cx="1446213" cy="2030413"/>
            </a:xfrm>
            <a:custGeom>
              <a:avLst/>
              <a:gdLst/>
              <a:ahLst/>
              <a:cxnLst/>
              <a:rect l="0" t="0" r="r" b="b"/>
              <a:pathLst>
                <a:path w="304" h="427">
                  <a:moveTo>
                    <a:pt x="304" y="0"/>
                  </a:moveTo>
                  <a:cubicBezTo>
                    <a:pt x="170" y="120"/>
                    <a:pt x="69" y="267"/>
                    <a:pt x="0" y="42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23"/>
            <p:cNvSpPr/>
            <p:nvPr/>
          </p:nvSpPr>
          <p:spPr bwMode="auto">
            <a:xfrm>
              <a:off x="1524000" y="9525"/>
              <a:ext cx="1246188" cy="1641475"/>
            </a:xfrm>
            <a:custGeom>
              <a:avLst/>
              <a:gdLst/>
              <a:ahLst/>
              <a:cxnLst/>
              <a:rect l="0" t="0" r="r" b="b"/>
              <a:pathLst>
                <a:path w="262" h="345">
                  <a:moveTo>
                    <a:pt x="262" y="0"/>
                  </a:moveTo>
                  <a:cubicBezTo>
                    <a:pt x="152" y="102"/>
                    <a:pt x="65" y="217"/>
                    <a:pt x="0" y="34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4"/>
            <p:cNvSpPr/>
            <p:nvPr/>
          </p:nvSpPr>
          <p:spPr bwMode="auto">
            <a:xfrm>
              <a:off x="1524000" y="0"/>
              <a:ext cx="1036638" cy="1212850"/>
            </a:xfrm>
            <a:custGeom>
              <a:avLst/>
              <a:gdLst/>
              <a:ahLst/>
              <a:cxnLst/>
              <a:rect l="0" t="0" r="r" b="b"/>
              <a:pathLst>
                <a:path w="218" h="255">
                  <a:moveTo>
                    <a:pt x="218" y="0"/>
                  </a:moveTo>
                  <a:cubicBezTo>
                    <a:pt x="137" y="77"/>
                    <a:pt x="62" y="162"/>
                    <a:pt x="0" y="25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32" name="Group 31"/>
          <p:cNvGrpSpPr/>
          <p:nvPr/>
        </p:nvGrpSpPr>
        <p:grpSpPr>
          <a:xfrm>
            <a:off x="640080" y="1699589"/>
            <a:ext cx="3286552" cy="3470421"/>
            <a:chOff x="640080" y="1699589"/>
            <a:chExt cx="3286552" cy="3470421"/>
          </a:xfrm>
        </p:grpSpPr>
        <p:sp>
          <p:nvSpPr>
            <p:cNvPr id="42" name="Rectangle 41"/>
            <p:cNvSpPr/>
            <p:nvPr/>
          </p:nvSpPr>
          <p:spPr>
            <a:xfrm>
              <a:off x="644453" y="1699589"/>
              <a:ext cx="327780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3" name="Isosceles Triangle 22"/>
            <p:cNvSpPr/>
            <p:nvPr/>
          </p:nvSpPr>
          <p:spPr>
            <a:xfrm rot="10800000">
              <a:off x="2125363" y="4897607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4" name="Rectangle 43"/>
            <p:cNvSpPr/>
            <p:nvPr/>
          </p:nvSpPr>
          <p:spPr>
            <a:xfrm>
              <a:off x="640080" y="2275661"/>
              <a:ext cx="3286552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786" y="2349926"/>
            <a:ext cx="3113815" cy="2472774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415686" y="794719"/>
            <a:ext cx="4095643" cy="525709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6F01E5-8C63-8648-8FDC-8B37497E39B8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5558696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Group 50"/>
          <p:cNvGrpSpPr/>
          <p:nvPr/>
        </p:nvGrpSpPr>
        <p:grpSpPr>
          <a:xfrm flipH="1">
            <a:off x="0" y="0"/>
            <a:ext cx="9421759" cy="6858001"/>
            <a:chOff x="1243013" y="0"/>
            <a:chExt cx="9402763" cy="6858001"/>
          </a:xfrm>
        </p:grpSpPr>
        <p:sp>
          <p:nvSpPr>
            <p:cNvPr id="52" name="Freeform 5"/>
            <p:cNvSpPr/>
            <p:nvPr/>
          </p:nvSpPr>
          <p:spPr bwMode="auto">
            <a:xfrm>
              <a:off x="2289175" y="0"/>
              <a:ext cx="3867150" cy="6848475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6"/>
            <p:cNvSpPr/>
            <p:nvPr/>
          </p:nvSpPr>
          <p:spPr bwMode="auto">
            <a:xfrm>
              <a:off x="9604375" y="9525"/>
              <a:ext cx="1041400" cy="328613"/>
            </a:xfrm>
            <a:custGeom>
              <a:avLst/>
              <a:gdLst/>
              <a:ahLst/>
              <a:cxnLst/>
              <a:rect l="0" t="0" r="r" b="b"/>
              <a:pathLst>
                <a:path w="219" h="69">
                  <a:moveTo>
                    <a:pt x="219" y="69"/>
                  </a:moveTo>
                  <a:cubicBezTo>
                    <a:pt x="147" y="41"/>
                    <a:pt x="71" y="1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7"/>
            <p:cNvSpPr/>
            <p:nvPr/>
          </p:nvSpPr>
          <p:spPr bwMode="auto">
            <a:xfrm>
              <a:off x="9223375" y="5578475"/>
              <a:ext cx="1422400" cy="1270000"/>
            </a:xfrm>
            <a:custGeom>
              <a:avLst/>
              <a:gdLst/>
              <a:ahLst/>
              <a:cxnLst/>
              <a:rect l="0" t="0" r="r" b="b"/>
              <a:pathLst>
                <a:path w="299" h="267">
                  <a:moveTo>
                    <a:pt x="0" y="267"/>
                  </a:moveTo>
                  <a:cubicBezTo>
                    <a:pt x="105" y="186"/>
                    <a:pt x="206" y="96"/>
                    <a:pt x="299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8"/>
            <p:cNvSpPr/>
            <p:nvPr/>
          </p:nvSpPr>
          <p:spPr bwMode="auto">
            <a:xfrm>
              <a:off x="2103438" y="0"/>
              <a:ext cx="3681413" cy="6848475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9"/>
            <p:cNvSpPr/>
            <p:nvPr/>
          </p:nvSpPr>
          <p:spPr bwMode="auto">
            <a:xfrm>
              <a:off x="10179050" y="9525"/>
              <a:ext cx="466725" cy="157163"/>
            </a:xfrm>
            <a:custGeom>
              <a:avLst/>
              <a:gdLst/>
              <a:ahLst/>
              <a:cxnLst/>
              <a:rect l="0" t="0" r="r" b="b"/>
              <a:pathLst>
                <a:path w="98" h="33">
                  <a:moveTo>
                    <a:pt x="98" y="33"/>
                  </a:moveTo>
                  <a:cubicBezTo>
                    <a:pt x="65" y="21"/>
                    <a:pt x="33" y="10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10"/>
            <p:cNvSpPr/>
            <p:nvPr/>
          </p:nvSpPr>
          <p:spPr bwMode="auto">
            <a:xfrm>
              <a:off x="9471025" y="5811838"/>
              <a:ext cx="1174750" cy="1046163"/>
            </a:xfrm>
            <a:custGeom>
              <a:avLst/>
              <a:gdLst/>
              <a:ahLst/>
              <a:cxnLst/>
              <a:rect l="0" t="0" r="r" b="b"/>
              <a:pathLst>
                <a:path w="247" h="220">
                  <a:moveTo>
                    <a:pt x="0" y="220"/>
                  </a:moveTo>
                  <a:cubicBezTo>
                    <a:pt x="86" y="152"/>
                    <a:pt x="169" y="78"/>
                    <a:pt x="24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11"/>
            <p:cNvSpPr/>
            <p:nvPr/>
          </p:nvSpPr>
          <p:spPr bwMode="auto">
            <a:xfrm>
              <a:off x="1985963" y="0"/>
              <a:ext cx="3622675" cy="6848475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12"/>
            <p:cNvSpPr/>
            <p:nvPr/>
          </p:nvSpPr>
          <p:spPr bwMode="auto">
            <a:xfrm>
              <a:off x="10479088" y="9525"/>
              <a:ext cx="166688" cy="57150"/>
            </a:xfrm>
            <a:custGeom>
              <a:avLst/>
              <a:gdLst/>
              <a:ahLst/>
              <a:cxnLst/>
              <a:rect l="0" t="0" r="r" b="b"/>
              <a:pathLst>
                <a:path w="35" h="12">
                  <a:moveTo>
                    <a:pt x="35" y="12"/>
                  </a:moveTo>
                  <a:cubicBezTo>
                    <a:pt x="23" y="8"/>
                    <a:pt x="12" y="4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13"/>
            <p:cNvSpPr/>
            <p:nvPr/>
          </p:nvSpPr>
          <p:spPr bwMode="auto">
            <a:xfrm>
              <a:off x="9618663" y="5940425"/>
              <a:ext cx="1027113" cy="908050"/>
            </a:xfrm>
            <a:custGeom>
              <a:avLst/>
              <a:gdLst/>
              <a:ahLst/>
              <a:cxnLst/>
              <a:rect l="0" t="0" r="r" b="b"/>
              <a:pathLst>
                <a:path w="216" h="191">
                  <a:moveTo>
                    <a:pt x="0" y="191"/>
                  </a:moveTo>
                  <a:cubicBezTo>
                    <a:pt x="75" y="131"/>
                    <a:pt x="147" y="67"/>
                    <a:pt x="216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1" name="Freeform 14"/>
            <p:cNvSpPr/>
            <p:nvPr/>
          </p:nvSpPr>
          <p:spPr bwMode="auto">
            <a:xfrm>
              <a:off x="1985963" y="0"/>
              <a:ext cx="3248025" cy="6848475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2" name="Freeform 15"/>
            <p:cNvSpPr/>
            <p:nvPr/>
          </p:nvSpPr>
          <p:spPr bwMode="auto">
            <a:xfrm>
              <a:off x="9780588" y="6054725"/>
              <a:ext cx="865188" cy="793750"/>
            </a:xfrm>
            <a:custGeom>
              <a:avLst/>
              <a:gdLst/>
              <a:ahLst/>
              <a:cxnLst/>
              <a:rect l="0" t="0" r="r" b="b"/>
              <a:pathLst>
                <a:path w="182" h="167">
                  <a:moveTo>
                    <a:pt x="0" y="167"/>
                  </a:moveTo>
                  <a:cubicBezTo>
                    <a:pt x="63" y="114"/>
                    <a:pt x="123" y="58"/>
                    <a:pt x="182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3" name="Freeform 16"/>
            <p:cNvSpPr/>
            <p:nvPr/>
          </p:nvSpPr>
          <p:spPr bwMode="auto">
            <a:xfrm>
              <a:off x="1871663" y="0"/>
              <a:ext cx="3233738" cy="6848475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4" name="Freeform 17"/>
            <p:cNvSpPr/>
            <p:nvPr/>
          </p:nvSpPr>
          <p:spPr bwMode="auto">
            <a:xfrm>
              <a:off x="9956800" y="6216650"/>
              <a:ext cx="688975" cy="631825"/>
            </a:xfrm>
            <a:custGeom>
              <a:avLst/>
              <a:gdLst/>
              <a:ahLst/>
              <a:cxnLst/>
              <a:rect l="0" t="0" r="r" b="b"/>
              <a:pathLst>
                <a:path w="145" h="133">
                  <a:moveTo>
                    <a:pt x="0" y="133"/>
                  </a:moveTo>
                  <a:cubicBezTo>
                    <a:pt x="50" y="90"/>
                    <a:pt x="98" y="46"/>
                    <a:pt x="14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5" name="Freeform 18"/>
            <p:cNvSpPr/>
            <p:nvPr/>
          </p:nvSpPr>
          <p:spPr bwMode="auto">
            <a:xfrm>
              <a:off x="1466850" y="0"/>
              <a:ext cx="3424238" cy="6848475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6" name="Freeform 19"/>
            <p:cNvSpPr/>
            <p:nvPr/>
          </p:nvSpPr>
          <p:spPr bwMode="auto">
            <a:xfrm>
              <a:off x="10264775" y="6519863"/>
              <a:ext cx="381000" cy="328613"/>
            </a:xfrm>
            <a:custGeom>
              <a:avLst/>
              <a:gdLst/>
              <a:ahLst/>
              <a:cxnLst/>
              <a:rect l="0" t="0" r="r" b="b"/>
              <a:pathLst>
                <a:path w="80" h="69">
                  <a:moveTo>
                    <a:pt x="0" y="69"/>
                  </a:moveTo>
                  <a:cubicBezTo>
                    <a:pt x="27" y="47"/>
                    <a:pt x="53" y="24"/>
                    <a:pt x="8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7" name="Freeform 20"/>
            <p:cNvSpPr/>
            <p:nvPr/>
          </p:nvSpPr>
          <p:spPr bwMode="auto">
            <a:xfrm>
              <a:off x="1581150" y="0"/>
              <a:ext cx="2720975" cy="6848475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8" name="Freeform 21"/>
            <p:cNvSpPr/>
            <p:nvPr/>
          </p:nvSpPr>
          <p:spPr bwMode="auto">
            <a:xfrm>
              <a:off x="1243013" y="0"/>
              <a:ext cx="2949575" cy="6848475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9" name="Freeform 22"/>
            <p:cNvSpPr/>
            <p:nvPr/>
          </p:nvSpPr>
          <p:spPr bwMode="auto">
            <a:xfrm>
              <a:off x="1524000" y="0"/>
              <a:ext cx="1446213" cy="2030413"/>
            </a:xfrm>
            <a:custGeom>
              <a:avLst/>
              <a:gdLst/>
              <a:ahLst/>
              <a:cxnLst/>
              <a:rect l="0" t="0" r="r" b="b"/>
              <a:pathLst>
                <a:path w="304" h="427">
                  <a:moveTo>
                    <a:pt x="304" y="0"/>
                  </a:moveTo>
                  <a:cubicBezTo>
                    <a:pt x="170" y="120"/>
                    <a:pt x="69" y="267"/>
                    <a:pt x="0" y="42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0" name="Freeform 23"/>
            <p:cNvSpPr/>
            <p:nvPr/>
          </p:nvSpPr>
          <p:spPr bwMode="auto">
            <a:xfrm>
              <a:off x="1524000" y="9525"/>
              <a:ext cx="1246188" cy="1641475"/>
            </a:xfrm>
            <a:custGeom>
              <a:avLst/>
              <a:gdLst/>
              <a:ahLst/>
              <a:cxnLst/>
              <a:rect l="0" t="0" r="r" b="b"/>
              <a:pathLst>
                <a:path w="262" h="345">
                  <a:moveTo>
                    <a:pt x="262" y="0"/>
                  </a:moveTo>
                  <a:cubicBezTo>
                    <a:pt x="152" y="102"/>
                    <a:pt x="65" y="217"/>
                    <a:pt x="0" y="34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1" name="Freeform 24"/>
            <p:cNvSpPr/>
            <p:nvPr/>
          </p:nvSpPr>
          <p:spPr bwMode="auto">
            <a:xfrm>
              <a:off x="1524000" y="0"/>
              <a:ext cx="1036638" cy="1212850"/>
            </a:xfrm>
            <a:custGeom>
              <a:avLst/>
              <a:gdLst/>
              <a:ahLst/>
              <a:cxnLst/>
              <a:rect l="0" t="0" r="r" b="b"/>
              <a:pathLst>
                <a:path w="218" h="255">
                  <a:moveTo>
                    <a:pt x="218" y="0"/>
                  </a:moveTo>
                  <a:cubicBezTo>
                    <a:pt x="137" y="77"/>
                    <a:pt x="62" y="162"/>
                    <a:pt x="0" y="25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85" name="Group 84"/>
          <p:cNvGrpSpPr/>
          <p:nvPr/>
        </p:nvGrpSpPr>
        <p:grpSpPr>
          <a:xfrm>
            <a:off x="5228134" y="1699589"/>
            <a:ext cx="3286552" cy="3470421"/>
            <a:chOff x="640080" y="1699589"/>
            <a:chExt cx="3286552" cy="3470421"/>
          </a:xfrm>
        </p:grpSpPr>
        <p:sp>
          <p:nvSpPr>
            <p:cNvPr id="86" name="Rectangle 85"/>
            <p:cNvSpPr/>
            <p:nvPr/>
          </p:nvSpPr>
          <p:spPr>
            <a:xfrm>
              <a:off x="644453" y="1699589"/>
              <a:ext cx="327780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87" name="Isosceles Triangle 22"/>
            <p:cNvSpPr/>
            <p:nvPr/>
          </p:nvSpPr>
          <p:spPr>
            <a:xfrm rot="10800000">
              <a:off x="2125363" y="4897607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88" name="Rectangle 87"/>
            <p:cNvSpPr/>
            <p:nvPr/>
          </p:nvSpPr>
          <p:spPr>
            <a:xfrm>
              <a:off x="640080" y="2275661"/>
              <a:ext cx="3286552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313609" y="2349924"/>
            <a:ext cx="3112047" cy="2464951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43258" y="802808"/>
            <a:ext cx="4118291" cy="525480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" y="320040"/>
            <a:ext cx="2743200" cy="320040"/>
          </a:xfrm>
        </p:spPr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40080" y="6227064"/>
            <a:ext cx="7854696" cy="320040"/>
          </a:xfrm>
        </p:spPr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08976" y="320040"/>
            <a:ext cx="685800" cy="320040"/>
          </a:xfrm>
        </p:spPr>
        <p:txBody>
          <a:bodyPr/>
          <a:lstStyle/>
          <a:p>
            <a:pPr>
              <a:defRPr/>
            </a:pPr>
            <a:fld id="{7901F6C7-D608-DF47-9241-52A649E4BF01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2836925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pPr>
              <a:defRPr/>
            </a:pPr>
            <a:fld id="{C3D0334A-0CC8-D44D-80D5-F280F1D5C108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28968147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2D4365-4E1F-074D-991A-27A6C6CCE8A3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94677780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22A82BAA-9929-B748-A498-56C0BEE1408E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802387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63C9FCE6-A9A8-404F-80BA-B2B747A3E0E8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5437708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BE8B2B14-9A66-4043-9293-67EFEBE4E2D8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7940535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C07EBD-9D0C-5F4B-BABB-B1E8363844A8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82576036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A805A0-A4A7-FD47-8FD3-220B8D8D6B1B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0320699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8BBDF9-8D60-A747-9AF7-CA563AF6F55A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7937639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FAB7234B-FDB9-7641-9690-ABD5C66411E4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21125857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97912703-7D47-344C-9DC2-C02A5E5C0E00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99824543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97912703-7D47-344C-9DC2-C02A5E5C0E00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6293143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97912703-7D47-344C-9DC2-C02A5E5C0E00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50954688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97912703-7D47-344C-9DC2-C02A5E5C0E00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51805011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97912703-7D47-344C-9DC2-C02A5E5C0E00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20785806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6F01E5-8C63-8648-8FDC-8B37497E39B8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19559664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01F6C7-D608-DF47-9241-52A649E4BF01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42563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7.xml"/><Relationship Id="rId3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6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1.xml"/><Relationship Id="rId1" Type="http://schemas.openxmlformats.org/officeDocument/2006/relationships/slideLayout" Target="../slideLayouts/slideLayout50.xml"/><Relationship Id="rId6" Type="http://schemas.openxmlformats.org/officeDocument/2006/relationships/slideLayout" Target="../slideLayouts/slideLayout55.xml"/><Relationship Id="rId11" Type="http://schemas.openxmlformats.org/officeDocument/2006/relationships/slideLayout" Target="../slideLayouts/slideLayout60.xml"/><Relationship Id="rId5" Type="http://schemas.openxmlformats.org/officeDocument/2006/relationships/slideLayout" Target="../slideLayouts/slideLayout54.xml"/><Relationship Id="rId10" Type="http://schemas.openxmlformats.org/officeDocument/2006/relationships/slideLayout" Target="../slideLayouts/slideLayout59.xml"/><Relationship Id="rId4" Type="http://schemas.openxmlformats.org/officeDocument/2006/relationships/slideLayout" Target="../slideLayouts/slideLayout53.xml"/><Relationship Id="rId9" Type="http://schemas.openxmlformats.org/officeDocument/2006/relationships/slideLayout" Target="../slideLayouts/slideLayout58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8.xml"/><Relationship Id="rId13" Type="http://schemas.openxmlformats.org/officeDocument/2006/relationships/slideLayout" Target="../slideLayouts/slideLayout73.xml"/><Relationship Id="rId3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7.xml"/><Relationship Id="rId12" Type="http://schemas.openxmlformats.org/officeDocument/2006/relationships/slideLayout" Target="../slideLayouts/slideLayout72.xml"/><Relationship Id="rId17" Type="http://schemas.openxmlformats.org/officeDocument/2006/relationships/theme" Target="../theme/theme6.xml"/><Relationship Id="rId2" Type="http://schemas.openxmlformats.org/officeDocument/2006/relationships/slideLayout" Target="../slideLayouts/slideLayout62.xml"/><Relationship Id="rId16" Type="http://schemas.openxmlformats.org/officeDocument/2006/relationships/slideLayout" Target="../slideLayouts/slideLayout76.xml"/><Relationship Id="rId1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6.xml"/><Relationship Id="rId11" Type="http://schemas.openxmlformats.org/officeDocument/2006/relationships/slideLayout" Target="../slideLayouts/slideLayout71.xml"/><Relationship Id="rId5" Type="http://schemas.openxmlformats.org/officeDocument/2006/relationships/slideLayout" Target="../slideLayouts/slideLayout65.xml"/><Relationship Id="rId15" Type="http://schemas.openxmlformats.org/officeDocument/2006/relationships/slideLayout" Target="../slideLayouts/slideLayout75.xml"/><Relationship Id="rId10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4.xml"/><Relationship Id="rId9" Type="http://schemas.openxmlformats.org/officeDocument/2006/relationships/slideLayout" Target="../slideLayouts/slideLayout69.xml"/><Relationship Id="rId14" Type="http://schemas.openxmlformats.org/officeDocument/2006/relationships/slideLayout" Target="../slideLayouts/slideLayout7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6022" y="173736"/>
            <a:ext cx="8791956" cy="6510528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1520" y="642594"/>
            <a:ext cx="768096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520" y="2103120"/>
            <a:ext cx="768096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34768" y="6309360"/>
            <a:ext cx="20574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96896" y="6309360"/>
            <a:ext cx="3950208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23382" y="6309360"/>
            <a:ext cx="10972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97912703-7D47-344C-9DC2-C02A5E5C0E00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16287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653B5A-EA6E-0B21-C1F6-491B095E2E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6E76ED0-D6FC-E792-A01C-0A34D266C5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56FDCE6-0D06-43C1-913F-84BD3B985AA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D405675-6F93-4E8F-1C43-5FED1054D7D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14DC482-7727-765C-C773-6BA1D998A4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7912703-7D47-344C-9DC2-C02A5E5C0E00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25939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UA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cxnSp>
          <p:nvCxnSpPr>
            <p:cNvPr id="7" name="Straight Connector 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Freeform 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50000"/>
                <a:alpha val="7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>
              <a:defRPr/>
            </a:pPr>
            <a:fld id="{97912703-7D47-344C-9DC2-C02A5E5C0E00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46826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  <p:sldLayoutId id="2147483785" r:id="rId12"/>
    <p:sldLayoutId id="2147483786" r:id="rId13"/>
    <p:sldLayoutId id="2147483787" r:id="rId14"/>
    <p:sldLayoutId id="2147483788" r:id="rId15"/>
    <p:sldLayoutId id="214748378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653B5A-EA6E-0B21-C1F6-491B095E2E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6E76ED0-D6FC-E792-A01C-0A34D266C5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56FDCE6-0D06-43C1-913F-84BD3B985AA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D405675-6F93-4E8F-1C43-5FED1054D7D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14DC482-7727-765C-C773-6BA1D998A4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7912703-7D47-344C-9DC2-C02A5E5C0E00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26285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1" r:id="rId1"/>
    <p:sldLayoutId id="2147483792" r:id="rId2"/>
    <p:sldLayoutId id="2147483793" r:id="rId3"/>
    <p:sldLayoutId id="2147483794" r:id="rId4"/>
    <p:sldLayoutId id="2147483795" r:id="rId5"/>
    <p:sldLayoutId id="2147483796" r:id="rId6"/>
    <p:sldLayoutId id="2147483797" r:id="rId7"/>
    <p:sldLayoutId id="2147483798" r:id="rId8"/>
    <p:sldLayoutId id="2147483799" r:id="rId9"/>
    <p:sldLayoutId id="2147483800" r:id="rId10"/>
    <p:sldLayoutId id="214748380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UA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25554" y="2349925"/>
            <a:ext cx="3112047" cy="2464952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15687" y="794719"/>
            <a:ext cx="4079089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0080" y="320040"/>
            <a:ext cx="27432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40080" y="6227064"/>
            <a:ext cx="7854696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08976" y="320040"/>
            <a:ext cx="6858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7912703-7D47-344C-9DC2-C02A5E5C0E00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63875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804" r:id="rId2"/>
    <p:sldLayoutId id="2147483805" r:id="rId3"/>
    <p:sldLayoutId id="2147483806" r:id="rId4"/>
    <p:sldLayoutId id="2147483807" r:id="rId5"/>
    <p:sldLayoutId id="2147483808" r:id="rId6"/>
    <p:sldLayoutId id="2147483809" r:id="rId7"/>
    <p:sldLayoutId id="2147483810" r:id="rId8"/>
    <p:sldLayoutId id="2147483811" r:id="rId9"/>
    <p:sldLayoutId id="2147483812" r:id="rId10"/>
    <p:sldLayoutId id="2147483813" r:id="rId11"/>
  </p:sldLayoutIdLst>
  <p:txStyles>
    <p:titleStyle>
      <a:lvl1pPr algn="ctr" defTabSz="685800" rtl="0" eaLnBrk="1" latinLnBrk="0" hangingPunct="1">
        <a:lnSpc>
          <a:spcPct val="85000"/>
        </a:lnSpc>
        <a:spcBef>
          <a:spcPct val="0"/>
        </a:spcBef>
        <a:buNone/>
        <a:defRPr sz="3200" b="0" i="0" kern="1200" cap="none" spc="-113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120000"/>
        </a:lnSpc>
        <a:spcBef>
          <a:spcPts val="75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>
              <a:defRPr/>
            </a:pPr>
            <a:fld id="{97912703-7D47-344C-9DC2-C02A5E5C0E00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45644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9" r:id="rId1"/>
    <p:sldLayoutId id="2147483840" r:id="rId2"/>
    <p:sldLayoutId id="2147483841" r:id="rId3"/>
    <p:sldLayoutId id="2147483842" r:id="rId4"/>
    <p:sldLayoutId id="2147483843" r:id="rId5"/>
    <p:sldLayoutId id="2147483844" r:id="rId6"/>
    <p:sldLayoutId id="2147483845" r:id="rId7"/>
    <p:sldLayoutId id="2147483846" r:id="rId8"/>
    <p:sldLayoutId id="2147483847" r:id="rId9"/>
    <p:sldLayoutId id="2147483848" r:id="rId10"/>
    <p:sldLayoutId id="2147483849" r:id="rId11"/>
    <p:sldLayoutId id="2147483850" r:id="rId12"/>
    <p:sldLayoutId id="2147483851" r:id="rId13"/>
    <p:sldLayoutId id="2147483852" r:id="rId14"/>
    <p:sldLayoutId id="2147483853" r:id="rId15"/>
    <p:sldLayoutId id="214748385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ru/%D0%BA%D0%BD%D0%B8%D0%B3-%D0%BA%D0%BE%D0%BB%D0%BB%D0%B5%D0%B4%D0%B6-%D1%80%D0%B8%D1%81%D0%BE%D0%B2%D0%B0%D0%BD%D0%BD%D0%BE%D0%B9-%D0%BE%D0%B1%D1%83%D1%87%D0%B5%D0%BD%D0%B8%D0%B5-2026194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openclipart.org/detail/245565/Fwd-2016-Newest-Popular-handbag-designs-from-Ceso-61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ngall.com/professor-png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pngall.com/childhood-png/" TargetMode="External"/><Relationship Id="rId3" Type="http://schemas.openxmlformats.org/officeDocument/2006/relationships/diagramLayout" Target="../diagrams/layout2.xml"/><Relationship Id="rId7" Type="http://schemas.openxmlformats.org/officeDocument/2006/relationships/image" Target="../media/image8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4.xml"/><Relationship Id="rId5" Type="http://schemas.openxmlformats.org/officeDocument/2006/relationships/hyperlink" Target="https://www.orientacionandujar.es/2015/09/27/asperger-primaria-estrategias-practicas-para-clase-una-guia-para-docentes/45094799_l/" TargetMode="External"/><Relationship Id="rId4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uk.wikiquote.org/wiki/%D0%A3%D0%BC%D1%96%D0%BD%D0%BD%D1%8F" TargetMode="External"/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0.xml"/><Relationship Id="rId6" Type="http://schemas.openxmlformats.org/officeDocument/2006/relationships/hyperlink" Target="https://mpmokafedra2.blogspot.com/2017/08/9.html" TargetMode="External"/><Relationship Id="rId5" Type="http://schemas.openxmlformats.org/officeDocument/2006/relationships/image" Target="../media/image15.png"/><Relationship Id="rId10" Type="http://schemas.openxmlformats.org/officeDocument/2006/relationships/hyperlink" Target="https://pixabay.com/ru/%D0%BA%D0%BD%D0%B8%D0%B3-%D0%BA%D0%BE%D0%BB%D0%BB%D0%B5%D0%B4%D0%B6-%D1%80%D0%B8%D1%81%D0%BE%D0%B2%D0%B0%D0%BD%D0%BD%D0%BE%D0%B9-%D0%BE%D0%B1%D1%83%D1%87%D0%B5%D0%BD%D0%B8%D0%B5-2026194/" TargetMode="External"/><Relationship Id="rId4" Type="http://schemas.openxmlformats.org/officeDocument/2006/relationships/hyperlink" Target="https://uk.wikipedia.org/wiki/Ai_sponge" TargetMode="External"/><Relationship Id="rId9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51.xml"/><Relationship Id="rId4" Type="http://schemas.openxmlformats.org/officeDocument/2006/relationships/hyperlink" Target="https://commons.wikimedia.org/wiki/File:Book_PNG2116.png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hyperlink" Target="https://www.pexels.com/uk-ua/photo/5995/" TargetMode="External"/><Relationship Id="rId7" Type="http://schemas.openxmlformats.org/officeDocument/2006/relationships/diagramColors" Target="../diagrams/colors5.xm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2">
            <a:extLst>
              <a:ext uri="{FF2B5EF4-FFF2-40B4-BE49-F238E27FC236}">
                <a16:creationId xmlns:a16="http://schemas.microsoft.com/office/drawing/2014/main" id="{1A266E5F-560E-628F-BB76-581D7FAD03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43200" y="4943074"/>
            <a:ext cx="5334000" cy="1000526"/>
          </a:xfrm>
        </p:spPr>
        <p:txBody>
          <a:bodyPr>
            <a:noAutofit/>
          </a:bodyPr>
          <a:lstStyle/>
          <a:p>
            <a:pPr algn="r"/>
            <a:r>
              <a:rPr lang="ru-UA" sz="2000" i="1" dirty="0"/>
              <a:t>КЗ «Солоницівський ліцей №3»</a:t>
            </a:r>
          </a:p>
          <a:p>
            <a:pPr algn="r"/>
            <a:r>
              <a:rPr lang="ru-UA" sz="2000" i="1" dirty="0"/>
              <a:t>Робота вчителя початкових класів: </a:t>
            </a:r>
          </a:p>
          <a:p>
            <a:pPr algn="r"/>
            <a:r>
              <a:rPr lang="ru-UA" sz="2000" i="1" dirty="0"/>
              <a:t>Загоруйко М.В.</a:t>
            </a: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9E3FBF59-40F5-5D8D-7A33-741185465BE1}"/>
              </a:ext>
            </a:extLst>
          </p:cNvPr>
          <p:cNvSpPr txBox="1">
            <a:spLocks/>
          </p:cNvSpPr>
          <p:nvPr/>
        </p:nvSpPr>
        <p:spPr>
          <a:xfrm>
            <a:off x="1257300" y="2743200"/>
            <a:ext cx="6629400" cy="219987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dirty="0" err="1">
                <a:latin typeface="Helvetica Neue" panose="02000503000000020004" pitchFamily="2" charset="0"/>
              </a:rPr>
              <a:t>Діяльнісний</a:t>
            </a:r>
            <a:r>
              <a:rPr lang="ru-RU" sz="5400" dirty="0">
                <a:latin typeface="Helvetica Neue" panose="02000503000000020004" pitchFamily="2" charset="0"/>
              </a:rPr>
              <a:t> </a:t>
            </a:r>
            <a:r>
              <a:rPr lang="ru-RU" sz="5400" dirty="0" err="1">
                <a:latin typeface="Helvetica Neue" panose="02000503000000020004" pitchFamily="2" charset="0"/>
              </a:rPr>
              <a:t>підхід</a:t>
            </a:r>
            <a:r>
              <a:rPr lang="ru-RU" sz="5400" dirty="0">
                <a:latin typeface="Helvetica Neue" panose="02000503000000020004" pitchFamily="2" charset="0"/>
              </a:rPr>
              <a:t> у </a:t>
            </a:r>
            <a:r>
              <a:rPr lang="uk-UA" sz="5400" dirty="0" err="1">
                <a:latin typeface="Helvetica Neue" panose="02000503000000020004" pitchFamily="2" charset="0"/>
              </a:rPr>
              <a:t>п</a:t>
            </a:r>
            <a:r>
              <a:rPr lang="ru-RU" sz="5400" dirty="0" err="1">
                <a:latin typeface="Helvetica Neue" panose="02000503000000020004" pitchFamily="2" charset="0"/>
              </a:rPr>
              <a:t>очатковій</a:t>
            </a:r>
            <a:r>
              <a:rPr lang="ru-RU" sz="5400" dirty="0">
                <a:latin typeface="Helvetica Neue" panose="02000503000000020004" pitchFamily="2" charset="0"/>
              </a:rPr>
              <a:t> </a:t>
            </a:r>
            <a:r>
              <a:rPr lang="ru-RU" sz="5400" dirty="0" err="1">
                <a:latin typeface="Helvetica Neue" panose="02000503000000020004" pitchFamily="2" charset="0"/>
              </a:rPr>
              <a:t>школі</a:t>
            </a:r>
            <a:r>
              <a:rPr lang="ru-RU" sz="5400" dirty="0">
                <a:latin typeface="Helvetica Neue" panose="02000503000000020004" pitchFamily="2" charset="0"/>
              </a:rPr>
              <a:t> в </a:t>
            </a:r>
            <a:r>
              <a:rPr lang="ru-RU" sz="5400" dirty="0" err="1">
                <a:latin typeface="Helvetica Neue" panose="02000503000000020004" pitchFamily="2" charset="0"/>
              </a:rPr>
              <a:t>реаліях</a:t>
            </a:r>
            <a:r>
              <a:rPr lang="ru-RU" sz="5400" dirty="0">
                <a:latin typeface="Helvetica Neue" panose="02000503000000020004" pitchFamily="2" charset="0"/>
              </a:rPr>
              <a:t> </a:t>
            </a:r>
            <a:r>
              <a:rPr lang="ru-RU" sz="5400" dirty="0" err="1">
                <a:latin typeface="Helvetica Neue" panose="02000503000000020004" pitchFamily="2" charset="0"/>
              </a:rPr>
              <a:t>сьогодення</a:t>
            </a:r>
            <a:br>
              <a:rPr lang="ru-RU" sz="5400" dirty="0">
                <a:latin typeface="Helvetica Neue" panose="02000503000000020004" pitchFamily="2" charset="0"/>
              </a:rPr>
            </a:br>
            <a:endParaRPr lang="ru-UA" sz="5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AE5BCC6C-4228-AE20-8793-8086F8DC17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39800"/>
            <a:ext cx="8534400" cy="31242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600" b="0" i="0" u="none" strike="noStrike" dirty="0">
                <a:effectLst/>
              </a:rPr>
              <a:t>ДІЯЛЬНІСНИЙ ПІДХІД У ПОЧАТКОВІЙ ШКОЛІ — </a:t>
            </a:r>
            <a:r>
              <a:rPr lang="ru-RU" sz="3600" b="0" i="0" u="none" strike="noStrike" dirty="0" err="1">
                <a:effectLst/>
              </a:rPr>
              <a:t>це</a:t>
            </a:r>
            <a:r>
              <a:rPr lang="ru-RU" sz="3600" b="0" i="0" u="none" strike="noStrike" dirty="0">
                <a:effectLst/>
              </a:rPr>
              <a:t> метод </a:t>
            </a:r>
            <a:r>
              <a:rPr lang="ru-RU" sz="3600" b="0" i="0" u="none" strike="noStrike" dirty="0" err="1">
                <a:effectLst/>
              </a:rPr>
              <a:t>навчання</a:t>
            </a:r>
            <a:r>
              <a:rPr lang="ru-RU" sz="3600" b="0" i="0" u="none" strike="noStrike" dirty="0">
                <a:effectLst/>
              </a:rPr>
              <a:t>, коли </a:t>
            </a:r>
            <a:r>
              <a:rPr lang="ru-RU" sz="3600" b="0" i="0" u="none" strike="noStrike" dirty="0" err="1">
                <a:effectLst/>
              </a:rPr>
              <a:t>дитина</a:t>
            </a:r>
            <a:r>
              <a:rPr lang="ru-RU" sz="3600" b="0" i="0" u="none" strike="noStrike" dirty="0">
                <a:effectLst/>
              </a:rPr>
              <a:t> не </a:t>
            </a:r>
            <a:r>
              <a:rPr lang="ru-RU" sz="3600" b="0" i="0" u="none" strike="noStrike" dirty="0" err="1">
                <a:effectLst/>
              </a:rPr>
              <a:t>отримує</a:t>
            </a:r>
            <a:r>
              <a:rPr lang="ru-RU" sz="3600" b="0" i="0" u="none" strike="noStrike" dirty="0">
                <a:effectLst/>
              </a:rPr>
              <a:t> </a:t>
            </a:r>
            <a:r>
              <a:rPr lang="ru-RU" sz="3600" b="0" i="0" u="none" strike="noStrike" dirty="0" err="1">
                <a:effectLst/>
              </a:rPr>
              <a:t>знання</a:t>
            </a:r>
            <a:r>
              <a:rPr lang="ru-RU" sz="3600" b="0" i="0" u="none" strike="noStrike" dirty="0">
                <a:effectLst/>
              </a:rPr>
              <a:t> в готовому </a:t>
            </a:r>
            <a:r>
              <a:rPr lang="ru-RU" sz="3600" b="0" i="0" u="none" strike="noStrike" dirty="0" err="1">
                <a:effectLst/>
              </a:rPr>
              <a:t>вигляді</a:t>
            </a:r>
            <a:r>
              <a:rPr lang="ru-RU" sz="3600" b="0" i="0" u="none" strike="noStrike" dirty="0">
                <a:effectLst/>
              </a:rPr>
              <a:t>, а </a:t>
            </a:r>
            <a:r>
              <a:rPr lang="ru-RU" sz="3600" b="0" i="0" u="none" strike="noStrike" dirty="0" err="1">
                <a:effectLst/>
              </a:rPr>
              <a:t>здобуває</a:t>
            </a:r>
            <a:r>
              <a:rPr lang="ru-RU" sz="3600" b="0" i="0" u="none" strike="noStrike" dirty="0">
                <a:effectLst/>
              </a:rPr>
              <a:t> </a:t>
            </a:r>
            <a:r>
              <a:rPr lang="ru-RU" sz="3600" b="0" i="0" u="none" strike="noStrike" dirty="0" err="1">
                <a:effectLst/>
              </a:rPr>
              <a:t>їх</a:t>
            </a:r>
            <a:r>
              <a:rPr lang="ru-RU" sz="3600" b="0" i="0" u="none" strike="noStrike" dirty="0">
                <a:effectLst/>
              </a:rPr>
              <a:t> сама в </a:t>
            </a:r>
            <a:r>
              <a:rPr lang="ru-RU" sz="3600" b="0" i="0" u="none" strike="noStrike" dirty="0" err="1">
                <a:effectLst/>
              </a:rPr>
              <a:t>процесі</a:t>
            </a:r>
            <a:r>
              <a:rPr lang="ru-RU" sz="3600" b="0" i="0" u="none" strike="noStrike" dirty="0">
                <a:effectLst/>
              </a:rPr>
              <a:t> </a:t>
            </a:r>
            <a:r>
              <a:rPr lang="ru-RU" sz="3600" b="0" i="0" u="none" strike="noStrike" dirty="0" err="1">
                <a:effectLst/>
              </a:rPr>
              <a:t>власної</a:t>
            </a:r>
            <a:r>
              <a:rPr lang="ru-RU" sz="3600" b="0" i="0" u="none" strike="noStrike" dirty="0">
                <a:effectLst/>
              </a:rPr>
              <a:t> </a:t>
            </a:r>
            <a:r>
              <a:rPr lang="ru-RU" sz="3600" b="0" i="0" u="none" strike="noStrike" dirty="0" err="1">
                <a:effectLst/>
              </a:rPr>
              <a:t>навчально-пізнавальної</a:t>
            </a:r>
            <a:r>
              <a:rPr lang="ru-RU" sz="3600" b="0" i="0" u="none" strike="noStrike" dirty="0">
                <a:effectLst/>
              </a:rPr>
              <a:t> </a:t>
            </a:r>
            <a:r>
              <a:rPr lang="ru-RU" sz="3600" b="0" i="0" u="none" strike="noStrike" dirty="0" err="1">
                <a:effectLst/>
              </a:rPr>
              <a:t>діяльності</a:t>
            </a:r>
            <a:r>
              <a:rPr lang="ru-RU" sz="3600" b="0" i="0" u="none" strike="noStrike" dirty="0">
                <a:effectLst/>
              </a:rPr>
              <a:t>.</a:t>
            </a:r>
            <a:endParaRPr lang="ru-UA" sz="36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9D98F02-BE2A-DB8C-233C-4E65BF7DA92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-1429" t="63094" r="34286"/>
          <a:stretch/>
        </p:blipFill>
        <p:spPr>
          <a:xfrm>
            <a:off x="3124200" y="4309378"/>
            <a:ext cx="5804068" cy="2078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6828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FD6B0F-00A1-CCDD-6DF4-B137510E56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228600"/>
            <a:ext cx="7680960" cy="1371600"/>
          </a:xfrm>
        </p:spPr>
        <p:txBody>
          <a:bodyPr>
            <a:normAutofit/>
          </a:bodyPr>
          <a:lstStyle/>
          <a:p>
            <a:r>
              <a:rPr lang="ru-RU" sz="4800" b="0" i="0" u="none" strike="noStrike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Діяльнісний</a:t>
            </a:r>
            <a:r>
              <a:rPr lang="ru-RU" sz="4800" b="0" i="0" u="none" strike="noStrike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4800" b="0" i="0" u="none" strike="noStrike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підхід</a:t>
            </a:r>
            <a:r>
              <a:rPr lang="ru-RU" sz="4800" b="0" i="0" u="none" strike="noStrike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 </a:t>
            </a:r>
            <a:endParaRPr lang="ru-UA" sz="48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D60C1B7-AE95-63B5-628C-1E6689F2AD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600200"/>
            <a:ext cx="8610600" cy="4876800"/>
          </a:xfrm>
        </p:spPr>
        <p:txBody>
          <a:bodyPr>
            <a:normAutofit fontScale="92500" lnSpcReduction="20000"/>
          </a:bodyPr>
          <a:lstStyle/>
          <a:p>
            <a:r>
              <a:rPr lang="ru-RU" sz="3200" b="0" i="0" u="none" strike="noStrike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Створення</a:t>
            </a:r>
            <a:r>
              <a:rPr lang="ru-RU" sz="3200" b="0" i="0" u="none" strike="noStrike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3200" b="0" i="0" u="none" strike="noStrike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ситуацій</a:t>
            </a:r>
            <a:r>
              <a:rPr lang="ru-RU" sz="3200" b="0" i="0" u="none" strike="noStrike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, </a:t>
            </a:r>
            <a:r>
              <a:rPr lang="ru-RU" sz="3200" b="0" i="0" u="none" strike="noStrike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що</a:t>
            </a:r>
            <a:r>
              <a:rPr lang="ru-RU" sz="3200" b="0" i="0" u="none" strike="noStrike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3200" b="0" i="0" u="none" strike="noStrike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дають</a:t>
            </a:r>
            <a:r>
              <a:rPr lang="ru-RU" sz="3200" b="0" i="0" u="none" strike="noStrike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3200" b="0" i="0" u="none" strike="noStrike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змогу</a:t>
            </a:r>
            <a:r>
              <a:rPr lang="ru-RU" sz="3200" b="0" i="0" u="none" strike="noStrike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3200" b="0" i="0" u="none" strike="noStrike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поєднати</a:t>
            </a:r>
            <a:r>
              <a:rPr lang="ru-RU" sz="3200" b="0" i="0" u="none" strike="noStrike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3200" b="0" i="0" u="none" strike="noStrike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можливості</a:t>
            </a:r>
            <a:r>
              <a:rPr lang="ru-RU" sz="3200" b="0" i="0" u="none" strike="noStrike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3200" b="0" i="0" u="none" strike="noStrike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різних</a:t>
            </a:r>
            <a:r>
              <a:rPr lang="ru-RU" sz="3200" b="0" i="0" u="none" strike="noStrike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3200" b="0" i="0" u="none" strike="noStrike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предметів</a:t>
            </a:r>
            <a:r>
              <a:rPr lang="ru-RU" sz="3200" b="0" i="0" u="none" strike="noStrike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для </a:t>
            </a:r>
            <a:r>
              <a:rPr lang="ru-RU" sz="3200" b="0" i="0" u="none" strike="noStrike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формування</a:t>
            </a:r>
            <a:r>
              <a:rPr lang="ru-RU" sz="3200" b="0" i="0" u="none" strike="noStrike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комплексу </a:t>
            </a:r>
            <a:r>
              <a:rPr lang="ru-RU" sz="3200" b="0" i="0" u="none" strike="noStrike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знань</a:t>
            </a:r>
            <a:r>
              <a:rPr lang="ru-RU" sz="3200" b="0" i="0" u="none" strike="noStrike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та </a:t>
            </a:r>
            <a:r>
              <a:rPr lang="ru-RU" sz="3200" b="0" i="0" u="none" strike="noStrike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умінь</a:t>
            </a:r>
            <a:r>
              <a:rPr lang="ru-RU" sz="3200" b="0" i="0" u="none" strike="noStrike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. </a:t>
            </a:r>
          </a:p>
          <a:p>
            <a:r>
              <a:rPr lang="ru-RU" sz="3200" b="0" i="0" u="none" strike="noStrike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Застосування</a:t>
            </a:r>
            <a:r>
              <a:rPr lang="ru-RU" sz="3200" b="0" i="0" u="none" strike="noStrike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3200" b="0" i="0" u="none" strike="noStrike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різноманітних</a:t>
            </a:r>
            <a:r>
              <a:rPr lang="ru-RU" sz="3200" b="0" i="0" u="none" strike="noStrike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3200" b="0" i="0" u="none" strike="noStrike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методів</a:t>
            </a:r>
            <a:r>
              <a:rPr lang="ru-RU" sz="3200" b="0" i="0" u="none" strike="noStrike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3200" b="0" i="0" u="none" strike="noStrike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спонукання</a:t>
            </a:r>
            <a:r>
              <a:rPr lang="ru-RU" sz="3200" b="0" i="0" u="none" strike="noStrike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3200" b="0" i="0" u="none" strike="noStrike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учнів</a:t>
            </a:r>
            <a:r>
              <a:rPr lang="ru-RU" sz="3200" b="0" i="0" u="none" strike="noStrike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до </a:t>
            </a:r>
            <a:r>
              <a:rPr lang="ru-RU" sz="3200" b="0" i="0" u="none" strike="noStrike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праці</a:t>
            </a:r>
            <a:r>
              <a:rPr lang="ru-RU" sz="3200" b="0" i="0" u="none" strike="noStrike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та </a:t>
            </a:r>
            <a:r>
              <a:rPr lang="ru-RU" sz="3200" b="0" i="0" u="none" strike="noStrike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активної</a:t>
            </a:r>
            <a:r>
              <a:rPr lang="ru-RU" sz="3200" b="0" i="0" u="none" strike="noStrike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3200" b="0" i="0" u="none" strike="noStrike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участі</a:t>
            </a:r>
            <a:r>
              <a:rPr lang="ru-RU" sz="3200" b="0" i="0" u="none" strike="noStrike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в </a:t>
            </a:r>
            <a:r>
              <a:rPr lang="ru-RU" sz="3200" b="0" i="0" u="none" strike="noStrike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процесі</a:t>
            </a:r>
            <a:r>
              <a:rPr lang="ru-RU" sz="3200" b="0" i="0" u="none" strike="noStrike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3200" b="0" i="0" u="none" strike="noStrike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засвоєння</a:t>
            </a:r>
            <a:r>
              <a:rPr lang="ru-RU" sz="3200" b="0" i="0" u="none" strike="noStrike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3200" b="0" i="0" u="none" strike="noStrike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знань</a:t>
            </a:r>
            <a:r>
              <a:rPr lang="ru-RU" sz="3200" b="0" i="0" u="none" strike="noStrike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.</a:t>
            </a:r>
          </a:p>
          <a:p>
            <a:r>
              <a:rPr lang="ru-RU" sz="3200" b="0" i="0" u="none" strike="noStrike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Навчальний</a:t>
            </a:r>
            <a:r>
              <a:rPr lang="ru-RU" sz="3200" b="0" i="0" u="none" strike="noStrike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3200" b="0" i="0" u="none" strike="noStrike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процес</a:t>
            </a:r>
            <a:r>
              <a:rPr lang="ru-RU" sz="3200" b="0" i="0" u="none" strike="noStrike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3200" b="0" i="0" u="none" strike="noStrike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спрямований</a:t>
            </a:r>
            <a:r>
              <a:rPr lang="ru-RU" sz="3200" b="0" i="0" u="none" strike="noStrike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на </a:t>
            </a:r>
            <a:r>
              <a:rPr lang="ru-RU" sz="3200" b="0" i="0" u="none" strike="noStrike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розвиток</a:t>
            </a:r>
            <a:r>
              <a:rPr lang="ru-RU" sz="3200" b="0" i="0" u="none" strike="noStrike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3200" b="0" i="0" u="none" strike="noStrike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пізнавальної</a:t>
            </a:r>
            <a:r>
              <a:rPr lang="ru-RU" sz="3200" b="0" i="0" u="none" strike="noStrike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3200" b="0" i="0" u="none" strike="noStrike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діяльності</a:t>
            </a:r>
            <a:r>
              <a:rPr lang="ru-RU" sz="3200" b="0" i="0" u="none" strike="noStrike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3200" b="0" i="0" u="none" strike="noStrike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учнів</a:t>
            </a:r>
            <a:r>
              <a:rPr lang="ru-RU" sz="3200" b="0" i="0" u="none" strike="noStrike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та </a:t>
            </a:r>
            <a:r>
              <a:rPr lang="ru-RU" sz="3200" b="0" i="0" u="none" strike="noStrike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її</a:t>
            </a:r>
            <a:r>
              <a:rPr lang="ru-RU" sz="3200" b="0" i="0" u="none" strike="noStrike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3200" b="0" i="0" u="none" strike="noStrike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активізацію</a:t>
            </a:r>
            <a:r>
              <a:rPr lang="ru-RU" sz="3200" b="0" i="0" u="none" strike="noStrike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.</a:t>
            </a:r>
          </a:p>
          <a:p>
            <a:r>
              <a:rPr lang="ru-RU" sz="3200" b="0" i="0" u="none" strike="noStrike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Спонукання</a:t>
            </a:r>
            <a:r>
              <a:rPr lang="ru-RU" sz="3200" b="0" i="0" u="none" strike="noStrike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3200" b="0" i="0" u="none" strike="noStrike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учнів</a:t>
            </a:r>
            <a:r>
              <a:rPr lang="ru-RU" sz="3200" b="0" i="0" u="none" strike="noStrike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до </a:t>
            </a:r>
            <a:r>
              <a:rPr lang="ru-RU" sz="3200" b="0" i="0" u="none" strike="noStrike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творчої</a:t>
            </a:r>
            <a:r>
              <a:rPr lang="ru-RU" sz="3200" b="0" i="0" u="none" strike="noStrike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3200" b="0" i="0" u="none" strike="noStrike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самостійної</a:t>
            </a:r>
            <a:r>
              <a:rPr lang="ru-RU" sz="3200" b="0" i="0" u="none" strike="noStrike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3200" b="0" i="0" u="none" strike="noStrike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роботи</a:t>
            </a:r>
            <a:r>
              <a:rPr lang="ru-RU" sz="3200" b="0" i="0" u="none" strike="noStrike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по </a:t>
            </a:r>
            <a:r>
              <a:rPr lang="ru-RU" sz="3200" b="0" i="0" u="none" strike="noStrike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здобуванню</a:t>
            </a:r>
            <a:r>
              <a:rPr lang="ru-RU" sz="3200" b="0" i="0" u="none" strike="noStrike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3200" b="0" i="0" u="none" strike="noStrike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знань</a:t>
            </a:r>
            <a:r>
              <a:rPr lang="ru-RU" sz="3200" b="0" i="0" u="none" strike="noStrike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та </a:t>
            </a:r>
            <a:r>
              <a:rPr lang="ru-RU" sz="3200" b="0" i="0" u="none" strike="noStrike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формуванню</a:t>
            </a:r>
            <a:r>
              <a:rPr lang="ru-RU" sz="3200" b="0" i="0" u="none" strike="noStrike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3200" b="0" i="0" u="none" strike="noStrike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умінь</a:t>
            </a:r>
            <a:r>
              <a:rPr lang="ru-RU" sz="3200" b="0" i="0" u="none" strike="noStrike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і </a:t>
            </a:r>
            <a:r>
              <a:rPr lang="ru-RU" sz="3200" b="0" i="0" u="none" strike="noStrike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навичок</a:t>
            </a:r>
            <a:r>
              <a:rPr lang="ru-RU" sz="3200" b="0" i="0" u="none" strike="noStrike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.</a:t>
            </a:r>
          </a:p>
          <a:p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1901662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</a:schemeClr>
            </a:gs>
            <a:gs pos="77000">
              <a:schemeClr val="tx2">
                <a:lumMod val="40000"/>
                <a:lumOff val="60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>
            <a:extLst>
              <a:ext uri="{FF2B5EF4-FFF2-40B4-BE49-F238E27FC236}">
                <a16:creationId xmlns:a16="http://schemas.microsoft.com/office/drawing/2014/main" id="{58DB2BE3-7775-E26A-7DBF-A4E7AF14E8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509090"/>
            <a:ext cx="7680960" cy="137160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br>
              <a:rPr lang="en-US" u="sng" dirty="0"/>
            </a:br>
            <a:r>
              <a:rPr lang="uk-UA" sz="6700" b="1" dirty="0">
                <a:solidFill>
                  <a:schemeClr val="tx1"/>
                </a:solidFill>
              </a:rPr>
              <a:t>Навчати діяльності – це означає</a:t>
            </a:r>
            <a:r>
              <a:rPr lang="uk-UA" sz="6700" dirty="0">
                <a:solidFill>
                  <a:schemeClr val="tx1"/>
                </a:solidFill>
              </a:rPr>
              <a:t>:</a:t>
            </a:r>
            <a:br>
              <a:rPr lang="ru-RU" sz="5300" dirty="0">
                <a:solidFill>
                  <a:schemeClr val="tx1"/>
                </a:solidFill>
              </a:rPr>
            </a:br>
            <a:endParaRPr lang="ru-RU" altLang="ru-RU" sz="5300" dirty="0">
              <a:solidFill>
                <a:schemeClr val="tx1"/>
              </a:solidFill>
            </a:endParaRPr>
          </a:p>
        </p:txBody>
      </p:sp>
      <p:pic>
        <p:nvPicPr>
          <p:cNvPr id="7172" name="Picture 2">
            <a:extLst>
              <a:ext uri="{FF2B5EF4-FFF2-40B4-BE49-F238E27FC236}">
                <a16:creationId xmlns:a16="http://schemas.microsoft.com/office/drawing/2014/main" id="{40C90235-A5B7-453A-16A6-950C81EFD2B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41" t="52336" r="50212" b="39566"/>
          <a:stretch/>
        </p:blipFill>
        <p:spPr>
          <a:xfrm>
            <a:off x="962247" y="3713739"/>
            <a:ext cx="6000750" cy="1025783"/>
          </a:xfrm>
          <a:noFill/>
        </p:spPr>
      </p:pic>
      <p:pic>
        <p:nvPicPr>
          <p:cNvPr id="7171" name="Picture 2">
            <a:extLst>
              <a:ext uri="{FF2B5EF4-FFF2-40B4-BE49-F238E27FC236}">
                <a16:creationId xmlns:a16="http://schemas.microsoft.com/office/drawing/2014/main" id="{2057572E-2BD8-59D1-9071-74E2052DC74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73" t="37326" r="55560" b="54488"/>
          <a:stretch/>
        </p:blipFill>
        <p:spPr bwMode="auto">
          <a:xfrm>
            <a:off x="962247" y="2154747"/>
            <a:ext cx="4839195" cy="1025782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7173" name="Picture 2">
            <a:extLst>
              <a:ext uri="{FF2B5EF4-FFF2-40B4-BE49-F238E27FC236}">
                <a16:creationId xmlns:a16="http://schemas.microsoft.com/office/drawing/2014/main" id="{C1074C5E-B9E8-95A4-5DFB-84F5AF945F7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32" t="67045" r="50492" b="25914"/>
          <a:stretch/>
        </p:blipFill>
        <p:spPr bwMode="auto">
          <a:xfrm>
            <a:off x="990600" y="5257800"/>
            <a:ext cx="5768938" cy="873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C60A616-6DB6-F11F-8B37-2F9E7E34BA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740045" y="1447800"/>
            <a:ext cx="2097741" cy="19812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989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>
            <a:extLst>
              <a:ext uri="{FF2B5EF4-FFF2-40B4-BE49-F238E27FC236}">
                <a16:creationId xmlns:a16="http://schemas.microsoft.com/office/drawing/2014/main" id="{77874985-C8CC-3810-C43E-6A7217AD938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8600" y="304800"/>
            <a:ext cx="8458200" cy="1143000"/>
          </a:xfrm>
        </p:spPr>
        <p:txBody>
          <a:bodyPr>
            <a:noAutofit/>
          </a:bodyPr>
          <a:lstStyle/>
          <a:p>
            <a:pPr algn="ctr"/>
            <a:r>
              <a:rPr lang="uk-UA" altLang="ru-RU" sz="4800" b="1" dirty="0"/>
              <a:t>Типи уроків з використанням діяльнісного підходу</a:t>
            </a:r>
            <a:endParaRPr lang="ru-RU" altLang="ru-RU" sz="4800" b="1" dirty="0"/>
          </a:p>
        </p:txBody>
      </p:sp>
      <p:pic>
        <p:nvPicPr>
          <p:cNvPr id="8195" name="Объект 3">
            <a:extLst>
              <a:ext uri="{FF2B5EF4-FFF2-40B4-BE49-F238E27FC236}">
                <a16:creationId xmlns:a16="http://schemas.microsoft.com/office/drawing/2014/main" id="{DE46B072-A154-339F-E180-EBC18256F2C7}"/>
              </a:ext>
            </a:extLst>
          </p:cNvPr>
          <p:cNvPicPr>
            <a:picLocks noGrp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18" t="36118" r="40326" b="26287"/>
          <a:stretch/>
        </p:blipFill>
        <p:spPr>
          <a:xfrm>
            <a:off x="0" y="1752600"/>
            <a:ext cx="9144000" cy="5105400"/>
          </a:xfrm>
          <a:solidFill>
            <a:schemeClr val="accent1">
              <a:lumMod val="60000"/>
              <a:lumOff val="40000"/>
            </a:schemeClr>
          </a:solidFill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>
            <a:extLst>
              <a:ext uri="{FF2B5EF4-FFF2-40B4-BE49-F238E27FC236}">
                <a16:creationId xmlns:a16="http://schemas.microsoft.com/office/drawing/2014/main" id="{C139442C-6924-9516-8262-484898FA7C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260080" cy="1371600"/>
          </a:xfrm>
        </p:spPr>
        <p:txBody>
          <a:bodyPr>
            <a:noAutofit/>
          </a:bodyPr>
          <a:lstStyle/>
          <a:p>
            <a:r>
              <a:rPr lang="ru-RU" b="1" dirty="0">
                <a:solidFill>
                  <a:schemeClr val="bg2">
                    <a:lumMod val="25000"/>
                  </a:schemeClr>
                </a:solidFill>
                <a:effectLst/>
                <a:latin typeface="Helvetica Neue" panose="02000503000000020004" pitchFamily="2" charset="0"/>
              </a:rPr>
              <a:t>Структура уроку з </a:t>
            </a:r>
            <a:r>
              <a:rPr lang="ru-RU" b="1" dirty="0" err="1">
                <a:solidFill>
                  <a:schemeClr val="bg2">
                    <a:lumMod val="25000"/>
                  </a:schemeClr>
                </a:solidFill>
                <a:effectLst/>
                <a:latin typeface="Helvetica Neue" panose="02000503000000020004" pitchFamily="2" charset="0"/>
              </a:rPr>
              <a:t>позицій</a:t>
            </a:r>
            <a:r>
              <a:rPr lang="ru-RU" b="1" dirty="0">
                <a:solidFill>
                  <a:schemeClr val="bg2">
                    <a:lumMod val="25000"/>
                  </a:schemeClr>
                </a:solidFill>
                <a:effectLst/>
                <a:latin typeface="Helvetica Neue" panose="02000503000000020004" pitchFamily="2" charset="0"/>
              </a:rPr>
              <a:t> системно-</a:t>
            </a:r>
            <a:r>
              <a:rPr lang="ru-RU" b="1" dirty="0" err="1">
                <a:solidFill>
                  <a:schemeClr val="bg2">
                    <a:lumMod val="25000"/>
                  </a:schemeClr>
                </a:solidFill>
                <a:effectLst/>
                <a:latin typeface="Helvetica Neue" panose="02000503000000020004" pitchFamily="2" charset="0"/>
              </a:rPr>
              <a:t>діяльнісного</a:t>
            </a:r>
            <a:r>
              <a:rPr lang="ru-RU" b="1" dirty="0">
                <a:solidFill>
                  <a:schemeClr val="bg2">
                    <a:lumMod val="25000"/>
                  </a:schemeClr>
                </a:solidFill>
                <a:effectLst/>
                <a:latin typeface="Helvetica Neue" panose="02000503000000020004" pitchFamily="2" charset="0"/>
              </a:rPr>
              <a:t> </a:t>
            </a:r>
            <a:r>
              <a:rPr lang="ru-RU" b="1" dirty="0" err="1">
                <a:solidFill>
                  <a:schemeClr val="bg2">
                    <a:lumMod val="25000"/>
                  </a:schemeClr>
                </a:solidFill>
                <a:effectLst/>
                <a:latin typeface="Helvetica Neue" panose="02000503000000020004" pitchFamily="2" charset="0"/>
              </a:rPr>
              <a:t>підходу</a:t>
            </a:r>
            <a:br>
              <a:rPr lang="ru-RU" b="1" dirty="0">
                <a:solidFill>
                  <a:schemeClr val="bg2">
                    <a:lumMod val="25000"/>
                  </a:schemeClr>
                </a:solidFill>
                <a:effectLst/>
                <a:latin typeface="Helvetica Neue" panose="02000503000000020004" pitchFamily="2" charset="0"/>
              </a:rPr>
            </a:br>
            <a:endParaRPr lang="ru-RU" altLang="ru-RU" b="1" dirty="0">
              <a:solidFill>
                <a:schemeClr val="bg2">
                  <a:lumMod val="25000"/>
                </a:schemeClr>
              </a:solidFill>
            </a:endParaRP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46208060-8588-E2FE-17A7-DDECD1A1EDF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43763424"/>
              </p:ext>
            </p:extLst>
          </p:nvPr>
        </p:nvGraphicFramePr>
        <p:xfrm>
          <a:off x="228600" y="1564722"/>
          <a:ext cx="8686800" cy="49884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Объект 2">
            <a:extLst>
              <a:ext uri="{FF2B5EF4-FFF2-40B4-BE49-F238E27FC236}">
                <a16:creationId xmlns:a16="http://schemas.microsoft.com/office/drawing/2014/main" id="{958AAF9D-BC44-212F-8C28-730A91A2AA6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28600" y="533400"/>
            <a:ext cx="8458200" cy="6019800"/>
          </a:xfrm>
        </p:spPr>
        <p:txBody>
          <a:bodyPr>
            <a:normAutofit/>
          </a:bodyPr>
          <a:lstStyle/>
          <a:p>
            <a:pPr marL="0" indent="0">
              <a:buFontTx/>
              <a:buNone/>
            </a:pPr>
            <a:r>
              <a:rPr lang="ru-RU" altLang="ru-RU" sz="3600" b="1" dirty="0">
                <a:solidFill>
                  <a:schemeClr val="bg2">
                    <a:lumMod val="25000"/>
                  </a:schemeClr>
                </a:solidFill>
              </a:rPr>
              <a:t>Метод </a:t>
            </a:r>
            <a:r>
              <a:rPr lang="ru-RU" altLang="ru-RU" sz="3600" b="1" dirty="0" err="1">
                <a:solidFill>
                  <a:schemeClr val="bg2">
                    <a:lumMod val="25000"/>
                  </a:schemeClr>
                </a:solidFill>
              </a:rPr>
              <a:t>діяльнісного</a:t>
            </a:r>
            <a:r>
              <a:rPr lang="ru-RU" altLang="ru-RU" sz="36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altLang="ru-RU" sz="3600" b="1" dirty="0" err="1">
                <a:solidFill>
                  <a:schemeClr val="bg2">
                    <a:lumMod val="25000"/>
                  </a:schemeClr>
                </a:solidFill>
              </a:rPr>
              <a:t>підходу</a:t>
            </a:r>
            <a:r>
              <a:rPr lang="ru-RU" altLang="ru-RU" sz="3600" b="1" dirty="0">
                <a:solidFill>
                  <a:schemeClr val="bg2">
                    <a:lumMod val="25000"/>
                  </a:schemeClr>
                </a:solidFill>
              </a:rPr>
              <a:t> у </a:t>
            </a:r>
            <a:r>
              <a:rPr lang="ru-RU" altLang="ru-RU" sz="3600" b="1" dirty="0" err="1">
                <a:solidFill>
                  <a:schemeClr val="bg2">
                    <a:lumMod val="25000"/>
                  </a:schemeClr>
                </a:solidFill>
              </a:rPr>
              <a:t>початковій</a:t>
            </a:r>
            <a:r>
              <a:rPr lang="ru-RU" altLang="ru-RU" sz="36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altLang="ru-RU" sz="3600" b="1" dirty="0" err="1">
                <a:solidFill>
                  <a:schemeClr val="bg2">
                    <a:lumMod val="25000"/>
                  </a:schemeClr>
                </a:solidFill>
              </a:rPr>
              <a:t>школі</a:t>
            </a:r>
            <a:r>
              <a:rPr lang="ru-RU" altLang="ru-RU" sz="36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altLang="ru-RU" sz="3600" b="1" dirty="0" err="1">
                <a:solidFill>
                  <a:schemeClr val="bg2">
                    <a:lumMod val="25000"/>
                  </a:schemeClr>
                </a:solidFill>
              </a:rPr>
              <a:t>здійснюється</a:t>
            </a:r>
            <a:r>
              <a:rPr lang="ru-RU" altLang="ru-RU" sz="3600" b="1" dirty="0">
                <a:solidFill>
                  <a:schemeClr val="bg2">
                    <a:lumMod val="25000"/>
                  </a:schemeClr>
                </a:solidFill>
              </a:rPr>
              <a:t> шляхом </a:t>
            </a:r>
            <a:r>
              <a:rPr lang="ru-RU" altLang="ru-RU" sz="3600" b="1" dirty="0" err="1">
                <a:solidFill>
                  <a:schemeClr val="bg2">
                    <a:lumMod val="25000"/>
                  </a:schemeClr>
                </a:solidFill>
              </a:rPr>
              <a:t>створення</a:t>
            </a:r>
            <a:r>
              <a:rPr lang="ru-RU" altLang="ru-RU" sz="36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altLang="ru-RU" sz="3600" b="1" dirty="0" err="1">
                <a:solidFill>
                  <a:schemeClr val="bg2">
                    <a:lumMod val="25000"/>
                  </a:schemeClr>
                </a:solidFill>
              </a:rPr>
              <a:t>проблемної</a:t>
            </a:r>
            <a:r>
              <a:rPr lang="ru-RU" altLang="ru-RU" sz="36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altLang="ru-RU" sz="3600" b="1" dirty="0" err="1">
                <a:solidFill>
                  <a:schemeClr val="bg2">
                    <a:lumMod val="25000"/>
                  </a:schemeClr>
                </a:solidFill>
              </a:rPr>
              <a:t>ситуації</a:t>
            </a:r>
            <a:r>
              <a:rPr lang="ru-RU" altLang="ru-RU" sz="3600" b="1" dirty="0">
                <a:solidFill>
                  <a:schemeClr val="bg2">
                    <a:lumMod val="25000"/>
                  </a:schemeClr>
                </a:solidFill>
              </a:rPr>
              <a:t> на </a:t>
            </a:r>
            <a:r>
              <a:rPr lang="ru-RU" altLang="ru-RU" sz="3600" b="1" dirty="0" err="1">
                <a:solidFill>
                  <a:schemeClr val="bg2">
                    <a:lumMod val="25000"/>
                  </a:schemeClr>
                </a:solidFill>
              </a:rPr>
              <a:t>уроці</a:t>
            </a:r>
            <a:r>
              <a:rPr lang="ru-RU" altLang="ru-RU" sz="3600" b="1" dirty="0">
                <a:solidFill>
                  <a:schemeClr val="bg2">
                    <a:lumMod val="25000"/>
                  </a:schemeClr>
                </a:solidFill>
              </a:rPr>
              <a:t>.   </a:t>
            </a:r>
          </a:p>
          <a:p>
            <a:pPr marL="0" indent="0">
              <a:buFontTx/>
              <a:buNone/>
            </a:pPr>
            <a:r>
              <a:rPr lang="ru-RU" altLang="ru-RU" sz="3600" b="1" dirty="0">
                <a:solidFill>
                  <a:schemeClr val="bg2">
                    <a:lumMod val="25000"/>
                  </a:schemeClr>
                </a:solidFill>
              </a:rPr>
              <a:t>Для </a:t>
            </a:r>
            <a:r>
              <a:rPr lang="ru-RU" altLang="ru-RU" sz="3600" b="1" dirty="0" err="1">
                <a:solidFill>
                  <a:schemeClr val="bg2">
                    <a:lumMod val="25000"/>
                  </a:schemeClr>
                </a:solidFill>
              </a:rPr>
              <a:t>розв’язання</a:t>
            </a:r>
            <a:r>
              <a:rPr lang="ru-RU" altLang="ru-RU" sz="36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altLang="ru-RU" sz="3600" b="1" dirty="0" err="1">
                <a:solidFill>
                  <a:schemeClr val="bg2">
                    <a:lumMod val="25000"/>
                  </a:schemeClr>
                </a:solidFill>
              </a:rPr>
              <a:t>проблемної</a:t>
            </a:r>
            <a:r>
              <a:rPr lang="ru-RU" altLang="ru-RU" sz="36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altLang="ru-RU" sz="3600" b="1" dirty="0" err="1">
                <a:solidFill>
                  <a:schemeClr val="bg2">
                    <a:lumMod val="25000"/>
                  </a:schemeClr>
                </a:solidFill>
              </a:rPr>
              <a:t>ситуації</a:t>
            </a:r>
            <a:r>
              <a:rPr lang="ru-RU" altLang="ru-RU" sz="36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altLang="ru-RU" sz="3600" b="1" dirty="0" err="1">
                <a:solidFill>
                  <a:schemeClr val="bg2">
                    <a:lumMod val="25000"/>
                  </a:schemeClr>
                </a:solidFill>
              </a:rPr>
              <a:t>виникає</a:t>
            </a:r>
            <a:r>
              <a:rPr lang="ru-RU" altLang="ru-RU" sz="36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altLang="ru-RU" sz="3600" b="1" dirty="0" err="1">
                <a:solidFill>
                  <a:schemeClr val="bg2">
                    <a:lumMod val="25000"/>
                  </a:schemeClr>
                </a:solidFill>
              </a:rPr>
              <a:t>необхідність</a:t>
            </a:r>
            <a:r>
              <a:rPr lang="ru-RU" altLang="ru-RU" sz="3600" b="1" dirty="0">
                <a:solidFill>
                  <a:schemeClr val="bg2">
                    <a:lumMod val="25000"/>
                  </a:schemeClr>
                </a:solidFill>
              </a:rPr>
              <a:t> у проблемному </a:t>
            </a:r>
            <a:r>
              <a:rPr lang="ru-RU" altLang="ru-RU" sz="3600" b="1" dirty="0" err="1">
                <a:solidFill>
                  <a:schemeClr val="bg2">
                    <a:lumMod val="25000"/>
                  </a:schemeClr>
                </a:solidFill>
              </a:rPr>
              <a:t>діалозі</a:t>
            </a:r>
            <a:r>
              <a:rPr lang="ru-RU" altLang="ru-RU" sz="3600" b="1" dirty="0">
                <a:solidFill>
                  <a:schemeClr val="bg2">
                    <a:lumMod val="25000"/>
                  </a:schemeClr>
                </a:solidFill>
              </a:rPr>
              <a:t>. </a:t>
            </a:r>
          </a:p>
          <a:p>
            <a:pPr marL="0" indent="0">
              <a:buFontTx/>
              <a:buNone/>
            </a:pPr>
            <a:r>
              <a:rPr lang="ru-RU" altLang="ru-RU" sz="3600" b="1" dirty="0" err="1">
                <a:solidFill>
                  <a:schemeClr val="bg2">
                    <a:lumMod val="25000"/>
                  </a:schemeClr>
                </a:solidFill>
              </a:rPr>
              <a:t>Проблемний</a:t>
            </a:r>
            <a:r>
              <a:rPr lang="ru-RU" altLang="ru-RU" sz="36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altLang="ru-RU" sz="3600" b="1" dirty="0" err="1">
                <a:solidFill>
                  <a:schemeClr val="bg2">
                    <a:lumMod val="25000"/>
                  </a:schemeClr>
                </a:solidFill>
              </a:rPr>
              <a:t>діалог</a:t>
            </a:r>
            <a:r>
              <a:rPr lang="ru-RU" altLang="ru-RU" sz="36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altLang="ru-RU" sz="3600" b="1" dirty="0" err="1">
                <a:solidFill>
                  <a:schemeClr val="bg2">
                    <a:lumMod val="25000"/>
                  </a:schemeClr>
                </a:solidFill>
              </a:rPr>
              <a:t>підводить</a:t>
            </a:r>
            <a:r>
              <a:rPr lang="ru-RU" altLang="ru-RU" sz="36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altLang="ru-RU" sz="3600" b="1" dirty="0" err="1">
                <a:solidFill>
                  <a:schemeClr val="bg2">
                    <a:lumMod val="25000"/>
                  </a:schemeClr>
                </a:solidFill>
              </a:rPr>
              <a:t>учнів</a:t>
            </a:r>
            <a:r>
              <a:rPr lang="ru-RU" altLang="ru-RU" sz="3600" b="1" dirty="0">
                <a:solidFill>
                  <a:schemeClr val="bg2">
                    <a:lumMod val="25000"/>
                  </a:schemeClr>
                </a:solidFill>
              </a:rPr>
              <a:t> до </a:t>
            </a:r>
            <a:r>
              <a:rPr lang="ru-RU" altLang="ru-RU" sz="3600" b="1" dirty="0" err="1">
                <a:solidFill>
                  <a:schemeClr val="bg2">
                    <a:lumMod val="25000"/>
                  </a:schemeClr>
                </a:solidFill>
              </a:rPr>
              <a:t>відкриття</a:t>
            </a:r>
            <a:r>
              <a:rPr lang="ru-RU" altLang="ru-RU" sz="36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altLang="ru-RU" sz="3600" b="1" dirty="0" err="1">
                <a:solidFill>
                  <a:schemeClr val="bg2">
                    <a:lumMod val="25000"/>
                  </a:schemeClr>
                </a:solidFill>
              </a:rPr>
              <a:t>нових</a:t>
            </a:r>
            <a:r>
              <a:rPr lang="ru-RU" altLang="ru-RU" sz="36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altLang="ru-RU" sz="3600" b="1" dirty="0" err="1">
                <a:solidFill>
                  <a:schemeClr val="bg2">
                    <a:lumMod val="25000"/>
                  </a:schemeClr>
                </a:solidFill>
              </a:rPr>
              <a:t>знань</a:t>
            </a:r>
            <a:r>
              <a:rPr lang="ru-RU" altLang="ru-RU" sz="3600" b="1" dirty="0">
                <a:solidFill>
                  <a:schemeClr val="bg2">
                    <a:lumMod val="25000"/>
                  </a:schemeClr>
                </a:solidFill>
              </a:rPr>
              <a:t>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6FB8DCF-739F-C48C-1D72-FA7B90AF24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590992" y="1338816"/>
            <a:ext cx="1533515" cy="220094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>
            <a:extLst>
              <a:ext uri="{FF2B5EF4-FFF2-40B4-BE49-F238E27FC236}">
                <a16:creationId xmlns:a16="http://schemas.microsoft.com/office/drawing/2014/main" id="{0AC8CEA3-7553-B18A-D3F4-6BE4C0F103E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8600" y="274638"/>
            <a:ext cx="8686800" cy="1401762"/>
          </a:xfrm>
        </p:spPr>
        <p:txBody>
          <a:bodyPr/>
          <a:lstStyle/>
          <a:p>
            <a:pPr algn="ctr"/>
            <a:r>
              <a:rPr lang="uk-UA" altLang="ru-RU" b="1" dirty="0">
                <a:solidFill>
                  <a:schemeClr val="bg2">
                    <a:lumMod val="25000"/>
                  </a:schemeClr>
                </a:solidFill>
              </a:rPr>
              <a:t>Головні компоненти проблемно-діалогічного навчання</a:t>
            </a:r>
            <a:endParaRPr lang="ru-RU" altLang="ru-RU" b="1" dirty="0">
              <a:solidFill>
                <a:schemeClr val="bg2">
                  <a:lumMod val="25000"/>
                </a:schemeClr>
              </a:solidFill>
            </a:endParaRPr>
          </a:p>
        </p:txBody>
      </p:sp>
      <p:graphicFrame>
        <p:nvGraphicFramePr>
          <p:cNvPr id="3" name="Объект 2">
            <a:extLst>
              <a:ext uri="{FF2B5EF4-FFF2-40B4-BE49-F238E27FC236}">
                <a16:creationId xmlns:a16="http://schemas.microsoft.com/office/drawing/2014/main" id="{904F7C78-613F-0750-E04E-6DE6F88E507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96551876"/>
              </p:ext>
            </p:extLst>
          </p:nvPr>
        </p:nvGraphicFramePr>
        <p:xfrm>
          <a:off x="685800" y="1676400"/>
          <a:ext cx="7726680" cy="4358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BB46B10F-1E40-A90F-400D-790A1EE687E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163387" y="4141239"/>
            <a:ext cx="4114800" cy="2436807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>
            <a:extLst>
              <a:ext uri="{FF2B5EF4-FFF2-40B4-BE49-F238E27FC236}">
                <a16:creationId xmlns:a16="http://schemas.microsoft.com/office/drawing/2014/main" id="{67A650A8-5073-9021-14CE-A0DB79D5C64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hangingPunct="1"/>
            <a:br>
              <a:rPr lang="uk-UA" altLang="ru-RU" dirty="0"/>
            </a:br>
            <a:br>
              <a:rPr lang="uk-UA" altLang="ru-RU" dirty="0"/>
            </a:br>
            <a:r>
              <a:rPr lang="uk-UA" altLang="ru-RU" sz="5300" b="1" dirty="0">
                <a:solidFill>
                  <a:schemeClr val="bg2">
                    <a:lumMod val="25000"/>
                  </a:schemeClr>
                </a:solidFill>
              </a:rPr>
              <a:t>Дидактичні принципи діяльнісного підходу</a:t>
            </a:r>
            <a:br>
              <a:rPr lang="uk-UA" altLang="ru-RU" sz="5300" b="1" dirty="0">
                <a:solidFill>
                  <a:schemeClr val="bg2">
                    <a:lumMod val="25000"/>
                  </a:schemeClr>
                </a:solidFill>
              </a:rPr>
            </a:br>
            <a:br>
              <a:rPr lang="uk-UA" altLang="ru-RU" sz="5300" b="1" dirty="0">
                <a:solidFill>
                  <a:schemeClr val="bg2">
                    <a:lumMod val="25000"/>
                  </a:schemeClr>
                </a:solidFill>
              </a:rPr>
            </a:br>
            <a:endParaRPr lang="ru-RU" altLang="ru-RU" sz="5300" b="1" dirty="0">
              <a:solidFill>
                <a:schemeClr val="bg2">
                  <a:lumMod val="25000"/>
                </a:schemeClr>
              </a:solidFill>
            </a:endParaRPr>
          </a:p>
        </p:txBody>
      </p:sp>
      <p:graphicFrame>
        <p:nvGraphicFramePr>
          <p:cNvPr id="2" name="Объект 1">
            <a:extLst>
              <a:ext uri="{FF2B5EF4-FFF2-40B4-BE49-F238E27FC236}">
                <a16:creationId xmlns:a16="http://schemas.microsoft.com/office/drawing/2014/main" id="{18BEFCFB-33F6-CA65-95F2-7E7F8F5BECB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80949316"/>
              </p:ext>
            </p:extLst>
          </p:nvPr>
        </p:nvGraphicFramePr>
        <p:xfrm>
          <a:off x="228600" y="1828800"/>
          <a:ext cx="876300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>
            <a:extLst>
              <a:ext uri="{FF2B5EF4-FFF2-40B4-BE49-F238E27FC236}">
                <a16:creationId xmlns:a16="http://schemas.microsoft.com/office/drawing/2014/main" id="{643A3F8B-5CCB-8930-46DC-654F0B98080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8600" y="33670"/>
            <a:ext cx="8686800" cy="6671930"/>
          </a:xfrm>
          <a:solidFill>
            <a:schemeClr val="bg1"/>
          </a:solidFill>
          <a:ln>
            <a:solidFill>
              <a:schemeClr val="lt1">
                <a:hueOff val="0"/>
                <a:satOff val="0"/>
                <a:lumOff val="0"/>
              </a:schemeClr>
            </a:solidFill>
          </a:ln>
        </p:spPr>
        <p:txBody>
          <a:bodyPr>
            <a:noAutofit/>
          </a:bodyPr>
          <a:lstStyle/>
          <a:p>
            <a:r>
              <a:rPr lang="uk-UA" altLang="ru-RU" sz="3200" b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Застосовування у навчанні діяльнісного підходу сприяє здійсненню циклу пізнавальних дій учнем, а саме:</a:t>
            </a:r>
            <a:br>
              <a:rPr lang="ru-RU" altLang="ru-RU" sz="3200" b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</a:br>
            <a:br>
              <a:rPr lang="ru-RU" altLang="ru-RU" sz="3200" b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</a:br>
            <a:r>
              <a:rPr lang="ru-RU" altLang="ru-RU" sz="3200" b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-</a:t>
            </a:r>
            <a:r>
              <a:rPr lang="ru-RU" sz="3200" dirty="0" err="1">
                <a:solidFill>
                  <a:schemeClr val="accent2">
                    <a:lumMod val="75000"/>
                  </a:schemeClr>
                </a:solidFill>
                <a:effectLst/>
                <a:latin typeface="+mn-lt"/>
              </a:rPr>
              <a:t>сприйняття</a:t>
            </a:r>
            <a:r>
              <a:rPr lang="ru-RU" sz="3200" dirty="0">
                <a:solidFill>
                  <a:schemeClr val="accent2">
                    <a:lumMod val="75000"/>
                  </a:schemeClr>
                </a:solidFill>
                <a:effectLst/>
                <a:latin typeface="+mn-lt"/>
              </a:rPr>
              <a:t> </a:t>
            </a:r>
            <a:r>
              <a:rPr lang="ru-RU" sz="3200" dirty="0" err="1">
                <a:solidFill>
                  <a:schemeClr val="accent2">
                    <a:lumMod val="75000"/>
                  </a:schemeClr>
                </a:solidFill>
                <a:effectLst/>
                <a:latin typeface="+mn-lt"/>
              </a:rPr>
              <a:t>навчального</a:t>
            </a:r>
            <a:r>
              <a:rPr lang="ru-RU" sz="3200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</a:t>
            </a:r>
            <a:r>
              <a:rPr lang="ru-RU" sz="3200" dirty="0" err="1">
                <a:solidFill>
                  <a:schemeClr val="accent2">
                    <a:lumMod val="75000"/>
                  </a:schemeClr>
                </a:solidFill>
                <a:effectLst/>
                <a:latin typeface="+mn-lt"/>
              </a:rPr>
              <a:t>матеріалу</a:t>
            </a:r>
            <a:r>
              <a:rPr lang="ru-RU" sz="3200" dirty="0">
                <a:solidFill>
                  <a:schemeClr val="accent2">
                    <a:lumMod val="75000"/>
                  </a:schemeClr>
                </a:solidFill>
                <a:effectLst/>
                <a:latin typeface="+mn-lt"/>
              </a:rPr>
              <a:t>;</a:t>
            </a:r>
            <a:br>
              <a:rPr lang="ru-RU" sz="3200" dirty="0">
                <a:solidFill>
                  <a:schemeClr val="accent2">
                    <a:lumMod val="75000"/>
                  </a:schemeClr>
                </a:solidFill>
                <a:effectLst/>
                <a:latin typeface="+mn-lt"/>
              </a:rPr>
            </a:br>
            <a:r>
              <a:rPr lang="ru-RU" sz="3200" dirty="0">
                <a:solidFill>
                  <a:schemeClr val="accent2">
                    <a:lumMod val="75000"/>
                  </a:schemeClr>
                </a:solidFill>
                <a:effectLst/>
                <a:latin typeface="+mn-lt"/>
              </a:rPr>
              <a:t>-</a:t>
            </a:r>
            <a:r>
              <a:rPr lang="ru-RU" sz="3200" dirty="0" err="1">
                <a:solidFill>
                  <a:schemeClr val="accent2">
                    <a:lumMod val="75000"/>
                  </a:schemeClr>
                </a:solidFill>
                <a:effectLst/>
                <a:latin typeface="+mn-lt"/>
              </a:rPr>
              <a:t>його</a:t>
            </a:r>
            <a:r>
              <a:rPr lang="ru-RU" sz="3200" dirty="0">
                <a:solidFill>
                  <a:schemeClr val="accent2">
                    <a:lumMod val="75000"/>
                  </a:schemeClr>
                </a:solidFill>
                <a:effectLst/>
                <a:latin typeface="+mn-lt"/>
              </a:rPr>
              <a:t> </a:t>
            </a:r>
            <a:r>
              <a:rPr lang="ru-RU" sz="3200" dirty="0" err="1">
                <a:solidFill>
                  <a:schemeClr val="accent2">
                    <a:lumMod val="75000"/>
                  </a:schemeClr>
                </a:solidFill>
                <a:effectLst/>
                <a:latin typeface="+mn-lt"/>
              </a:rPr>
              <a:t>усвідомлення</a:t>
            </a:r>
            <a:r>
              <a:rPr lang="ru-RU" sz="3200" dirty="0">
                <a:solidFill>
                  <a:schemeClr val="accent2">
                    <a:lumMod val="75000"/>
                  </a:schemeClr>
                </a:solidFill>
                <a:effectLst/>
                <a:latin typeface="+mn-lt"/>
              </a:rPr>
              <a:t>;</a:t>
            </a:r>
            <a:br>
              <a:rPr lang="ru-RU" sz="3200" dirty="0">
                <a:solidFill>
                  <a:schemeClr val="accent2">
                    <a:lumMod val="75000"/>
                  </a:schemeClr>
                </a:solidFill>
                <a:effectLst/>
                <a:latin typeface="+mn-lt"/>
              </a:rPr>
            </a:br>
            <a:r>
              <a:rPr lang="ru-RU" sz="3200" dirty="0">
                <a:solidFill>
                  <a:schemeClr val="accent2">
                    <a:lumMod val="75000"/>
                  </a:schemeClr>
                </a:solidFill>
                <a:effectLst/>
                <a:latin typeface="+mn-lt"/>
              </a:rPr>
              <a:t>-</a:t>
            </a:r>
            <a:r>
              <a:rPr lang="ru-RU" sz="3200" dirty="0" err="1">
                <a:solidFill>
                  <a:schemeClr val="accent2">
                    <a:lumMod val="75000"/>
                  </a:schemeClr>
                </a:solidFill>
                <a:effectLst/>
                <a:latin typeface="+mn-lt"/>
              </a:rPr>
              <a:t>запам'ятовування</a:t>
            </a:r>
            <a:r>
              <a:rPr lang="ru-RU" sz="3200" dirty="0">
                <a:solidFill>
                  <a:schemeClr val="accent2">
                    <a:lumMod val="75000"/>
                  </a:schemeClr>
                </a:solidFill>
                <a:effectLst/>
                <a:latin typeface="+mn-lt"/>
              </a:rPr>
              <a:t>;</a:t>
            </a:r>
            <a:br>
              <a:rPr lang="ru-RU" sz="3200" dirty="0">
                <a:solidFill>
                  <a:schemeClr val="accent2">
                    <a:lumMod val="75000"/>
                  </a:schemeClr>
                </a:solidFill>
                <a:effectLst/>
                <a:latin typeface="+mn-lt"/>
              </a:rPr>
            </a:br>
            <a:r>
              <a:rPr lang="ru-RU" sz="3200" dirty="0">
                <a:solidFill>
                  <a:schemeClr val="accent2">
                    <a:lumMod val="75000"/>
                  </a:schemeClr>
                </a:solidFill>
                <a:effectLst/>
                <a:latin typeface="+mn-lt"/>
              </a:rPr>
              <a:t>-</a:t>
            </a:r>
            <a:r>
              <a:rPr lang="ru-RU" sz="3200" dirty="0" err="1">
                <a:solidFill>
                  <a:schemeClr val="accent2">
                    <a:lumMod val="75000"/>
                  </a:schemeClr>
                </a:solidFill>
                <a:effectLst/>
                <a:latin typeface="+mn-lt"/>
              </a:rPr>
              <a:t>застосування</a:t>
            </a:r>
            <a:r>
              <a:rPr lang="ru-RU" sz="3200" dirty="0">
                <a:solidFill>
                  <a:schemeClr val="accent2">
                    <a:lumMod val="75000"/>
                  </a:schemeClr>
                </a:solidFill>
                <a:effectLst/>
                <a:latin typeface="+mn-lt"/>
              </a:rPr>
              <a:t> на </a:t>
            </a:r>
            <a:r>
              <a:rPr lang="ru-RU" sz="3200" dirty="0" err="1">
                <a:solidFill>
                  <a:schemeClr val="accent2">
                    <a:lumMod val="75000"/>
                  </a:schemeClr>
                </a:solidFill>
                <a:effectLst/>
                <a:latin typeface="+mn-lt"/>
              </a:rPr>
              <a:t>практиці</a:t>
            </a:r>
            <a:r>
              <a:rPr lang="ru-RU" sz="3200" dirty="0">
                <a:solidFill>
                  <a:schemeClr val="accent2">
                    <a:lumMod val="75000"/>
                  </a:schemeClr>
                </a:solidFill>
                <a:effectLst/>
                <a:latin typeface="+mn-lt"/>
              </a:rPr>
              <a:t>:</a:t>
            </a:r>
            <a:br>
              <a:rPr lang="ru-RU" sz="3200" dirty="0">
                <a:solidFill>
                  <a:schemeClr val="accent2"/>
                </a:solidFill>
                <a:effectLst/>
                <a:latin typeface="+mn-lt"/>
              </a:rPr>
            </a:br>
            <a:br>
              <a:rPr lang="ru-RU" altLang="ru-RU" sz="3200" dirty="0">
                <a:latin typeface="+mn-lt"/>
              </a:rPr>
            </a:br>
            <a:endParaRPr lang="ru-RU" altLang="ru-RU" sz="3200" dirty="0">
              <a:latin typeface="+mn-lt"/>
            </a:endParaRPr>
          </a:p>
        </p:txBody>
      </p:sp>
      <p:pic>
        <p:nvPicPr>
          <p:cNvPr id="20483" name="Рисунок 3">
            <a:extLst>
              <a:ext uri="{FF2B5EF4-FFF2-40B4-BE49-F238E27FC236}">
                <a16:creationId xmlns:a16="http://schemas.microsoft.com/office/drawing/2014/main" id="{10FC5758-24CB-0D9C-AF4D-52BCAB0116E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41000"/>
                    </a14:imgEffect>
                    <a14:imgEffect>
                      <a14:brightnessContrast bright="11000" contrast="2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617" t="50330" r="48949" b="24757"/>
          <a:stretch/>
        </p:blipFill>
        <p:spPr bwMode="auto">
          <a:xfrm>
            <a:off x="3554455" y="3962400"/>
            <a:ext cx="5360945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FC535762-6BA7-30C0-2168-C7D31E176E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380999" y="4038600"/>
            <a:ext cx="3106271" cy="26670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3785049-C918-EDC3-12DE-D5B63B21A3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685801"/>
            <a:ext cx="6858000" cy="914399"/>
          </a:xfrm>
        </p:spPr>
        <p:txBody>
          <a:bodyPr/>
          <a:lstStyle/>
          <a:p>
            <a:r>
              <a:rPr lang="ru-UA" dirty="0"/>
              <a:t>РАНКОВІ ЗУСТРІЧІ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2A0E785-4FE3-4191-0822-DA657E50960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UA" dirty="0"/>
          </a:p>
        </p:txBody>
      </p:sp>
      <p:pic>
        <p:nvPicPr>
          <p:cNvPr id="4" name="Picture 6" descr="C:\Users\V\Downloads\IMG_20201001_083803.jpg">
            <a:extLst>
              <a:ext uri="{FF2B5EF4-FFF2-40B4-BE49-F238E27FC236}">
                <a16:creationId xmlns:a16="http://schemas.microsoft.com/office/drawing/2014/main" id="{55512EC7-3ED7-0169-FA37-FF0DE9AF18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828800"/>
            <a:ext cx="4572000" cy="5029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5" descr="C:\Users\V\Downloads\IMG_20200901_092721.jpg">
            <a:extLst>
              <a:ext uri="{FF2B5EF4-FFF2-40B4-BE49-F238E27FC236}">
                <a16:creationId xmlns:a16="http://schemas.microsoft.com/office/drawing/2014/main" id="{1E2AB755-ABBC-7046-EE1E-635BE42D6F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24400" y="1981200"/>
            <a:ext cx="4419600" cy="4876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638889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>
            <a:extLst>
              <a:ext uri="{FF2B5EF4-FFF2-40B4-BE49-F238E27FC236}">
                <a16:creationId xmlns:a16="http://schemas.microsoft.com/office/drawing/2014/main" id="{E5D8BFDC-50F5-A6F9-0813-1C6B2F47F90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8600" y="26581"/>
            <a:ext cx="8686800" cy="13716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uk-UA" altLang="ru-RU" sz="3600" b="1" dirty="0"/>
              <a:t>РЕЗУЛЬТАТИ ДІЯЛЬНІСНОГО ПІДХОДУ</a:t>
            </a:r>
            <a:endParaRPr lang="ru-RU" altLang="ru-RU" sz="3600" b="1" dirty="0"/>
          </a:p>
        </p:txBody>
      </p:sp>
      <p:graphicFrame>
        <p:nvGraphicFramePr>
          <p:cNvPr id="11" name="Объект 10">
            <a:extLst>
              <a:ext uri="{FF2B5EF4-FFF2-40B4-BE49-F238E27FC236}">
                <a16:creationId xmlns:a16="http://schemas.microsoft.com/office/drawing/2014/main" id="{7E40FBF0-799F-742A-39B6-E88A7071D17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04030945"/>
              </p:ext>
            </p:extLst>
          </p:nvPr>
        </p:nvGraphicFramePr>
        <p:xfrm>
          <a:off x="0" y="1143000"/>
          <a:ext cx="9144000" cy="541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6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>
            <a:extLst>
              <a:ext uri="{FF2B5EF4-FFF2-40B4-BE49-F238E27FC236}">
                <a16:creationId xmlns:a16="http://schemas.microsoft.com/office/drawing/2014/main" id="{B3E087E0-EB36-43F5-DB31-076E0FBD06D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382000" cy="2316162"/>
          </a:xfrm>
        </p:spPr>
        <p:txBody>
          <a:bodyPr>
            <a:normAutofit fontScale="90000"/>
          </a:bodyPr>
          <a:lstStyle/>
          <a:p>
            <a:pPr algn="ctr" eaLnBrk="1" hangingPunct="1"/>
            <a:br>
              <a:rPr lang="uk-UA" altLang="ru-RU" b="1" dirty="0">
                <a:solidFill>
                  <a:srgbClr val="FFC000"/>
                </a:solidFill>
              </a:rPr>
            </a:br>
            <a:r>
              <a:rPr lang="uk-UA" altLang="ru-RU" sz="5300" b="1" dirty="0"/>
              <a:t>Потрійний ефект використання діяльнісного методу навчання:</a:t>
            </a:r>
            <a:br>
              <a:rPr lang="ru-RU" altLang="ru-RU" sz="5300" b="1" dirty="0"/>
            </a:br>
            <a:endParaRPr lang="ru-RU" altLang="ru-RU" sz="5300" b="1" dirty="0"/>
          </a:p>
        </p:txBody>
      </p:sp>
      <p:pic>
        <p:nvPicPr>
          <p:cNvPr id="22531" name="Picture 2">
            <a:extLst>
              <a:ext uri="{FF2B5EF4-FFF2-40B4-BE49-F238E27FC236}">
                <a16:creationId xmlns:a16="http://schemas.microsoft.com/office/drawing/2014/main" id="{C55BFF55-1B8E-3332-A930-1851D074CF0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01" t="48987" r="61953" b="35045"/>
          <a:stretch/>
        </p:blipFill>
        <p:spPr>
          <a:xfrm>
            <a:off x="723900" y="2707160"/>
            <a:ext cx="2514600" cy="959966"/>
          </a:xfrm>
          <a:noFill/>
        </p:spPr>
      </p:pic>
      <p:pic>
        <p:nvPicPr>
          <p:cNvPr id="22532" name="Picture 2">
            <a:extLst>
              <a:ext uri="{FF2B5EF4-FFF2-40B4-BE49-F238E27FC236}">
                <a16:creationId xmlns:a16="http://schemas.microsoft.com/office/drawing/2014/main" id="{28344A6C-75E0-4363-0D38-C6AC4A8AB83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51" t="39889" r="10805" b="43106"/>
          <a:stretch/>
        </p:blipFill>
        <p:spPr bwMode="auto">
          <a:xfrm>
            <a:off x="5600700" y="3395330"/>
            <a:ext cx="2819400" cy="115908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</p:pic>
      <p:pic>
        <p:nvPicPr>
          <p:cNvPr id="22533" name="Picture 2">
            <a:extLst>
              <a:ext uri="{FF2B5EF4-FFF2-40B4-BE49-F238E27FC236}">
                <a16:creationId xmlns:a16="http://schemas.microsoft.com/office/drawing/2014/main" id="{131EF8FA-36C3-92DA-DCB3-168B594F9B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96" t="75191" r="37425" b="7281"/>
          <a:stretch/>
        </p:blipFill>
        <p:spPr bwMode="auto">
          <a:xfrm>
            <a:off x="2851298" y="4800600"/>
            <a:ext cx="1828800" cy="9640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C60BA73-3704-DAD6-D9DD-85577E0563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3730256" y="2645736"/>
            <a:ext cx="1600200" cy="160020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9DC85438-0F39-9BAA-47FE-3FD221F8BFC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5766096" y="4676601"/>
            <a:ext cx="2514600" cy="1320165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CBD80F75-A53E-DDBE-C5FC-E8568303F08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7912100" y="2199160"/>
            <a:ext cx="1016000" cy="1016000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75F6BBF2-BAA8-4B4C-703D-609AB6402548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rcRect l="63715" t="36205" r="-24" b="4600"/>
          <a:stretch/>
        </p:blipFill>
        <p:spPr>
          <a:xfrm>
            <a:off x="31012" y="3631684"/>
            <a:ext cx="2822058" cy="2997716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225C85-D568-8439-E8D0-F6E57CBBEA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4193" y="457199"/>
            <a:ext cx="4841206" cy="1660013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chemeClr val="bg2">
                    <a:lumMod val="25000"/>
                  </a:schemeClr>
                </a:solidFill>
                <a:effectLst/>
                <a:latin typeface="Helvetica Neue" panose="02000503000000020004" pitchFamily="2" charset="0"/>
              </a:rPr>
              <a:t>Робота з конструктором </a:t>
            </a:r>
            <a:r>
              <a:rPr lang="pl-PL" sz="3200" b="1" dirty="0">
                <a:solidFill>
                  <a:schemeClr val="bg2">
                    <a:lumMod val="25000"/>
                  </a:schemeClr>
                </a:solidFill>
                <a:effectLst/>
                <a:latin typeface="Helvetica Neue" panose="02000503000000020004" pitchFamily="2" charset="0"/>
              </a:rPr>
              <a:t>LEGO </a:t>
            </a:r>
            <a:r>
              <a:rPr lang="ru-RU" sz="3200" b="1" dirty="0">
                <a:solidFill>
                  <a:schemeClr val="bg2">
                    <a:lumMod val="25000"/>
                  </a:schemeClr>
                </a:solidFill>
                <a:effectLst/>
                <a:latin typeface="Helvetica Neue" panose="02000503000000020004" pitchFamily="2" charset="0"/>
              </a:rPr>
              <a:t>в </a:t>
            </a:r>
            <a:r>
              <a:rPr lang="ru-RU" sz="3200" b="1" dirty="0" err="1">
                <a:solidFill>
                  <a:schemeClr val="bg2">
                    <a:lumMod val="25000"/>
                  </a:schemeClr>
                </a:solidFill>
                <a:effectLst/>
                <a:latin typeface="Helvetica Neue" panose="02000503000000020004" pitchFamily="2" charset="0"/>
              </a:rPr>
              <a:t>малих</a:t>
            </a:r>
            <a:r>
              <a:rPr lang="ru-RU" sz="3200" b="1" dirty="0">
                <a:solidFill>
                  <a:schemeClr val="bg2">
                    <a:lumMod val="25000"/>
                  </a:schemeClr>
                </a:solidFill>
                <a:effectLst/>
                <a:latin typeface="Helvetica Neue" panose="02000503000000020004" pitchFamily="2" charset="0"/>
              </a:rPr>
              <a:t> </a:t>
            </a:r>
            <a:r>
              <a:rPr lang="ru-RU" sz="3200" b="1" dirty="0" err="1">
                <a:solidFill>
                  <a:schemeClr val="bg2">
                    <a:lumMod val="25000"/>
                  </a:schemeClr>
                </a:solidFill>
                <a:effectLst/>
                <a:latin typeface="Helvetica Neue" panose="02000503000000020004" pitchFamily="2" charset="0"/>
              </a:rPr>
              <a:t>групах</a:t>
            </a:r>
            <a:r>
              <a:rPr lang="ru-RU" sz="3200" b="1" dirty="0">
                <a:solidFill>
                  <a:schemeClr val="bg2">
                    <a:lumMod val="25000"/>
                  </a:schemeClr>
                </a:solidFill>
                <a:effectLst/>
                <a:latin typeface="Helvetica Neue" panose="02000503000000020004" pitchFamily="2" charset="0"/>
              </a:rPr>
              <a:t> та </a:t>
            </a:r>
            <a:r>
              <a:rPr lang="ru-RU" sz="3200" b="1" dirty="0" err="1">
                <a:solidFill>
                  <a:schemeClr val="bg2">
                    <a:lumMod val="25000"/>
                  </a:schemeClr>
                </a:solidFill>
                <a:effectLst/>
                <a:latin typeface="Helvetica Neue" panose="02000503000000020004" pitchFamily="2" charset="0"/>
              </a:rPr>
              <a:t>індивідуально</a:t>
            </a:r>
            <a:br>
              <a:rPr lang="ru-RU" sz="3200" dirty="0">
                <a:solidFill>
                  <a:schemeClr val="bg2">
                    <a:lumMod val="25000"/>
                  </a:schemeClr>
                </a:solidFill>
                <a:effectLst/>
                <a:latin typeface="Helvetica Neue" panose="02000503000000020004" pitchFamily="2" charset="0"/>
              </a:rPr>
            </a:br>
            <a:endParaRPr lang="ru-UA" sz="3200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8E59514-6E2C-6DDA-D21F-7E523F15FA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610225" y="594209"/>
            <a:ext cx="3028951" cy="4038602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48210CF-8EAB-7F70-F90D-FF535B32ECE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576"/>
          <a:stretch/>
        </p:blipFill>
        <p:spPr>
          <a:xfrm>
            <a:off x="3709291" y="3636465"/>
            <a:ext cx="5408128" cy="3221535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BD8F000E-B3DC-BC20-7136-CCC4AA076F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117213"/>
            <a:ext cx="5257800" cy="3943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0600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>
            <a:extLst>
              <a:ext uri="{FF2B5EF4-FFF2-40B4-BE49-F238E27FC236}">
                <a16:creationId xmlns:a16="http://schemas.microsoft.com/office/drawing/2014/main" id="{B523E7FF-590B-640D-9F92-976FAD6FF2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2900" y="126187"/>
            <a:ext cx="8458200" cy="2057400"/>
          </a:xfrm>
        </p:spPr>
        <p:txBody>
          <a:bodyPr>
            <a:normAutofit fontScale="92500"/>
          </a:bodyPr>
          <a:lstStyle/>
          <a:p>
            <a:pPr marL="0" indent="0" algn="ctr">
              <a:lnSpc>
                <a:spcPct val="150000"/>
              </a:lnSpc>
              <a:buFontTx/>
              <a:buNone/>
              <a:defRPr/>
            </a:pPr>
            <a:r>
              <a:rPr lang="uk-UA" sz="2200" b="1" i="1" dirty="0"/>
              <a:t>«НА СЬОГОДНІШНІЙ ДЕНЬ ВЧИТЕЛЬ МОЛОДШИХ КЛАСІВ – ЦЕ НАСТАВНИК,  ВІН НАПРАВЛЯЄ ДІЯЛЬНІСТЬ УЧНЯ, ДОПОМАГАЮЧИ ЙОМУ,  ДЕ ЦЕ НЕОБХІДНО, ТА ЗАЛИШАЮЧИ ЙОГО ДІЯТИ ТАМ,  ДЕ ВІН ЦЕ МОЖЕ ЗРОБИТИ САМОСТІЙНО»</a:t>
            </a:r>
            <a:endParaRPr lang="ru-RU" sz="2200" b="1" dirty="0"/>
          </a:p>
          <a:p>
            <a:pPr>
              <a:defRPr/>
            </a:pP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42162FC-FFA6-0AAB-4D4E-3EE9B0D0322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803"/>
          <a:stretch/>
        </p:blipFill>
        <p:spPr>
          <a:xfrm>
            <a:off x="5257801" y="2057400"/>
            <a:ext cx="3299552" cy="467441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AF998D1-7A59-4976-C943-2F2912D07E7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851"/>
          <a:stretch/>
        </p:blipFill>
        <p:spPr>
          <a:xfrm>
            <a:off x="762000" y="2057400"/>
            <a:ext cx="3633886" cy="4657785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>
            <a:extLst>
              <a:ext uri="{FF2B5EF4-FFF2-40B4-BE49-F238E27FC236}">
                <a16:creationId xmlns:a16="http://schemas.microsoft.com/office/drawing/2014/main" id="{F5D90F58-4DC6-B727-5122-E4691E64A43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20792" y="304800"/>
            <a:ext cx="8632708" cy="1538289"/>
          </a:xfrm>
        </p:spPr>
        <p:txBody>
          <a:bodyPr>
            <a:noAutofit/>
          </a:bodyPr>
          <a:lstStyle/>
          <a:p>
            <a:r>
              <a:rPr lang="uk-UA" altLang="ru-RU" sz="6000" b="1" dirty="0">
                <a:solidFill>
                  <a:srgbClr val="FF0000"/>
                </a:solidFill>
              </a:rPr>
              <a:t>Вправа «Хмаринки слів»</a:t>
            </a:r>
            <a:br>
              <a:rPr lang="ru-RU" altLang="ru-RU" sz="6000" b="1" dirty="0">
                <a:solidFill>
                  <a:srgbClr val="FF0000"/>
                </a:solidFill>
              </a:rPr>
            </a:br>
            <a:endParaRPr lang="ru-RU" altLang="ru-RU" sz="6000" dirty="0">
              <a:solidFill>
                <a:srgbClr val="FF0000"/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0371B3D-8EAD-AC81-7E14-7737C69CD9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" y="1295400"/>
            <a:ext cx="9140442" cy="5495764"/>
          </a:xfrm>
          <a:prstGeom prst="rect">
            <a:avLst/>
          </a:prstGeom>
          <a:solidFill>
            <a:schemeClr val="tx1"/>
          </a:solidFill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5B70CFF-EE27-E64B-4A8D-F21AAB2D2C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0" y="5426787"/>
            <a:ext cx="1805354" cy="1408176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072072-AFD1-B0FE-7BC5-6EEEBD8B71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04800"/>
            <a:ext cx="7680960" cy="1371600"/>
          </a:xfrm>
        </p:spPr>
        <p:txBody>
          <a:bodyPr>
            <a:normAutofit/>
          </a:bodyPr>
          <a:lstStyle/>
          <a:p>
            <a:pPr algn="ctr"/>
            <a:r>
              <a:rPr lang="ru-UA" sz="5400" b="1" dirty="0">
                <a:solidFill>
                  <a:schemeClr val="bg2">
                    <a:lumMod val="25000"/>
                  </a:schemeClr>
                </a:solidFill>
              </a:rPr>
              <a:t>РЕФЛЕКСІЯ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182E109-860A-7589-FF51-7EB9CC4816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11128">
            <a:off x="391623" y="1816072"/>
            <a:ext cx="8158806" cy="409622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236783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F4FF"/>
            </a:gs>
            <a:gs pos="74000">
              <a:srgbClr val="FFD6EF"/>
            </a:gs>
            <a:gs pos="83000">
              <a:schemeClr val="accent5">
                <a:lumMod val="20000"/>
                <a:lumOff val="80000"/>
              </a:schemeClr>
            </a:gs>
            <a:gs pos="100000">
              <a:srgbClr val="FFD6E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7B99FCBD-DDC0-AAAA-FE6E-2B56F69BCF2A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76200" y="76200"/>
            <a:ext cx="8991599" cy="2438400"/>
          </a:xfrm>
        </p:spPr>
        <p:txBody>
          <a:bodyPr>
            <a:normAutofit fontScale="90000"/>
          </a:bodyPr>
          <a:lstStyle/>
          <a:p>
            <a:pPr eaLnBrk="1" hangingPunct="1"/>
            <a:br>
              <a:rPr lang="uk-UA" altLang="ru-RU" sz="6600" b="1" i="1" dirty="0">
                <a:solidFill>
                  <a:srgbClr val="FFFF00"/>
                </a:solidFill>
              </a:rPr>
            </a:br>
            <a:r>
              <a:rPr lang="uk-UA" altLang="ru-RU" sz="6600" b="1" i="1" dirty="0"/>
              <a:t>Вправа «Оберіть відповідну цеглинку</a:t>
            </a:r>
            <a:r>
              <a:rPr lang="en-GB" altLang="ru-RU" sz="6600" b="1" i="1" dirty="0"/>
              <a:t> LEGO</a:t>
            </a:r>
            <a:r>
              <a:rPr lang="uk-UA" altLang="ru-RU" sz="6600" b="1" i="1" dirty="0"/>
              <a:t>»</a:t>
            </a:r>
            <a:endParaRPr lang="ru-RU" altLang="ru-RU" sz="4000" b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BFBF6B2-F067-C30C-D5E3-9B3ADB8E4E2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7" t="17196" r="3100" b="9199"/>
          <a:stretch/>
        </p:blipFill>
        <p:spPr>
          <a:xfrm>
            <a:off x="0" y="2438400"/>
            <a:ext cx="9158177" cy="4422528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20000"/>
                <a:lumOff val="80000"/>
              </a:schemeClr>
            </a:gs>
            <a:gs pos="74000">
              <a:schemeClr val="accent1">
                <a:lumMod val="20000"/>
                <a:lumOff val="80000"/>
              </a:schemeClr>
            </a:gs>
            <a:gs pos="83000">
              <a:schemeClr val="accent5">
                <a:lumMod val="20000"/>
                <a:lumOff val="80000"/>
              </a:schemeClr>
            </a:gs>
            <a:gs pos="100000">
              <a:srgbClr val="FFD6E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7B99FCBD-DDC0-AAAA-FE6E-2B56F69BCF2A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533400" y="685800"/>
            <a:ext cx="7848600" cy="1752600"/>
          </a:xfrm>
        </p:spPr>
        <p:txBody>
          <a:bodyPr>
            <a:normAutofit fontScale="90000"/>
          </a:bodyPr>
          <a:lstStyle/>
          <a:p>
            <a:pPr eaLnBrk="1" hangingPunct="1"/>
            <a:br>
              <a:rPr lang="uk-UA" altLang="ru-RU" sz="6600" b="1" i="1" dirty="0">
                <a:solidFill>
                  <a:srgbClr val="FFFF00"/>
                </a:solidFill>
              </a:rPr>
            </a:br>
            <a:r>
              <a:rPr lang="uk-UA" altLang="ru-RU" sz="8000" b="1" i="1" dirty="0"/>
              <a:t>Вправа «</a:t>
            </a:r>
            <a:r>
              <a:rPr lang="uk-UA" altLang="ru-RU" sz="8000" b="1" i="1" dirty="0" err="1"/>
              <a:t>Смайлики</a:t>
            </a:r>
            <a:r>
              <a:rPr lang="uk-UA" altLang="ru-RU" sz="8000" b="1" i="1" dirty="0"/>
              <a:t>»</a:t>
            </a:r>
            <a:endParaRPr lang="ru-RU" altLang="ru-RU" sz="8000" b="1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BFA06C2-8688-D41E-07D3-C2FB312ABB4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9" t="22420" r="3031" b="3423"/>
          <a:stretch/>
        </p:blipFill>
        <p:spPr>
          <a:xfrm>
            <a:off x="0" y="2514600"/>
            <a:ext cx="9144000" cy="434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0238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CBDCDF66-86F9-1482-7778-E2F7AA6742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aphicFrame>
        <p:nvGraphicFramePr>
          <p:cNvPr id="19" name="Схема 18">
            <a:extLst>
              <a:ext uri="{FF2B5EF4-FFF2-40B4-BE49-F238E27FC236}">
                <a16:creationId xmlns:a16="http://schemas.microsoft.com/office/drawing/2014/main" id="{B029686C-8334-EF3B-A6DC-96CC5C1785C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72040792"/>
              </p:ext>
            </p:extLst>
          </p:nvPr>
        </p:nvGraphicFramePr>
        <p:xfrm>
          <a:off x="533400" y="457200"/>
          <a:ext cx="7886700" cy="1828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авон">
  <a:themeElements>
    <a:clrScheme name="Савон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Савон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Саво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ppt/theme/theme4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Атлас">
  <a:themeElements>
    <a:clrScheme name="Атлас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Атлас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тлас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ppt/theme/theme6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{9B91B806-9D5A-D547-9C7B-78E0B492F2D9}tf10001067</Template>
  <TotalTime>45953</TotalTime>
  <Words>431</Words>
  <Application>Microsoft Macintosh PowerPoint</Application>
  <PresentationFormat>Экран (4:3)</PresentationFormat>
  <Paragraphs>51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6</vt:i4>
      </vt:variant>
      <vt:variant>
        <vt:lpstr>Заголовки слайдов</vt:lpstr>
      </vt:variant>
      <vt:variant>
        <vt:i4>20</vt:i4>
      </vt:variant>
    </vt:vector>
  </HeadingPairs>
  <TitlesOfParts>
    <vt:vector size="37" baseType="lpstr">
      <vt:lpstr>Arial</vt:lpstr>
      <vt:lpstr>Calibri</vt:lpstr>
      <vt:lpstr>Calibri Light</vt:lpstr>
      <vt:lpstr>Century Gothic</vt:lpstr>
      <vt:lpstr>Garamond</vt:lpstr>
      <vt:lpstr>Helvetica Neue</vt:lpstr>
      <vt:lpstr>Roboto</vt:lpstr>
      <vt:lpstr>Rockwell</vt:lpstr>
      <vt:lpstr>Trebuchet MS</vt:lpstr>
      <vt:lpstr>Wingdings</vt:lpstr>
      <vt:lpstr>Wingdings 3</vt:lpstr>
      <vt:lpstr>Савон</vt:lpstr>
      <vt:lpstr>Тема Office</vt:lpstr>
      <vt:lpstr>Аспект</vt:lpstr>
      <vt:lpstr>1_Тема Office</vt:lpstr>
      <vt:lpstr>Атлас</vt:lpstr>
      <vt:lpstr>Легкий дым</vt:lpstr>
      <vt:lpstr>Презентация PowerPoint</vt:lpstr>
      <vt:lpstr>Презентация PowerPoint</vt:lpstr>
      <vt:lpstr>Діяльнісний підхід </vt:lpstr>
      <vt:lpstr> Навчати діяльності – це означає: </vt:lpstr>
      <vt:lpstr>Типи уроків з використанням діяльнісного підходу</vt:lpstr>
      <vt:lpstr>Структура уроку з позицій системно-діяльнісного підходу </vt:lpstr>
      <vt:lpstr>Презентация PowerPoint</vt:lpstr>
      <vt:lpstr>Головні компоненти проблемно-діалогічного навчання</vt:lpstr>
      <vt:lpstr>  Дидактичні принципи діяльнісного підходу  </vt:lpstr>
      <vt:lpstr>Застосовування у навчанні діяльнісного підходу сприяє здійсненню циклу пізнавальних дій учнем, а саме:  -сприйняття навчального матеріалу; -його усвідомлення; -запам'ятовування; -застосування на практиці:  </vt:lpstr>
      <vt:lpstr>РАНКОВІ ЗУСТРІЧІ</vt:lpstr>
      <vt:lpstr>РЕЗУЛЬТАТИ ДІЯЛЬНІСНОГО ПІДХОДУ</vt:lpstr>
      <vt:lpstr> Потрійний ефект використання діяльнісного методу навчання: </vt:lpstr>
      <vt:lpstr>Робота з конструктором LEGO в малих групах та індивідуально </vt:lpstr>
      <vt:lpstr>Презентация PowerPoint</vt:lpstr>
      <vt:lpstr>Вправа «Хмаринки слів» </vt:lpstr>
      <vt:lpstr>РЕФЛЕКСІЯ</vt:lpstr>
      <vt:lpstr> Вправа «Оберіть відповідну цеглинку LEGO»</vt:lpstr>
      <vt:lpstr> Вправа «Смайлики»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Алексей Жмурко</cp:lastModifiedBy>
  <cp:revision>56</cp:revision>
  <cp:lastPrinted>1601-01-01T00:00:00Z</cp:lastPrinted>
  <dcterms:created xsi:type="dcterms:W3CDTF">1601-01-01T00:00:00Z</dcterms:created>
  <dcterms:modified xsi:type="dcterms:W3CDTF">2024-12-28T14:23:57Z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