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6" r:id="rId38"/>
    <p:sldId id="307" r:id="rId39"/>
    <p:sldId id="311" r:id="rId40"/>
    <p:sldId id="312" r:id="rId41"/>
    <p:sldId id="313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9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42832" cy="6858000"/>
          </a:xfrm>
          <a:prstGeom prst="rect">
            <a:avLst/>
          </a:prstGeom>
        </p:spPr>
      </p:pic>
      <p:pic>
        <p:nvPicPr>
          <p:cNvPr id="1026" name="Picture 2" descr="D:\ШАБЛОНИ ПРЕЗЕНТАЦІЙ 2\020e78ae56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Заголовок 6"/>
          <p:cNvSpPr txBox="1">
            <a:spLocks/>
          </p:cNvSpPr>
          <p:nvPr/>
        </p:nvSpPr>
        <p:spPr>
          <a:xfrm>
            <a:off x="571472" y="642918"/>
            <a:ext cx="7772400" cy="14700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Monotype Corsiva" pitchFamily="66" charset="0"/>
              </a:rPr>
              <a:t>СУЧАСНИЙ УРОК ОСНОВ ЗДОРОВ</a:t>
            </a:r>
            <a:r>
              <a:rPr kumimoji="0" lang="uk-UA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Monotype Corsiva" pitchFamily="66" charset="0"/>
                <a:cs typeface="Lucida Sans Unicode"/>
              </a:rPr>
              <a:t>’</a:t>
            </a:r>
            <a:r>
              <a:rPr kumimoji="0" lang="uk-UA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Monotype Corsiva" pitchFamily="66" charset="0"/>
              </a:rPr>
              <a:t>Я</a:t>
            </a:r>
            <a:endParaRPr kumimoji="0" lang="ru-RU" sz="54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Monotype Corsiva" pitchFamily="66" charset="0"/>
            </a:endParaRPr>
          </a:p>
        </p:txBody>
      </p:sp>
      <p:sp>
        <p:nvSpPr>
          <p:cNvPr id="9" name="Подзаголовок 7"/>
          <p:cNvSpPr txBox="1">
            <a:spLocks/>
          </p:cNvSpPr>
          <p:nvPr/>
        </p:nvSpPr>
        <p:spPr>
          <a:xfrm>
            <a:off x="285720" y="3929066"/>
            <a:ext cx="3857652" cy="1752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Підготувала вчитель основ здоров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cs typeface="Lucida Sans Unicode"/>
              </a:rPr>
              <a:t>’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я </a:t>
            </a:r>
            <a:r>
              <a:rPr kumimoji="0" lang="uk-UA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Новокалинівського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 </a:t>
            </a:r>
            <a:r>
              <a:rPr lang="uk-UA" sz="2800" kern="0" smtClean="0">
                <a:latin typeface="Garamond" pitchFamily="18" charset="0"/>
              </a:rPr>
              <a:t>ОЗ</a:t>
            </a:r>
            <a:r>
              <a:rPr kumimoji="0" lang="uk-UA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 </a:t>
            </a:r>
            <a:r>
              <a:rPr kumimoji="0" lang="uk-UA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Романів Г.Я.</a:t>
            </a: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0"/>
            <a:ext cx="9043416" cy="663854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19200" y="5913120"/>
            <a:ext cx="9144" cy="609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9095232" cy="668426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" y="0"/>
            <a:ext cx="8994648" cy="6714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68" y="6096"/>
            <a:ext cx="8970264" cy="673303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" y="76200"/>
            <a:ext cx="8942832" cy="676351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" y="0"/>
            <a:ext cx="8967216" cy="6714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42832" cy="65379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5638800"/>
            <a:ext cx="1054608" cy="105460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5364480"/>
            <a:ext cx="402336" cy="51206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7000" cap="small">
                <a:solidFill>
                  <a:srgbClr val="660066"/>
                </a:solidFill>
                <a:latin typeface="Times New Roman"/>
              </a:rPr>
              <a:t>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67800" cy="6714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0"/>
            <a:ext cx="8991600" cy="66385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" y="0"/>
            <a:ext cx="8711184" cy="676351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84" y="0"/>
            <a:ext cx="8692896" cy="66385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" y="0"/>
            <a:ext cx="8863584" cy="676351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" y="0"/>
            <a:ext cx="8787384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68" y="6096"/>
            <a:ext cx="8918448" cy="670864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" y="24384"/>
            <a:ext cx="8994648" cy="683361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" y="0"/>
            <a:ext cx="8711184" cy="669036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971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9119616" cy="67818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9144000" cy="685190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24384"/>
            <a:ext cx="9067800" cy="683361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9616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9144000" cy="685190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971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9144000" cy="685190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971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532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789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84" y="0"/>
            <a:ext cx="8891016" cy="661416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971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" y="6096"/>
            <a:ext cx="8863584" cy="685190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9119616" cy="685190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5232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9144000" cy="683361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14</Words>
  <Application>Microsoft Office PowerPoint</Application>
  <PresentationFormat>Экран (4:3)</PresentationFormat>
  <Paragraphs>3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7" baseType="lpstr">
      <vt:lpstr>Calibri</vt:lpstr>
      <vt:lpstr>Garamond</vt:lpstr>
      <vt:lpstr>Lucida Sans Unicode</vt:lpstr>
      <vt:lpstr>Monotype Corsiva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8</cp:revision>
  <dcterms:modified xsi:type="dcterms:W3CDTF">2021-03-26T12:39:31Z</dcterms:modified>
</cp:coreProperties>
</file>