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1" r:id="rId3"/>
    <p:sldId id="259" r:id="rId4"/>
    <p:sldId id="257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0" r:id="rId13"/>
    <p:sldId id="269" r:id="rId1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4F7600"/>
    <a:srgbClr val="CC00CC"/>
    <a:srgbClr val="FFBDFF"/>
    <a:srgbClr val="FF69FF"/>
    <a:srgbClr val="669900"/>
    <a:srgbClr val="003300"/>
    <a:srgbClr val="6800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EE77BC-7C6C-4B21-BB25-F06BB576B36A}" type="doc">
      <dgm:prSet loTypeId="urn:microsoft.com/office/officeart/2008/layout/VerticalCurvedList" loCatId="list" qsTypeId="urn:microsoft.com/office/officeart/2005/8/quickstyle/simple5" qsCatId="simple" csTypeId="urn:microsoft.com/office/officeart/2005/8/colors/accent3_2" csCatId="accent3" phldr="1"/>
      <dgm:spPr/>
      <dgm:t>
        <a:bodyPr/>
        <a:lstStyle/>
        <a:p>
          <a:endParaRPr lang="uk-UA"/>
        </a:p>
      </dgm:t>
    </dgm:pt>
    <dgm:pt modelId="{140024BD-04CB-4B3F-95EC-4288F986A7D7}">
      <dgm:prSet phldrT="[Текст]" custT="1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 extrusionH="76200" contourW="12700">
          <a:bevelT w="63500" h="25400" prst="softRound"/>
          <a:extrusionClr>
            <a:srgbClr val="CC00CC"/>
          </a:extrusionClr>
          <a:contourClr>
            <a:srgbClr val="CC00CC"/>
          </a:contourClr>
        </a:sp3d>
      </dgm:spPr>
      <dgm:t>
        <a:bodyPr/>
        <a:lstStyle/>
        <a:p>
          <a:pPr algn="just"/>
          <a:r>
            <a:rPr lang="uk-UA" sz="2800" dirty="0" smtClean="0"/>
            <a:t>ключем до пізнання навколишнього світу</a:t>
          </a:r>
          <a:endParaRPr lang="uk-UA" sz="2800" dirty="0"/>
        </a:p>
      </dgm:t>
    </dgm:pt>
    <dgm:pt modelId="{49C6E964-BE64-4E21-B62F-7AD1BBC4533F}" type="parTrans" cxnId="{D4A662EF-0F3D-4890-BB7B-B458A69D2593}">
      <dgm:prSet/>
      <dgm:spPr/>
      <dgm:t>
        <a:bodyPr/>
        <a:lstStyle/>
        <a:p>
          <a:endParaRPr lang="uk-UA"/>
        </a:p>
      </dgm:t>
    </dgm:pt>
    <dgm:pt modelId="{DE51010E-3A1A-47D5-88B3-965DDD39E0D8}" type="sibTrans" cxnId="{D4A662EF-0F3D-4890-BB7B-B458A69D2593}">
      <dgm:prSet/>
      <dgm:spPr/>
      <dgm:t>
        <a:bodyPr/>
        <a:lstStyle/>
        <a:p>
          <a:endParaRPr lang="uk-UA"/>
        </a:p>
      </dgm:t>
    </dgm:pt>
    <dgm:pt modelId="{E53D496E-639D-48E2-959F-AB0D794F1206}">
      <dgm:prSet phldrT="[Текст]" custT="1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 extrusionH="76200" contourW="12700">
          <a:bevelT w="63500" h="25400" prst="softRound"/>
          <a:extrusionClr>
            <a:srgbClr val="CC00CC"/>
          </a:extrusionClr>
          <a:contourClr>
            <a:srgbClr val="CC00CC"/>
          </a:contourClr>
        </a:sp3d>
      </dgm:spPr>
      <dgm:t>
        <a:bodyPr/>
        <a:lstStyle/>
        <a:p>
          <a:pPr algn="just"/>
          <a:r>
            <a:rPr lang="uk-UA" sz="2800" dirty="0" smtClean="0"/>
            <a:t>фундаментом науково-технічного процесу</a:t>
          </a:r>
          <a:endParaRPr lang="uk-UA" sz="2800" dirty="0"/>
        </a:p>
      </dgm:t>
    </dgm:pt>
    <dgm:pt modelId="{04B55256-CC84-4D0C-8E52-1E09B75652AD}" type="parTrans" cxnId="{AD6BADBF-8642-4628-9F99-0466D3064D29}">
      <dgm:prSet/>
      <dgm:spPr/>
      <dgm:t>
        <a:bodyPr/>
        <a:lstStyle/>
        <a:p>
          <a:endParaRPr lang="uk-UA"/>
        </a:p>
      </dgm:t>
    </dgm:pt>
    <dgm:pt modelId="{82E369B7-515F-4F7D-9D7F-1FB11FE69D08}" type="sibTrans" cxnId="{AD6BADBF-8642-4628-9F99-0466D3064D29}">
      <dgm:prSet/>
      <dgm:spPr/>
      <dgm:t>
        <a:bodyPr/>
        <a:lstStyle/>
        <a:p>
          <a:endParaRPr lang="uk-UA"/>
        </a:p>
      </dgm:t>
    </dgm:pt>
    <dgm:pt modelId="{2054B86A-AEC3-4390-A4F3-9D68F142F858}">
      <dgm:prSet phldrT="[Текст]" custT="1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 extrusionH="76200" contourW="12700">
          <a:bevelT w="63500" h="25400" prst="softRound"/>
          <a:extrusionClr>
            <a:srgbClr val="CC00CC"/>
          </a:extrusionClr>
          <a:contourClr>
            <a:srgbClr val="CC00CC"/>
          </a:contourClr>
        </a:sp3d>
      </dgm:spPr>
      <dgm:t>
        <a:bodyPr/>
        <a:lstStyle/>
        <a:p>
          <a:pPr algn="just"/>
          <a:r>
            <a:rPr lang="uk-UA" sz="2800" dirty="0" smtClean="0"/>
            <a:t>важливою компонентою розвитку особистості </a:t>
          </a:r>
          <a:endParaRPr lang="uk-UA" sz="2800" dirty="0"/>
        </a:p>
      </dgm:t>
    </dgm:pt>
    <dgm:pt modelId="{C9BCEEAB-3EDC-4DCA-92B8-4FB9B43E5632}" type="parTrans" cxnId="{F8818E19-892D-43DA-8B7F-7EB7063C57D8}">
      <dgm:prSet/>
      <dgm:spPr/>
      <dgm:t>
        <a:bodyPr/>
        <a:lstStyle/>
        <a:p>
          <a:endParaRPr lang="uk-UA"/>
        </a:p>
      </dgm:t>
    </dgm:pt>
    <dgm:pt modelId="{20F237A7-8B88-4442-8EE8-EA0208F2E7C3}" type="sibTrans" cxnId="{F8818E19-892D-43DA-8B7F-7EB7063C57D8}">
      <dgm:prSet/>
      <dgm:spPr/>
      <dgm:t>
        <a:bodyPr/>
        <a:lstStyle/>
        <a:p>
          <a:endParaRPr lang="uk-UA"/>
        </a:p>
      </dgm:t>
    </dgm:pt>
    <dgm:pt modelId="{72AD51C1-65D9-447D-8B81-586020E3F38D}" type="pres">
      <dgm:prSet presAssocID="{1DEE77BC-7C6C-4B21-BB25-F06BB576B36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uk-UA"/>
        </a:p>
      </dgm:t>
    </dgm:pt>
    <dgm:pt modelId="{362A231B-8E1F-47DA-B9EE-A6BA973F7769}" type="pres">
      <dgm:prSet presAssocID="{1DEE77BC-7C6C-4B21-BB25-F06BB576B36A}" presName="Name1" presStyleCnt="0"/>
      <dgm:spPr/>
    </dgm:pt>
    <dgm:pt modelId="{118D2625-6C8E-4F8A-8C53-5D1ED20027AF}" type="pres">
      <dgm:prSet presAssocID="{1DEE77BC-7C6C-4B21-BB25-F06BB576B36A}" presName="cycle" presStyleCnt="0"/>
      <dgm:spPr/>
    </dgm:pt>
    <dgm:pt modelId="{A1A29878-DE7D-4804-B0AC-F6D7DBC726EF}" type="pres">
      <dgm:prSet presAssocID="{1DEE77BC-7C6C-4B21-BB25-F06BB576B36A}" presName="srcNode" presStyleLbl="node1" presStyleIdx="0" presStyleCnt="3"/>
      <dgm:spPr/>
    </dgm:pt>
    <dgm:pt modelId="{51981709-379C-4C2C-BA84-4084879ED735}" type="pres">
      <dgm:prSet presAssocID="{1DEE77BC-7C6C-4B21-BB25-F06BB576B36A}" presName="conn" presStyleLbl="parChTrans1D2" presStyleIdx="0" presStyleCnt="1"/>
      <dgm:spPr/>
      <dgm:t>
        <a:bodyPr/>
        <a:lstStyle/>
        <a:p>
          <a:endParaRPr lang="uk-UA"/>
        </a:p>
      </dgm:t>
    </dgm:pt>
    <dgm:pt modelId="{ECA12F09-37D3-4DFB-95D2-BFCC3BCE97DC}" type="pres">
      <dgm:prSet presAssocID="{1DEE77BC-7C6C-4B21-BB25-F06BB576B36A}" presName="extraNode" presStyleLbl="node1" presStyleIdx="0" presStyleCnt="3"/>
      <dgm:spPr/>
    </dgm:pt>
    <dgm:pt modelId="{52C9E12D-E073-4879-B6FC-2D8903B6312E}" type="pres">
      <dgm:prSet presAssocID="{1DEE77BC-7C6C-4B21-BB25-F06BB576B36A}" presName="dstNode" presStyleLbl="node1" presStyleIdx="0" presStyleCnt="3"/>
      <dgm:spPr/>
    </dgm:pt>
    <dgm:pt modelId="{CD03E3EB-5093-499F-A03C-CA2C347C3CE8}" type="pres">
      <dgm:prSet presAssocID="{140024BD-04CB-4B3F-95EC-4288F986A7D7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AA6A49A-2439-4CB9-A595-79C37919C2CE}" type="pres">
      <dgm:prSet presAssocID="{140024BD-04CB-4B3F-95EC-4288F986A7D7}" presName="accent_1" presStyleCnt="0"/>
      <dgm:spPr/>
    </dgm:pt>
    <dgm:pt modelId="{3137D910-F1E4-46DD-85B8-E622086FCB6F}" type="pres">
      <dgm:prSet presAssocID="{140024BD-04CB-4B3F-95EC-4288F986A7D7}" presName="accentRepeatNode" presStyleLbl="solidFgAcc1" presStyleIdx="0" presStyleCnt="3"/>
      <dgm:spPr>
        <a:scene3d>
          <a:camera prst="orthographicFront"/>
          <a:lightRig rig="threePt" dir="t"/>
        </a:scene3d>
        <a:sp3d extrusionH="76200" contourW="12700">
          <a:bevelT w="152400" h="50800" prst="softRound"/>
          <a:extrusionClr>
            <a:srgbClr val="CC00CC"/>
          </a:extrusionClr>
          <a:contourClr>
            <a:srgbClr val="CC00CC"/>
          </a:contourClr>
        </a:sp3d>
      </dgm:spPr>
    </dgm:pt>
    <dgm:pt modelId="{6F8FBD30-605A-4108-80A1-12FB3DBA90EE}" type="pres">
      <dgm:prSet presAssocID="{E53D496E-639D-48E2-959F-AB0D794F1206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5AED1D1-7155-4B2C-8ADB-3ADAA9AD8E35}" type="pres">
      <dgm:prSet presAssocID="{E53D496E-639D-48E2-959F-AB0D794F1206}" presName="accent_2" presStyleCnt="0"/>
      <dgm:spPr/>
    </dgm:pt>
    <dgm:pt modelId="{BCDC87D6-4C7E-4833-8A5B-2733A8DB7594}" type="pres">
      <dgm:prSet presAssocID="{E53D496E-639D-48E2-959F-AB0D794F1206}" presName="accentRepeatNode" presStyleLbl="solidFgAcc1" presStyleIdx="1" presStyleCnt="3"/>
      <dgm:spPr>
        <a:scene3d>
          <a:camera prst="orthographicFront"/>
          <a:lightRig rig="threePt" dir="t"/>
        </a:scene3d>
        <a:sp3d extrusionH="76200" contourW="12700">
          <a:bevelT w="152400" h="50800" prst="softRound"/>
          <a:extrusionClr>
            <a:srgbClr val="CC00CC"/>
          </a:extrusionClr>
          <a:contourClr>
            <a:srgbClr val="CC00CC"/>
          </a:contourClr>
        </a:sp3d>
      </dgm:spPr>
    </dgm:pt>
    <dgm:pt modelId="{4B905C5D-438C-4015-8300-4DAB3A225FC8}" type="pres">
      <dgm:prSet presAssocID="{2054B86A-AEC3-4390-A4F3-9D68F142F858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1611895-36FF-44C6-84AC-1D3E2F1EB181}" type="pres">
      <dgm:prSet presAssocID="{2054B86A-AEC3-4390-A4F3-9D68F142F858}" presName="accent_3" presStyleCnt="0"/>
      <dgm:spPr/>
    </dgm:pt>
    <dgm:pt modelId="{70218B53-930D-4F94-89E6-D85A7C8AFAED}" type="pres">
      <dgm:prSet presAssocID="{2054B86A-AEC3-4390-A4F3-9D68F142F858}" presName="accentRepeatNode" presStyleLbl="solidFgAcc1" presStyleIdx="2" presStyleCnt="3"/>
      <dgm:spPr>
        <a:scene3d>
          <a:camera prst="orthographicFront"/>
          <a:lightRig rig="threePt" dir="t"/>
        </a:scene3d>
        <a:sp3d extrusionH="76200" contourW="12700">
          <a:bevelT w="152400" h="50800" prst="softRound"/>
          <a:extrusionClr>
            <a:srgbClr val="CC00CC"/>
          </a:extrusionClr>
          <a:contourClr>
            <a:srgbClr val="CC00CC"/>
          </a:contourClr>
        </a:sp3d>
      </dgm:spPr>
    </dgm:pt>
  </dgm:ptLst>
  <dgm:cxnLst>
    <dgm:cxn modelId="{D4A662EF-0F3D-4890-BB7B-B458A69D2593}" srcId="{1DEE77BC-7C6C-4B21-BB25-F06BB576B36A}" destId="{140024BD-04CB-4B3F-95EC-4288F986A7D7}" srcOrd="0" destOrd="0" parTransId="{49C6E964-BE64-4E21-B62F-7AD1BBC4533F}" sibTransId="{DE51010E-3A1A-47D5-88B3-965DDD39E0D8}"/>
    <dgm:cxn modelId="{AD6BADBF-8642-4628-9F99-0466D3064D29}" srcId="{1DEE77BC-7C6C-4B21-BB25-F06BB576B36A}" destId="{E53D496E-639D-48E2-959F-AB0D794F1206}" srcOrd="1" destOrd="0" parTransId="{04B55256-CC84-4D0C-8E52-1E09B75652AD}" sibTransId="{82E369B7-515F-4F7D-9D7F-1FB11FE69D08}"/>
    <dgm:cxn modelId="{49835AFB-3696-4B41-BDF1-D8EFA8AA637D}" type="presOf" srcId="{2054B86A-AEC3-4390-A4F3-9D68F142F858}" destId="{4B905C5D-438C-4015-8300-4DAB3A225FC8}" srcOrd="0" destOrd="0" presId="urn:microsoft.com/office/officeart/2008/layout/VerticalCurvedList"/>
    <dgm:cxn modelId="{CBE06D66-4649-4AB4-8936-D300CA065F1B}" type="presOf" srcId="{E53D496E-639D-48E2-959F-AB0D794F1206}" destId="{6F8FBD30-605A-4108-80A1-12FB3DBA90EE}" srcOrd="0" destOrd="0" presId="urn:microsoft.com/office/officeart/2008/layout/VerticalCurvedList"/>
    <dgm:cxn modelId="{E187802A-3935-4145-B669-78AE46EF5757}" type="presOf" srcId="{140024BD-04CB-4B3F-95EC-4288F986A7D7}" destId="{CD03E3EB-5093-499F-A03C-CA2C347C3CE8}" srcOrd="0" destOrd="0" presId="urn:microsoft.com/office/officeart/2008/layout/VerticalCurvedList"/>
    <dgm:cxn modelId="{F8818E19-892D-43DA-8B7F-7EB7063C57D8}" srcId="{1DEE77BC-7C6C-4B21-BB25-F06BB576B36A}" destId="{2054B86A-AEC3-4390-A4F3-9D68F142F858}" srcOrd="2" destOrd="0" parTransId="{C9BCEEAB-3EDC-4DCA-92B8-4FB9B43E5632}" sibTransId="{20F237A7-8B88-4442-8EE8-EA0208F2E7C3}"/>
    <dgm:cxn modelId="{AE36601E-96F9-4762-9FA9-338E1A37F07B}" type="presOf" srcId="{1DEE77BC-7C6C-4B21-BB25-F06BB576B36A}" destId="{72AD51C1-65D9-447D-8B81-586020E3F38D}" srcOrd="0" destOrd="0" presId="urn:microsoft.com/office/officeart/2008/layout/VerticalCurvedList"/>
    <dgm:cxn modelId="{274B5964-05CB-48AD-8C8A-49816AFD43E5}" type="presOf" srcId="{DE51010E-3A1A-47D5-88B3-965DDD39E0D8}" destId="{51981709-379C-4C2C-BA84-4084879ED735}" srcOrd="0" destOrd="0" presId="urn:microsoft.com/office/officeart/2008/layout/VerticalCurvedList"/>
    <dgm:cxn modelId="{62424EBC-0AFA-48E7-B344-1282668B6C8F}" type="presParOf" srcId="{72AD51C1-65D9-447D-8B81-586020E3F38D}" destId="{362A231B-8E1F-47DA-B9EE-A6BA973F7769}" srcOrd="0" destOrd="0" presId="urn:microsoft.com/office/officeart/2008/layout/VerticalCurvedList"/>
    <dgm:cxn modelId="{D39079F5-F3FA-42E8-9921-2EDCAE0E3CCF}" type="presParOf" srcId="{362A231B-8E1F-47DA-B9EE-A6BA973F7769}" destId="{118D2625-6C8E-4F8A-8C53-5D1ED20027AF}" srcOrd="0" destOrd="0" presId="urn:microsoft.com/office/officeart/2008/layout/VerticalCurvedList"/>
    <dgm:cxn modelId="{6ACBAE49-DC0A-4764-9D65-475F815073EE}" type="presParOf" srcId="{118D2625-6C8E-4F8A-8C53-5D1ED20027AF}" destId="{A1A29878-DE7D-4804-B0AC-F6D7DBC726EF}" srcOrd="0" destOrd="0" presId="urn:microsoft.com/office/officeart/2008/layout/VerticalCurvedList"/>
    <dgm:cxn modelId="{A1426C39-369B-4E23-AE73-99E99C9A7451}" type="presParOf" srcId="{118D2625-6C8E-4F8A-8C53-5D1ED20027AF}" destId="{51981709-379C-4C2C-BA84-4084879ED735}" srcOrd="1" destOrd="0" presId="urn:microsoft.com/office/officeart/2008/layout/VerticalCurvedList"/>
    <dgm:cxn modelId="{72DE6B37-F78E-4F0B-9466-F42785F42618}" type="presParOf" srcId="{118D2625-6C8E-4F8A-8C53-5D1ED20027AF}" destId="{ECA12F09-37D3-4DFB-95D2-BFCC3BCE97DC}" srcOrd="2" destOrd="0" presId="urn:microsoft.com/office/officeart/2008/layout/VerticalCurvedList"/>
    <dgm:cxn modelId="{25962580-E3CB-41CF-A64D-73426BAA5BD7}" type="presParOf" srcId="{118D2625-6C8E-4F8A-8C53-5D1ED20027AF}" destId="{52C9E12D-E073-4879-B6FC-2D8903B6312E}" srcOrd="3" destOrd="0" presId="urn:microsoft.com/office/officeart/2008/layout/VerticalCurvedList"/>
    <dgm:cxn modelId="{E10D0150-81E7-4314-A7DA-324F5E8B95F3}" type="presParOf" srcId="{362A231B-8E1F-47DA-B9EE-A6BA973F7769}" destId="{CD03E3EB-5093-499F-A03C-CA2C347C3CE8}" srcOrd="1" destOrd="0" presId="urn:microsoft.com/office/officeart/2008/layout/VerticalCurvedList"/>
    <dgm:cxn modelId="{5A2EC9AE-1C10-4D1B-97A5-2AEBD0166EFA}" type="presParOf" srcId="{362A231B-8E1F-47DA-B9EE-A6BA973F7769}" destId="{4AA6A49A-2439-4CB9-A595-79C37919C2CE}" srcOrd="2" destOrd="0" presId="urn:microsoft.com/office/officeart/2008/layout/VerticalCurvedList"/>
    <dgm:cxn modelId="{B218E07E-F64D-4419-BED7-CFB26CEEF0B0}" type="presParOf" srcId="{4AA6A49A-2439-4CB9-A595-79C37919C2CE}" destId="{3137D910-F1E4-46DD-85B8-E622086FCB6F}" srcOrd="0" destOrd="0" presId="urn:microsoft.com/office/officeart/2008/layout/VerticalCurvedList"/>
    <dgm:cxn modelId="{058B0E0E-87AB-405C-8E07-6E89EB09F168}" type="presParOf" srcId="{362A231B-8E1F-47DA-B9EE-A6BA973F7769}" destId="{6F8FBD30-605A-4108-80A1-12FB3DBA90EE}" srcOrd="3" destOrd="0" presId="urn:microsoft.com/office/officeart/2008/layout/VerticalCurvedList"/>
    <dgm:cxn modelId="{DDA736C0-2274-479A-AA5F-64CC2C6E0547}" type="presParOf" srcId="{362A231B-8E1F-47DA-B9EE-A6BA973F7769}" destId="{B5AED1D1-7155-4B2C-8ADB-3ADAA9AD8E35}" srcOrd="4" destOrd="0" presId="urn:microsoft.com/office/officeart/2008/layout/VerticalCurvedList"/>
    <dgm:cxn modelId="{A732F27C-80D9-4DC6-A755-E42DD2D6D020}" type="presParOf" srcId="{B5AED1D1-7155-4B2C-8ADB-3ADAA9AD8E35}" destId="{BCDC87D6-4C7E-4833-8A5B-2733A8DB7594}" srcOrd="0" destOrd="0" presId="urn:microsoft.com/office/officeart/2008/layout/VerticalCurvedList"/>
    <dgm:cxn modelId="{23544BFD-0C9F-41D5-A09D-9926E9695F76}" type="presParOf" srcId="{362A231B-8E1F-47DA-B9EE-A6BA973F7769}" destId="{4B905C5D-438C-4015-8300-4DAB3A225FC8}" srcOrd="5" destOrd="0" presId="urn:microsoft.com/office/officeart/2008/layout/VerticalCurvedList"/>
    <dgm:cxn modelId="{CA70BCAA-D7A2-42C1-96D3-3DA2A31D31F1}" type="presParOf" srcId="{362A231B-8E1F-47DA-B9EE-A6BA973F7769}" destId="{21611895-36FF-44C6-84AC-1D3E2F1EB181}" srcOrd="6" destOrd="0" presId="urn:microsoft.com/office/officeart/2008/layout/VerticalCurvedList"/>
    <dgm:cxn modelId="{C279B1B4-668F-48F7-BF5D-D89CE7F2DA30}" type="presParOf" srcId="{21611895-36FF-44C6-84AC-1D3E2F1EB181}" destId="{70218B53-930D-4F94-89E6-D85A7C8AFAED}" srcOrd="0" destOrd="0" presId="urn:microsoft.com/office/officeart/2008/layout/VerticalCurvedList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87923E-2CE0-4A66-8534-A4FC1E17700E}" type="doc">
      <dgm:prSet loTypeId="urn:microsoft.com/office/officeart/2005/8/layout/list1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uk-UA"/>
        </a:p>
      </dgm:t>
    </dgm:pt>
    <dgm:pt modelId="{5F45C83A-9024-4349-A27A-B752CCEA198B}">
      <dgm:prSet phldrT="[Текст]" custT="1"/>
      <dgm:spPr/>
      <dgm:t>
        <a:bodyPr/>
        <a:lstStyle/>
        <a:p>
          <a:pPr algn="just"/>
          <a:r>
            <a:rPr lang="uk-UA" sz="2400" dirty="0" smtClean="0"/>
            <a:t>спосіб інтелектуального розвитку людини</a:t>
          </a:r>
          <a:endParaRPr lang="uk-UA" sz="2400" dirty="0"/>
        </a:p>
      </dgm:t>
    </dgm:pt>
    <dgm:pt modelId="{FC4430B7-6DBF-42D1-830E-8942C7A6CE51}" type="parTrans" cxnId="{A60D81DA-5FBC-4D58-B3B0-4B7C51424DE6}">
      <dgm:prSet/>
      <dgm:spPr/>
      <dgm:t>
        <a:bodyPr/>
        <a:lstStyle/>
        <a:p>
          <a:endParaRPr lang="uk-UA"/>
        </a:p>
      </dgm:t>
    </dgm:pt>
    <dgm:pt modelId="{801C5E1E-C768-4AC8-8B71-92044B514EA0}" type="sibTrans" cxnId="{A60D81DA-5FBC-4D58-B3B0-4B7C51424DE6}">
      <dgm:prSet/>
      <dgm:spPr/>
      <dgm:t>
        <a:bodyPr/>
        <a:lstStyle/>
        <a:p>
          <a:endParaRPr lang="uk-UA"/>
        </a:p>
      </dgm:t>
    </dgm:pt>
    <dgm:pt modelId="{761FF850-1962-4262-BB84-2D6475DFF992}">
      <dgm:prSet phldrT="[Текст]" custT="1"/>
      <dgm:spPr/>
      <dgm:t>
        <a:bodyPr/>
        <a:lstStyle/>
        <a:p>
          <a:pPr algn="just"/>
          <a:r>
            <a:rPr lang="uk-UA" sz="2400" dirty="0" smtClean="0"/>
            <a:t>застосовується в багатьох сферах нашого життя</a:t>
          </a:r>
          <a:endParaRPr lang="uk-UA" sz="2400" dirty="0"/>
        </a:p>
      </dgm:t>
    </dgm:pt>
    <dgm:pt modelId="{0FE51505-1014-4F3C-8D34-B034D55B7407}" type="parTrans" cxnId="{79B73B34-613A-496A-8985-09DCE912B844}">
      <dgm:prSet/>
      <dgm:spPr/>
      <dgm:t>
        <a:bodyPr/>
        <a:lstStyle/>
        <a:p>
          <a:endParaRPr lang="uk-UA"/>
        </a:p>
      </dgm:t>
    </dgm:pt>
    <dgm:pt modelId="{DA53940B-8204-48EC-836B-65D9BDD04233}" type="sibTrans" cxnId="{79B73B34-613A-496A-8985-09DCE912B844}">
      <dgm:prSet/>
      <dgm:spPr/>
      <dgm:t>
        <a:bodyPr/>
        <a:lstStyle/>
        <a:p>
          <a:endParaRPr lang="uk-UA"/>
        </a:p>
      </dgm:t>
    </dgm:pt>
    <dgm:pt modelId="{A847D010-CC61-4625-8ABB-68739919B953}">
      <dgm:prSet phldrT="[Текст]" custT="1"/>
      <dgm:spPr/>
      <dgm:t>
        <a:bodyPr/>
        <a:lstStyle/>
        <a:p>
          <a:pPr algn="just"/>
          <a:r>
            <a:rPr lang="uk-UA" sz="2400" dirty="0" smtClean="0"/>
            <a:t>розвиває творчі здібності, мислення, виховує інтелектуальну чесність, критичність мислення</a:t>
          </a:r>
          <a:endParaRPr lang="uk-UA" sz="2400" dirty="0"/>
        </a:p>
      </dgm:t>
    </dgm:pt>
    <dgm:pt modelId="{A1DF9DCC-51B8-4512-9CA6-6421D152545F}" type="parTrans" cxnId="{32D768C5-0BA0-42AC-A957-C87EC66B9C6D}">
      <dgm:prSet/>
      <dgm:spPr/>
      <dgm:t>
        <a:bodyPr/>
        <a:lstStyle/>
        <a:p>
          <a:endParaRPr lang="uk-UA"/>
        </a:p>
      </dgm:t>
    </dgm:pt>
    <dgm:pt modelId="{36712C69-BBB9-45DB-8A01-180A0EDB8963}" type="sibTrans" cxnId="{32D768C5-0BA0-42AC-A957-C87EC66B9C6D}">
      <dgm:prSet/>
      <dgm:spPr/>
      <dgm:t>
        <a:bodyPr/>
        <a:lstStyle/>
        <a:p>
          <a:endParaRPr lang="uk-UA"/>
        </a:p>
      </dgm:t>
    </dgm:pt>
    <dgm:pt modelId="{1C39EDD1-34AC-4FA9-BD24-87A9140ED8E1}">
      <dgm:prSet phldrT="[Текст]" custT="1"/>
      <dgm:spPr/>
      <dgm:t>
        <a:bodyPr/>
        <a:lstStyle/>
        <a:p>
          <a:pPr algn="just"/>
          <a:r>
            <a:rPr lang="uk-UA" sz="2400" dirty="0" smtClean="0"/>
            <a:t>дозволяє розвивати гнучкість розуму, що потрібно для прийняття об'єктивного рішення будь-якої задачі</a:t>
          </a:r>
          <a:endParaRPr lang="uk-UA" sz="2400" dirty="0"/>
        </a:p>
      </dgm:t>
    </dgm:pt>
    <dgm:pt modelId="{A29EB849-489F-4A81-8659-4FCE6089AD2F}" type="parTrans" cxnId="{820F9BDB-68D4-42BC-95BB-0BD0C0AAB978}">
      <dgm:prSet/>
      <dgm:spPr/>
      <dgm:t>
        <a:bodyPr/>
        <a:lstStyle/>
        <a:p>
          <a:endParaRPr lang="uk-UA"/>
        </a:p>
      </dgm:t>
    </dgm:pt>
    <dgm:pt modelId="{70DAB9DD-6003-4316-A601-D599AD84E9B1}" type="sibTrans" cxnId="{820F9BDB-68D4-42BC-95BB-0BD0C0AAB978}">
      <dgm:prSet/>
      <dgm:spPr/>
      <dgm:t>
        <a:bodyPr/>
        <a:lstStyle/>
        <a:p>
          <a:endParaRPr lang="uk-UA"/>
        </a:p>
      </dgm:t>
    </dgm:pt>
    <dgm:pt modelId="{97923186-B0E0-4900-A27A-1D43BB8BC6B2}" type="pres">
      <dgm:prSet presAssocID="{AC87923E-2CE0-4A66-8534-A4FC1E17700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2A61FFF5-CDEF-4A4D-AA92-6903A2E26ADF}" type="pres">
      <dgm:prSet presAssocID="{5F45C83A-9024-4349-A27A-B752CCEA198B}" presName="parentLin" presStyleCnt="0"/>
      <dgm:spPr/>
      <dgm:t>
        <a:bodyPr/>
        <a:lstStyle/>
        <a:p>
          <a:endParaRPr lang="uk-UA"/>
        </a:p>
      </dgm:t>
    </dgm:pt>
    <dgm:pt modelId="{1C1F0021-2784-4427-AE19-972A0583A59C}" type="pres">
      <dgm:prSet presAssocID="{5F45C83A-9024-4349-A27A-B752CCEA198B}" presName="parentLeftMargin" presStyleLbl="node1" presStyleIdx="0" presStyleCnt="4"/>
      <dgm:spPr/>
      <dgm:t>
        <a:bodyPr/>
        <a:lstStyle/>
        <a:p>
          <a:endParaRPr lang="uk-UA"/>
        </a:p>
      </dgm:t>
    </dgm:pt>
    <dgm:pt modelId="{DF7995CC-3AD5-4725-A430-38AEF49F160D}" type="pres">
      <dgm:prSet presAssocID="{5F45C83A-9024-4349-A27A-B752CCEA198B}" presName="parentText" presStyleLbl="node1" presStyleIdx="0" presStyleCnt="4" custScaleX="139868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A59013D-6962-4D23-BFA9-35094B049FE6}" type="pres">
      <dgm:prSet presAssocID="{5F45C83A-9024-4349-A27A-B752CCEA198B}" presName="negativeSpace" presStyleCnt="0"/>
      <dgm:spPr/>
      <dgm:t>
        <a:bodyPr/>
        <a:lstStyle/>
        <a:p>
          <a:endParaRPr lang="uk-UA"/>
        </a:p>
      </dgm:t>
    </dgm:pt>
    <dgm:pt modelId="{9FD4EE36-9CF2-4A15-9E0C-7DFCFEE18E59}" type="pres">
      <dgm:prSet presAssocID="{5F45C83A-9024-4349-A27A-B752CCEA198B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A6B4B48-F52B-489F-9667-5C1641117536}" type="pres">
      <dgm:prSet presAssocID="{801C5E1E-C768-4AC8-8B71-92044B514EA0}" presName="spaceBetweenRectangles" presStyleCnt="0"/>
      <dgm:spPr/>
      <dgm:t>
        <a:bodyPr/>
        <a:lstStyle/>
        <a:p>
          <a:endParaRPr lang="uk-UA"/>
        </a:p>
      </dgm:t>
    </dgm:pt>
    <dgm:pt modelId="{C6191F71-9E02-4DCB-99E4-E83ECFDC357E}" type="pres">
      <dgm:prSet presAssocID="{761FF850-1962-4262-BB84-2D6475DFF992}" presName="parentLin" presStyleCnt="0"/>
      <dgm:spPr/>
      <dgm:t>
        <a:bodyPr/>
        <a:lstStyle/>
        <a:p>
          <a:endParaRPr lang="uk-UA"/>
        </a:p>
      </dgm:t>
    </dgm:pt>
    <dgm:pt modelId="{0A2E7928-E5C2-4125-8DB6-232977F712BA}" type="pres">
      <dgm:prSet presAssocID="{761FF850-1962-4262-BB84-2D6475DFF992}" presName="parentLeftMargin" presStyleLbl="node1" presStyleIdx="0" presStyleCnt="4"/>
      <dgm:spPr/>
      <dgm:t>
        <a:bodyPr/>
        <a:lstStyle/>
        <a:p>
          <a:endParaRPr lang="uk-UA"/>
        </a:p>
      </dgm:t>
    </dgm:pt>
    <dgm:pt modelId="{9A9EA1CA-8942-473E-9D22-DE8271252339}" type="pres">
      <dgm:prSet presAssocID="{761FF850-1962-4262-BB84-2D6475DFF992}" presName="parentText" presStyleLbl="node1" presStyleIdx="1" presStyleCnt="4" custScaleX="139868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A18F4EE-C1D3-43DF-ACFB-8507831C56CC}" type="pres">
      <dgm:prSet presAssocID="{761FF850-1962-4262-BB84-2D6475DFF992}" presName="negativeSpace" presStyleCnt="0"/>
      <dgm:spPr/>
      <dgm:t>
        <a:bodyPr/>
        <a:lstStyle/>
        <a:p>
          <a:endParaRPr lang="uk-UA"/>
        </a:p>
      </dgm:t>
    </dgm:pt>
    <dgm:pt modelId="{32E7BFE5-96C8-47B4-9221-DB52C2F90D35}" type="pres">
      <dgm:prSet presAssocID="{761FF850-1962-4262-BB84-2D6475DFF992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E2CFDE4-F057-4A67-9654-BCA13D6C9DC0}" type="pres">
      <dgm:prSet presAssocID="{DA53940B-8204-48EC-836B-65D9BDD04233}" presName="spaceBetweenRectangles" presStyleCnt="0"/>
      <dgm:spPr/>
      <dgm:t>
        <a:bodyPr/>
        <a:lstStyle/>
        <a:p>
          <a:endParaRPr lang="uk-UA"/>
        </a:p>
      </dgm:t>
    </dgm:pt>
    <dgm:pt modelId="{C232B822-BD40-4803-A7AB-59C9E0CCA688}" type="pres">
      <dgm:prSet presAssocID="{A847D010-CC61-4625-8ABB-68739919B953}" presName="parentLin" presStyleCnt="0"/>
      <dgm:spPr/>
      <dgm:t>
        <a:bodyPr/>
        <a:lstStyle/>
        <a:p>
          <a:endParaRPr lang="uk-UA"/>
        </a:p>
      </dgm:t>
    </dgm:pt>
    <dgm:pt modelId="{7808698D-55A3-447A-99DB-B0B2C03D430C}" type="pres">
      <dgm:prSet presAssocID="{A847D010-CC61-4625-8ABB-68739919B953}" presName="parentLeftMargin" presStyleLbl="node1" presStyleIdx="1" presStyleCnt="4"/>
      <dgm:spPr/>
      <dgm:t>
        <a:bodyPr/>
        <a:lstStyle/>
        <a:p>
          <a:endParaRPr lang="uk-UA"/>
        </a:p>
      </dgm:t>
    </dgm:pt>
    <dgm:pt modelId="{25EEF932-3004-4CFD-8A76-FB5B7EB6F7CD}" type="pres">
      <dgm:prSet presAssocID="{A847D010-CC61-4625-8ABB-68739919B953}" presName="parentText" presStyleLbl="node1" presStyleIdx="2" presStyleCnt="4" custScaleX="139868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007F797-CF50-420D-AB7F-9CD81E2AA70A}" type="pres">
      <dgm:prSet presAssocID="{A847D010-CC61-4625-8ABB-68739919B953}" presName="negativeSpace" presStyleCnt="0"/>
      <dgm:spPr/>
      <dgm:t>
        <a:bodyPr/>
        <a:lstStyle/>
        <a:p>
          <a:endParaRPr lang="uk-UA"/>
        </a:p>
      </dgm:t>
    </dgm:pt>
    <dgm:pt modelId="{F2B88C6F-EADA-4F2E-86E2-7C35E4128A7D}" type="pres">
      <dgm:prSet presAssocID="{A847D010-CC61-4625-8ABB-68739919B953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07D023B-0706-4B36-99CA-12948C86F1BD}" type="pres">
      <dgm:prSet presAssocID="{36712C69-BBB9-45DB-8A01-180A0EDB8963}" presName="spaceBetweenRectangles" presStyleCnt="0"/>
      <dgm:spPr/>
      <dgm:t>
        <a:bodyPr/>
        <a:lstStyle/>
        <a:p>
          <a:endParaRPr lang="uk-UA"/>
        </a:p>
      </dgm:t>
    </dgm:pt>
    <dgm:pt modelId="{968BDA2A-3863-4C0C-8CC8-7C084BA7BBF5}" type="pres">
      <dgm:prSet presAssocID="{1C39EDD1-34AC-4FA9-BD24-87A9140ED8E1}" presName="parentLin" presStyleCnt="0"/>
      <dgm:spPr/>
      <dgm:t>
        <a:bodyPr/>
        <a:lstStyle/>
        <a:p>
          <a:endParaRPr lang="uk-UA"/>
        </a:p>
      </dgm:t>
    </dgm:pt>
    <dgm:pt modelId="{F141C628-4F6B-4AD7-AF56-C88F6A1FF2BB}" type="pres">
      <dgm:prSet presAssocID="{1C39EDD1-34AC-4FA9-BD24-87A9140ED8E1}" presName="parentLeftMargin" presStyleLbl="node1" presStyleIdx="2" presStyleCnt="4"/>
      <dgm:spPr/>
      <dgm:t>
        <a:bodyPr/>
        <a:lstStyle/>
        <a:p>
          <a:endParaRPr lang="uk-UA"/>
        </a:p>
      </dgm:t>
    </dgm:pt>
    <dgm:pt modelId="{4BD2C1A5-B4BF-42F9-9375-076F9E2F1AAF}" type="pres">
      <dgm:prSet presAssocID="{1C39EDD1-34AC-4FA9-BD24-87A9140ED8E1}" presName="parentText" presStyleLbl="node1" presStyleIdx="3" presStyleCnt="4" custScaleX="139868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FC730FD-DBE2-41F7-A012-3D8C8DAC0F77}" type="pres">
      <dgm:prSet presAssocID="{1C39EDD1-34AC-4FA9-BD24-87A9140ED8E1}" presName="negativeSpace" presStyleCnt="0"/>
      <dgm:spPr/>
      <dgm:t>
        <a:bodyPr/>
        <a:lstStyle/>
        <a:p>
          <a:endParaRPr lang="uk-UA"/>
        </a:p>
      </dgm:t>
    </dgm:pt>
    <dgm:pt modelId="{16A3AB47-323B-4DE4-B6EA-D966E3088334}" type="pres">
      <dgm:prSet presAssocID="{1C39EDD1-34AC-4FA9-BD24-87A9140ED8E1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C1E812DD-C312-496D-8A74-301771E9573A}" type="presOf" srcId="{1C39EDD1-34AC-4FA9-BD24-87A9140ED8E1}" destId="{4BD2C1A5-B4BF-42F9-9375-076F9E2F1AAF}" srcOrd="1" destOrd="0" presId="urn:microsoft.com/office/officeart/2005/8/layout/list1"/>
    <dgm:cxn modelId="{226F0CA6-669C-41DB-837A-10304F426A95}" type="presOf" srcId="{5F45C83A-9024-4349-A27A-B752CCEA198B}" destId="{1C1F0021-2784-4427-AE19-972A0583A59C}" srcOrd="0" destOrd="0" presId="urn:microsoft.com/office/officeart/2005/8/layout/list1"/>
    <dgm:cxn modelId="{07286688-A760-4865-93CB-22578689DD60}" type="presOf" srcId="{761FF850-1962-4262-BB84-2D6475DFF992}" destId="{9A9EA1CA-8942-473E-9D22-DE8271252339}" srcOrd="1" destOrd="0" presId="urn:microsoft.com/office/officeart/2005/8/layout/list1"/>
    <dgm:cxn modelId="{79B73B34-613A-496A-8985-09DCE912B844}" srcId="{AC87923E-2CE0-4A66-8534-A4FC1E17700E}" destId="{761FF850-1962-4262-BB84-2D6475DFF992}" srcOrd="1" destOrd="0" parTransId="{0FE51505-1014-4F3C-8D34-B034D55B7407}" sibTransId="{DA53940B-8204-48EC-836B-65D9BDD04233}"/>
    <dgm:cxn modelId="{8E189DF0-0CAF-4CF7-977C-3BDEC7B4F5FE}" type="presOf" srcId="{761FF850-1962-4262-BB84-2D6475DFF992}" destId="{0A2E7928-E5C2-4125-8DB6-232977F712BA}" srcOrd="0" destOrd="0" presId="urn:microsoft.com/office/officeart/2005/8/layout/list1"/>
    <dgm:cxn modelId="{7DD966B4-6D90-4ABA-ABC9-F5DDCFF163CF}" type="presOf" srcId="{5F45C83A-9024-4349-A27A-B752CCEA198B}" destId="{DF7995CC-3AD5-4725-A430-38AEF49F160D}" srcOrd="1" destOrd="0" presId="urn:microsoft.com/office/officeart/2005/8/layout/list1"/>
    <dgm:cxn modelId="{9B59A54A-3BA0-4119-88C3-12073C195288}" type="presOf" srcId="{AC87923E-2CE0-4A66-8534-A4FC1E17700E}" destId="{97923186-B0E0-4900-A27A-1D43BB8BC6B2}" srcOrd="0" destOrd="0" presId="urn:microsoft.com/office/officeart/2005/8/layout/list1"/>
    <dgm:cxn modelId="{168C99D6-CABF-4CFE-851F-1C17406293A1}" type="presOf" srcId="{1C39EDD1-34AC-4FA9-BD24-87A9140ED8E1}" destId="{F141C628-4F6B-4AD7-AF56-C88F6A1FF2BB}" srcOrd="0" destOrd="0" presId="urn:microsoft.com/office/officeart/2005/8/layout/list1"/>
    <dgm:cxn modelId="{2AABBF7B-41B8-49D0-91B0-704C2C4BF9EC}" type="presOf" srcId="{A847D010-CC61-4625-8ABB-68739919B953}" destId="{7808698D-55A3-447A-99DB-B0B2C03D430C}" srcOrd="0" destOrd="0" presId="urn:microsoft.com/office/officeart/2005/8/layout/list1"/>
    <dgm:cxn modelId="{820F9BDB-68D4-42BC-95BB-0BD0C0AAB978}" srcId="{AC87923E-2CE0-4A66-8534-A4FC1E17700E}" destId="{1C39EDD1-34AC-4FA9-BD24-87A9140ED8E1}" srcOrd="3" destOrd="0" parTransId="{A29EB849-489F-4A81-8659-4FCE6089AD2F}" sibTransId="{70DAB9DD-6003-4316-A601-D599AD84E9B1}"/>
    <dgm:cxn modelId="{A8FC69DF-53BF-4AB7-94E9-EBD2C5818E68}" type="presOf" srcId="{A847D010-CC61-4625-8ABB-68739919B953}" destId="{25EEF932-3004-4CFD-8A76-FB5B7EB6F7CD}" srcOrd="1" destOrd="0" presId="urn:microsoft.com/office/officeart/2005/8/layout/list1"/>
    <dgm:cxn modelId="{A60D81DA-5FBC-4D58-B3B0-4B7C51424DE6}" srcId="{AC87923E-2CE0-4A66-8534-A4FC1E17700E}" destId="{5F45C83A-9024-4349-A27A-B752CCEA198B}" srcOrd="0" destOrd="0" parTransId="{FC4430B7-6DBF-42D1-830E-8942C7A6CE51}" sibTransId="{801C5E1E-C768-4AC8-8B71-92044B514EA0}"/>
    <dgm:cxn modelId="{32D768C5-0BA0-42AC-A957-C87EC66B9C6D}" srcId="{AC87923E-2CE0-4A66-8534-A4FC1E17700E}" destId="{A847D010-CC61-4625-8ABB-68739919B953}" srcOrd="2" destOrd="0" parTransId="{A1DF9DCC-51B8-4512-9CA6-6421D152545F}" sibTransId="{36712C69-BBB9-45DB-8A01-180A0EDB8963}"/>
    <dgm:cxn modelId="{59D01DC1-95BB-4AAF-9A55-A40A5614B100}" type="presParOf" srcId="{97923186-B0E0-4900-A27A-1D43BB8BC6B2}" destId="{2A61FFF5-CDEF-4A4D-AA92-6903A2E26ADF}" srcOrd="0" destOrd="0" presId="urn:microsoft.com/office/officeart/2005/8/layout/list1"/>
    <dgm:cxn modelId="{79749B11-1EF0-49E5-BEAF-E45A0E21A4ED}" type="presParOf" srcId="{2A61FFF5-CDEF-4A4D-AA92-6903A2E26ADF}" destId="{1C1F0021-2784-4427-AE19-972A0583A59C}" srcOrd="0" destOrd="0" presId="urn:microsoft.com/office/officeart/2005/8/layout/list1"/>
    <dgm:cxn modelId="{02877653-23EB-4A03-8FC6-F5D35B3DD2AC}" type="presParOf" srcId="{2A61FFF5-CDEF-4A4D-AA92-6903A2E26ADF}" destId="{DF7995CC-3AD5-4725-A430-38AEF49F160D}" srcOrd="1" destOrd="0" presId="urn:microsoft.com/office/officeart/2005/8/layout/list1"/>
    <dgm:cxn modelId="{DAA6694D-ED25-492E-A4FE-8625867F119E}" type="presParOf" srcId="{97923186-B0E0-4900-A27A-1D43BB8BC6B2}" destId="{2A59013D-6962-4D23-BFA9-35094B049FE6}" srcOrd="1" destOrd="0" presId="urn:microsoft.com/office/officeart/2005/8/layout/list1"/>
    <dgm:cxn modelId="{0C468528-B3F8-4BD4-BB8F-E0F0ED513B2B}" type="presParOf" srcId="{97923186-B0E0-4900-A27A-1D43BB8BC6B2}" destId="{9FD4EE36-9CF2-4A15-9E0C-7DFCFEE18E59}" srcOrd="2" destOrd="0" presId="urn:microsoft.com/office/officeart/2005/8/layout/list1"/>
    <dgm:cxn modelId="{2B57D969-48DB-43C1-A8AE-A1E56A54FCAD}" type="presParOf" srcId="{97923186-B0E0-4900-A27A-1D43BB8BC6B2}" destId="{BA6B4B48-F52B-489F-9667-5C1641117536}" srcOrd="3" destOrd="0" presId="urn:microsoft.com/office/officeart/2005/8/layout/list1"/>
    <dgm:cxn modelId="{3F40B7A6-54A5-442C-8B3B-6F12130B0673}" type="presParOf" srcId="{97923186-B0E0-4900-A27A-1D43BB8BC6B2}" destId="{C6191F71-9E02-4DCB-99E4-E83ECFDC357E}" srcOrd="4" destOrd="0" presId="urn:microsoft.com/office/officeart/2005/8/layout/list1"/>
    <dgm:cxn modelId="{589CD55A-9F14-4A45-B720-6EC8EAEA730B}" type="presParOf" srcId="{C6191F71-9E02-4DCB-99E4-E83ECFDC357E}" destId="{0A2E7928-E5C2-4125-8DB6-232977F712BA}" srcOrd="0" destOrd="0" presId="urn:microsoft.com/office/officeart/2005/8/layout/list1"/>
    <dgm:cxn modelId="{69CB634A-5606-4ED0-AE5F-BB9A5140B0C6}" type="presParOf" srcId="{C6191F71-9E02-4DCB-99E4-E83ECFDC357E}" destId="{9A9EA1CA-8942-473E-9D22-DE8271252339}" srcOrd="1" destOrd="0" presId="urn:microsoft.com/office/officeart/2005/8/layout/list1"/>
    <dgm:cxn modelId="{96CB52FB-EB0F-45C0-8CF7-A8DA2860C207}" type="presParOf" srcId="{97923186-B0E0-4900-A27A-1D43BB8BC6B2}" destId="{9A18F4EE-C1D3-43DF-ACFB-8507831C56CC}" srcOrd="5" destOrd="0" presId="urn:microsoft.com/office/officeart/2005/8/layout/list1"/>
    <dgm:cxn modelId="{C553FBCF-2154-46BF-9433-3779560FD765}" type="presParOf" srcId="{97923186-B0E0-4900-A27A-1D43BB8BC6B2}" destId="{32E7BFE5-96C8-47B4-9221-DB52C2F90D35}" srcOrd="6" destOrd="0" presId="urn:microsoft.com/office/officeart/2005/8/layout/list1"/>
    <dgm:cxn modelId="{E9E716AA-039D-49BE-8D95-2F7595AF27D9}" type="presParOf" srcId="{97923186-B0E0-4900-A27A-1D43BB8BC6B2}" destId="{6E2CFDE4-F057-4A67-9654-BCA13D6C9DC0}" srcOrd="7" destOrd="0" presId="urn:microsoft.com/office/officeart/2005/8/layout/list1"/>
    <dgm:cxn modelId="{9597D38C-77B1-48E0-A095-57BCD12F0DE4}" type="presParOf" srcId="{97923186-B0E0-4900-A27A-1D43BB8BC6B2}" destId="{C232B822-BD40-4803-A7AB-59C9E0CCA688}" srcOrd="8" destOrd="0" presId="urn:microsoft.com/office/officeart/2005/8/layout/list1"/>
    <dgm:cxn modelId="{F7E9D82D-5115-4D8D-B518-965BEE7909C7}" type="presParOf" srcId="{C232B822-BD40-4803-A7AB-59C9E0CCA688}" destId="{7808698D-55A3-447A-99DB-B0B2C03D430C}" srcOrd="0" destOrd="0" presId="urn:microsoft.com/office/officeart/2005/8/layout/list1"/>
    <dgm:cxn modelId="{A86ABEB4-17BB-4F1D-8ABE-CC00B5EAACCD}" type="presParOf" srcId="{C232B822-BD40-4803-A7AB-59C9E0CCA688}" destId="{25EEF932-3004-4CFD-8A76-FB5B7EB6F7CD}" srcOrd="1" destOrd="0" presId="urn:microsoft.com/office/officeart/2005/8/layout/list1"/>
    <dgm:cxn modelId="{754A2B87-22BC-4408-8DD9-9497E4C3E33B}" type="presParOf" srcId="{97923186-B0E0-4900-A27A-1D43BB8BC6B2}" destId="{C007F797-CF50-420D-AB7F-9CD81E2AA70A}" srcOrd="9" destOrd="0" presId="urn:microsoft.com/office/officeart/2005/8/layout/list1"/>
    <dgm:cxn modelId="{8323D996-FC17-4E60-A194-ED65C87D01E6}" type="presParOf" srcId="{97923186-B0E0-4900-A27A-1D43BB8BC6B2}" destId="{F2B88C6F-EADA-4F2E-86E2-7C35E4128A7D}" srcOrd="10" destOrd="0" presId="urn:microsoft.com/office/officeart/2005/8/layout/list1"/>
    <dgm:cxn modelId="{ED25A98D-4DD3-4F69-9448-25BC91E6F080}" type="presParOf" srcId="{97923186-B0E0-4900-A27A-1D43BB8BC6B2}" destId="{707D023B-0706-4B36-99CA-12948C86F1BD}" srcOrd="11" destOrd="0" presId="urn:microsoft.com/office/officeart/2005/8/layout/list1"/>
    <dgm:cxn modelId="{B352E770-0020-4615-B667-9392C45A36E8}" type="presParOf" srcId="{97923186-B0E0-4900-A27A-1D43BB8BC6B2}" destId="{968BDA2A-3863-4C0C-8CC8-7C084BA7BBF5}" srcOrd="12" destOrd="0" presId="urn:microsoft.com/office/officeart/2005/8/layout/list1"/>
    <dgm:cxn modelId="{72120839-81D9-459D-B2B5-14C62B3BD5A2}" type="presParOf" srcId="{968BDA2A-3863-4C0C-8CC8-7C084BA7BBF5}" destId="{F141C628-4F6B-4AD7-AF56-C88F6A1FF2BB}" srcOrd="0" destOrd="0" presId="urn:microsoft.com/office/officeart/2005/8/layout/list1"/>
    <dgm:cxn modelId="{69EB4011-CDF3-49AA-9869-79F57BCF4BEA}" type="presParOf" srcId="{968BDA2A-3863-4C0C-8CC8-7C084BA7BBF5}" destId="{4BD2C1A5-B4BF-42F9-9375-076F9E2F1AAF}" srcOrd="1" destOrd="0" presId="urn:microsoft.com/office/officeart/2005/8/layout/list1"/>
    <dgm:cxn modelId="{DAB0D4F2-4569-4269-92E1-F496770E47BD}" type="presParOf" srcId="{97923186-B0E0-4900-A27A-1D43BB8BC6B2}" destId="{6FC730FD-DBE2-41F7-A012-3D8C8DAC0F77}" srcOrd="13" destOrd="0" presId="urn:microsoft.com/office/officeart/2005/8/layout/list1"/>
    <dgm:cxn modelId="{2697A419-A0CF-4DA1-8CAA-8A897681BCBF}" type="presParOf" srcId="{97923186-B0E0-4900-A27A-1D43BB8BC6B2}" destId="{16A3AB47-323B-4DE4-B6EA-D966E308833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12D6B1-2C57-4715-96A1-55E972C64DDE}" type="doc">
      <dgm:prSet loTypeId="urn:microsoft.com/office/officeart/2008/layout/LinedList" loCatId="list" qsTypeId="urn:microsoft.com/office/officeart/2005/8/quickstyle/3d1" qsCatId="3D" csTypeId="urn:microsoft.com/office/officeart/2005/8/colors/accent3_5" csCatId="accent3" phldr="1"/>
      <dgm:spPr/>
      <dgm:t>
        <a:bodyPr/>
        <a:lstStyle/>
        <a:p>
          <a:endParaRPr lang="uk-UA"/>
        </a:p>
      </dgm:t>
    </dgm:pt>
    <dgm:pt modelId="{FEC741C2-7EB1-4F56-BCF9-F48E7C2F2B76}">
      <dgm:prSet phldrT="[Текст]" custT="1"/>
      <dgm:spPr/>
      <dgm:t>
        <a:bodyPr/>
        <a:lstStyle/>
        <a:p>
          <a:pPr algn="just"/>
          <a:r>
            <a:rPr lang="uk-UA" sz="2800" dirty="0" smtClean="0"/>
            <a:t>попередній  аналіз  об’єкта  дослідження</a:t>
          </a:r>
          <a:endParaRPr lang="uk-UA" sz="2800" dirty="0"/>
        </a:p>
      </dgm:t>
    </dgm:pt>
    <dgm:pt modelId="{6A9EE583-B34F-47A1-A195-BA33CBDF9184}" type="parTrans" cxnId="{615A07DB-7D76-4076-9D4C-D3BE82EEF591}">
      <dgm:prSet/>
      <dgm:spPr/>
      <dgm:t>
        <a:bodyPr/>
        <a:lstStyle/>
        <a:p>
          <a:pPr algn="just"/>
          <a:endParaRPr lang="uk-UA"/>
        </a:p>
      </dgm:t>
    </dgm:pt>
    <dgm:pt modelId="{3E9573B5-9E8B-41D0-BF3E-4F5A390391BA}" type="sibTrans" cxnId="{615A07DB-7D76-4076-9D4C-D3BE82EEF591}">
      <dgm:prSet/>
      <dgm:spPr/>
      <dgm:t>
        <a:bodyPr/>
        <a:lstStyle/>
        <a:p>
          <a:pPr algn="just"/>
          <a:endParaRPr lang="uk-UA"/>
        </a:p>
      </dgm:t>
    </dgm:pt>
    <dgm:pt modelId="{414919D4-5C5A-4A45-8059-92CFC9E312C6}">
      <dgm:prSet phldrT="[Текст]" custT="1"/>
      <dgm:spPr/>
      <dgm:t>
        <a:bodyPr/>
        <a:lstStyle/>
        <a:p>
          <a:pPr algn="just"/>
          <a:r>
            <a:rPr lang="uk-UA" sz="2800" dirty="0" smtClean="0"/>
            <a:t>побудова  моделі</a:t>
          </a:r>
          <a:endParaRPr lang="uk-UA" sz="2800" dirty="0"/>
        </a:p>
      </dgm:t>
    </dgm:pt>
    <dgm:pt modelId="{D313E7E1-813B-4B28-97CD-925C9C9046F2}" type="parTrans" cxnId="{E197A241-1685-429F-A6EA-06336EAF7893}">
      <dgm:prSet/>
      <dgm:spPr/>
      <dgm:t>
        <a:bodyPr/>
        <a:lstStyle/>
        <a:p>
          <a:pPr algn="just"/>
          <a:endParaRPr lang="uk-UA"/>
        </a:p>
      </dgm:t>
    </dgm:pt>
    <dgm:pt modelId="{98422905-85C4-4308-BE65-71D7ACEF8F84}" type="sibTrans" cxnId="{E197A241-1685-429F-A6EA-06336EAF7893}">
      <dgm:prSet/>
      <dgm:spPr/>
      <dgm:t>
        <a:bodyPr/>
        <a:lstStyle/>
        <a:p>
          <a:pPr algn="just"/>
          <a:endParaRPr lang="uk-UA"/>
        </a:p>
      </dgm:t>
    </dgm:pt>
    <dgm:pt modelId="{88825A2A-5992-4ED4-8697-467B91F74E5F}">
      <dgm:prSet phldrT="[Текст]" custT="1"/>
      <dgm:spPr/>
      <dgm:t>
        <a:bodyPr/>
        <a:lstStyle/>
        <a:p>
          <a:pPr algn="just"/>
          <a:r>
            <a:rPr lang="uk-UA" sz="2800" dirty="0" smtClean="0"/>
            <a:t>реалізація  моделі  математичними  методами</a:t>
          </a:r>
          <a:endParaRPr lang="uk-UA" sz="2800" dirty="0"/>
        </a:p>
      </dgm:t>
    </dgm:pt>
    <dgm:pt modelId="{8D7FDD60-7C30-4239-883F-9134E5E5890B}" type="parTrans" cxnId="{1FB4E179-DB82-41AE-924D-97998816798D}">
      <dgm:prSet/>
      <dgm:spPr/>
      <dgm:t>
        <a:bodyPr/>
        <a:lstStyle/>
        <a:p>
          <a:pPr algn="just"/>
          <a:endParaRPr lang="uk-UA"/>
        </a:p>
      </dgm:t>
    </dgm:pt>
    <dgm:pt modelId="{7789AACC-0796-45C1-AD8D-C42216EA2531}" type="sibTrans" cxnId="{1FB4E179-DB82-41AE-924D-97998816798D}">
      <dgm:prSet/>
      <dgm:spPr/>
      <dgm:t>
        <a:bodyPr/>
        <a:lstStyle/>
        <a:p>
          <a:pPr algn="just"/>
          <a:endParaRPr lang="uk-UA"/>
        </a:p>
      </dgm:t>
    </dgm:pt>
    <dgm:pt modelId="{C6E65D61-377C-49FB-B977-3B0A1894EEA5}">
      <dgm:prSet phldrT="[Текст]" custT="1"/>
      <dgm:spPr/>
      <dgm:t>
        <a:bodyPr/>
        <a:lstStyle/>
        <a:p>
          <a:pPr algn="just"/>
          <a:r>
            <a:rPr lang="uk-UA" sz="2800" dirty="0" smtClean="0"/>
            <a:t>аналіз  одержаних  результатів  </a:t>
          </a:r>
          <a:endParaRPr lang="uk-UA" sz="2800" dirty="0"/>
        </a:p>
      </dgm:t>
    </dgm:pt>
    <dgm:pt modelId="{AB9B81EA-48EC-4526-A447-60982978CE08}" type="parTrans" cxnId="{90BEC847-225B-4574-B65B-F31256875E83}">
      <dgm:prSet/>
      <dgm:spPr/>
      <dgm:t>
        <a:bodyPr/>
        <a:lstStyle/>
        <a:p>
          <a:pPr algn="just"/>
          <a:endParaRPr lang="uk-UA"/>
        </a:p>
      </dgm:t>
    </dgm:pt>
    <dgm:pt modelId="{A21C0621-2A01-409B-84D6-1B20E1BC38D6}" type="sibTrans" cxnId="{90BEC847-225B-4574-B65B-F31256875E83}">
      <dgm:prSet/>
      <dgm:spPr/>
      <dgm:t>
        <a:bodyPr/>
        <a:lstStyle/>
        <a:p>
          <a:pPr algn="just"/>
          <a:endParaRPr lang="uk-UA"/>
        </a:p>
      </dgm:t>
    </dgm:pt>
    <dgm:pt modelId="{F320295C-DCF4-4BAC-9F25-1AFDBE4E1B60}">
      <dgm:prSet phldrT="[Текст]" custT="1"/>
      <dgm:spPr/>
      <dgm:t>
        <a:bodyPr/>
        <a:lstStyle/>
        <a:p>
          <a:pPr algn="just"/>
          <a:r>
            <a:rPr lang="uk-UA" sz="2800" dirty="0" smtClean="0"/>
            <a:t>перенесення  на  образ,  що  вивчається.</a:t>
          </a:r>
          <a:endParaRPr lang="uk-UA" sz="2800" dirty="0"/>
        </a:p>
      </dgm:t>
    </dgm:pt>
    <dgm:pt modelId="{8388544F-6081-4B2B-A8DE-356496D3F703}" type="parTrans" cxnId="{C75D9E18-1BFD-4505-B050-A5852A2FDDC0}">
      <dgm:prSet/>
      <dgm:spPr/>
      <dgm:t>
        <a:bodyPr/>
        <a:lstStyle/>
        <a:p>
          <a:pPr algn="just"/>
          <a:endParaRPr lang="uk-UA"/>
        </a:p>
      </dgm:t>
    </dgm:pt>
    <dgm:pt modelId="{A2474BFF-52BD-42D1-BA04-8E77F716CC8E}" type="sibTrans" cxnId="{C75D9E18-1BFD-4505-B050-A5852A2FDDC0}">
      <dgm:prSet/>
      <dgm:spPr/>
      <dgm:t>
        <a:bodyPr/>
        <a:lstStyle/>
        <a:p>
          <a:pPr algn="just"/>
          <a:endParaRPr lang="uk-UA"/>
        </a:p>
      </dgm:t>
    </dgm:pt>
    <dgm:pt modelId="{7A486506-3D1B-40B5-991C-EEEB45AF48DE}" type="pres">
      <dgm:prSet presAssocID="{EE12D6B1-2C57-4715-96A1-55E972C64DD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uk-UA"/>
        </a:p>
      </dgm:t>
    </dgm:pt>
    <dgm:pt modelId="{EA9DA76D-9F50-4BF5-9CB1-984DD25C0E0C}" type="pres">
      <dgm:prSet presAssocID="{FEC741C2-7EB1-4F56-BCF9-F48E7C2F2B76}" presName="thickLine" presStyleLbl="alignNode1" presStyleIdx="0" presStyleCnt="5"/>
      <dgm:spPr/>
    </dgm:pt>
    <dgm:pt modelId="{CC65EC5F-054B-445D-A739-51E8585A41D4}" type="pres">
      <dgm:prSet presAssocID="{FEC741C2-7EB1-4F56-BCF9-F48E7C2F2B76}" presName="horz1" presStyleCnt="0"/>
      <dgm:spPr/>
    </dgm:pt>
    <dgm:pt modelId="{1C35BB4A-0090-42A2-A3B1-FA9421082D42}" type="pres">
      <dgm:prSet presAssocID="{FEC741C2-7EB1-4F56-BCF9-F48E7C2F2B76}" presName="tx1" presStyleLbl="revTx" presStyleIdx="0" presStyleCnt="5"/>
      <dgm:spPr/>
      <dgm:t>
        <a:bodyPr/>
        <a:lstStyle/>
        <a:p>
          <a:endParaRPr lang="uk-UA"/>
        </a:p>
      </dgm:t>
    </dgm:pt>
    <dgm:pt modelId="{CE91F702-2762-47D8-BD27-94EDE8641222}" type="pres">
      <dgm:prSet presAssocID="{FEC741C2-7EB1-4F56-BCF9-F48E7C2F2B76}" presName="vert1" presStyleCnt="0"/>
      <dgm:spPr/>
    </dgm:pt>
    <dgm:pt modelId="{63BB8CA3-883E-4055-8141-9BC8A9B3D6F1}" type="pres">
      <dgm:prSet presAssocID="{414919D4-5C5A-4A45-8059-92CFC9E312C6}" presName="thickLine" presStyleLbl="alignNode1" presStyleIdx="1" presStyleCnt="5"/>
      <dgm:spPr/>
    </dgm:pt>
    <dgm:pt modelId="{F27EDBDD-FFC2-49D1-B52A-17EE654E468A}" type="pres">
      <dgm:prSet presAssocID="{414919D4-5C5A-4A45-8059-92CFC9E312C6}" presName="horz1" presStyleCnt="0"/>
      <dgm:spPr/>
    </dgm:pt>
    <dgm:pt modelId="{4E1B4EA3-3BE4-4608-B335-0680E7B88C50}" type="pres">
      <dgm:prSet presAssocID="{414919D4-5C5A-4A45-8059-92CFC9E312C6}" presName="tx1" presStyleLbl="revTx" presStyleIdx="1" presStyleCnt="5"/>
      <dgm:spPr/>
      <dgm:t>
        <a:bodyPr/>
        <a:lstStyle/>
        <a:p>
          <a:endParaRPr lang="uk-UA"/>
        </a:p>
      </dgm:t>
    </dgm:pt>
    <dgm:pt modelId="{35DF4EF3-37CB-4BA7-9C8F-7FC6DC2C3D13}" type="pres">
      <dgm:prSet presAssocID="{414919D4-5C5A-4A45-8059-92CFC9E312C6}" presName="vert1" presStyleCnt="0"/>
      <dgm:spPr/>
    </dgm:pt>
    <dgm:pt modelId="{994CF60A-D534-4047-BDD0-22E2CDD277E2}" type="pres">
      <dgm:prSet presAssocID="{88825A2A-5992-4ED4-8697-467B91F74E5F}" presName="thickLine" presStyleLbl="alignNode1" presStyleIdx="2" presStyleCnt="5"/>
      <dgm:spPr/>
    </dgm:pt>
    <dgm:pt modelId="{23A3A5A5-0536-4B90-8364-D0E58E94B5F3}" type="pres">
      <dgm:prSet presAssocID="{88825A2A-5992-4ED4-8697-467B91F74E5F}" presName="horz1" presStyleCnt="0"/>
      <dgm:spPr/>
    </dgm:pt>
    <dgm:pt modelId="{021E6071-76C3-4AA5-A71F-442C68701C12}" type="pres">
      <dgm:prSet presAssocID="{88825A2A-5992-4ED4-8697-467B91F74E5F}" presName="tx1" presStyleLbl="revTx" presStyleIdx="2" presStyleCnt="5"/>
      <dgm:spPr/>
      <dgm:t>
        <a:bodyPr/>
        <a:lstStyle/>
        <a:p>
          <a:endParaRPr lang="uk-UA"/>
        </a:p>
      </dgm:t>
    </dgm:pt>
    <dgm:pt modelId="{10CE1B66-BA88-4E88-82AB-AF6636A4EF4A}" type="pres">
      <dgm:prSet presAssocID="{88825A2A-5992-4ED4-8697-467B91F74E5F}" presName="vert1" presStyleCnt="0"/>
      <dgm:spPr/>
    </dgm:pt>
    <dgm:pt modelId="{F8A797F7-387C-475F-B92F-1DA6E2685594}" type="pres">
      <dgm:prSet presAssocID="{C6E65D61-377C-49FB-B977-3B0A1894EEA5}" presName="thickLine" presStyleLbl="alignNode1" presStyleIdx="3" presStyleCnt="5"/>
      <dgm:spPr/>
    </dgm:pt>
    <dgm:pt modelId="{E03A2AEE-22CA-410F-9251-A119E6447C0C}" type="pres">
      <dgm:prSet presAssocID="{C6E65D61-377C-49FB-B977-3B0A1894EEA5}" presName="horz1" presStyleCnt="0"/>
      <dgm:spPr/>
    </dgm:pt>
    <dgm:pt modelId="{51E716C2-9746-469D-AA5E-E4942B7B1F0A}" type="pres">
      <dgm:prSet presAssocID="{C6E65D61-377C-49FB-B977-3B0A1894EEA5}" presName="tx1" presStyleLbl="revTx" presStyleIdx="3" presStyleCnt="5"/>
      <dgm:spPr/>
      <dgm:t>
        <a:bodyPr/>
        <a:lstStyle/>
        <a:p>
          <a:endParaRPr lang="uk-UA"/>
        </a:p>
      </dgm:t>
    </dgm:pt>
    <dgm:pt modelId="{5A0071B2-2FB8-419F-A018-A05DF71EFA97}" type="pres">
      <dgm:prSet presAssocID="{C6E65D61-377C-49FB-B977-3B0A1894EEA5}" presName="vert1" presStyleCnt="0"/>
      <dgm:spPr/>
    </dgm:pt>
    <dgm:pt modelId="{6D525C50-5CEB-4C81-9AD0-90B999676451}" type="pres">
      <dgm:prSet presAssocID="{F320295C-DCF4-4BAC-9F25-1AFDBE4E1B60}" presName="thickLine" presStyleLbl="alignNode1" presStyleIdx="4" presStyleCnt="5"/>
      <dgm:spPr/>
    </dgm:pt>
    <dgm:pt modelId="{B8266025-A427-4E43-8F58-3DD5C5B2044B}" type="pres">
      <dgm:prSet presAssocID="{F320295C-DCF4-4BAC-9F25-1AFDBE4E1B60}" presName="horz1" presStyleCnt="0"/>
      <dgm:spPr/>
    </dgm:pt>
    <dgm:pt modelId="{4412E36C-A17F-4AD1-8FE1-88995E00973C}" type="pres">
      <dgm:prSet presAssocID="{F320295C-DCF4-4BAC-9F25-1AFDBE4E1B60}" presName="tx1" presStyleLbl="revTx" presStyleIdx="4" presStyleCnt="5"/>
      <dgm:spPr/>
      <dgm:t>
        <a:bodyPr/>
        <a:lstStyle/>
        <a:p>
          <a:endParaRPr lang="uk-UA"/>
        </a:p>
      </dgm:t>
    </dgm:pt>
    <dgm:pt modelId="{F30829FA-71D8-4677-97AB-AA972017A2A3}" type="pres">
      <dgm:prSet presAssocID="{F320295C-DCF4-4BAC-9F25-1AFDBE4E1B60}" presName="vert1" presStyleCnt="0"/>
      <dgm:spPr/>
    </dgm:pt>
  </dgm:ptLst>
  <dgm:cxnLst>
    <dgm:cxn modelId="{615A07DB-7D76-4076-9D4C-D3BE82EEF591}" srcId="{EE12D6B1-2C57-4715-96A1-55E972C64DDE}" destId="{FEC741C2-7EB1-4F56-BCF9-F48E7C2F2B76}" srcOrd="0" destOrd="0" parTransId="{6A9EE583-B34F-47A1-A195-BA33CBDF9184}" sibTransId="{3E9573B5-9E8B-41D0-BF3E-4F5A390391BA}"/>
    <dgm:cxn modelId="{10FB0F69-ED67-4BA3-B9E9-7BB7C0E714E5}" type="presOf" srcId="{C6E65D61-377C-49FB-B977-3B0A1894EEA5}" destId="{51E716C2-9746-469D-AA5E-E4942B7B1F0A}" srcOrd="0" destOrd="0" presId="urn:microsoft.com/office/officeart/2008/layout/LinedList"/>
    <dgm:cxn modelId="{E197A241-1685-429F-A6EA-06336EAF7893}" srcId="{EE12D6B1-2C57-4715-96A1-55E972C64DDE}" destId="{414919D4-5C5A-4A45-8059-92CFC9E312C6}" srcOrd="1" destOrd="0" parTransId="{D313E7E1-813B-4B28-97CD-925C9C9046F2}" sibTransId="{98422905-85C4-4308-BE65-71D7ACEF8F84}"/>
    <dgm:cxn modelId="{A2AB81BE-5696-4E89-A89A-9934A6CE8D43}" type="presOf" srcId="{88825A2A-5992-4ED4-8697-467B91F74E5F}" destId="{021E6071-76C3-4AA5-A71F-442C68701C12}" srcOrd="0" destOrd="0" presId="urn:microsoft.com/office/officeart/2008/layout/LinedList"/>
    <dgm:cxn modelId="{90BEC847-225B-4574-B65B-F31256875E83}" srcId="{EE12D6B1-2C57-4715-96A1-55E972C64DDE}" destId="{C6E65D61-377C-49FB-B977-3B0A1894EEA5}" srcOrd="3" destOrd="0" parTransId="{AB9B81EA-48EC-4526-A447-60982978CE08}" sibTransId="{A21C0621-2A01-409B-84D6-1B20E1BC38D6}"/>
    <dgm:cxn modelId="{1491E0D5-7C7D-4905-85FB-18B27D59C601}" type="presOf" srcId="{EE12D6B1-2C57-4715-96A1-55E972C64DDE}" destId="{7A486506-3D1B-40B5-991C-EEEB45AF48DE}" srcOrd="0" destOrd="0" presId="urn:microsoft.com/office/officeart/2008/layout/LinedList"/>
    <dgm:cxn modelId="{1FB4E179-DB82-41AE-924D-97998816798D}" srcId="{EE12D6B1-2C57-4715-96A1-55E972C64DDE}" destId="{88825A2A-5992-4ED4-8697-467B91F74E5F}" srcOrd="2" destOrd="0" parTransId="{8D7FDD60-7C30-4239-883F-9134E5E5890B}" sibTransId="{7789AACC-0796-45C1-AD8D-C42216EA2531}"/>
    <dgm:cxn modelId="{14AAFB07-A83E-4B23-9839-299283F0AD56}" type="presOf" srcId="{414919D4-5C5A-4A45-8059-92CFC9E312C6}" destId="{4E1B4EA3-3BE4-4608-B335-0680E7B88C50}" srcOrd="0" destOrd="0" presId="urn:microsoft.com/office/officeart/2008/layout/LinedList"/>
    <dgm:cxn modelId="{C75D9E18-1BFD-4505-B050-A5852A2FDDC0}" srcId="{EE12D6B1-2C57-4715-96A1-55E972C64DDE}" destId="{F320295C-DCF4-4BAC-9F25-1AFDBE4E1B60}" srcOrd="4" destOrd="0" parTransId="{8388544F-6081-4B2B-A8DE-356496D3F703}" sibTransId="{A2474BFF-52BD-42D1-BA04-8E77F716CC8E}"/>
    <dgm:cxn modelId="{2BA2633B-A365-45D3-A570-C7C65F42A66D}" type="presOf" srcId="{F320295C-DCF4-4BAC-9F25-1AFDBE4E1B60}" destId="{4412E36C-A17F-4AD1-8FE1-88995E00973C}" srcOrd="0" destOrd="0" presId="urn:microsoft.com/office/officeart/2008/layout/LinedList"/>
    <dgm:cxn modelId="{55CF03C8-B194-40AD-9B2F-B423DA1DC232}" type="presOf" srcId="{FEC741C2-7EB1-4F56-BCF9-F48E7C2F2B76}" destId="{1C35BB4A-0090-42A2-A3B1-FA9421082D42}" srcOrd="0" destOrd="0" presId="urn:microsoft.com/office/officeart/2008/layout/LinedList"/>
    <dgm:cxn modelId="{940B6605-02F4-4969-A22B-04065E490E16}" type="presParOf" srcId="{7A486506-3D1B-40B5-991C-EEEB45AF48DE}" destId="{EA9DA76D-9F50-4BF5-9CB1-984DD25C0E0C}" srcOrd="0" destOrd="0" presId="urn:microsoft.com/office/officeart/2008/layout/LinedList"/>
    <dgm:cxn modelId="{337E07D2-3EE6-4A65-85A2-C7B4E5EA34F2}" type="presParOf" srcId="{7A486506-3D1B-40B5-991C-EEEB45AF48DE}" destId="{CC65EC5F-054B-445D-A739-51E8585A41D4}" srcOrd="1" destOrd="0" presId="urn:microsoft.com/office/officeart/2008/layout/LinedList"/>
    <dgm:cxn modelId="{0AC80FB2-7ABF-4729-A2AD-DE708A461A0B}" type="presParOf" srcId="{CC65EC5F-054B-445D-A739-51E8585A41D4}" destId="{1C35BB4A-0090-42A2-A3B1-FA9421082D42}" srcOrd="0" destOrd="0" presId="urn:microsoft.com/office/officeart/2008/layout/LinedList"/>
    <dgm:cxn modelId="{CB760B9E-7485-4046-BD08-97ADA06B244C}" type="presParOf" srcId="{CC65EC5F-054B-445D-A739-51E8585A41D4}" destId="{CE91F702-2762-47D8-BD27-94EDE8641222}" srcOrd="1" destOrd="0" presId="urn:microsoft.com/office/officeart/2008/layout/LinedList"/>
    <dgm:cxn modelId="{88684494-AA1F-4EA1-8194-751903984CB8}" type="presParOf" srcId="{7A486506-3D1B-40B5-991C-EEEB45AF48DE}" destId="{63BB8CA3-883E-4055-8141-9BC8A9B3D6F1}" srcOrd="2" destOrd="0" presId="urn:microsoft.com/office/officeart/2008/layout/LinedList"/>
    <dgm:cxn modelId="{F9785815-FC1B-4089-BA89-35923D8376CA}" type="presParOf" srcId="{7A486506-3D1B-40B5-991C-EEEB45AF48DE}" destId="{F27EDBDD-FFC2-49D1-B52A-17EE654E468A}" srcOrd="3" destOrd="0" presId="urn:microsoft.com/office/officeart/2008/layout/LinedList"/>
    <dgm:cxn modelId="{38231EFE-A510-4379-B4CC-AB1020F5696F}" type="presParOf" srcId="{F27EDBDD-FFC2-49D1-B52A-17EE654E468A}" destId="{4E1B4EA3-3BE4-4608-B335-0680E7B88C50}" srcOrd="0" destOrd="0" presId="urn:microsoft.com/office/officeart/2008/layout/LinedList"/>
    <dgm:cxn modelId="{CBD898DD-625C-4A26-8B89-545CB8A0E5AC}" type="presParOf" srcId="{F27EDBDD-FFC2-49D1-B52A-17EE654E468A}" destId="{35DF4EF3-37CB-4BA7-9C8F-7FC6DC2C3D13}" srcOrd="1" destOrd="0" presId="urn:microsoft.com/office/officeart/2008/layout/LinedList"/>
    <dgm:cxn modelId="{D104949C-9308-4077-82C8-0698A5D93D2C}" type="presParOf" srcId="{7A486506-3D1B-40B5-991C-EEEB45AF48DE}" destId="{994CF60A-D534-4047-BDD0-22E2CDD277E2}" srcOrd="4" destOrd="0" presId="urn:microsoft.com/office/officeart/2008/layout/LinedList"/>
    <dgm:cxn modelId="{1248A4B6-0A9E-43BF-BA16-736927549777}" type="presParOf" srcId="{7A486506-3D1B-40B5-991C-EEEB45AF48DE}" destId="{23A3A5A5-0536-4B90-8364-D0E58E94B5F3}" srcOrd="5" destOrd="0" presId="urn:microsoft.com/office/officeart/2008/layout/LinedList"/>
    <dgm:cxn modelId="{DC054930-5287-4793-B164-6D5A5EE2A79A}" type="presParOf" srcId="{23A3A5A5-0536-4B90-8364-D0E58E94B5F3}" destId="{021E6071-76C3-4AA5-A71F-442C68701C12}" srcOrd="0" destOrd="0" presId="urn:microsoft.com/office/officeart/2008/layout/LinedList"/>
    <dgm:cxn modelId="{C00E5021-750A-466B-9513-62242551B584}" type="presParOf" srcId="{23A3A5A5-0536-4B90-8364-D0E58E94B5F3}" destId="{10CE1B66-BA88-4E88-82AB-AF6636A4EF4A}" srcOrd="1" destOrd="0" presId="urn:microsoft.com/office/officeart/2008/layout/LinedList"/>
    <dgm:cxn modelId="{F8294FAD-1485-49CC-83C8-0AF88465394D}" type="presParOf" srcId="{7A486506-3D1B-40B5-991C-EEEB45AF48DE}" destId="{F8A797F7-387C-475F-B92F-1DA6E2685594}" srcOrd="6" destOrd="0" presId="urn:microsoft.com/office/officeart/2008/layout/LinedList"/>
    <dgm:cxn modelId="{8D90ABDB-1D2B-4299-8155-B41078D783EF}" type="presParOf" srcId="{7A486506-3D1B-40B5-991C-EEEB45AF48DE}" destId="{E03A2AEE-22CA-410F-9251-A119E6447C0C}" srcOrd="7" destOrd="0" presId="urn:microsoft.com/office/officeart/2008/layout/LinedList"/>
    <dgm:cxn modelId="{4304A257-566A-4384-A7E2-32DC56D9E878}" type="presParOf" srcId="{E03A2AEE-22CA-410F-9251-A119E6447C0C}" destId="{51E716C2-9746-469D-AA5E-E4942B7B1F0A}" srcOrd="0" destOrd="0" presId="urn:microsoft.com/office/officeart/2008/layout/LinedList"/>
    <dgm:cxn modelId="{9D2289A1-BF0F-4EA0-8EE2-F1ABE6D16095}" type="presParOf" srcId="{E03A2AEE-22CA-410F-9251-A119E6447C0C}" destId="{5A0071B2-2FB8-419F-A018-A05DF71EFA97}" srcOrd="1" destOrd="0" presId="urn:microsoft.com/office/officeart/2008/layout/LinedList"/>
    <dgm:cxn modelId="{2ABD95A0-7B2C-43C6-B8BF-979D7B3BAF42}" type="presParOf" srcId="{7A486506-3D1B-40B5-991C-EEEB45AF48DE}" destId="{6D525C50-5CEB-4C81-9AD0-90B999676451}" srcOrd="8" destOrd="0" presId="urn:microsoft.com/office/officeart/2008/layout/LinedList"/>
    <dgm:cxn modelId="{341C5D60-AA7B-40CA-873E-EC5E61599887}" type="presParOf" srcId="{7A486506-3D1B-40B5-991C-EEEB45AF48DE}" destId="{B8266025-A427-4E43-8F58-3DD5C5B2044B}" srcOrd="9" destOrd="0" presId="urn:microsoft.com/office/officeart/2008/layout/LinedList"/>
    <dgm:cxn modelId="{0375386C-5E50-478E-9AED-89D65C2D2C41}" type="presParOf" srcId="{B8266025-A427-4E43-8F58-3DD5C5B2044B}" destId="{4412E36C-A17F-4AD1-8FE1-88995E00973C}" srcOrd="0" destOrd="0" presId="urn:microsoft.com/office/officeart/2008/layout/LinedList"/>
    <dgm:cxn modelId="{1F16492A-E0F1-44C9-904F-A6243824E87D}" type="presParOf" srcId="{B8266025-A427-4E43-8F58-3DD5C5B2044B}" destId="{F30829FA-71D8-4677-97AB-AA972017A2A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981709-379C-4C2C-BA84-4084879ED735}">
      <dsp:nvSpPr>
        <dsp:cNvPr id="0" name=""/>
        <dsp:cNvSpPr/>
      </dsp:nvSpPr>
      <dsp:spPr>
        <a:xfrm>
          <a:off x="-6267422" y="-959073"/>
          <a:ext cx="7462763" cy="7462763"/>
        </a:xfrm>
        <a:prstGeom prst="blockArc">
          <a:avLst>
            <a:gd name="adj1" fmla="val 18900000"/>
            <a:gd name="adj2" fmla="val 2700000"/>
            <a:gd name="adj3" fmla="val 289"/>
          </a:avLst>
        </a:pr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03E3EB-5093-499F-A03C-CA2C347C3CE8}">
      <dsp:nvSpPr>
        <dsp:cNvPr id="0" name=""/>
        <dsp:cNvSpPr/>
      </dsp:nvSpPr>
      <dsp:spPr>
        <a:xfrm>
          <a:off x="769592" y="554461"/>
          <a:ext cx="6988301" cy="110892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 extrusionH="76200" contourW="12700">
          <a:bevelT w="63500" h="25400" prst="softRound"/>
          <a:extrusionClr>
            <a:srgbClr val="CC00CC"/>
          </a:extrusionClr>
          <a:contourClr>
            <a:srgbClr val="CC00CC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0208" tIns="71120" rIns="71120" bIns="7112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ключем до пізнання навколишнього світу</a:t>
          </a:r>
          <a:endParaRPr lang="uk-UA" sz="2800" kern="1200" dirty="0"/>
        </a:p>
      </dsp:txBody>
      <dsp:txXfrm>
        <a:off x="769592" y="554461"/>
        <a:ext cx="6988301" cy="1108923"/>
      </dsp:txXfrm>
    </dsp:sp>
    <dsp:sp modelId="{3137D910-F1E4-46DD-85B8-E622086FCB6F}">
      <dsp:nvSpPr>
        <dsp:cNvPr id="0" name=""/>
        <dsp:cNvSpPr/>
      </dsp:nvSpPr>
      <dsp:spPr>
        <a:xfrm>
          <a:off x="76515" y="415846"/>
          <a:ext cx="1386154" cy="13861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/>
        </a:scene3d>
        <a:sp3d extrusionH="76200" contourW="12700">
          <a:bevelT w="152400" h="50800" prst="softRound"/>
          <a:extrusionClr>
            <a:srgbClr val="CC00CC"/>
          </a:extrusionClr>
          <a:contourClr>
            <a:srgbClr val="CC00CC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F8FBD30-605A-4108-80A1-12FB3DBA90EE}">
      <dsp:nvSpPr>
        <dsp:cNvPr id="0" name=""/>
        <dsp:cNvSpPr/>
      </dsp:nvSpPr>
      <dsp:spPr>
        <a:xfrm>
          <a:off x="1172686" y="2217846"/>
          <a:ext cx="6585208" cy="110892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 extrusionH="76200" contourW="12700">
          <a:bevelT w="63500" h="25400" prst="softRound"/>
          <a:extrusionClr>
            <a:srgbClr val="CC00CC"/>
          </a:extrusionClr>
          <a:contourClr>
            <a:srgbClr val="CC00CC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0208" tIns="71120" rIns="71120" bIns="7112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фундаментом науково-технічного процесу</a:t>
          </a:r>
          <a:endParaRPr lang="uk-UA" sz="2800" kern="1200" dirty="0"/>
        </a:p>
      </dsp:txBody>
      <dsp:txXfrm>
        <a:off x="1172686" y="2217846"/>
        <a:ext cx="6585208" cy="1108923"/>
      </dsp:txXfrm>
    </dsp:sp>
    <dsp:sp modelId="{BCDC87D6-4C7E-4833-8A5B-2733A8DB7594}">
      <dsp:nvSpPr>
        <dsp:cNvPr id="0" name=""/>
        <dsp:cNvSpPr/>
      </dsp:nvSpPr>
      <dsp:spPr>
        <a:xfrm>
          <a:off x="479609" y="2079231"/>
          <a:ext cx="1386154" cy="13861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/>
        </a:scene3d>
        <a:sp3d extrusionH="76200" contourW="12700">
          <a:bevelT w="152400" h="50800" prst="softRound"/>
          <a:extrusionClr>
            <a:srgbClr val="CC00CC"/>
          </a:extrusionClr>
          <a:contourClr>
            <a:srgbClr val="CC00CC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B905C5D-438C-4015-8300-4DAB3A225FC8}">
      <dsp:nvSpPr>
        <dsp:cNvPr id="0" name=""/>
        <dsp:cNvSpPr/>
      </dsp:nvSpPr>
      <dsp:spPr>
        <a:xfrm>
          <a:off x="769592" y="3881231"/>
          <a:ext cx="6988301" cy="110892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 extrusionH="76200" contourW="12700">
          <a:bevelT w="63500" h="25400" prst="softRound"/>
          <a:extrusionClr>
            <a:srgbClr val="CC00CC"/>
          </a:extrusionClr>
          <a:contourClr>
            <a:srgbClr val="CC00CC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0208" tIns="71120" rIns="71120" bIns="7112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важливою компонентою розвитку особистості </a:t>
          </a:r>
          <a:endParaRPr lang="uk-UA" sz="2800" kern="1200" dirty="0"/>
        </a:p>
      </dsp:txBody>
      <dsp:txXfrm>
        <a:off x="769592" y="3881231"/>
        <a:ext cx="6988301" cy="1108923"/>
      </dsp:txXfrm>
    </dsp:sp>
    <dsp:sp modelId="{70218B53-930D-4F94-89E6-D85A7C8AFAED}">
      <dsp:nvSpPr>
        <dsp:cNvPr id="0" name=""/>
        <dsp:cNvSpPr/>
      </dsp:nvSpPr>
      <dsp:spPr>
        <a:xfrm>
          <a:off x="76515" y="3742615"/>
          <a:ext cx="1386154" cy="13861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/>
        </a:scene3d>
        <a:sp3d extrusionH="76200" contourW="12700">
          <a:bevelT w="152400" h="50800" prst="softRound"/>
          <a:extrusionClr>
            <a:srgbClr val="CC00CC"/>
          </a:extrusionClr>
          <a:contourClr>
            <a:srgbClr val="CC00CC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D4EE36-9CF2-4A15-9E0C-7DFCFEE18E59}">
      <dsp:nvSpPr>
        <dsp:cNvPr id="0" name=""/>
        <dsp:cNvSpPr/>
      </dsp:nvSpPr>
      <dsp:spPr>
        <a:xfrm>
          <a:off x="0" y="436751"/>
          <a:ext cx="804285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7995CC-3AD5-4725-A430-38AEF49F160D}">
      <dsp:nvSpPr>
        <dsp:cNvPr id="0" name=""/>
        <dsp:cNvSpPr/>
      </dsp:nvSpPr>
      <dsp:spPr>
        <a:xfrm>
          <a:off x="390753" y="67751"/>
          <a:ext cx="7651551" cy="7380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2800" tIns="0" rIns="212800" bIns="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спосіб інтелектуального розвитку людини</a:t>
          </a:r>
          <a:endParaRPr lang="uk-UA" sz="2400" kern="1200" dirty="0"/>
        </a:p>
      </dsp:txBody>
      <dsp:txXfrm>
        <a:off x="426779" y="103777"/>
        <a:ext cx="7579499" cy="665948"/>
      </dsp:txXfrm>
    </dsp:sp>
    <dsp:sp modelId="{32E7BFE5-96C8-47B4-9221-DB52C2F90D35}">
      <dsp:nvSpPr>
        <dsp:cNvPr id="0" name=""/>
        <dsp:cNvSpPr/>
      </dsp:nvSpPr>
      <dsp:spPr>
        <a:xfrm>
          <a:off x="0" y="1570752"/>
          <a:ext cx="804285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9EA1CA-8942-473E-9D22-DE8271252339}">
      <dsp:nvSpPr>
        <dsp:cNvPr id="0" name=""/>
        <dsp:cNvSpPr/>
      </dsp:nvSpPr>
      <dsp:spPr>
        <a:xfrm>
          <a:off x="390753" y="1201752"/>
          <a:ext cx="7651551" cy="7380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2800" tIns="0" rIns="212800" bIns="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застосовується в багатьох сферах нашого життя</a:t>
          </a:r>
          <a:endParaRPr lang="uk-UA" sz="2400" kern="1200" dirty="0"/>
        </a:p>
      </dsp:txBody>
      <dsp:txXfrm>
        <a:off x="426779" y="1237778"/>
        <a:ext cx="7579499" cy="665948"/>
      </dsp:txXfrm>
    </dsp:sp>
    <dsp:sp modelId="{F2B88C6F-EADA-4F2E-86E2-7C35E4128A7D}">
      <dsp:nvSpPr>
        <dsp:cNvPr id="0" name=""/>
        <dsp:cNvSpPr/>
      </dsp:nvSpPr>
      <dsp:spPr>
        <a:xfrm>
          <a:off x="0" y="2704752"/>
          <a:ext cx="804285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EEF932-3004-4CFD-8A76-FB5B7EB6F7CD}">
      <dsp:nvSpPr>
        <dsp:cNvPr id="0" name=""/>
        <dsp:cNvSpPr/>
      </dsp:nvSpPr>
      <dsp:spPr>
        <a:xfrm>
          <a:off x="390753" y="2335752"/>
          <a:ext cx="7651551" cy="7380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2800" tIns="0" rIns="212800" bIns="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розвиває творчі здібності, мислення, виховує інтелектуальну чесність, критичність мислення</a:t>
          </a:r>
          <a:endParaRPr lang="uk-UA" sz="2400" kern="1200" dirty="0"/>
        </a:p>
      </dsp:txBody>
      <dsp:txXfrm>
        <a:off x="426779" y="2371778"/>
        <a:ext cx="7579499" cy="665948"/>
      </dsp:txXfrm>
    </dsp:sp>
    <dsp:sp modelId="{16A3AB47-323B-4DE4-B6EA-D966E3088334}">
      <dsp:nvSpPr>
        <dsp:cNvPr id="0" name=""/>
        <dsp:cNvSpPr/>
      </dsp:nvSpPr>
      <dsp:spPr>
        <a:xfrm>
          <a:off x="0" y="3838752"/>
          <a:ext cx="804285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D2C1A5-B4BF-42F9-9375-076F9E2F1AAF}">
      <dsp:nvSpPr>
        <dsp:cNvPr id="0" name=""/>
        <dsp:cNvSpPr/>
      </dsp:nvSpPr>
      <dsp:spPr>
        <a:xfrm>
          <a:off x="390753" y="3469752"/>
          <a:ext cx="7651551" cy="7380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2800" tIns="0" rIns="212800" bIns="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дозволяє розвивати гнучкість розуму, що потрібно для прийняття об'єктивного рішення будь-якої задачі</a:t>
          </a:r>
          <a:endParaRPr lang="uk-UA" sz="2400" kern="1200" dirty="0"/>
        </a:p>
      </dsp:txBody>
      <dsp:txXfrm>
        <a:off x="426779" y="3505778"/>
        <a:ext cx="7579499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9DA76D-9F50-4BF5-9CB1-984DD25C0E0C}">
      <dsp:nvSpPr>
        <dsp:cNvPr id="0" name=""/>
        <dsp:cNvSpPr/>
      </dsp:nvSpPr>
      <dsp:spPr>
        <a:xfrm>
          <a:off x="0" y="496"/>
          <a:ext cx="8496944" cy="0"/>
        </a:xfrm>
        <a:prstGeom prst="line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35BB4A-0090-42A2-A3B1-FA9421082D42}">
      <dsp:nvSpPr>
        <dsp:cNvPr id="0" name=""/>
        <dsp:cNvSpPr/>
      </dsp:nvSpPr>
      <dsp:spPr>
        <a:xfrm>
          <a:off x="0" y="496"/>
          <a:ext cx="8496944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попередній  аналіз  об’єкта  дослідження</a:t>
          </a:r>
          <a:endParaRPr lang="uk-UA" sz="2800" kern="1200" dirty="0"/>
        </a:p>
      </dsp:txBody>
      <dsp:txXfrm>
        <a:off x="0" y="496"/>
        <a:ext cx="8496944" cy="812601"/>
      </dsp:txXfrm>
    </dsp:sp>
    <dsp:sp modelId="{63BB8CA3-883E-4055-8141-9BC8A9B3D6F1}">
      <dsp:nvSpPr>
        <dsp:cNvPr id="0" name=""/>
        <dsp:cNvSpPr/>
      </dsp:nvSpPr>
      <dsp:spPr>
        <a:xfrm>
          <a:off x="0" y="813097"/>
          <a:ext cx="8496944" cy="0"/>
        </a:xfrm>
        <a:prstGeom prst="line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3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E1B4EA3-3BE4-4608-B335-0680E7B88C50}">
      <dsp:nvSpPr>
        <dsp:cNvPr id="0" name=""/>
        <dsp:cNvSpPr/>
      </dsp:nvSpPr>
      <dsp:spPr>
        <a:xfrm>
          <a:off x="0" y="813097"/>
          <a:ext cx="8496944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побудова  моделі</a:t>
          </a:r>
          <a:endParaRPr lang="uk-UA" sz="2800" kern="1200" dirty="0"/>
        </a:p>
      </dsp:txBody>
      <dsp:txXfrm>
        <a:off x="0" y="813097"/>
        <a:ext cx="8496944" cy="812601"/>
      </dsp:txXfrm>
    </dsp:sp>
    <dsp:sp modelId="{994CF60A-D534-4047-BDD0-22E2CDD277E2}">
      <dsp:nvSpPr>
        <dsp:cNvPr id="0" name=""/>
        <dsp:cNvSpPr/>
      </dsp:nvSpPr>
      <dsp:spPr>
        <a:xfrm>
          <a:off x="0" y="1625699"/>
          <a:ext cx="8496944" cy="0"/>
        </a:xfrm>
        <a:prstGeom prst="line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3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21E6071-76C3-4AA5-A71F-442C68701C12}">
      <dsp:nvSpPr>
        <dsp:cNvPr id="0" name=""/>
        <dsp:cNvSpPr/>
      </dsp:nvSpPr>
      <dsp:spPr>
        <a:xfrm>
          <a:off x="0" y="1625699"/>
          <a:ext cx="8496944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реалізація  моделі  математичними  методами</a:t>
          </a:r>
          <a:endParaRPr lang="uk-UA" sz="2800" kern="1200" dirty="0"/>
        </a:p>
      </dsp:txBody>
      <dsp:txXfrm>
        <a:off x="0" y="1625699"/>
        <a:ext cx="8496944" cy="812601"/>
      </dsp:txXfrm>
    </dsp:sp>
    <dsp:sp modelId="{F8A797F7-387C-475F-B92F-1DA6E2685594}">
      <dsp:nvSpPr>
        <dsp:cNvPr id="0" name=""/>
        <dsp:cNvSpPr/>
      </dsp:nvSpPr>
      <dsp:spPr>
        <a:xfrm>
          <a:off x="0" y="2438300"/>
          <a:ext cx="8496944" cy="0"/>
        </a:xfrm>
        <a:prstGeom prst="line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3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1E716C2-9746-469D-AA5E-E4942B7B1F0A}">
      <dsp:nvSpPr>
        <dsp:cNvPr id="0" name=""/>
        <dsp:cNvSpPr/>
      </dsp:nvSpPr>
      <dsp:spPr>
        <a:xfrm>
          <a:off x="0" y="2438300"/>
          <a:ext cx="8496944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аналіз  одержаних  результатів  </a:t>
          </a:r>
          <a:endParaRPr lang="uk-UA" sz="2800" kern="1200" dirty="0"/>
        </a:p>
      </dsp:txBody>
      <dsp:txXfrm>
        <a:off x="0" y="2438300"/>
        <a:ext cx="8496944" cy="812601"/>
      </dsp:txXfrm>
    </dsp:sp>
    <dsp:sp modelId="{6D525C50-5CEB-4C81-9AD0-90B999676451}">
      <dsp:nvSpPr>
        <dsp:cNvPr id="0" name=""/>
        <dsp:cNvSpPr/>
      </dsp:nvSpPr>
      <dsp:spPr>
        <a:xfrm>
          <a:off x="0" y="3250902"/>
          <a:ext cx="8496944" cy="0"/>
        </a:xfrm>
        <a:prstGeom prst="line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3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412E36C-A17F-4AD1-8FE1-88995E00973C}">
      <dsp:nvSpPr>
        <dsp:cNvPr id="0" name=""/>
        <dsp:cNvSpPr/>
      </dsp:nvSpPr>
      <dsp:spPr>
        <a:xfrm>
          <a:off x="0" y="3250902"/>
          <a:ext cx="8496944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перенесення  на  образ,  що  вивчається.</a:t>
          </a:r>
          <a:endParaRPr lang="uk-UA" sz="2800" kern="1200" dirty="0"/>
        </a:p>
      </dsp:txBody>
      <dsp:txXfrm>
        <a:off x="0" y="3250902"/>
        <a:ext cx="8496944" cy="8126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E40FFC-517C-4460-B4C9-FEB3838CD2FA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EAA6D9-E544-46F1-B0F4-52A97309A91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1178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AA6D9-E544-46F1-B0F4-52A97309A917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3530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AA6D9-E544-46F1-B0F4-52A97309A917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46531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AA6D9-E544-46F1-B0F4-52A97309A917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4653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AA6D9-E544-46F1-B0F4-52A97309A917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4653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AA6D9-E544-46F1-B0F4-52A97309A917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4653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AA6D9-E544-46F1-B0F4-52A97309A917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46531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AA6D9-E544-46F1-B0F4-52A97309A917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46531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AA6D9-E544-46F1-B0F4-52A97309A917}" type="slidenum">
              <a:rPr lang="uk-UA" smtClean="0"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46531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AA6D9-E544-46F1-B0F4-52A97309A917}" type="slidenum">
              <a:rPr lang="uk-UA" smtClean="0"/>
              <a:t>12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46531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AA6D9-E544-46F1-B0F4-52A97309A917}" type="slidenum">
              <a:rPr lang="uk-UA" smtClean="0"/>
              <a:t>13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46531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41E52-788A-4334-8583-424D773C47B8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BB7E-04D5-426E-B0CC-31F10DA8A96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55479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41E52-788A-4334-8583-424D773C47B8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BB7E-04D5-426E-B0CC-31F10DA8A96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051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41E52-788A-4334-8583-424D773C47B8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BB7E-04D5-426E-B0CC-31F10DA8A96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6688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41E52-788A-4334-8583-424D773C47B8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BB7E-04D5-426E-B0CC-31F10DA8A96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9351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41E52-788A-4334-8583-424D773C47B8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BB7E-04D5-426E-B0CC-31F10DA8A96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8717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41E52-788A-4334-8583-424D773C47B8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BB7E-04D5-426E-B0CC-31F10DA8A96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2101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41E52-788A-4334-8583-424D773C47B8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BB7E-04D5-426E-B0CC-31F10DA8A96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9519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41E52-788A-4334-8583-424D773C47B8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BB7E-04D5-426E-B0CC-31F10DA8A96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48296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41E52-788A-4334-8583-424D773C47B8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BB7E-04D5-426E-B0CC-31F10DA8A96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14420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41E52-788A-4334-8583-424D773C47B8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BB7E-04D5-426E-B0CC-31F10DA8A96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5740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41E52-788A-4334-8583-424D773C47B8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BB7E-04D5-426E-B0CC-31F10DA8A96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1089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41E52-788A-4334-8583-424D773C47B8}" type="datetimeFigureOut">
              <a:rPr lang="uk-UA" smtClean="0"/>
              <a:t>07.04.2024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4BB7E-04D5-426E-B0CC-31F10DA8A96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9361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1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microsoft.com/office/2007/relationships/hdphoto" Target="../media/hdphoto2.wdp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30" name="Picture 6" descr="E:\Математика\Документація\виступ матем\Декада 2024\титулк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" y="2308"/>
            <a:ext cx="9136739" cy="687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845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 rot="16200000">
            <a:off x="-2106109" y="3460408"/>
            <a:ext cx="491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5400" b="1" dirty="0" smtClean="0">
                <a:solidFill>
                  <a:srgbClr val="CC0099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МАТЕМАТИКА</a:t>
            </a:r>
            <a:endParaRPr lang="uk-UA" sz="4000" b="1" dirty="0">
              <a:solidFill>
                <a:srgbClr val="CC0099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000" y="7806"/>
            <a:ext cx="879062" cy="1238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3208573"/>
              </p:ext>
            </p:extLst>
          </p:nvPr>
        </p:nvGraphicFramePr>
        <p:xfrm>
          <a:off x="804621" y="1124744"/>
          <a:ext cx="783441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5151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 rot="16200000">
            <a:off x="-2200276" y="3501146"/>
            <a:ext cx="52690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5400" b="1" dirty="0">
                <a:solidFill>
                  <a:srgbClr val="4F7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endParaRPr lang="uk-UA" sz="3200" b="1" dirty="0">
              <a:solidFill>
                <a:srgbClr val="4F7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5932" y="1484784"/>
            <a:ext cx="7762402" cy="3903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1950" algn="just">
              <a:lnSpc>
                <a:spcPct val="150000"/>
              </a:lnSpc>
            </a:pPr>
            <a:r>
              <a:rPr lang="uk-UA" sz="2800" dirty="0"/>
              <a:t>П</a:t>
            </a:r>
            <a:r>
              <a:rPr lang="uk-UA" sz="2800" dirty="0" smtClean="0"/>
              <a:t>ереконати </a:t>
            </a:r>
            <a:r>
              <a:rPr lang="uk-UA" sz="2800" dirty="0"/>
              <a:t>кожного учня в тому, що навіть мінімальний рівень математичних знань піднімає його на вищий рівень людського спілкування</a:t>
            </a:r>
            <a:r>
              <a:rPr lang="uk-UA" sz="2800" dirty="0" smtClean="0"/>
              <a:t>.</a:t>
            </a:r>
          </a:p>
          <a:p>
            <a:pPr indent="361950" algn="just">
              <a:lnSpc>
                <a:spcPct val="150000"/>
              </a:lnSpc>
            </a:pPr>
            <a:r>
              <a:rPr lang="uk-UA" sz="2800" dirty="0"/>
              <a:t>Щоб навчити учня, потрібно не просто передати їй знання та вміння, а й викликати в неї відповідну </a:t>
            </a:r>
            <a:r>
              <a:rPr lang="uk-UA" sz="2800" dirty="0" smtClean="0"/>
              <a:t>активність: </a:t>
            </a:r>
            <a:r>
              <a:rPr lang="uk-UA" sz="2800" dirty="0"/>
              <a:t>пізнавальну чи практичну. 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000" y="7806"/>
            <a:ext cx="879062" cy="1238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450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179512" y="1209000"/>
            <a:ext cx="828092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619672" y="662020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4F7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ПРИЧИНИ ВЧИТИ МАТЕМАТИКУ</a:t>
            </a:r>
            <a:endParaRPr lang="uk-UA" sz="3200" b="1" dirty="0">
              <a:solidFill>
                <a:srgbClr val="4F7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166307081"/>
              </p:ext>
            </p:extLst>
          </p:nvPr>
        </p:nvGraphicFramePr>
        <p:xfrm>
          <a:off x="705614" y="1412776"/>
          <a:ext cx="8042850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000" y="7806"/>
            <a:ext cx="879062" cy="1238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111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179512" y="1209000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000" y="7806"/>
            <a:ext cx="879062" cy="1238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5"/>
          <a:srcRect l="25314" t="34467" r="26245" b="22039"/>
          <a:stretch/>
        </p:blipFill>
        <p:spPr>
          <a:xfrm>
            <a:off x="179511" y="1916832"/>
            <a:ext cx="4073213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/>
          <p:nvPr/>
        </p:nvPicPr>
        <p:blipFill rotWithShape="1">
          <a:blip r:embed="rId6"/>
          <a:srcRect l="25528" t="16504" r="26766" b="20383"/>
          <a:stretch/>
        </p:blipFill>
        <p:spPr>
          <a:xfrm>
            <a:off x="4252724" y="2411596"/>
            <a:ext cx="4855780" cy="4005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6058438" y="6372036"/>
            <a:ext cx="30500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Т</a:t>
            </a:r>
            <a:r>
              <a:rPr lang="uk-UA" dirty="0" smtClean="0"/>
              <a:t>ехнологія «</a:t>
            </a:r>
            <a:r>
              <a:rPr lang="uk-UA" dirty="0"/>
              <a:t>Ромашка </a:t>
            </a:r>
            <a:r>
              <a:rPr lang="uk-UA" dirty="0" err="1"/>
              <a:t>Блума</a:t>
            </a:r>
            <a:r>
              <a:rPr lang="uk-UA" dirty="0"/>
              <a:t>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496" y="1268760"/>
            <a:ext cx="7813219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uk-UA" sz="2400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Тема. </a:t>
            </a:r>
            <a:r>
              <a:rPr lang="uk-UA" sz="2400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Взаємне розміщення прямих у </a:t>
            </a:r>
            <a:r>
              <a:rPr lang="uk-UA" sz="2400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просторі</a:t>
            </a:r>
            <a:endParaRPr lang="uk-UA" sz="2400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6061" y="611977"/>
            <a:ext cx="78132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dirty="0" smtClean="0">
                <a:solidFill>
                  <a:srgbClr val="4F7600"/>
                </a:solidFill>
              </a:rPr>
              <a:t>Урок </a:t>
            </a:r>
            <a:r>
              <a:rPr lang="ru-RU" sz="3200" dirty="0" err="1">
                <a:solidFill>
                  <a:srgbClr val="4F7600"/>
                </a:solidFill>
              </a:rPr>
              <a:t>формування</a:t>
            </a:r>
            <a:r>
              <a:rPr lang="ru-RU" sz="3200" dirty="0">
                <a:solidFill>
                  <a:srgbClr val="4F7600"/>
                </a:solidFill>
              </a:rPr>
              <a:t> </a:t>
            </a:r>
            <a:r>
              <a:rPr lang="ru-RU" sz="3200" dirty="0" err="1">
                <a:solidFill>
                  <a:srgbClr val="4F7600"/>
                </a:solidFill>
              </a:rPr>
              <a:t>умінь</a:t>
            </a:r>
            <a:r>
              <a:rPr lang="ru-RU" sz="3200" dirty="0">
                <a:solidFill>
                  <a:srgbClr val="4F7600"/>
                </a:solidFill>
              </a:rPr>
              <a:t> і </a:t>
            </a:r>
            <a:r>
              <a:rPr lang="ru-RU" sz="3200" dirty="0" err="1" smtClean="0">
                <a:solidFill>
                  <a:srgbClr val="4F7600"/>
                </a:solidFill>
              </a:rPr>
              <a:t>навичок</a:t>
            </a:r>
            <a:endParaRPr lang="uk-UA" sz="3200" dirty="0">
              <a:solidFill>
                <a:srgbClr val="4F7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15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179512" y="836712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000" y="7807"/>
            <a:ext cx="636107" cy="896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5496" y="836712"/>
            <a:ext cx="7813219" cy="4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uk-UA" sz="2400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Тема. Перпендикулярність прямої до площини</a:t>
            </a:r>
            <a:endParaRPr lang="uk-UA" sz="2400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6061" y="260648"/>
            <a:ext cx="78132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dirty="0" smtClean="0">
                <a:solidFill>
                  <a:srgbClr val="4F7600"/>
                </a:solidFill>
              </a:rPr>
              <a:t>Урок </a:t>
            </a:r>
            <a:r>
              <a:rPr lang="ru-RU" sz="3200" dirty="0" err="1">
                <a:solidFill>
                  <a:srgbClr val="4F7600"/>
                </a:solidFill>
              </a:rPr>
              <a:t>формування</a:t>
            </a:r>
            <a:r>
              <a:rPr lang="ru-RU" sz="3200" dirty="0">
                <a:solidFill>
                  <a:srgbClr val="4F7600"/>
                </a:solidFill>
              </a:rPr>
              <a:t> </a:t>
            </a:r>
            <a:r>
              <a:rPr lang="ru-RU" sz="3200" dirty="0" err="1">
                <a:solidFill>
                  <a:srgbClr val="4F7600"/>
                </a:solidFill>
              </a:rPr>
              <a:t>умінь</a:t>
            </a:r>
            <a:r>
              <a:rPr lang="ru-RU" sz="3200" dirty="0">
                <a:solidFill>
                  <a:srgbClr val="4F7600"/>
                </a:solidFill>
              </a:rPr>
              <a:t> і </a:t>
            </a:r>
            <a:r>
              <a:rPr lang="ru-RU" sz="3200" dirty="0" err="1" smtClean="0">
                <a:solidFill>
                  <a:srgbClr val="4F7600"/>
                </a:solidFill>
              </a:rPr>
              <a:t>навичок</a:t>
            </a:r>
            <a:endParaRPr lang="uk-UA" sz="3200" dirty="0">
              <a:solidFill>
                <a:srgbClr val="4F76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26876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- </a:t>
            </a:r>
            <a:r>
              <a:rPr lang="uk-UA" dirty="0" smtClean="0">
                <a:latin typeface="Century Gothic" panose="020B0502020202020204" pitchFamily="34" charset="0"/>
              </a:rPr>
              <a:t>Приклади перпендикулярності прямої до площини в реальності.</a:t>
            </a:r>
            <a:endParaRPr lang="uk-UA" dirty="0">
              <a:latin typeface="Century Gothic" panose="020B0502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8967" y="306896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smtClean="0"/>
              <a:t>- </a:t>
            </a:r>
            <a:r>
              <a:rPr lang="uk-UA" dirty="0">
                <a:latin typeface="Century Gothic" panose="020B0502020202020204" pitchFamily="34" charset="0"/>
              </a:rPr>
              <a:t>Формулюю означення перпендикулярності прямої до площини.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650" y="3428749"/>
            <a:ext cx="8888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smtClean="0"/>
              <a:t>- </a:t>
            </a:r>
            <a:r>
              <a:rPr lang="uk-UA" dirty="0">
                <a:latin typeface="Century Gothic" panose="020B0502020202020204" pitchFamily="34" charset="0"/>
              </a:rPr>
              <a:t>Створюю проблемну задачу: </a:t>
            </a:r>
            <a:r>
              <a:rPr lang="uk-UA" altLang="uk-UA" dirty="0">
                <a:latin typeface="Century Gothic" panose="020B0502020202020204" pitchFamily="34" charset="0"/>
              </a:rPr>
              <a:t>Як поставити стовп  перпендикулярно поверхні Землі? Ваші дії. </a:t>
            </a:r>
          </a:p>
          <a:p>
            <a:endParaRPr lang="uk-UA" dirty="0"/>
          </a:p>
        </p:txBody>
      </p: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96651" y="4005064"/>
            <a:ext cx="888865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tabLst>
                <a:tab pos="23812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23812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23812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23812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23812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3812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3812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3812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3812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ru-RU" dirty="0"/>
              <a:t> </a:t>
            </a:r>
            <a:r>
              <a:rPr lang="ru-RU" dirty="0" smtClean="0"/>
              <a:t>- </a:t>
            </a:r>
            <a:r>
              <a:rPr lang="ru-RU" dirty="0" err="1">
                <a:latin typeface="Century Gothic" panose="020B0502020202020204" pitchFamily="34" charset="0"/>
              </a:rPr>
              <a:t>Узагальнення</a:t>
            </a:r>
            <a:r>
              <a:rPr lang="ru-RU" dirty="0">
                <a:latin typeface="Century Gothic" panose="020B0502020202020204" pitchFamily="34" charset="0"/>
              </a:rPr>
              <a:t> і </a:t>
            </a:r>
            <a:r>
              <a:rPr lang="ru-RU" dirty="0" err="1">
                <a:latin typeface="Century Gothic" panose="020B0502020202020204" pitchFamily="34" charset="0"/>
              </a:rPr>
              <a:t>систематизація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набутих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знань</a:t>
            </a:r>
            <a:r>
              <a:rPr lang="ru-RU" dirty="0">
                <a:latin typeface="Century Gothic" panose="020B0502020202020204" pitchFamily="34" charset="0"/>
              </a:rPr>
              <a:t> та </a:t>
            </a:r>
            <a:r>
              <a:rPr lang="ru-RU" dirty="0" err="1">
                <a:latin typeface="Century Gothic" panose="020B0502020202020204" pitchFamily="34" charset="0"/>
              </a:rPr>
              <a:t>вмінь</a:t>
            </a:r>
            <a:r>
              <a:rPr lang="ru-RU" dirty="0">
                <a:latin typeface="Century Gothic" panose="020B0502020202020204" pitchFamily="34" charset="0"/>
              </a:rPr>
              <a:t> (задача).</a:t>
            </a:r>
            <a:endParaRPr lang="uk-UA" altLang="uk-UA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4365104"/>
            <a:ext cx="8805794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- </a:t>
            </a:r>
            <a:r>
              <a:rPr lang="ru-RU" sz="1700" dirty="0" err="1">
                <a:latin typeface="Century Gothic" panose="020B0502020202020204" pitchFamily="34" charset="0"/>
              </a:rPr>
              <a:t>Потрібно</a:t>
            </a:r>
            <a:r>
              <a:rPr lang="ru-RU" sz="1700" dirty="0">
                <a:latin typeface="Century Gothic" panose="020B0502020202020204" pitchFamily="34" charset="0"/>
              </a:rPr>
              <a:t> </a:t>
            </a:r>
            <a:r>
              <a:rPr lang="ru-RU" sz="1700" dirty="0" err="1">
                <a:latin typeface="Century Gothic" panose="020B0502020202020204" pitchFamily="34" charset="0"/>
              </a:rPr>
              <a:t>протягнути</a:t>
            </a:r>
            <a:r>
              <a:rPr lang="ru-RU" sz="1700" dirty="0">
                <a:latin typeface="Century Gothic" panose="020B0502020202020204" pitchFamily="34" charset="0"/>
              </a:rPr>
              <a:t> два </a:t>
            </a:r>
            <a:r>
              <a:rPr lang="ru-RU" sz="1700" dirty="0" err="1">
                <a:latin typeface="Century Gothic" panose="020B0502020202020204" pitchFamily="34" charset="0"/>
              </a:rPr>
              <a:t>електричні</a:t>
            </a:r>
            <a:r>
              <a:rPr lang="ru-RU" sz="1700" dirty="0">
                <a:latin typeface="Century Gothic" panose="020B0502020202020204" pitchFamily="34" charset="0"/>
              </a:rPr>
              <a:t> </a:t>
            </a:r>
            <a:r>
              <a:rPr lang="ru-RU" sz="1700" dirty="0" err="1">
                <a:latin typeface="Century Gothic" panose="020B0502020202020204" pitchFamily="34" charset="0"/>
              </a:rPr>
              <a:t>дроти</a:t>
            </a:r>
            <a:r>
              <a:rPr lang="ru-RU" sz="1700" dirty="0">
                <a:latin typeface="Century Gothic" panose="020B0502020202020204" pitchFamily="34" charset="0"/>
              </a:rPr>
              <a:t> </a:t>
            </a:r>
            <a:r>
              <a:rPr lang="ru-RU" sz="1700" dirty="0" err="1">
                <a:latin typeface="Century Gothic" panose="020B0502020202020204" pitchFamily="34" charset="0"/>
              </a:rPr>
              <a:t>від</a:t>
            </a:r>
            <a:r>
              <a:rPr lang="ru-RU" sz="1700" dirty="0">
                <a:latin typeface="Century Gothic" panose="020B0502020202020204" pitchFamily="34" charset="0"/>
              </a:rPr>
              <a:t> </a:t>
            </a:r>
            <a:r>
              <a:rPr lang="ru-RU" sz="1700" dirty="0" err="1">
                <a:latin typeface="Century Gothic" panose="020B0502020202020204" pitchFamily="34" charset="0"/>
              </a:rPr>
              <a:t>стовпа</a:t>
            </a:r>
            <a:r>
              <a:rPr lang="ru-RU" sz="1700" dirty="0">
                <a:latin typeface="Century Gothic" panose="020B0502020202020204" pitchFamily="34" charset="0"/>
              </a:rPr>
              <a:t> до </a:t>
            </a:r>
            <a:r>
              <a:rPr lang="ru-RU" sz="1700" dirty="0" err="1">
                <a:latin typeface="Century Gothic" panose="020B0502020202020204" pitchFamily="34" charset="0"/>
              </a:rPr>
              <a:t>будинку</a:t>
            </a:r>
            <a:r>
              <a:rPr lang="ru-RU" sz="1700" dirty="0">
                <a:latin typeface="Century Gothic" panose="020B0502020202020204" pitchFamily="34" charset="0"/>
              </a:rPr>
              <a:t>. На </a:t>
            </a:r>
            <a:r>
              <a:rPr lang="ru-RU" sz="1700" dirty="0" err="1">
                <a:latin typeface="Century Gothic" panose="020B0502020202020204" pitchFamily="34" charset="0"/>
              </a:rPr>
              <a:t>стовпі</a:t>
            </a:r>
            <a:r>
              <a:rPr lang="ru-RU" sz="1700" dirty="0">
                <a:latin typeface="Century Gothic" panose="020B0502020202020204" pitchFamily="34" charset="0"/>
              </a:rPr>
              <a:t> вони </a:t>
            </a:r>
            <a:r>
              <a:rPr lang="ru-RU" sz="1700" dirty="0" err="1">
                <a:latin typeface="Century Gothic" panose="020B0502020202020204" pitchFamily="34" charset="0"/>
              </a:rPr>
              <a:t>кріпляться</a:t>
            </a:r>
            <a:r>
              <a:rPr lang="ru-RU" sz="1700" dirty="0">
                <a:latin typeface="Century Gothic" panose="020B0502020202020204" pitchFamily="34" charset="0"/>
              </a:rPr>
              <a:t> на </a:t>
            </a:r>
            <a:r>
              <a:rPr lang="ru-RU" sz="1700" dirty="0" err="1">
                <a:latin typeface="Century Gothic" panose="020B0502020202020204" pitchFamily="34" charset="0"/>
              </a:rPr>
              <a:t>висоті</a:t>
            </a:r>
            <a:r>
              <a:rPr lang="ru-RU" sz="1700" dirty="0">
                <a:latin typeface="Century Gothic" panose="020B0502020202020204" pitchFamily="34" charset="0"/>
              </a:rPr>
              <a:t> 19 м, а на </a:t>
            </a:r>
            <a:r>
              <a:rPr lang="ru-RU" sz="1700" dirty="0" err="1">
                <a:latin typeface="Century Gothic" panose="020B0502020202020204" pitchFamily="34" charset="0"/>
              </a:rPr>
              <a:t>стіні</a:t>
            </a:r>
            <a:r>
              <a:rPr lang="ru-RU" sz="1700" dirty="0">
                <a:latin typeface="Century Gothic" panose="020B0502020202020204" pitchFamily="34" charset="0"/>
              </a:rPr>
              <a:t> </a:t>
            </a:r>
            <a:r>
              <a:rPr lang="ru-RU" sz="1700" dirty="0" err="1">
                <a:latin typeface="Century Gothic" panose="020B0502020202020204" pitchFamily="34" charset="0"/>
              </a:rPr>
              <a:t>будинку</a:t>
            </a:r>
            <a:r>
              <a:rPr lang="ru-RU" sz="1700" dirty="0">
                <a:latin typeface="Century Gothic" panose="020B0502020202020204" pitchFamily="34" charset="0"/>
              </a:rPr>
              <a:t> - 9 м. </a:t>
            </a:r>
            <a:r>
              <a:rPr lang="ru-RU" sz="1700" dirty="0" err="1">
                <a:latin typeface="Century Gothic" panose="020B0502020202020204" pitchFamily="34" charset="0"/>
              </a:rPr>
              <a:t>Скільки</a:t>
            </a:r>
            <a:r>
              <a:rPr lang="ru-RU" sz="1700" dirty="0">
                <a:latin typeface="Century Gothic" panose="020B0502020202020204" pitchFamily="34" charset="0"/>
              </a:rPr>
              <a:t> </a:t>
            </a:r>
            <a:r>
              <a:rPr lang="ru-RU" sz="1700" dirty="0" err="1">
                <a:latin typeface="Century Gothic" panose="020B0502020202020204" pitchFamily="34" charset="0"/>
              </a:rPr>
              <a:t>потрібно</a:t>
            </a:r>
            <a:r>
              <a:rPr lang="ru-RU" sz="1700" dirty="0">
                <a:latin typeface="Century Gothic" panose="020B0502020202020204" pitchFamily="34" charset="0"/>
              </a:rPr>
              <a:t> дроту, </a:t>
            </a:r>
            <a:r>
              <a:rPr lang="ru-RU" sz="1700" dirty="0" err="1">
                <a:latin typeface="Century Gothic" panose="020B0502020202020204" pitchFamily="34" charset="0"/>
              </a:rPr>
              <a:t>якщо</a:t>
            </a:r>
            <a:r>
              <a:rPr lang="ru-RU" sz="1700" dirty="0">
                <a:latin typeface="Century Gothic" panose="020B0502020202020204" pitchFamily="34" charset="0"/>
              </a:rPr>
              <a:t> </a:t>
            </a:r>
            <a:r>
              <a:rPr lang="ru-RU" sz="1700" dirty="0" err="1">
                <a:latin typeface="Century Gothic" panose="020B0502020202020204" pitchFamily="34" charset="0"/>
              </a:rPr>
              <a:t>відстань</a:t>
            </a:r>
            <a:r>
              <a:rPr lang="ru-RU" sz="1700" dirty="0">
                <a:latin typeface="Century Gothic" panose="020B0502020202020204" pitchFamily="34" charset="0"/>
              </a:rPr>
              <a:t> </a:t>
            </a:r>
            <a:r>
              <a:rPr lang="ru-RU" sz="1700" dirty="0" err="1">
                <a:latin typeface="Century Gothic" panose="020B0502020202020204" pitchFamily="34" charset="0"/>
              </a:rPr>
              <a:t>від</a:t>
            </a:r>
            <a:r>
              <a:rPr lang="ru-RU" sz="1700" dirty="0">
                <a:latin typeface="Century Gothic" panose="020B0502020202020204" pitchFamily="34" charset="0"/>
              </a:rPr>
              <a:t> </a:t>
            </a:r>
            <a:r>
              <a:rPr lang="ru-RU" sz="1700" dirty="0" err="1">
                <a:latin typeface="Century Gothic" panose="020B0502020202020204" pitchFamily="34" charset="0"/>
              </a:rPr>
              <a:t>стовпа</a:t>
            </a:r>
            <a:r>
              <a:rPr lang="ru-RU" sz="1700" dirty="0">
                <a:latin typeface="Century Gothic" panose="020B0502020202020204" pitchFamily="34" charset="0"/>
              </a:rPr>
              <a:t> до </a:t>
            </a:r>
            <a:r>
              <a:rPr lang="ru-RU" sz="1700" dirty="0" err="1">
                <a:latin typeface="Century Gothic" panose="020B0502020202020204" pitchFamily="34" charset="0"/>
              </a:rPr>
              <a:t>будинку</a:t>
            </a:r>
            <a:r>
              <a:rPr lang="ru-RU" sz="1700" dirty="0">
                <a:latin typeface="Century Gothic" panose="020B0502020202020204" pitchFamily="34" charset="0"/>
              </a:rPr>
              <a:t> становить 30 м, а на </a:t>
            </a:r>
            <a:r>
              <a:rPr lang="ru-RU" sz="1700" dirty="0" err="1">
                <a:latin typeface="Century Gothic" panose="020B0502020202020204" pitchFamily="34" charset="0"/>
              </a:rPr>
              <a:t>кріплення</a:t>
            </a:r>
            <a:r>
              <a:rPr lang="ru-RU" sz="1700" dirty="0">
                <a:latin typeface="Century Gothic" panose="020B0502020202020204" pitchFamily="34" charset="0"/>
              </a:rPr>
              <a:t> і </a:t>
            </a:r>
            <a:r>
              <a:rPr lang="ru-RU" sz="1700" dirty="0" err="1">
                <a:latin typeface="Century Gothic" panose="020B0502020202020204" pitchFamily="34" charset="0"/>
              </a:rPr>
              <a:t>провисання</a:t>
            </a:r>
            <a:r>
              <a:rPr lang="ru-RU" sz="1700" dirty="0">
                <a:latin typeface="Century Gothic" panose="020B0502020202020204" pitchFamily="34" charset="0"/>
              </a:rPr>
              <a:t> </a:t>
            </a:r>
            <a:r>
              <a:rPr lang="ru-RU" sz="1700" dirty="0" err="1">
                <a:latin typeface="Century Gothic" panose="020B0502020202020204" pitchFamily="34" charset="0"/>
              </a:rPr>
              <a:t>слід</a:t>
            </a:r>
            <a:r>
              <a:rPr lang="ru-RU" sz="1700" dirty="0">
                <a:latin typeface="Century Gothic" panose="020B0502020202020204" pitchFamily="34" charset="0"/>
              </a:rPr>
              <a:t> </a:t>
            </a:r>
            <a:r>
              <a:rPr lang="ru-RU" sz="1700" dirty="0" err="1">
                <a:latin typeface="Century Gothic" panose="020B0502020202020204" pitchFamily="34" charset="0"/>
              </a:rPr>
              <a:t>додати</a:t>
            </a:r>
            <a:r>
              <a:rPr lang="ru-RU" sz="1700" dirty="0">
                <a:latin typeface="Century Gothic" panose="020B0502020202020204" pitchFamily="34" charset="0"/>
              </a:rPr>
              <a:t> 5% </a:t>
            </a:r>
            <a:r>
              <a:rPr lang="ru-RU" sz="1700" dirty="0" err="1">
                <a:latin typeface="Century Gothic" panose="020B0502020202020204" pitchFamily="34" charset="0"/>
              </a:rPr>
              <a:t>знайденої</a:t>
            </a:r>
            <a:r>
              <a:rPr lang="ru-RU" sz="1700" dirty="0">
                <a:latin typeface="Century Gothic" panose="020B0502020202020204" pitchFamily="34" charset="0"/>
              </a:rPr>
              <a:t> </a:t>
            </a:r>
            <a:r>
              <a:rPr lang="ru-RU" sz="1700" dirty="0" err="1">
                <a:latin typeface="Century Gothic" panose="020B0502020202020204" pitchFamily="34" charset="0"/>
              </a:rPr>
              <a:t>довжини</a:t>
            </a:r>
            <a:r>
              <a:rPr lang="ru-RU" sz="1700" dirty="0">
                <a:latin typeface="Century Gothic" panose="020B0502020202020204" pitchFamily="34" charset="0"/>
              </a:rPr>
              <a:t>.</a:t>
            </a:r>
            <a:endParaRPr lang="uk-UA" sz="1700" dirty="0">
              <a:latin typeface="Century Gothic" panose="020B0502020202020204" pitchFamily="34" charset="0"/>
            </a:endParaRPr>
          </a:p>
        </p:txBody>
      </p:sp>
      <p:pic>
        <p:nvPicPr>
          <p:cNvPr id="5125" name="Picture 5" descr="https://fs01.vseosvita.ua/01004lia-669f/01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193" y="5532010"/>
            <a:ext cx="1749926" cy="1312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8"/>
          <p:cNvGrpSpPr/>
          <p:nvPr/>
        </p:nvGrpSpPr>
        <p:grpSpPr>
          <a:xfrm>
            <a:off x="4861576" y="5519266"/>
            <a:ext cx="3944212" cy="1480578"/>
            <a:chOff x="4861576" y="5288464"/>
            <a:chExt cx="3944212" cy="1480578"/>
          </a:xfrm>
        </p:grpSpPr>
        <p:pic>
          <p:nvPicPr>
            <p:cNvPr id="5127" name="Picture 7" descr="https://fs01.vseosvita.ua/01004lia-669f/01b.png"/>
            <p:cNvPicPr>
              <a:picLocks noChangeAspect="1" noChangeArrowheads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696"/>
            <a:stretch/>
          </p:blipFill>
          <p:spPr bwMode="auto">
            <a:xfrm>
              <a:off x="4861576" y="5288464"/>
              <a:ext cx="2483276" cy="148057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6804248" y="6352086"/>
              <a:ext cx="20015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1400" dirty="0" smtClean="0"/>
                <a:t>Математична модель</a:t>
              </a:r>
              <a:endParaRPr lang="uk-UA" sz="1400" dirty="0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288276" y="1628799"/>
            <a:ext cx="8697029" cy="1453071"/>
            <a:chOff x="288276" y="1628799"/>
            <a:chExt cx="8697029" cy="1453071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1749009" y="1628799"/>
              <a:ext cx="7236296" cy="1453071"/>
              <a:chOff x="1907704" y="2196731"/>
              <a:chExt cx="7236296" cy="1453071"/>
            </a:xfrm>
          </p:grpSpPr>
          <p:pic>
            <p:nvPicPr>
              <p:cNvPr id="16" name="Picture 13" descr="1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9685" r="1834" b="3350"/>
              <a:stretch/>
            </p:blipFill>
            <p:spPr bwMode="auto">
              <a:xfrm>
                <a:off x="1907704" y="2279242"/>
                <a:ext cx="1162191" cy="137056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6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59832" y="2196731"/>
                <a:ext cx="2160240" cy="1444537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" name="Picture 2" descr="Картинки по запросу картинки класної кімнати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87929" y="2196731"/>
                <a:ext cx="2156071" cy="1431633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5128" name="Picture 8"/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925" t="39388" r="38204" b="39718"/>
            <a:stretch/>
          </p:blipFill>
          <p:spPr bwMode="auto">
            <a:xfrm>
              <a:off x="288276" y="1693220"/>
              <a:ext cx="1403404" cy="13886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9" name="Picture 9"/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841" t="46130" r="57742" b="34372"/>
            <a:stretch/>
          </p:blipFill>
          <p:spPr bwMode="auto">
            <a:xfrm>
              <a:off x="5083562" y="1649089"/>
              <a:ext cx="1745672" cy="142634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9282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179512" y="692696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000" y="7807"/>
            <a:ext cx="504560" cy="711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36938" y="1356811"/>
            <a:ext cx="84835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1950" algn="just"/>
            <a:r>
              <a:rPr lang="uk-UA" sz="2400" dirty="0" smtClean="0">
                <a:latin typeface="Century Gothic" panose="020B0502020202020204" pitchFamily="34" charset="0"/>
              </a:rPr>
              <a:t>Під час масованого обстрілу по Україні було випущено 55 ракет, 47 з яких збила протиповітряна оборона.</a:t>
            </a:r>
          </a:p>
        </p:txBody>
      </p:sp>
      <p:pic>
        <p:nvPicPr>
          <p:cNvPr id="9" name="Picture 7" descr="Силами ППО знищено 47 з 55 ракет РФ, запущенних по Україні сьогодні »  Чернівецький промінь | Новини. Буковина. Чернівці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204864"/>
            <a:ext cx="2376264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0900" y="2485132"/>
            <a:ext cx="60313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1950" algn="just"/>
            <a:r>
              <a:rPr lang="uk-UA" sz="2400" dirty="0">
                <a:latin typeface="Century Gothic" panose="020B0502020202020204" pitchFamily="34" charset="0"/>
              </a:rPr>
              <a:t>На скільки відсотків кількість збитих ракет більша за кількість тих, що не вдалося знешкодити?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5748" y="4658360"/>
            <a:ext cx="84835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1950" algn="just"/>
            <a:r>
              <a:rPr lang="uk-UA" sz="2400" dirty="0">
                <a:latin typeface="Century Gothic" panose="020B0502020202020204" pitchFamily="34" charset="0"/>
              </a:rPr>
              <a:t>Скласти кошторис перукарської послуги «Фарбування короткого волосся», якщо 100 мл барвника коштує </a:t>
            </a:r>
            <a:r>
              <a:rPr lang="uk-UA" sz="2400" dirty="0" smtClean="0">
                <a:latin typeface="Century Gothic" panose="020B0502020202020204" pitchFamily="34" charset="0"/>
              </a:rPr>
              <a:t>38</a:t>
            </a:r>
            <a:r>
              <a:rPr lang="en-US" sz="2400" dirty="0" smtClean="0">
                <a:latin typeface="Century Gothic" panose="020B0502020202020204" pitchFamily="34" charset="0"/>
              </a:rPr>
              <a:t>0</a:t>
            </a:r>
            <a:r>
              <a:rPr lang="uk-UA" sz="2400" dirty="0" smtClean="0">
                <a:latin typeface="Century Gothic" panose="020B0502020202020204" pitchFamily="34" charset="0"/>
              </a:rPr>
              <a:t> </a:t>
            </a:r>
            <a:r>
              <a:rPr lang="uk-UA" sz="2400" dirty="0">
                <a:latin typeface="Century Gothic" panose="020B0502020202020204" pitchFamily="34" charset="0"/>
              </a:rPr>
              <a:t>грн , 1 л окисника - </a:t>
            </a:r>
            <a:r>
              <a:rPr lang="en-US" sz="2400" dirty="0" smtClean="0">
                <a:latin typeface="Century Gothic" panose="020B0502020202020204" pitchFamily="34" charset="0"/>
              </a:rPr>
              <a:t>45</a:t>
            </a:r>
            <a:r>
              <a:rPr lang="uk-UA" sz="2400" dirty="0" smtClean="0">
                <a:latin typeface="Century Gothic" panose="020B0502020202020204" pitchFamily="34" charset="0"/>
              </a:rPr>
              <a:t> </a:t>
            </a:r>
            <a:r>
              <a:rPr lang="uk-UA" sz="2400" dirty="0">
                <a:latin typeface="Century Gothic" panose="020B0502020202020204" pitchFamily="34" charset="0"/>
              </a:rPr>
              <a:t>грн, </a:t>
            </a:r>
            <a:r>
              <a:rPr lang="uk-UA" sz="2400" dirty="0" smtClean="0">
                <a:latin typeface="Century Gothic" panose="020B0502020202020204" pitchFamily="34" charset="0"/>
              </a:rPr>
              <a:t/>
            </a:r>
            <a:br>
              <a:rPr lang="uk-UA" sz="2400" dirty="0" smtClean="0">
                <a:latin typeface="Century Gothic" panose="020B0502020202020204" pitchFamily="34" charset="0"/>
              </a:rPr>
            </a:br>
            <a:r>
              <a:rPr lang="uk-UA" sz="2400" dirty="0" smtClean="0">
                <a:latin typeface="Century Gothic" panose="020B0502020202020204" pitchFamily="34" charset="0"/>
              </a:rPr>
              <a:t>1 </a:t>
            </a:r>
            <a:r>
              <a:rPr lang="uk-UA" sz="2400" dirty="0">
                <a:latin typeface="Century Gothic" panose="020B0502020202020204" pitchFamily="34" charset="0"/>
              </a:rPr>
              <a:t>л шампуню – </a:t>
            </a:r>
            <a:r>
              <a:rPr lang="en-US" sz="2400" dirty="0" smtClean="0">
                <a:latin typeface="Century Gothic" panose="020B0502020202020204" pitchFamily="34" charset="0"/>
              </a:rPr>
              <a:t>1</a:t>
            </a:r>
            <a:r>
              <a:rPr lang="uk-UA" sz="2400" dirty="0" smtClean="0">
                <a:latin typeface="Century Gothic" panose="020B0502020202020204" pitchFamily="34" charset="0"/>
              </a:rPr>
              <a:t>40 </a:t>
            </a:r>
            <a:r>
              <a:rPr lang="uk-UA" sz="2400" dirty="0">
                <a:latin typeface="Century Gothic" panose="020B0502020202020204" pitchFamily="34" charset="0"/>
              </a:rPr>
              <a:t>грн, 1 л бальзаму </a:t>
            </a:r>
            <a:r>
              <a:rPr lang="en-US" sz="2400" dirty="0" smtClean="0">
                <a:latin typeface="Century Gothic" panose="020B0502020202020204" pitchFamily="34" charset="0"/>
              </a:rPr>
              <a:t>1</a:t>
            </a:r>
            <a:r>
              <a:rPr lang="uk-UA" sz="2400" dirty="0" smtClean="0">
                <a:latin typeface="Century Gothic" panose="020B0502020202020204" pitchFamily="34" charset="0"/>
              </a:rPr>
              <a:t>50 </a:t>
            </a:r>
            <a:r>
              <a:rPr lang="uk-UA" sz="2400" dirty="0">
                <a:latin typeface="Century Gothic" panose="020B0502020202020204" pitchFamily="34" charset="0"/>
              </a:rPr>
              <a:t>грн, робота майстра – </a:t>
            </a:r>
            <a:r>
              <a:rPr lang="en-US" sz="2400" dirty="0" smtClean="0">
                <a:latin typeface="Century Gothic" panose="020B0502020202020204" pitchFamily="34" charset="0"/>
              </a:rPr>
              <a:t>700</a:t>
            </a:r>
            <a:r>
              <a:rPr lang="uk-UA" sz="2400" dirty="0" smtClean="0">
                <a:latin typeface="Century Gothic" panose="020B0502020202020204" pitchFamily="34" charset="0"/>
              </a:rPr>
              <a:t> </a:t>
            </a:r>
            <a:r>
              <a:rPr lang="uk-UA" sz="2400" dirty="0">
                <a:latin typeface="Century Gothic" panose="020B0502020202020204" pitchFamily="34" charset="0"/>
              </a:rPr>
              <a:t>грн.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6061" y="188640"/>
            <a:ext cx="78132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dirty="0" smtClean="0">
                <a:solidFill>
                  <a:srgbClr val="4F7600"/>
                </a:solidFill>
              </a:rPr>
              <a:t>Урок </a:t>
            </a:r>
            <a:r>
              <a:rPr lang="ru-RU" sz="3200" dirty="0" err="1">
                <a:solidFill>
                  <a:srgbClr val="4F7600"/>
                </a:solidFill>
              </a:rPr>
              <a:t>узагальнення</a:t>
            </a:r>
            <a:r>
              <a:rPr lang="ru-RU" sz="3200" dirty="0">
                <a:solidFill>
                  <a:srgbClr val="4F7600"/>
                </a:solidFill>
              </a:rPr>
              <a:t> та </a:t>
            </a:r>
            <a:r>
              <a:rPr lang="ru-RU" sz="3200" dirty="0" err="1">
                <a:solidFill>
                  <a:srgbClr val="4F7600"/>
                </a:solidFill>
              </a:rPr>
              <a:t>систематизації</a:t>
            </a:r>
            <a:r>
              <a:rPr lang="ru-RU" sz="3200" dirty="0">
                <a:solidFill>
                  <a:srgbClr val="4F7600"/>
                </a:solidFill>
              </a:rPr>
              <a:t> </a:t>
            </a:r>
            <a:r>
              <a:rPr lang="ru-RU" sz="3200" dirty="0" err="1">
                <a:solidFill>
                  <a:srgbClr val="4F7600"/>
                </a:solidFill>
              </a:rPr>
              <a:t>знань</a:t>
            </a:r>
            <a:endParaRPr lang="uk-UA" sz="3200" dirty="0">
              <a:solidFill>
                <a:srgbClr val="4F7600"/>
              </a:solidFill>
            </a:endParaRPr>
          </a:p>
          <a:p>
            <a:pPr algn="just"/>
            <a:endParaRPr lang="uk-UA" sz="3200" dirty="0">
              <a:solidFill>
                <a:srgbClr val="4F76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80016" y="4725144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504" y="4019929"/>
            <a:ext cx="504056" cy="710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5496" y="836712"/>
            <a:ext cx="7813219" cy="4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uk-UA" sz="2400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Тема. Дійсні числа. Відсоткові розрахунки</a:t>
            </a:r>
            <a:endParaRPr lang="uk-UA" sz="2400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943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179512" y="1209000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000" y="7806"/>
            <a:ext cx="879062" cy="1238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36939" y="1484784"/>
            <a:ext cx="848353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1950" algn="just"/>
            <a:r>
              <a:rPr lang="uk-UA" sz="2600" dirty="0" smtClean="0">
                <a:latin typeface="Century Gothic" panose="020B0502020202020204" pitchFamily="34" charset="0"/>
              </a:rPr>
              <a:t>За графіком, представленим у таблиці наявність світла в четвер у одній із груп можлива від 6 до 12 годин за добу, а його відсутність може тривати від 12 до 18 годин. </a:t>
            </a:r>
          </a:p>
          <a:p>
            <a:pPr indent="361950" algn="just"/>
            <a:r>
              <a:rPr lang="uk-UA" sz="2600" dirty="0" smtClean="0">
                <a:latin typeface="Century Gothic" panose="020B0502020202020204" pitchFamily="34" charset="0"/>
              </a:rPr>
              <a:t>Оцініть за допомогою нерівності різницю інтервалів постачання електроенергії.</a:t>
            </a:r>
            <a:endParaRPr lang="uk-UA" sz="2600" dirty="0">
              <a:latin typeface="Century Gothic" panose="020B0502020202020204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85" t="55388" r="34205" b="17241"/>
          <a:stretch/>
        </p:blipFill>
        <p:spPr bwMode="auto">
          <a:xfrm>
            <a:off x="3203848" y="4005064"/>
            <a:ext cx="5777781" cy="276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986061" y="539969"/>
            <a:ext cx="78132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dirty="0" smtClean="0">
                <a:solidFill>
                  <a:srgbClr val="4F7600"/>
                </a:solidFill>
              </a:rPr>
              <a:t>Урок </a:t>
            </a:r>
            <a:r>
              <a:rPr lang="ru-RU" sz="3200" dirty="0" err="1">
                <a:solidFill>
                  <a:srgbClr val="4F7600"/>
                </a:solidFill>
              </a:rPr>
              <a:t>узагальнення</a:t>
            </a:r>
            <a:r>
              <a:rPr lang="ru-RU" sz="3200" dirty="0">
                <a:solidFill>
                  <a:srgbClr val="4F7600"/>
                </a:solidFill>
              </a:rPr>
              <a:t> та </a:t>
            </a:r>
            <a:r>
              <a:rPr lang="ru-RU" sz="3200" dirty="0" err="1">
                <a:solidFill>
                  <a:srgbClr val="4F7600"/>
                </a:solidFill>
              </a:rPr>
              <a:t>систематизації</a:t>
            </a:r>
            <a:r>
              <a:rPr lang="ru-RU" sz="3200" dirty="0">
                <a:solidFill>
                  <a:srgbClr val="4F7600"/>
                </a:solidFill>
              </a:rPr>
              <a:t> </a:t>
            </a:r>
            <a:r>
              <a:rPr lang="ru-RU" sz="3200" dirty="0" err="1" smtClean="0">
                <a:solidFill>
                  <a:srgbClr val="4F7600"/>
                </a:solidFill>
              </a:rPr>
              <a:t>знань</a:t>
            </a:r>
            <a:endParaRPr lang="uk-UA" sz="3200" dirty="0">
              <a:solidFill>
                <a:srgbClr val="4F7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6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179512" y="764704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550" y="7807"/>
            <a:ext cx="551115" cy="77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86061" y="188640"/>
            <a:ext cx="7813219" cy="59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uk-UA" sz="3200" dirty="0" smtClean="0">
                <a:solidFill>
                  <a:srgbClr val="4F7600"/>
                </a:solidFill>
              </a:rPr>
              <a:t>Урок </a:t>
            </a:r>
            <a:r>
              <a:rPr lang="ru-RU" sz="3200" dirty="0" err="1">
                <a:solidFill>
                  <a:srgbClr val="4F7600"/>
                </a:solidFill>
              </a:rPr>
              <a:t>формування</a:t>
            </a:r>
            <a:r>
              <a:rPr lang="ru-RU" sz="3200" dirty="0">
                <a:solidFill>
                  <a:srgbClr val="4F7600"/>
                </a:solidFill>
              </a:rPr>
              <a:t> </a:t>
            </a:r>
            <a:r>
              <a:rPr lang="ru-RU" sz="3200" dirty="0" err="1">
                <a:solidFill>
                  <a:srgbClr val="4F7600"/>
                </a:solidFill>
              </a:rPr>
              <a:t>умінь</a:t>
            </a:r>
            <a:r>
              <a:rPr lang="ru-RU" sz="3200" dirty="0">
                <a:solidFill>
                  <a:srgbClr val="4F7600"/>
                </a:solidFill>
              </a:rPr>
              <a:t> і </a:t>
            </a:r>
            <a:r>
              <a:rPr lang="ru-RU" sz="3200" dirty="0" err="1">
                <a:solidFill>
                  <a:srgbClr val="4F7600"/>
                </a:solidFill>
              </a:rPr>
              <a:t>навичок</a:t>
            </a:r>
            <a:endParaRPr lang="uk-UA" sz="3200" dirty="0">
              <a:solidFill>
                <a:srgbClr val="4F76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56" t="16234" r="24702" b="14448"/>
          <a:stretch/>
        </p:blipFill>
        <p:spPr bwMode="auto">
          <a:xfrm>
            <a:off x="189563" y="1556792"/>
            <a:ext cx="4094406" cy="3078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504" y="4581128"/>
            <a:ext cx="4098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Що спільного на цих зображеннях?</a:t>
            </a:r>
          </a:p>
        </p:txBody>
      </p:sp>
      <p:pic>
        <p:nvPicPr>
          <p:cNvPr id="2051" name="Picture 3" descr="C:\Users\baburka\Downloads\20240207_104115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762"/>
          <a:stretch/>
        </p:blipFill>
        <p:spPr bwMode="auto">
          <a:xfrm>
            <a:off x="4381411" y="3933056"/>
            <a:ext cx="4675098" cy="2868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5496" y="795270"/>
            <a:ext cx="7813219" cy="4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uk-UA" sz="2400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Тема. Логарифмічна функція</a:t>
            </a:r>
            <a:endParaRPr lang="uk-UA" sz="2400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3" name="Picture 5" descr="C:\Users\baburka\Downloads\20240208_09145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07"/>
          <a:stretch/>
        </p:blipFill>
        <p:spPr bwMode="auto">
          <a:xfrm>
            <a:off x="4399778" y="836712"/>
            <a:ext cx="4132662" cy="27865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355976" y="3563724"/>
            <a:ext cx="4098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Математичне лото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0921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179512" y="764704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550" y="7807"/>
            <a:ext cx="551115" cy="77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86061" y="188640"/>
            <a:ext cx="7813219" cy="59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k-UA" sz="3200" dirty="0" smtClean="0">
                <a:solidFill>
                  <a:srgbClr val="4F7600"/>
                </a:solidFill>
              </a:rPr>
              <a:t>Урок </a:t>
            </a:r>
            <a:r>
              <a:rPr lang="ru-RU" sz="3200" dirty="0" err="1">
                <a:solidFill>
                  <a:srgbClr val="4F7600"/>
                </a:solidFill>
              </a:rPr>
              <a:t>узагальнення</a:t>
            </a:r>
            <a:r>
              <a:rPr lang="ru-RU" sz="3200" dirty="0">
                <a:solidFill>
                  <a:srgbClr val="4F7600"/>
                </a:solidFill>
              </a:rPr>
              <a:t> та </a:t>
            </a:r>
            <a:r>
              <a:rPr lang="ru-RU" sz="3200" dirty="0" err="1">
                <a:solidFill>
                  <a:srgbClr val="4F7600"/>
                </a:solidFill>
              </a:rPr>
              <a:t>систематизації</a:t>
            </a:r>
            <a:r>
              <a:rPr lang="ru-RU" sz="3200" dirty="0">
                <a:solidFill>
                  <a:srgbClr val="4F7600"/>
                </a:solidFill>
              </a:rPr>
              <a:t> </a:t>
            </a:r>
            <a:r>
              <a:rPr lang="ru-RU" sz="3200" dirty="0" err="1">
                <a:solidFill>
                  <a:srgbClr val="4F7600"/>
                </a:solidFill>
              </a:rPr>
              <a:t>знань</a:t>
            </a:r>
            <a:endParaRPr lang="uk-UA" sz="3200" dirty="0">
              <a:solidFill>
                <a:srgbClr val="4F76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496" y="795270"/>
            <a:ext cx="7813219" cy="4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uk-UA" sz="2400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Тема. Об</a:t>
            </a:r>
            <a:r>
              <a:rPr lang="en-US" sz="2400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uk-UA" sz="2400" dirty="0" err="1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єми</a:t>
            </a:r>
            <a:r>
              <a:rPr lang="uk-UA" sz="2400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площі поверхонь многогранників</a:t>
            </a:r>
            <a:endParaRPr lang="uk-UA" sz="2400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496" y="1196752"/>
            <a:ext cx="8784976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650" dirty="0">
                <a:latin typeface="Century Gothic" panose="020B0502020202020204" pitchFamily="34" charset="0"/>
              </a:rPr>
              <a:t>В магазині запропонували два тюбики фарби для фарбування волосся. Один має форму правильної трикутної піраміди, інший - правильної чотирикутної піраміди. Довжина обох тюбиків - 15 см, сторона основи - 5 см. Яку фарбу вигідніше купити, якщо на одне фарбування використовується фарби об'ємом 20 см. куб.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496" y="2492896"/>
            <a:ext cx="883893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50" dirty="0" err="1">
                <a:latin typeface="Century Gothic" panose="020B0502020202020204" pitchFamily="34" charset="0"/>
              </a:rPr>
              <a:t>Нігтьова</a:t>
            </a:r>
            <a:r>
              <a:rPr lang="ru-RU" sz="1650" dirty="0">
                <a:latin typeface="Century Gothic" panose="020B0502020202020204" pitchFamily="34" charset="0"/>
              </a:rPr>
              <a:t> пластина </a:t>
            </a:r>
            <a:r>
              <a:rPr lang="ru-RU" sz="1650" dirty="0" err="1">
                <a:latin typeface="Century Gothic" panose="020B0502020202020204" pitchFamily="34" charset="0"/>
              </a:rPr>
              <a:t>має</a:t>
            </a:r>
            <a:r>
              <a:rPr lang="ru-RU" sz="1650" dirty="0">
                <a:latin typeface="Century Gothic" panose="020B0502020202020204" pitchFamily="34" charset="0"/>
              </a:rPr>
              <a:t> форму </a:t>
            </a:r>
            <a:r>
              <a:rPr lang="ru-RU" sz="1650" dirty="0" err="1">
                <a:latin typeface="Century Gothic" panose="020B0502020202020204" pitchFamily="34" charset="0"/>
              </a:rPr>
              <a:t>прямокутника</a:t>
            </a:r>
            <a:r>
              <a:rPr lang="ru-RU" sz="1650" dirty="0">
                <a:latin typeface="Century Gothic" panose="020B0502020202020204" pitchFamily="34" charset="0"/>
              </a:rPr>
              <a:t> 2х1. </a:t>
            </a:r>
            <a:r>
              <a:rPr lang="ru-RU" sz="1650" dirty="0" err="1">
                <a:latin typeface="Century Gothic" panose="020B0502020202020204" pitchFamily="34" charset="0"/>
              </a:rPr>
              <a:t>Скільки</a:t>
            </a:r>
            <a:r>
              <a:rPr lang="ru-RU" sz="1650" dirty="0">
                <a:latin typeface="Century Gothic" panose="020B0502020202020204" pitchFamily="34" charset="0"/>
              </a:rPr>
              <a:t> лаку </a:t>
            </a:r>
            <a:r>
              <a:rPr lang="ru-RU" sz="1650" dirty="0" err="1">
                <a:latin typeface="Century Gothic" panose="020B0502020202020204" pitchFamily="34" charset="0"/>
              </a:rPr>
              <a:t>витратить</a:t>
            </a:r>
            <a:r>
              <a:rPr lang="ru-RU" sz="1650" dirty="0">
                <a:latin typeface="Century Gothic" panose="020B0502020202020204" pitchFamily="34" charset="0"/>
              </a:rPr>
              <a:t> </a:t>
            </a:r>
            <a:r>
              <a:rPr lang="ru-RU" sz="1650" dirty="0" err="1">
                <a:latin typeface="Century Gothic" panose="020B0502020202020204" pitchFamily="34" charset="0"/>
              </a:rPr>
              <a:t>фахівець</a:t>
            </a:r>
            <a:r>
              <a:rPr lang="ru-RU" sz="1650" dirty="0">
                <a:latin typeface="Century Gothic" panose="020B0502020202020204" pitchFamily="34" charset="0"/>
              </a:rPr>
              <a:t>, </a:t>
            </a:r>
            <a:r>
              <a:rPr lang="ru-RU" sz="1650" dirty="0" err="1">
                <a:latin typeface="Century Gothic" panose="020B0502020202020204" pitchFamily="34" charset="0"/>
              </a:rPr>
              <a:t>щоб</a:t>
            </a:r>
            <a:r>
              <a:rPr lang="ru-RU" sz="1650" dirty="0">
                <a:latin typeface="Century Gothic" panose="020B0502020202020204" pitchFamily="34" charset="0"/>
              </a:rPr>
              <a:t> </a:t>
            </a:r>
            <a:r>
              <a:rPr lang="ru-RU" sz="1650" dirty="0" err="1">
                <a:latin typeface="Century Gothic" panose="020B0502020202020204" pitchFamily="34" charset="0"/>
              </a:rPr>
              <a:t>покрити</a:t>
            </a:r>
            <a:r>
              <a:rPr lang="ru-RU" sz="1650" dirty="0">
                <a:latin typeface="Century Gothic" panose="020B0502020202020204" pitchFamily="34" charset="0"/>
              </a:rPr>
              <a:t> </a:t>
            </a:r>
            <a:r>
              <a:rPr lang="ru-RU" sz="1650" dirty="0" err="1">
                <a:latin typeface="Century Gothic" panose="020B0502020202020204" pitchFamily="34" charset="0"/>
              </a:rPr>
              <a:t>ніготь</a:t>
            </a:r>
            <a:r>
              <a:rPr lang="ru-RU" sz="1650" dirty="0">
                <a:latin typeface="Century Gothic" panose="020B0502020202020204" pitchFamily="34" charset="0"/>
              </a:rPr>
              <a:t> 4 рази, </a:t>
            </a:r>
            <a:r>
              <a:rPr lang="ru-RU" sz="1650" dirty="0" err="1">
                <a:latin typeface="Century Gothic" panose="020B0502020202020204" pitchFamily="34" charset="0"/>
              </a:rPr>
              <a:t>якщо</a:t>
            </a:r>
            <a:r>
              <a:rPr lang="ru-RU" sz="1650" dirty="0">
                <a:latin typeface="Century Gothic" panose="020B0502020202020204" pitchFamily="34" charset="0"/>
              </a:rPr>
              <a:t> </a:t>
            </a:r>
            <a:r>
              <a:rPr lang="ru-RU" sz="1650" dirty="0" err="1">
                <a:latin typeface="Century Gothic" panose="020B0502020202020204" pitchFamily="34" charset="0"/>
              </a:rPr>
              <a:t>товщина</a:t>
            </a:r>
            <a:r>
              <a:rPr lang="ru-RU" sz="1650" dirty="0">
                <a:latin typeface="Century Gothic" panose="020B0502020202020204" pitchFamily="34" charset="0"/>
              </a:rPr>
              <a:t> одного </a:t>
            </a:r>
            <a:r>
              <a:rPr lang="ru-RU" sz="1650" dirty="0" err="1">
                <a:latin typeface="Century Gothic" panose="020B0502020202020204" pitchFamily="34" charset="0"/>
              </a:rPr>
              <a:t>покриття</a:t>
            </a:r>
            <a:r>
              <a:rPr lang="ru-RU" sz="1650" dirty="0">
                <a:latin typeface="Century Gothic" panose="020B0502020202020204" pitchFamily="34" charset="0"/>
              </a:rPr>
              <a:t> 0,04 см.</a:t>
            </a:r>
            <a:endParaRPr lang="uk-UA" sz="1650" dirty="0">
              <a:latin typeface="Century Gothic" panose="020B0502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496" y="3212976"/>
            <a:ext cx="8838938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650" dirty="0">
                <a:latin typeface="Century Gothic" panose="020B0502020202020204" pitchFamily="34" charset="0"/>
              </a:rPr>
              <a:t>Подарункова коробка має форму прямокутного паралелепіпеда. Ширина -  5 см, висота - 15 см, довжина - 20см. Скільки потрібно паперу, щоб обгорнути її .</a:t>
            </a:r>
          </a:p>
          <a:p>
            <a:pPr algn="just"/>
            <a:r>
              <a:rPr lang="uk-UA" sz="1650" dirty="0">
                <a:latin typeface="Century Gothic" panose="020B0502020202020204" pitchFamily="34" charset="0"/>
              </a:rPr>
              <a:t>Скільки цукерків поміститься у коробку, якщо одна цукерка займає 2см.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134485" y="2492896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07504" y="3142175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baburka\Downloads\20240212_1536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95" y="4167137"/>
            <a:ext cx="5103867" cy="24810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baburka\Downloads\20240208_12071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02"/>
          <a:stretch/>
        </p:blipFill>
        <p:spPr bwMode="auto">
          <a:xfrm>
            <a:off x="5365792" y="4167137"/>
            <a:ext cx="3567515" cy="2481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07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179512" y="764704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550" y="7807"/>
            <a:ext cx="551115" cy="77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76665" y="188640"/>
            <a:ext cx="8122615" cy="1089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uk-UA" sz="3000" dirty="0" smtClean="0">
                <a:solidFill>
                  <a:srgbClr val="4F7600"/>
                </a:solidFill>
              </a:rPr>
              <a:t>Урок </a:t>
            </a:r>
            <a:r>
              <a:rPr lang="ru-RU" sz="3000" dirty="0" err="1">
                <a:solidFill>
                  <a:srgbClr val="4F7600"/>
                </a:solidFill>
              </a:rPr>
              <a:t>перевірки</a:t>
            </a:r>
            <a:r>
              <a:rPr lang="ru-RU" sz="3000" dirty="0">
                <a:solidFill>
                  <a:srgbClr val="4F7600"/>
                </a:solidFill>
              </a:rPr>
              <a:t> і </a:t>
            </a:r>
            <a:r>
              <a:rPr lang="ru-RU" sz="3000" dirty="0" err="1">
                <a:solidFill>
                  <a:srgbClr val="4F7600"/>
                </a:solidFill>
              </a:rPr>
              <a:t>корекції</a:t>
            </a:r>
            <a:r>
              <a:rPr lang="ru-RU" sz="3000" dirty="0">
                <a:solidFill>
                  <a:srgbClr val="4F7600"/>
                </a:solidFill>
              </a:rPr>
              <a:t> </a:t>
            </a:r>
            <a:r>
              <a:rPr lang="ru-RU" sz="3000" dirty="0" err="1">
                <a:solidFill>
                  <a:srgbClr val="4F7600"/>
                </a:solidFill>
              </a:rPr>
              <a:t>знань</a:t>
            </a:r>
            <a:r>
              <a:rPr lang="ru-RU" sz="3000" dirty="0">
                <a:solidFill>
                  <a:srgbClr val="4F7600"/>
                </a:solidFill>
              </a:rPr>
              <a:t>, </a:t>
            </a:r>
            <a:r>
              <a:rPr lang="ru-RU" sz="3000" dirty="0" err="1">
                <a:solidFill>
                  <a:srgbClr val="4F7600"/>
                </a:solidFill>
              </a:rPr>
              <a:t>умінь</a:t>
            </a:r>
            <a:r>
              <a:rPr lang="ru-RU" sz="3000" dirty="0">
                <a:solidFill>
                  <a:srgbClr val="4F7600"/>
                </a:solidFill>
              </a:rPr>
              <a:t> і </a:t>
            </a:r>
            <a:r>
              <a:rPr lang="ru-RU" sz="3000" dirty="0" err="1">
                <a:solidFill>
                  <a:srgbClr val="4F7600"/>
                </a:solidFill>
              </a:rPr>
              <a:t>навичок</a:t>
            </a:r>
            <a:endParaRPr lang="uk-UA" sz="3000" dirty="0">
              <a:solidFill>
                <a:srgbClr val="4F7600"/>
              </a:solidFill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uk-UA" sz="3200" dirty="0">
              <a:solidFill>
                <a:srgbClr val="4F76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496" y="795270"/>
            <a:ext cx="7813219" cy="4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uk-UA" sz="2400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Тема. Елементи статистики</a:t>
            </a:r>
            <a:endParaRPr lang="uk-UA" sz="2400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550" y="1289414"/>
            <a:ext cx="8838938" cy="1808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Century Gothic" panose="020B0502020202020204" pitchFamily="34" charset="0"/>
              </a:rPr>
              <a:t>Скласти задачу професійного характеру; знайти елементи статистики.</a:t>
            </a:r>
          </a:p>
          <a:p>
            <a:pPr algn="just"/>
            <a:endParaRPr lang="uk-UA" sz="1050" dirty="0" smtClean="0"/>
          </a:p>
          <a:p>
            <a:r>
              <a:rPr lang="uk-UA" dirty="0">
                <a:latin typeface="Century Gothic" panose="020B0502020202020204" pitchFamily="34" charset="0"/>
              </a:rPr>
              <a:t>У жовтні кератин зробили 8 дівчат, у листопаді – 12, в грудні – 19, в січні – 20, а в </a:t>
            </a:r>
            <a:r>
              <a:rPr lang="uk-UA" dirty="0" smtClean="0">
                <a:latin typeface="Century Gothic" panose="020B0502020202020204" pitchFamily="34" charset="0"/>
              </a:rPr>
              <a:t>лютому </a:t>
            </a:r>
            <a:r>
              <a:rPr lang="uk-UA" dirty="0">
                <a:latin typeface="Century Gothic" panose="020B0502020202020204" pitchFamily="34" charset="0"/>
              </a:rPr>
              <a:t>– 7. </a:t>
            </a:r>
          </a:p>
          <a:p>
            <a:pPr algn="just"/>
            <a:endParaRPr lang="uk-UA" sz="1100" dirty="0"/>
          </a:p>
          <a:p>
            <a:pPr algn="just"/>
            <a:r>
              <a:rPr lang="uk-UA" dirty="0">
                <a:latin typeface="Century Gothic" panose="020B0502020202020204" pitchFamily="34" charset="0"/>
              </a:rPr>
              <a:t>За тиждень у манікюрному салоні пофарбували нігті: 8 – у синій, </a:t>
            </a:r>
            <a:r>
              <a:rPr lang="en-US" dirty="0" smtClean="0">
                <a:latin typeface="Century Gothic" panose="020B0502020202020204" pitchFamily="34" charset="0"/>
              </a:rPr>
              <a:t/>
            </a:r>
            <a:br>
              <a:rPr lang="en-US" dirty="0" smtClean="0">
                <a:latin typeface="Century Gothic" panose="020B0502020202020204" pitchFamily="34" charset="0"/>
              </a:rPr>
            </a:br>
            <a:r>
              <a:rPr lang="uk-UA" dirty="0" smtClean="0">
                <a:latin typeface="Century Gothic" panose="020B0502020202020204" pitchFamily="34" charset="0"/>
              </a:rPr>
              <a:t>20 </a:t>
            </a:r>
            <a:r>
              <a:rPr lang="uk-UA" dirty="0">
                <a:latin typeface="Century Gothic" panose="020B0502020202020204" pitchFamily="34" charset="0"/>
              </a:rPr>
              <a:t>– чорний, 10 – червоний, 2- жовтий, 3 – зелений і 7 – білий.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79512" y="1628800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79512" y="2420888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2" descr="C:\Users\baburka\Downloads\20240209_08351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1" r="11753"/>
          <a:stretch/>
        </p:blipFill>
        <p:spPr bwMode="auto">
          <a:xfrm>
            <a:off x="4223873" y="3389863"/>
            <a:ext cx="4773881" cy="2826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aburka\Downloads\20240209_08350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8" r="28745"/>
          <a:stretch/>
        </p:blipFill>
        <p:spPr bwMode="auto">
          <a:xfrm>
            <a:off x="179512" y="3389863"/>
            <a:ext cx="3788228" cy="2826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68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179512" y="1209000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86062" y="662020"/>
            <a:ext cx="81579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4F7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ЕТАПИ  РОЗВ’ЯЗАННЯ ПРИКЛАДНОЇ  ЗАДАЧІ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56486936"/>
              </p:ext>
            </p:extLst>
          </p:nvPr>
        </p:nvGraphicFramePr>
        <p:xfrm>
          <a:off x="323528" y="1397000"/>
          <a:ext cx="849694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000" y="7806"/>
            <a:ext cx="879062" cy="1238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094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179512" y="764704"/>
            <a:ext cx="8640960" cy="0"/>
          </a:xfrm>
          <a:prstGeom prst="line">
            <a:avLst/>
          </a:prstGeom>
          <a:ln w="38100">
            <a:solidFill>
              <a:srgbClr val="6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550" y="7807"/>
            <a:ext cx="551115" cy="77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69" t="25390" r="20429" b="8401"/>
          <a:stretch/>
        </p:blipFill>
        <p:spPr bwMode="auto">
          <a:xfrm>
            <a:off x="106731" y="908720"/>
            <a:ext cx="9001773" cy="5688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76665" y="188640"/>
            <a:ext cx="8122615" cy="1113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uk-UA" sz="3000" dirty="0" smtClean="0">
                <a:solidFill>
                  <a:srgbClr val="4F7600"/>
                </a:solidFill>
              </a:rPr>
              <a:t>Взаємозв</a:t>
            </a:r>
            <a:r>
              <a:rPr lang="en-US" sz="3000" dirty="0" smtClean="0">
                <a:solidFill>
                  <a:srgbClr val="4F7600"/>
                </a:solidFill>
              </a:rPr>
              <a:t>’</a:t>
            </a:r>
            <a:r>
              <a:rPr lang="uk-UA" sz="3000" dirty="0" err="1" smtClean="0">
                <a:solidFill>
                  <a:srgbClr val="4F7600"/>
                </a:solidFill>
              </a:rPr>
              <a:t>язок</a:t>
            </a:r>
            <a:r>
              <a:rPr lang="uk-UA" sz="3000" dirty="0" smtClean="0">
                <a:solidFill>
                  <a:srgbClr val="4F7600"/>
                </a:solidFill>
              </a:rPr>
              <a:t> математики</a:t>
            </a:r>
            <a:r>
              <a:rPr lang="en-US" sz="3000" dirty="0" smtClean="0">
                <a:solidFill>
                  <a:srgbClr val="4F7600"/>
                </a:solidFill>
              </a:rPr>
              <a:t> </a:t>
            </a:r>
            <a:r>
              <a:rPr lang="uk-UA" sz="3000" dirty="0" smtClean="0">
                <a:solidFill>
                  <a:srgbClr val="4F7600"/>
                </a:solidFill>
              </a:rPr>
              <a:t>професіями</a:t>
            </a:r>
            <a:endParaRPr lang="uk-UA" sz="3000" dirty="0">
              <a:solidFill>
                <a:srgbClr val="4F7600"/>
              </a:solidFill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uk-UA" sz="3200" dirty="0">
              <a:solidFill>
                <a:srgbClr val="4F7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75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571</Words>
  <Application>Microsoft Office PowerPoint</Application>
  <PresentationFormat>Экран (4:3)</PresentationFormat>
  <Paragraphs>65</Paragraphs>
  <Slides>13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baburka</dc:creator>
  <cp:lastModifiedBy>baburka</cp:lastModifiedBy>
  <cp:revision>53</cp:revision>
  <dcterms:created xsi:type="dcterms:W3CDTF">2024-02-17T12:29:09Z</dcterms:created>
  <dcterms:modified xsi:type="dcterms:W3CDTF">2024-04-07T11:45:44Z</dcterms:modified>
</cp:coreProperties>
</file>