
<file path=[Content_Types].xml><?xml version="1.0" encoding="utf-8"?>
<Types xmlns="http://schemas.openxmlformats.org/package/2006/content-types">
  <Default Extension="jpeg" ContentType="image/jpeg"/>
  <Default Extension="JPG" ContentType="image/.jp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  <p:sldId id="263" r:id="rId4"/>
    <p:sldId id="261" r:id="rId5"/>
    <p:sldId id="264" r:id="rId6"/>
    <p:sldId id="257" r:id="rId7"/>
    <p:sldId id="266" r:id="rId8"/>
    <p:sldId id="268" r:id="rId9"/>
    <p:sldId id="270" r:id="rId10"/>
    <p:sldId id="272" r:id="rId11"/>
    <p:sldId id="273" r:id="rId12"/>
    <p:sldId id="274" r:id="rId13"/>
    <p:sldId id="275" r:id="rId14"/>
    <p:sldId id="276" r:id="rId15"/>
    <p:sldId id="278" r:id="rId16"/>
    <p:sldId id="279" r:id="rId17"/>
    <p:sldId id="281" r:id="rId18"/>
    <p:sldId id="282" r:id="rId19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729D9"/>
    <a:srgbClr val="F7E8E1"/>
    <a:srgbClr val="F1FCFE"/>
    <a:srgbClr val="DBF6FE"/>
    <a:srgbClr val="6BC5C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 showGuides="1">
      <p:cViewPr varScale="1">
        <p:scale>
          <a:sx n="68" d="100"/>
          <a:sy n="68" d="100"/>
        </p:scale>
        <p:origin x="1264" y="6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2" Type="http://schemas.openxmlformats.org/officeDocument/2006/relationships/tableStyles" Target="tableStyles.xml"/><Relationship Id="rId21" Type="http://schemas.openxmlformats.org/officeDocument/2006/relationships/viewProps" Target="viewProps.xml"/><Relationship Id="rId20" Type="http://schemas.openxmlformats.org/officeDocument/2006/relationships/presProps" Target="presProps.xml"/><Relationship Id="rId2" Type="http://schemas.openxmlformats.org/officeDocument/2006/relationships/theme" Target="theme/theme1.xml"/><Relationship Id="rId19" Type="http://schemas.openxmlformats.org/officeDocument/2006/relationships/slide" Target="slides/slide17.xml"/><Relationship Id="rId18" Type="http://schemas.openxmlformats.org/officeDocument/2006/relationships/slide" Target="slides/slide16.xml"/><Relationship Id="rId17" Type="http://schemas.openxmlformats.org/officeDocument/2006/relationships/slide" Target="slides/slide15.xml"/><Relationship Id="rId16" Type="http://schemas.openxmlformats.org/officeDocument/2006/relationships/slide" Target="slides/slide14.xml"/><Relationship Id="rId15" Type="http://schemas.openxmlformats.org/officeDocument/2006/relationships/slide" Target="slides/slide13.xml"/><Relationship Id="rId14" Type="http://schemas.openxmlformats.org/officeDocument/2006/relationships/slide" Target="slides/slide12.xml"/><Relationship Id="rId13" Type="http://schemas.openxmlformats.org/officeDocument/2006/relationships/slide" Target="slides/slide11.xml"/><Relationship Id="rId12" Type="http://schemas.openxmlformats.org/officeDocument/2006/relationships/slide" Target="slides/slide10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E7815E-F7B8-4E93-9F6C-89F6C3C8DBB8}" type="datetimeFigureOut">
              <a:rPr lang="en-US" smtClean="0"/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837FF7-5919-41BF-8DD0-96FAEA1BD99B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E7815E-F7B8-4E93-9F6C-89F6C3C8DBB8}" type="datetimeFigureOut">
              <a:rPr lang="en-US" smtClean="0"/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837FF7-5919-41BF-8DD0-96FAEA1BD99B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  <a:endParaRPr 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E7815E-F7B8-4E93-9F6C-89F6C3C8DBB8}" type="datetimeFigureOut">
              <a:rPr lang="en-US" smtClean="0"/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837FF7-5919-41BF-8DD0-96FAEA1BD99B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E7815E-F7B8-4E93-9F6C-89F6C3C8DBB8}" type="datetimeFigureOut">
              <a:rPr lang="en-US" smtClean="0"/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837FF7-5919-41BF-8DD0-96FAEA1BD99B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  <a:endParaRPr lang="en-US" smtClean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  <a:endParaRPr lang="en-US" smtClean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E7815E-F7B8-4E93-9F6C-89F6C3C8DBB8}" type="datetimeFigureOut">
              <a:rPr lang="en-US" smtClean="0"/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837FF7-5919-41BF-8DD0-96FAEA1BD99B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E7815E-F7B8-4E93-9F6C-89F6C3C8DBB8}" type="datetimeFigureOut">
              <a:rPr lang="en-US" smtClean="0"/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837FF7-5919-41BF-8DD0-96FAEA1BD99B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E7815E-F7B8-4E93-9F6C-89F6C3C8DBB8}" type="datetimeFigureOut">
              <a:rPr lang="en-US" smtClean="0"/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837FF7-5919-41BF-8DD0-96FAEA1BD99B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  <a:endParaRPr lang="en-US" smtClean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E7815E-F7B8-4E93-9F6C-89F6C3C8DBB8}" type="datetimeFigureOut">
              <a:rPr lang="en-US" smtClean="0"/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837FF7-5919-41BF-8DD0-96FAEA1BD99B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  <a:endParaRPr lang="en-US" smtClean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E7815E-F7B8-4E93-9F6C-89F6C3C8DBB8}" type="datetimeFigureOut">
              <a:rPr lang="en-US" smtClean="0"/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837FF7-5919-41BF-8DD0-96FAEA1BD99B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E7815E-F7B8-4E93-9F6C-89F6C3C8DBB8}" type="datetimeFigureOut">
              <a:rPr lang="en-US" smtClean="0"/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837FF7-5919-41BF-8DD0-96FAEA1BD99B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E7815E-F7B8-4E93-9F6C-89F6C3C8DBB8}" type="datetimeFigureOut">
              <a:rPr lang="en-US" smtClean="0"/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837FF7-5919-41BF-8DD0-96FAEA1BD99B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3" Type="http://schemas.openxmlformats.org/officeDocument/2006/relationships/theme" Target="../theme/theme1.xml"/><Relationship Id="rId12" Type="http://schemas.openxmlformats.org/officeDocument/2006/relationships/image" Target="../media/image2.jpeg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 userDrawn="1"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1E7815E-F7B8-4E93-9F6C-89F6C3C8DBB8}" type="datetimeFigureOut">
              <a:rPr lang="en-US" smtClean="0"/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0837FF7-5919-41BF-8DD0-96FAEA1BD99B}" type="slidenum">
              <a:rPr lang="en-US" smtClean="0"/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5.png"/><Relationship Id="rId1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7.png"/><Relationship Id="rId1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.xml"/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.xml"/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image" Target="../media/image11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15.png"/><Relationship Id="rId1" Type="http://schemas.openxmlformats.org/officeDocument/2006/relationships/image" Target="../media/image14.png"/></Relationships>
</file>

<file path=ppt/slides/_rels/slide9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2.xml"/><Relationship Id="rId5" Type="http://schemas.openxmlformats.org/officeDocument/2006/relationships/image" Target="../media/image20.png"/><Relationship Id="rId4" Type="http://schemas.openxmlformats.org/officeDocument/2006/relationships/image" Target="../media/image19.png"/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image" Target="../media/image16.png"/></Relationships>
</file>

<file path=ppt/slides/_rels/slide10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2.xml"/><Relationship Id="rId4" Type="http://schemas.openxmlformats.org/officeDocument/2006/relationships/image" Target="../media/image24.png"/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image" Target="../media/image21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.xml"/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image" Target="../media/image25.png"/></Relationships>
</file>

<file path=ppt/slides/_rels/slide13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2.xml"/><Relationship Id="rId4" Type="http://schemas.openxmlformats.org/officeDocument/2006/relationships/hyperlink" Target="https://arenalviv.com.ua/novyny/zaproshuyemo-u-virtualnu-podorozh-arenoyu-lviv" TargetMode="External"/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hyperlink" Target="http://infoportal.kiev.ua/uk/virtualnaya-progulka-po-stadionu-nsk-olimpijskij/" TargetMode="Externa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hyperlink" Target="https://metalist.ua/virtualtour.html" TargetMode="External"/><Relationship Id="rId1" Type="http://schemas.openxmlformats.org/officeDocument/2006/relationships/image" Target="../media/image30.png"/></Relationships>
</file>

<file path=ppt/slides/_rels/slide15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2.xml"/><Relationship Id="rId4" Type="http://schemas.openxmlformats.org/officeDocument/2006/relationships/image" Target="../media/image34.png"/><Relationship Id="rId3" Type="http://schemas.openxmlformats.org/officeDocument/2006/relationships/image" Target="../media/image33.png"/><Relationship Id="rId2" Type="http://schemas.openxmlformats.org/officeDocument/2006/relationships/image" Target="../media/image32.png"/><Relationship Id="rId1" Type="http://schemas.openxmlformats.org/officeDocument/2006/relationships/image" Target="../media/image31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35.pn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72999" y="5105400"/>
            <a:ext cx="7494308" cy="1435100"/>
          </a:xfrm>
          <a:effectLst>
            <a:outerShdw blurRad="50800" dist="38100" dir="16200000" rotWithShape="0">
              <a:prstClr val="black">
                <a:alpha val="40000"/>
              </a:prstClr>
            </a:outerShdw>
          </a:effectLst>
        </p:spPr>
        <p:txBody>
          <a:bodyPr>
            <a:normAutofit/>
          </a:bodyPr>
          <a:lstStyle/>
          <a:p>
            <a:r>
              <a:rPr lang="uk-UA" sz="3200" b="1" i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Васильєв Костянтин Олександрович</a:t>
            </a:r>
            <a:endParaRPr lang="en-US" sz="3200" b="1" i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27847" y="406341"/>
            <a:ext cx="2777266" cy="3732025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TextBox 3"/>
          <p:cNvSpPr txBox="1"/>
          <p:nvPr/>
        </p:nvSpPr>
        <p:spPr>
          <a:xfrm>
            <a:off x="3516912" y="1993173"/>
            <a:ext cx="4816382" cy="2677656"/>
          </a:xfrm>
          <a:prstGeom prst="rect">
            <a:avLst/>
          </a:prstGeom>
          <a:noFill/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</p:spPr>
        <p:txBody>
          <a:bodyPr wrap="none" rtlCol="0">
            <a:spAutoFit/>
          </a:bodyPr>
          <a:lstStyle/>
          <a:p>
            <a:pPr algn="ctr"/>
            <a:r>
              <a:rPr lang="uk-UA" sz="3200" b="1" dirty="0">
                <a:solidFill>
                  <a:schemeClr val="accent5">
                    <a:lumMod val="50000"/>
                  </a:schemeClr>
                </a:solidFill>
              </a:rPr>
              <a:t>к</a:t>
            </a:r>
            <a:r>
              <a:rPr lang="uk-UA" sz="3200" b="1" dirty="0" smtClean="0">
                <a:solidFill>
                  <a:schemeClr val="accent5">
                    <a:lumMod val="50000"/>
                  </a:schemeClr>
                </a:solidFill>
              </a:rPr>
              <a:t>омунального закладу </a:t>
            </a:r>
            <a:endParaRPr lang="uk-UA" sz="3200" b="1" dirty="0" smtClean="0">
              <a:solidFill>
                <a:schemeClr val="accent5">
                  <a:lumMod val="50000"/>
                </a:schemeClr>
              </a:solidFill>
            </a:endParaRPr>
          </a:p>
          <a:p>
            <a:pPr algn="ctr"/>
            <a:r>
              <a:rPr lang="uk-UA" sz="3200" b="1" dirty="0" smtClean="0">
                <a:solidFill>
                  <a:schemeClr val="accent5">
                    <a:lumMod val="50000"/>
                  </a:schemeClr>
                </a:solidFill>
              </a:rPr>
              <a:t>«Харківський ліцей № 85 </a:t>
            </a:r>
            <a:endParaRPr lang="uk-UA" sz="3200" b="1" dirty="0" smtClean="0">
              <a:solidFill>
                <a:schemeClr val="accent5">
                  <a:lumMod val="50000"/>
                </a:schemeClr>
              </a:solidFill>
            </a:endParaRPr>
          </a:p>
          <a:p>
            <a:pPr algn="ctr"/>
            <a:r>
              <a:rPr lang="uk-UA" sz="3200" b="1" dirty="0" smtClean="0">
                <a:solidFill>
                  <a:schemeClr val="accent5">
                    <a:lumMod val="50000"/>
                  </a:schemeClr>
                </a:solidFill>
              </a:rPr>
              <a:t>Харківської міської ради»</a:t>
            </a:r>
            <a:endParaRPr lang="uk-UA" sz="3200" b="1" dirty="0" smtClean="0">
              <a:solidFill>
                <a:schemeClr val="accent5">
                  <a:lumMod val="50000"/>
                </a:schemeClr>
              </a:solidFill>
            </a:endParaRPr>
          </a:p>
          <a:p>
            <a:pPr algn="ctr"/>
            <a:endParaRPr lang="uk-UA" sz="2400" b="1" dirty="0" smtClean="0">
              <a:solidFill>
                <a:schemeClr val="accent5">
                  <a:lumMod val="75000"/>
                </a:schemeClr>
              </a:solidFill>
            </a:endParaRPr>
          </a:p>
          <a:p>
            <a:pPr algn="ctr"/>
            <a:r>
              <a:rPr lang="uk-UA" sz="2400" b="1" dirty="0" smtClean="0">
                <a:solidFill>
                  <a:schemeClr val="accent5">
                    <a:lumMod val="75000"/>
                  </a:schemeClr>
                </a:solidFill>
              </a:rPr>
              <a:t>Вищої кваліфікаційної категорії</a:t>
            </a:r>
            <a:endParaRPr lang="uk-UA" sz="2400" b="1" dirty="0" smtClean="0">
              <a:solidFill>
                <a:schemeClr val="accent5">
                  <a:lumMod val="75000"/>
                </a:schemeClr>
              </a:solidFill>
            </a:endParaRPr>
          </a:p>
          <a:p>
            <a:pPr algn="ctr"/>
            <a:r>
              <a:rPr lang="uk-UA" sz="2400" b="1" dirty="0" smtClean="0">
                <a:solidFill>
                  <a:schemeClr val="accent5">
                    <a:lumMod val="75000"/>
                  </a:schemeClr>
                </a:solidFill>
              </a:rPr>
              <a:t>Стаж роботи: 22 роки</a:t>
            </a:r>
            <a:endParaRPr lang="ru-RU" sz="2400" b="1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19658" y="131469"/>
            <a:ext cx="4747649" cy="1938992"/>
          </a:xfrm>
          <a:prstGeom prst="rect">
            <a:avLst/>
          </a:prstGeom>
          <a:noFill/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uk-UA" sz="4000" b="1" dirty="0" smtClean="0">
                <a:solidFill>
                  <a:srgbClr val="FF0000"/>
                </a:solidFill>
              </a:rPr>
              <a:t>Вас вітає</a:t>
            </a:r>
            <a:endParaRPr lang="uk-UA" sz="4000" b="1" dirty="0" smtClean="0">
              <a:solidFill>
                <a:srgbClr val="FF0000"/>
              </a:solidFill>
            </a:endParaRPr>
          </a:p>
          <a:p>
            <a:pPr algn="ctr"/>
            <a:r>
              <a:rPr lang="uk-UA" sz="4000" b="1" dirty="0" smtClean="0">
                <a:solidFill>
                  <a:srgbClr val="FF0000"/>
                </a:solidFill>
              </a:rPr>
              <a:t>вчитель </a:t>
            </a:r>
            <a:endParaRPr lang="uk-UA" sz="4000" b="1" dirty="0" smtClean="0">
              <a:solidFill>
                <a:srgbClr val="FF0000"/>
              </a:solidFill>
            </a:endParaRPr>
          </a:p>
          <a:p>
            <a:pPr algn="ctr"/>
            <a:r>
              <a:rPr lang="uk-UA" sz="4000" b="1" dirty="0" smtClean="0">
                <a:solidFill>
                  <a:srgbClr val="FF0000"/>
                </a:solidFill>
              </a:rPr>
              <a:t>фізичної культури</a:t>
            </a:r>
            <a:endParaRPr lang="ru-RU" sz="40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WordArt 13"/>
          <p:cNvSpPr>
            <a:spLocks noGrp="1" noChangeArrowheads="1" noChangeShapeType="1" noTextEdit="1"/>
          </p:cNvSpPr>
          <p:nvPr>
            <p:ph type="title"/>
          </p:nvPr>
        </p:nvSpPr>
        <p:spPr bwMode="auto">
          <a:xfrm>
            <a:off x="1596992" y="324483"/>
            <a:ext cx="7255105" cy="1325563"/>
          </a:xfrm>
          <a:prstGeom prst="rect">
            <a:avLst/>
          </a:prstGeom>
        </p:spPr>
        <p:txBody>
          <a:bodyPr wrap="none" fromWordArt="0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kern="10" dirty="0" smtClean="0">
                <a:ln w="9525">
                  <a:solidFill>
                    <a:srgbClr val="000000"/>
                  </a:solidFill>
                  <a:round/>
                </a:ln>
                <a:solidFill>
                  <a:schemeClr val="accent6">
                    <a:lumMod val="50000"/>
                  </a:schemeClr>
                </a:solidFill>
                <a:effectLst>
                  <a:prstShdw prst="shdw13" dist="53882" dir="13500000">
                    <a:srgbClr val="868686">
                      <a:alpha val="50000"/>
                    </a:srgbClr>
                  </a:prstShdw>
                </a:effectLst>
                <a:latin typeface="Bookman Old Style" panose="02050604050505020204"/>
              </a:rPr>
              <a:t>Тема, </a:t>
            </a:r>
            <a:br>
              <a:rPr lang="ru-RU" sz="3600" kern="10" dirty="0" smtClean="0">
                <a:ln w="9525">
                  <a:solidFill>
                    <a:srgbClr val="000000"/>
                  </a:solidFill>
                  <a:round/>
                </a:ln>
                <a:solidFill>
                  <a:schemeClr val="accent6">
                    <a:lumMod val="50000"/>
                  </a:schemeClr>
                </a:solidFill>
                <a:effectLst>
                  <a:prstShdw prst="shdw13" dist="53882" dir="13500000">
                    <a:srgbClr val="868686">
                      <a:alpha val="50000"/>
                    </a:srgbClr>
                  </a:prstShdw>
                </a:effectLst>
                <a:latin typeface="Bookman Old Style" panose="02050604050505020204"/>
              </a:rPr>
            </a:br>
            <a:r>
              <a:rPr lang="ru-RU" sz="3600" kern="10" dirty="0" smtClean="0">
                <a:ln w="9525">
                  <a:solidFill>
                    <a:srgbClr val="000000"/>
                  </a:solidFill>
                  <a:round/>
                </a:ln>
                <a:solidFill>
                  <a:schemeClr val="accent6">
                    <a:lumMod val="50000"/>
                  </a:schemeClr>
                </a:solidFill>
                <a:effectLst>
                  <a:prstShdw prst="shdw13" dist="53882" dir="13500000">
                    <a:srgbClr val="868686">
                      <a:alpha val="50000"/>
                    </a:srgbClr>
                  </a:prstShdw>
                </a:effectLst>
                <a:latin typeface="Bookman Old Style" panose="02050604050505020204"/>
              </a:rPr>
              <a:t>над </a:t>
            </a:r>
            <a:r>
              <a:rPr lang="ru-RU" sz="3600" kern="10" dirty="0" err="1">
                <a:ln w="9525">
                  <a:solidFill>
                    <a:srgbClr val="000000"/>
                  </a:solidFill>
                  <a:round/>
                </a:ln>
                <a:solidFill>
                  <a:schemeClr val="accent6">
                    <a:lumMod val="50000"/>
                  </a:schemeClr>
                </a:solidFill>
                <a:effectLst>
                  <a:prstShdw prst="shdw13" dist="53882" dir="13500000">
                    <a:srgbClr val="868686">
                      <a:alpha val="50000"/>
                    </a:srgbClr>
                  </a:prstShdw>
                </a:effectLst>
                <a:latin typeface="Bookman Old Style" panose="02050604050505020204"/>
              </a:rPr>
              <a:t>якою</a:t>
            </a:r>
            <a:r>
              <a:rPr lang="ru-RU" sz="3600" kern="10" dirty="0">
                <a:ln w="9525">
                  <a:solidFill>
                    <a:srgbClr val="000000"/>
                  </a:solidFill>
                  <a:round/>
                </a:ln>
                <a:solidFill>
                  <a:schemeClr val="accent6">
                    <a:lumMod val="50000"/>
                  </a:schemeClr>
                </a:solidFill>
                <a:effectLst>
                  <a:prstShdw prst="shdw13" dist="53882" dir="13500000">
                    <a:srgbClr val="868686">
                      <a:alpha val="50000"/>
                    </a:srgbClr>
                  </a:prstShdw>
                </a:effectLst>
                <a:latin typeface="Bookman Old Style" panose="02050604050505020204"/>
              </a:rPr>
              <a:t> </a:t>
            </a:r>
            <a:r>
              <a:rPr lang="ru-RU" sz="3600" kern="10" dirty="0" err="1">
                <a:ln w="9525">
                  <a:solidFill>
                    <a:srgbClr val="000000"/>
                  </a:solidFill>
                  <a:round/>
                </a:ln>
                <a:solidFill>
                  <a:schemeClr val="accent6">
                    <a:lumMod val="50000"/>
                  </a:schemeClr>
                </a:solidFill>
                <a:effectLst>
                  <a:prstShdw prst="shdw13" dist="53882" dir="13500000">
                    <a:srgbClr val="868686">
                      <a:alpha val="50000"/>
                    </a:srgbClr>
                  </a:prstShdw>
                </a:effectLst>
                <a:latin typeface="Bookman Old Style" panose="02050604050505020204"/>
              </a:rPr>
              <a:t>працюю</a:t>
            </a:r>
            <a:r>
              <a:rPr lang="ru-RU" sz="3600" kern="10" dirty="0">
                <a:ln w="9525">
                  <a:solidFill>
                    <a:srgbClr val="000000"/>
                  </a:solidFill>
                  <a:round/>
                </a:ln>
                <a:solidFill>
                  <a:schemeClr val="accent6">
                    <a:lumMod val="50000"/>
                  </a:schemeClr>
                </a:solidFill>
                <a:effectLst>
                  <a:prstShdw prst="shdw13" dist="53882" dir="13500000">
                    <a:srgbClr val="868686">
                      <a:alpha val="50000"/>
                    </a:srgbClr>
                  </a:prstShdw>
                </a:effectLst>
                <a:latin typeface="Bookman Old Style" panose="02050604050505020204"/>
              </a:rPr>
              <a:t>:</a:t>
            </a:r>
            <a:endParaRPr lang="ru-RU" sz="3600" kern="10" dirty="0">
              <a:ln w="9525">
                <a:solidFill>
                  <a:srgbClr val="000000"/>
                </a:solidFill>
                <a:round/>
              </a:ln>
              <a:solidFill>
                <a:schemeClr val="accent6">
                  <a:lumMod val="50000"/>
                </a:schemeClr>
              </a:solidFill>
              <a:effectLst>
                <a:prstShdw prst="shdw13" dist="53882" dir="13500000">
                  <a:srgbClr val="868686">
                    <a:alpha val="50000"/>
                  </a:srgbClr>
                </a:prstShdw>
              </a:effectLst>
              <a:latin typeface="Bookman Old Style" panose="02050604050505020204"/>
            </a:endParaRPr>
          </a:p>
        </p:txBody>
      </p:sp>
      <p:pic>
        <p:nvPicPr>
          <p:cNvPr id="717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358456">
            <a:off x="393654" y="-48050"/>
            <a:ext cx="1487553" cy="177409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2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38363" y="5868988"/>
            <a:ext cx="5224463" cy="8588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103797" y="1791061"/>
            <a:ext cx="8870950" cy="4401205"/>
          </a:xfrm>
          <a:prstGeom prst="rect">
            <a:avLst/>
          </a:prstGeom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 lvl="0" algn="ctr">
              <a:buClr>
                <a:srgbClr val="000000"/>
              </a:buClr>
            </a:pPr>
            <a:r>
              <a:rPr lang="ru-RU" sz="4000" kern="0" dirty="0" err="1">
                <a:ln w="12700" cmpd="sng">
                  <a:solidFill>
                    <a:srgbClr val="000000"/>
                  </a:solidFill>
                  <a:prstDash val="solid"/>
                </a:ln>
                <a:solidFill>
                  <a:schemeClr val="accent4">
                    <a:lumMod val="50000"/>
                  </a:schemeClr>
                </a:solidFill>
                <a:latin typeface="Arial Black" panose="020B0A04020102020204" charset="0"/>
                <a:cs typeface="Arial Black" panose="020B0A04020102020204" charset="0"/>
                <a:sym typeface="Calibri" panose="020F0502020204030204"/>
              </a:rPr>
              <a:t>Використання</a:t>
            </a:r>
            <a:r>
              <a:rPr lang="ru-RU" sz="4000" kern="0" dirty="0">
                <a:ln w="12700" cmpd="sng">
                  <a:solidFill>
                    <a:srgbClr val="000000"/>
                  </a:solidFill>
                  <a:prstDash val="solid"/>
                </a:ln>
                <a:solidFill>
                  <a:schemeClr val="accent4">
                    <a:lumMod val="50000"/>
                  </a:schemeClr>
                </a:solidFill>
                <a:latin typeface="Arial Black" panose="020B0A04020102020204" charset="0"/>
                <a:cs typeface="Arial Black" panose="020B0A04020102020204" charset="0"/>
                <a:sym typeface="Calibri" panose="020F0502020204030204"/>
              </a:rPr>
              <a:t> </a:t>
            </a:r>
            <a:endParaRPr lang="ru-RU" sz="4000" kern="0" dirty="0" smtClean="0">
              <a:ln w="12700" cmpd="sng">
                <a:solidFill>
                  <a:srgbClr val="000000"/>
                </a:solidFill>
                <a:prstDash val="solid"/>
              </a:ln>
              <a:solidFill>
                <a:schemeClr val="accent4">
                  <a:lumMod val="50000"/>
                </a:schemeClr>
              </a:solidFill>
              <a:latin typeface="Arial Black" panose="020B0A04020102020204" charset="0"/>
              <a:cs typeface="Arial Black" panose="020B0A04020102020204" charset="0"/>
              <a:sym typeface="Calibri" panose="020F0502020204030204"/>
            </a:endParaRPr>
          </a:p>
          <a:p>
            <a:pPr lvl="0" algn="ctr">
              <a:buClr>
                <a:srgbClr val="000000"/>
              </a:buClr>
            </a:pPr>
            <a:r>
              <a:rPr lang="uk-UA" altLang="ru-RU" sz="4000" kern="0" dirty="0" smtClean="0">
                <a:ln w="12700" cmpd="sng">
                  <a:solidFill>
                    <a:srgbClr val="000000"/>
                  </a:solidFill>
                  <a:prstDash val="solid"/>
                </a:ln>
                <a:solidFill>
                  <a:schemeClr val="accent4">
                    <a:lumMod val="50000"/>
                  </a:schemeClr>
                </a:solidFill>
                <a:latin typeface="Arial Black" panose="020B0A04020102020204" charset="0"/>
                <a:cs typeface="Arial Black" panose="020B0A04020102020204" charset="0"/>
                <a:sym typeface="Calibri" panose="020F0502020204030204"/>
              </a:rPr>
              <a:t>і</a:t>
            </a:r>
            <a:r>
              <a:rPr lang="ru-RU" sz="4000" kern="0" dirty="0" err="1">
                <a:ln w="12700" cmpd="sng">
                  <a:solidFill>
                    <a:srgbClr val="000000"/>
                  </a:solidFill>
                  <a:prstDash val="solid"/>
                </a:ln>
                <a:solidFill>
                  <a:schemeClr val="accent4">
                    <a:lumMod val="50000"/>
                  </a:schemeClr>
                </a:solidFill>
                <a:latin typeface="Arial Black" panose="020B0A04020102020204" charset="0"/>
                <a:cs typeface="Arial Black" panose="020B0A04020102020204" charset="0"/>
                <a:sym typeface="Calibri" panose="020F0502020204030204"/>
              </a:rPr>
              <a:t>нтер</a:t>
            </a:r>
            <a:r>
              <a:rPr lang="uk-UA" altLang="ru-RU" sz="4000" kern="0" dirty="0">
                <a:ln w="12700" cmpd="sng">
                  <a:solidFill>
                    <a:srgbClr val="000000"/>
                  </a:solidFill>
                  <a:prstDash val="solid"/>
                </a:ln>
                <a:solidFill>
                  <a:schemeClr val="accent4">
                    <a:lumMod val="50000"/>
                  </a:schemeClr>
                </a:solidFill>
                <a:latin typeface="Arial Black" panose="020B0A04020102020204" charset="0"/>
                <a:cs typeface="Arial Black" panose="020B0A04020102020204" charset="0"/>
                <a:sym typeface="Calibri" panose="020F0502020204030204"/>
              </a:rPr>
              <a:t>актив</a:t>
            </a:r>
            <a:r>
              <a:rPr lang="ru-RU" sz="4000" kern="0" dirty="0">
                <a:ln w="12700" cmpd="sng">
                  <a:solidFill>
                    <a:srgbClr val="000000"/>
                  </a:solidFill>
                  <a:prstDash val="solid"/>
                </a:ln>
                <a:solidFill>
                  <a:schemeClr val="accent4">
                    <a:lumMod val="50000"/>
                  </a:schemeClr>
                </a:solidFill>
                <a:latin typeface="Arial Black" panose="020B0A04020102020204" charset="0"/>
                <a:cs typeface="Arial Black" panose="020B0A04020102020204" charset="0"/>
                <a:sym typeface="Calibri" panose="020F0502020204030204"/>
              </a:rPr>
              <a:t>них </a:t>
            </a:r>
            <a:r>
              <a:rPr lang="uk-UA" altLang="ru-RU" sz="4000" kern="0" dirty="0" smtClean="0">
                <a:ln w="12700" cmpd="sng">
                  <a:solidFill>
                    <a:srgbClr val="000000"/>
                  </a:solidFill>
                  <a:prstDash val="solid"/>
                </a:ln>
                <a:solidFill>
                  <a:schemeClr val="accent4">
                    <a:lumMod val="50000"/>
                  </a:schemeClr>
                </a:solidFill>
                <a:latin typeface="Arial Black" panose="020B0A04020102020204" charset="0"/>
                <a:cs typeface="Arial Black" panose="020B0A04020102020204" charset="0"/>
                <a:sym typeface="Calibri" panose="020F0502020204030204"/>
              </a:rPr>
              <a:t>вправ </a:t>
            </a:r>
            <a:r>
              <a:rPr lang="ru-RU" altLang="uk-UA" sz="4000" kern="0" dirty="0" smtClean="0">
                <a:ln w="12700" cmpd="sng">
                  <a:solidFill>
                    <a:srgbClr val="000000"/>
                  </a:solidFill>
                  <a:prstDash val="solid"/>
                </a:ln>
                <a:solidFill>
                  <a:schemeClr val="accent4">
                    <a:lumMod val="50000"/>
                  </a:schemeClr>
                </a:solidFill>
                <a:latin typeface="Arial Black" panose="020B0A04020102020204" charset="0"/>
                <a:cs typeface="Arial Black" panose="020B0A04020102020204" charset="0"/>
                <a:sym typeface="Calibri" panose="020F0502020204030204"/>
              </a:rPr>
              <a:t>                                   </a:t>
            </a:r>
            <a:r>
              <a:rPr lang="uk-UA" altLang="ru-RU" sz="4000" kern="0" dirty="0">
                <a:ln w="12700" cmpd="sng">
                  <a:solidFill>
                    <a:srgbClr val="000000"/>
                  </a:solidFill>
                  <a:prstDash val="solid"/>
                </a:ln>
                <a:solidFill>
                  <a:schemeClr val="accent4">
                    <a:lumMod val="50000"/>
                  </a:schemeClr>
                </a:solidFill>
                <a:latin typeface="Arial Black" panose="020B0A04020102020204" charset="0"/>
                <a:cs typeface="Arial Black" panose="020B0A04020102020204" charset="0"/>
                <a:sym typeface="Calibri" panose="020F0502020204030204"/>
              </a:rPr>
              <a:t>для підвищення зацікавленості </a:t>
            </a:r>
            <a:r>
              <a:rPr lang="ru-RU" sz="4000" kern="0" dirty="0" err="1">
                <a:ln w="12700" cmpd="sng">
                  <a:solidFill>
                    <a:srgbClr val="000000"/>
                  </a:solidFill>
                  <a:prstDash val="solid"/>
                </a:ln>
                <a:solidFill>
                  <a:schemeClr val="accent4">
                    <a:lumMod val="50000"/>
                  </a:schemeClr>
                </a:solidFill>
                <a:latin typeface="Arial Black" panose="020B0A04020102020204" charset="0"/>
                <a:cs typeface="Arial Black" panose="020B0A04020102020204" charset="0"/>
                <a:sym typeface="Calibri" panose="020F0502020204030204"/>
              </a:rPr>
              <a:t>учн</a:t>
            </a:r>
            <a:r>
              <a:rPr lang="uk-UA" altLang="ru-RU" sz="4000" kern="0" dirty="0" err="1">
                <a:ln w="12700" cmpd="sng">
                  <a:solidFill>
                    <a:srgbClr val="000000"/>
                  </a:solidFill>
                  <a:prstDash val="solid"/>
                </a:ln>
                <a:solidFill>
                  <a:schemeClr val="accent4">
                    <a:lumMod val="50000"/>
                  </a:schemeClr>
                </a:solidFill>
                <a:latin typeface="Arial Black" panose="020B0A04020102020204" charset="0"/>
                <a:cs typeface="Arial Black" panose="020B0A04020102020204" charset="0"/>
                <a:sym typeface="Calibri" panose="020F0502020204030204"/>
              </a:rPr>
              <a:t>ів</a:t>
            </a:r>
            <a:r>
              <a:rPr lang="uk-UA" altLang="ru-RU" sz="4000" kern="0" dirty="0">
                <a:ln w="12700" cmpd="sng">
                  <a:solidFill>
                    <a:srgbClr val="000000"/>
                  </a:solidFill>
                  <a:prstDash val="solid"/>
                </a:ln>
                <a:solidFill>
                  <a:schemeClr val="accent4">
                    <a:lumMod val="50000"/>
                  </a:schemeClr>
                </a:solidFill>
                <a:latin typeface="Arial Black" panose="020B0A04020102020204" charset="0"/>
                <a:cs typeface="Arial Black" panose="020B0A04020102020204" charset="0"/>
                <a:sym typeface="Calibri" panose="020F0502020204030204"/>
              </a:rPr>
              <a:t> </a:t>
            </a:r>
            <a:r>
              <a:rPr lang="ru-RU" altLang="uk-UA" sz="4000" kern="0" dirty="0">
                <a:ln w="12700" cmpd="sng">
                  <a:solidFill>
                    <a:srgbClr val="000000"/>
                  </a:solidFill>
                  <a:prstDash val="solid"/>
                </a:ln>
                <a:solidFill>
                  <a:schemeClr val="accent4">
                    <a:lumMod val="50000"/>
                  </a:schemeClr>
                </a:solidFill>
                <a:latin typeface="Arial Black" panose="020B0A04020102020204" charset="0"/>
                <a:cs typeface="Arial Black" panose="020B0A04020102020204" charset="0"/>
                <a:sym typeface="Calibri" panose="020F0502020204030204"/>
              </a:rPr>
              <a:t>                                                 </a:t>
            </a:r>
            <a:r>
              <a:rPr lang="uk-UA" altLang="ru-RU" sz="4000" kern="0" dirty="0">
                <a:ln w="12700" cmpd="sng">
                  <a:solidFill>
                    <a:srgbClr val="000000"/>
                  </a:solidFill>
                  <a:prstDash val="solid"/>
                </a:ln>
                <a:solidFill>
                  <a:schemeClr val="accent4">
                    <a:lumMod val="50000"/>
                  </a:schemeClr>
                </a:solidFill>
                <a:latin typeface="Arial Black" panose="020B0A04020102020204" charset="0"/>
                <a:cs typeface="Arial Black" panose="020B0A04020102020204" charset="0"/>
                <a:sym typeface="Calibri" panose="020F0502020204030204"/>
              </a:rPr>
              <a:t>до занять фізичною культурою і спортом</a:t>
            </a:r>
            <a:endParaRPr lang="uk-UA" altLang="ru-RU" sz="4000" b="1" kern="0" dirty="0">
              <a:ln w="12700" cmpd="sng">
                <a:solidFill>
                  <a:srgbClr val="000000"/>
                </a:solidFill>
                <a:prstDash val="solid"/>
              </a:ln>
              <a:solidFill>
                <a:schemeClr val="accent4">
                  <a:lumMod val="50000"/>
                </a:schemeClr>
              </a:solidFill>
              <a:ea typeface="Calibri" panose="020F0502020204030204"/>
              <a:cs typeface="Calibri" panose="020F0502020204030204"/>
              <a:sym typeface="Calibri" panose="020F0502020204030204"/>
            </a:endParaRPr>
          </a:p>
          <a:p>
            <a:pPr lvl="0" algn="ctr">
              <a:buClr>
                <a:srgbClr val="000000"/>
              </a:buClr>
            </a:pPr>
            <a:r>
              <a:rPr lang="uk-UA" altLang="ru-RU" sz="4000" kern="0" dirty="0">
                <a:ln w="12700" cmpd="sng">
                  <a:solidFill>
                    <a:srgbClr val="000000"/>
                  </a:solidFill>
                  <a:prstDash val="solid"/>
                </a:ln>
                <a:solidFill>
                  <a:schemeClr val="accent4">
                    <a:lumMod val="50000"/>
                  </a:schemeClr>
                </a:solidFill>
                <a:latin typeface="Arial Black" panose="020B0A04020102020204" charset="0"/>
                <a:cs typeface="Arial Black" panose="020B0A04020102020204" charset="0"/>
                <a:sym typeface="Calibri" panose="020F0502020204030204"/>
              </a:rPr>
              <a:t>в НУШ</a:t>
            </a:r>
            <a:endParaRPr lang="uk-UA" altLang="ru-RU" sz="4000" kern="0" dirty="0">
              <a:ln w="12700" cmpd="sng">
                <a:solidFill>
                  <a:srgbClr val="000000"/>
                </a:solidFill>
                <a:prstDash val="solid"/>
              </a:ln>
              <a:solidFill>
                <a:schemeClr val="accent4">
                  <a:lumMod val="50000"/>
                </a:schemeClr>
              </a:solidFill>
              <a:latin typeface="Arial Black" panose="020B0A04020102020204" charset="0"/>
              <a:ea typeface="Calibri" panose="020F0502020204030204"/>
              <a:cs typeface="Arial Black" panose="020B0A04020102020204" charset="0"/>
              <a:sym typeface="Calibri" panose="020F050202020403020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7073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7329" y="-113122"/>
            <a:ext cx="8078770" cy="7187022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TextBox 3"/>
          <p:cNvSpPr txBox="1"/>
          <p:nvPr/>
        </p:nvSpPr>
        <p:spPr>
          <a:xfrm>
            <a:off x="4703975" y="139493"/>
            <a:ext cx="4284367" cy="4062651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wrap="square" rtlCol="0">
            <a:spAutoFit/>
          </a:bodyPr>
          <a:lstStyle/>
          <a:p>
            <a:r>
              <a:rPr lang="uk-UA" sz="40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Моє педагогічне кредо: </a:t>
            </a:r>
            <a:endParaRPr lang="uk-UA" sz="4000" b="1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3200" b="1" i="1" dirty="0" err="1" smtClean="0">
                <a:solidFill>
                  <a:schemeClr val="tx2">
                    <a:lumMod val="50000"/>
                  </a:schemeClr>
                </a:solidFill>
                <a:latin typeface="Libre Baskerville"/>
              </a:rPr>
              <a:t>Вірте</a:t>
            </a:r>
            <a:r>
              <a:rPr lang="ru-RU" sz="3200" b="1" i="1" dirty="0" smtClean="0">
                <a:solidFill>
                  <a:schemeClr val="tx2">
                    <a:lumMod val="50000"/>
                  </a:schemeClr>
                </a:solidFill>
                <a:latin typeface="Libre Baskerville"/>
              </a:rPr>
              <a:t> </a:t>
            </a:r>
            <a:r>
              <a:rPr lang="ru-RU" sz="3200" b="1" i="1" dirty="0">
                <a:solidFill>
                  <a:schemeClr val="tx2">
                    <a:lumMod val="50000"/>
                  </a:schemeClr>
                </a:solidFill>
                <a:latin typeface="Libre Baskerville"/>
              </a:rPr>
              <a:t>в </a:t>
            </a:r>
            <a:r>
              <a:rPr lang="ru-RU" sz="3200" b="1" i="1" dirty="0" smtClean="0">
                <a:solidFill>
                  <a:schemeClr val="tx2">
                    <a:lumMod val="50000"/>
                  </a:schemeClr>
                </a:solidFill>
                <a:latin typeface="Libre Baskerville"/>
              </a:rPr>
              <a:t>талант </a:t>
            </a:r>
            <a:r>
              <a:rPr lang="ru-RU" sz="3200" b="1" i="1" dirty="0">
                <a:solidFill>
                  <a:schemeClr val="tx2">
                    <a:lumMod val="50000"/>
                  </a:schemeClr>
                </a:solidFill>
                <a:latin typeface="Libre Baskerville"/>
              </a:rPr>
              <a:t>і </a:t>
            </a:r>
            <a:r>
              <a:rPr lang="ru-RU" sz="3200" b="1" i="1" dirty="0" err="1">
                <a:solidFill>
                  <a:schemeClr val="tx2">
                    <a:lumMod val="50000"/>
                  </a:schemeClr>
                </a:solidFill>
                <a:latin typeface="Libre Baskerville"/>
              </a:rPr>
              <a:t>творчі</a:t>
            </a:r>
            <a:r>
              <a:rPr lang="ru-RU" sz="3200" b="1" i="1" dirty="0">
                <a:solidFill>
                  <a:schemeClr val="tx2">
                    <a:lumMod val="50000"/>
                  </a:schemeClr>
                </a:solidFill>
                <a:latin typeface="Libre Baskerville"/>
              </a:rPr>
              <a:t> </a:t>
            </a:r>
            <a:r>
              <a:rPr lang="ru-RU" sz="3200" b="1" i="1" dirty="0" err="1">
                <a:solidFill>
                  <a:schemeClr val="tx2">
                    <a:lumMod val="50000"/>
                  </a:schemeClr>
                </a:solidFill>
                <a:latin typeface="Libre Baskerville"/>
              </a:rPr>
              <a:t>сили</a:t>
            </a:r>
            <a:r>
              <a:rPr lang="ru-RU" sz="3200" b="1" i="1" dirty="0">
                <a:solidFill>
                  <a:schemeClr val="tx2">
                    <a:lumMod val="50000"/>
                  </a:schemeClr>
                </a:solidFill>
                <a:latin typeface="Libre Baskerville"/>
              </a:rPr>
              <a:t> кожного </a:t>
            </a:r>
            <a:r>
              <a:rPr lang="ru-RU" sz="3200" b="1" i="1" dirty="0" err="1" smtClean="0">
                <a:solidFill>
                  <a:schemeClr val="tx2">
                    <a:lumMod val="50000"/>
                  </a:schemeClr>
                </a:solidFill>
                <a:latin typeface="Libre Baskerville"/>
              </a:rPr>
              <a:t>вихованця</a:t>
            </a:r>
            <a:r>
              <a:rPr lang="ru-RU" sz="3200" b="1" i="1" dirty="0" smtClean="0">
                <a:solidFill>
                  <a:schemeClr val="tx2">
                    <a:lumMod val="50000"/>
                  </a:schemeClr>
                </a:solidFill>
                <a:latin typeface="Libre Baskerville"/>
              </a:rPr>
              <a:t>.</a:t>
            </a:r>
            <a:endParaRPr lang="ru-RU" sz="3200" b="1" i="1" dirty="0" smtClean="0">
              <a:solidFill>
                <a:schemeClr val="tx2">
                  <a:lumMod val="50000"/>
                </a:schemeClr>
              </a:solidFill>
              <a:latin typeface="Libre Baskerville"/>
            </a:endParaRPr>
          </a:p>
          <a:p>
            <a:r>
              <a:rPr lang="ru-RU" sz="3200" b="1" i="1" dirty="0" smtClean="0">
                <a:solidFill>
                  <a:schemeClr val="tx2">
                    <a:lumMod val="50000"/>
                  </a:schemeClr>
                </a:solidFill>
                <a:latin typeface="Libre Baskerville"/>
              </a:rPr>
              <a:t>Людина </a:t>
            </a:r>
            <a:r>
              <a:rPr lang="ru-RU" sz="3200" b="1" i="1" dirty="0">
                <a:solidFill>
                  <a:schemeClr val="tx2">
                    <a:lumMod val="50000"/>
                  </a:schemeClr>
                </a:solidFill>
                <a:latin typeface="Libre Baskerville"/>
              </a:rPr>
              <a:t>– </a:t>
            </a:r>
            <a:r>
              <a:rPr lang="ru-RU" sz="3200" b="1" i="1" dirty="0" err="1">
                <a:solidFill>
                  <a:schemeClr val="tx2">
                    <a:lumMod val="50000"/>
                  </a:schemeClr>
                </a:solidFill>
                <a:latin typeface="Libre Baskerville"/>
              </a:rPr>
              <a:t>неповторна</a:t>
            </a:r>
            <a:r>
              <a:rPr lang="ru-RU" sz="3200" b="1" i="1" dirty="0">
                <a:solidFill>
                  <a:schemeClr val="tx2">
                    <a:lumMod val="50000"/>
                  </a:schemeClr>
                </a:solidFill>
                <a:latin typeface="Libre Baskerville"/>
              </a:rPr>
              <a:t>.</a:t>
            </a:r>
            <a:endParaRPr lang="ru-RU" sz="3200" b="1" i="1" dirty="0">
              <a:solidFill>
                <a:schemeClr val="tx2">
                  <a:lumMod val="50000"/>
                </a:schemeClr>
              </a:solidFill>
              <a:latin typeface="Libre Baskerville"/>
            </a:endParaRPr>
          </a:p>
          <a:p>
            <a:endParaRPr lang="ru-RU" dirty="0"/>
          </a:p>
        </p:txBody>
      </p:sp>
      <p:sp>
        <p:nvSpPr>
          <p:cNvPr id="6" name="TextBox 5"/>
          <p:cNvSpPr txBox="1"/>
          <p:nvPr/>
        </p:nvSpPr>
        <p:spPr>
          <a:xfrm>
            <a:off x="292231" y="2903456"/>
            <a:ext cx="4336329" cy="4093428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wrap="square" rtlCol="0">
            <a:spAutoFit/>
          </a:bodyPr>
          <a:lstStyle/>
          <a:p>
            <a:r>
              <a:rPr lang="uk-UA" sz="40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Моє життєве кредо:</a:t>
            </a:r>
            <a:endParaRPr lang="uk-UA" sz="4000" b="1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3600" b="1" i="1" dirty="0">
                <a:solidFill>
                  <a:schemeClr val="tx2">
                    <a:lumMod val="50000"/>
                  </a:schemeClr>
                </a:solidFill>
              </a:rPr>
              <a:t>Не кажи </a:t>
            </a:r>
            <a:r>
              <a:rPr lang="ru-RU" sz="3600" b="1" i="1" dirty="0" err="1">
                <a:solidFill>
                  <a:schemeClr val="tx2">
                    <a:lumMod val="50000"/>
                  </a:schemeClr>
                </a:solidFill>
              </a:rPr>
              <a:t>світові</a:t>
            </a:r>
            <a:r>
              <a:rPr lang="ru-RU" sz="3600" b="1" i="1" dirty="0">
                <a:solidFill>
                  <a:schemeClr val="tx2">
                    <a:lumMod val="50000"/>
                  </a:schemeClr>
                </a:solidFill>
              </a:rPr>
              <a:t> про те, </a:t>
            </a:r>
            <a:r>
              <a:rPr lang="ru-RU" sz="3600" b="1" i="1" dirty="0" err="1">
                <a:solidFill>
                  <a:schemeClr val="tx2">
                    <a:lumMod val="50000"/>
                  </a:schemeClr>
                </a:solidFill>
              </a:rPr>
              <a:t>що</a:t>
            </a:r>
            <a:r>
              <a:rPr lang="ru-RU" sz="3600" b="1" i="1" dirty="0">
                <a:solidFill>
                  <a:schemeClr val="tx2">
                    <a:lumMod val="50000"/>
                  </a:schemeClr>
                </a:solidFill>
              </a:rPr>
              <a:t> </a:t>
            </a:r>
            <a:r>
              <a:rPr lang="ru-RU" sz="3600" b="1" i="1" dirty="0" err="1">
                <a:solidFill>
                  <a:schemeClr val="tx2">
                    <a:lumMod val="50000"/>
                  </a:schemeClr>
                </a:solidFill>
              </a:rPr>
              <a:t>ти</a:t>
            </a:r>
            <a:r>
              <a:rPr lang="ru-RU" sz="3600" b="1" i="1" dirty="0">
                <a:solidFill>
                  <a:schemeClr val="tx2">
                    <a:lumMod val="50000"/>
                  </a:schemeClr>
                </a:solidFill>
              </a:rPr>
              <a:t> </a:t>
            </a:r>
            <a:r>
              <a:rPr lang="ru-RU" sz="3600" b="1" i="1" dirty="0" err="1">
                <a:solidFill>
                  <a:schemeClr val="tx2">
                    <a:lumMod val="50000"/>
                  </a:schemeClr>
                </a:solidFill>
              </a:rPr>
              <a:t>хочеш</a:t>
            </a:r>
            <a:r>
              <a:rPr lang="ru-RU" sz="3600" b="1" i="1" dirty="0">
                <a:solidFill>
                  <a:schemeClr val="tx2">
                    <a:lumMod val="50000"/>
                  </a:schemeClr>
                </a:solidFill>
              </a:rPr>
              <a:t> </a:t>
            </a:r>
            <a:r>
              <a:rPr lang="ru-RU" sz="3600" b="1" i="1" dirty="0" err="1">
                <a:solidFill>
                  <a:schemeClr val="tx2">
                    <a:lumMod val="50000"/>
                  </a:schemeClr>
                </a:solidFill>
              </a:rPr>
              <a:t>зробити</a:t>
            </a:r>
            <a:r>
              <a:rPr lang="ru-RU" sz="3600" b="1" i="1" dirty="0">
                <a:solidFill>
                  <a:schemeClr val="tx2">
                    <a:lumMod val="50000"/>
                  </a:schemeClr>
                </a:solidFill>
              </a:rPr>
              <a:t> - покажи, як </a:t>
            </a:r>
            <a:r>
              <a:rPr lang="ru-RU" sz="3600" b="1" i="1" dirty="0" err="1">
                <a:solidFill>
                  <a:schemeClr val="tx2">
                    <a:lumMod val="50000"/>
                  </a:schemeClr>
                </a:solidFill>
              </a:rPr>
              <a:t>ти</a:t>
            </a:r>
            <a:r>
              <a:rPr lang="ru-RU" sz="3600" b="1" i="1" dirty="0">
                <a:solidFill>
                  <a:schemeClr val="tx2">
                    <a:lumMod val="50000"/>
                  </a:schemeClr>
                </a:solidFill>
              </a:rPr>
              <a:t> </a:t>
            </a:r>
            <a:r>
              <a:rPr lang="ru-RU" sz="3600" b="1" i="1" dirty="0" err="1">
                <a:solidFill>
                  <a:schemeClr val="tx2">
                    <a:lumMod val="50000"/>
                  </a:schemeClr>
                </a:solidFill>
              </a:rPr>
              <a:t>робиш</a:t>
            </a:r>
            <a:r>
              <a:rPr lang="ru-RU" sz="3600" b="1" i="1" dirty="0">
                <a:solidFill>
                  <a:schemeClr val="tx2">
                    <a:lumMod val="50000"/>
                  </a:schemeClr>
                </a:solidFill>
              </a:rPr>
              <a:t>"</a:t>
            </a:r>
            <a:endParaRPr lang="uk-UA" sz="3600" b="1" i="1" dirty="0" smtClean="0">
              <a:solidFill>
                <a:schemeClr val="tx2">
                  <a:lumMod val="50000"/>
                </a:schemeClr>
              </a:solidFill>
            </a:endParaRPr>
          </a:p>
          <a:p>
            <a:endParaRPr lang="ru-RU" sz="3600" i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377071" y="725863"/>
            <a:ext cx="8851770" cy="8586966"/>
          </a:xfrm>
          <a:prstGeom prst="rect">
            <a:avLst/>
          </a:prstGeo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 marL="342900" indent="-342900">
              <a:buFont typeface="Wingdings" panose="05000000000000000000" pitchFamily="2" charset="2"/>
              <a:buChar char="v"/>
            </a:pPr>
            <a:r>
              <a:rPr lang="ru-RU" sz="24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формувати</a:t>
            </a:r>
            <a:r>
              <a:rPr lang="ru-RU" sz="24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в </a:t>
            </a:r>
            <a:r>
              <a:rPr lang="ru-RU" sz="24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учнів</a:t>
            </a:r>
            <a:r>
              <a:rPr lang="ru-RU" sz="24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міцні</a:t>
            </a:r>
            <a:r>
              <a:rPr lang="ru-RU" sz="24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навички</a:t>
            </a:r>
            <a:r>
              <a:rPr lang="ru-RU" sz="24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та </a:t>
            </a:r>
            <a:r>
              <a:rPr lang="ru-RU" sz="24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вміння</a:t>
            </a:r>
            <a:r>
              <a:rPr lang="ru-RU" sz="24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24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що</a:t>
            </a:r>
            <a:r>
              <a:rPr lang="ru-RU" sz="24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сприяють</a:t>
            </a:r>
            <a:r>
              <a:rPr lang="ru-RU" sz="24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підготовці</a:t>
            </a:r>
            <a:r>
              <a:rPr lang="ru-RU" sz="24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їх</a:t>
            </a:r>
            <a:r>
              <a:rPr lang="ru-RU" sz="24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до </a:t>
            </a:r>
            <a:r>
              <a:rPr lang="ru-RU" sz="24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життя</a:t>
            </a:r>
            <a:r>
              <a:rPr lang="ru-RU" sz="24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;</a:t>
            </a:r>
            <a:endParaRPr lang="ru-RU" sz="2400" dirty="0">
              <a:solidFill>
                <a:schemeClr val="bg2">
                  <a:lumMod val="10000"/>
                </a:schemeClr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indent="-342900">
              <a:buFont typeface="Wingdings" panose="05000000000000000000" pitchFamily="2" charset="2"/>
              <a:buChar char="v"/>
            </a:pPr>
            <a:r>
              <a:rPr lang="ru-RU" sz="2400" dirty="0" err="1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підвищувати</a:t>
            </a:r>
            <a:r>
              <a:rPr lang="ru-RU" sz="2400" dirty="0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виховний</a:t>
            </a:r>
            <a:r>
              <a:rPr lang="ru-RU" sz="24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ефект</a:t>
            </a:r>
            <a:r>
              <a:rPr lang="ru-RU" sz="24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навчання</a:t>
            </a:r>
            <a:r>
              <a:rPr lang="ru-RU" sz="24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на </a:t>
            </a:r>
            <a:r>
              <a:rPr lang="ru-RU" sz="2400" dirty="0" err="1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уроці</a:t>
            </a:r>
            <a:r>
              <a:rPr lang="ru-RU" sz="2400" dirty="0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; </a:t>
            </a:r>
            <a:endParaRPr lang="ru-RU" sz="2400" dirty="0" smtClean="0">
              <a:solidFill>
                <a:schemeClr val="bg2">
                  <a:lumMod val="10000"/>
                </a:schemeClr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indent="-342900">
              <a:buFont typeface="Wingdings" panose="05000000000000000000" pitchFamily="2" charset="2"/>
              <a:buChar char="v"/>
            </a:pPr>
            <a:r>
              <a:rPr lang="ru-RU" sz="2400" dirty="0" err="1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формувати</a:t>
            </a:r>
            <a:r>
              <a:rPr lang="ru-RU" sz="2400" dirty="0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в </a:t>
            </a:r>
            <a:r>
              <a:rPr lang="ru-RU" sz="24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учнів</a:t>
            </a:r>
            <a:r>
              <a:rPr lang="ru-RU" sz="24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у </a:t>
            </a:r>
            <a:r>
              <a:rPr lang="ru-RU" sz="24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процесі</a:t>
            </a:r>
            <a:r>
              <a:rPr lang="ru-RU" sz="24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навчання</a:t>
            </a:r>
            <a:r>
              <a:rPr lang="ru-RU" sz="24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риси</a:t>
            </a:r>
            <a:r>
              <a:rPr lang="ru-RU" sz="24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особистості</a:t>
            </a:r>
            <a:r>
              <a:rPr lang="ru-RU" sz="2400" dirty="0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; </a:t>
            </a:r>
            <a:endParaRPr lang="ru-RU" sz="2400" dirty="0" smtClean="0">
              <a:solidFill>
                <a:schemeClr val="bg2">
                  <a:lumMod val="10000"/>
                </a:schemeClr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indent="-342900">
              <a:buFont typeface="Wingdings" panose="05000000000000000000" pitchFamily="2" charset="2"/>
              <a:buChar char="v"/>
            </a:pPr>
            <a:r>
              <a:rPr lang="ru-RU" sz="2400" dirty="0" err="1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здійснювати</a:t>
            </a:r>
            <a:r>
              <a:rPr lang="ru-RU" sz="2400" dirty="0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всебічний</a:t>
            </a:r>
            <a:r>
              <a:rPr lang="ru-RU" sz="24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розвиток</a:t>
            </a:r>
            <a:r>
              <a:rPr lang="ru-RU" sz="24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учнів</a:t>
            </a:r>
            <a:r>
              <a:rPr lang="ru-RU" sz="24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24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розвивати</a:t>
            </a:r>
            <a:r>
              <a:rPr lang="ru-RU" sz="24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їхні</a:t>
            </a:r>
            <a:r>
              <a:rPr lang="ru-RU" sz="24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загальні</a:t>
            </a:r>
            <a:r>
              <a:rPr lang="ru-RU" sz="24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та </a:t>
            </a:r>
            <a:r>
              <a:rPr lang="ru-RU" sz="24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індивідуальні</a:t>
            </a:r>
            <a:r>
              <a:rPr lang="ru-RU" sz="24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особливості</a:t>
            </a:r>
            <a:r>
              <a:rPr lang="ru-RU" sz="2400" dirty="0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;</a:t>
            </a:r>
            <a:endParaRPr lang="ru-RU" sz="2400" dirty="0" smtClean="0">
              <a:solidFill>
                <a:schemeClr val="bg2">
                  <a:lumMod val="10000"/>
                </a:schemeClr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indent="-342900">
              <a:buFont typeface="Wingdings" panose="05000000000000000000" pitchFamily="2" charset="2"/>
              <a:buChar char="v"/>
            </a:pPr>
            <a:r>
              <a:rPr lang="ru-RU" sz="2400" dirty="0" err="1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формувати</a:t>
            </a:r>
            <a:r>
              <a:rPr lang="ru-RU" sz="2400" dirty="0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в </a:t>
            </a:r>
            <a:r>
              <a:rPr lang="ru-RU" sz="24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учнів</a:t>
            </a:r>
            <a:r>
              <a:rPr lang="ru-RU" sz="24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самостійність</a:t>
            </a:r>
            <a:r>
              <a:rPr lang="ru-RU" sz="24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24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творчу</a:t>
            </a:r>
            <a:r>
              <a:rPr lang="ru-RU" sz="24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активність</a:t>
            </a:r>
            <a:r>
              <a:rPr lang="ru-RU" sz="24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24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ініціативу</a:t>
            </a:r>
            <a:r>
              <a:rPr lang="ru-RU" sz="24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як </a:t>
            </a:r>
            <a:r>
              <a:rPr lang="ru-RU" sz="24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стійкі</a:t>
            </a:r>
            <a:r>
              <a:rPr lang="ru-RU" sz="24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особливості</a:t>
            </a:r>
            <a:r>
              <a:rPr lang="ru-RU" sz="24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особистості</a:t>
            </a:r>
            <a:r>
              <a:rPr lang="ru-RU" sz="24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24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вміння</a:t>
            </a:r>
            <a:r>
              <a:rPr lang="ru-RU" sz="24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творчо</a:t>
            </a:r>
            <a:r>
              <a:rPr lang="ru-RU" sz="24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вирішувати</a:t>
            </a:r>
            <a:r>
              <a:rPr lang="ru-RU" sz="24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завдання</a:t>
            </a:r>
            <a:r>
              <a:rPr lang="ru-RU" sz="24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24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які</a:t>
            </a:r>
            <a:r>
              <a:rPr lang="ru-RU" sz="24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трапляються</a:t>
            </a:r>
            <a:r>
              <a:rPr lang="ru-RU" sz="24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в </a:t>
            </a:r>
            <a:r>
              <a:rPr lang="ru-RU" sz="24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житті</a:t>
            </a:r>
            <a:r>
              <a:rPr lang="ru-RU" sz="24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;</a:t>
            </a:r>
            <a:endParaRPr lang="ru-RU" sz="2400" dirty="0">
              <a:solidFill>
                <a:schemeClr val="bg2">
                  <a:lumMod val="10000"/>
                </a:schemeClr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indent="-342900">
              <a:buFont typeface="Wingdings" panose="05000000000000000000" pitchFamily="2" charset="2"/>
              <a:buChar char="v"/>
            </a:pPr>
            <a:r>
              <a:rPr lang="ru-RU" sz="2400" dirty="0" err="1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розвивати</a:t>
            </a:r>
            <a:r>
              <a:rPr lang="ru-RU" sz="2400" dirty="0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вміння</a:t>
            </a:r>
            <a:r>
              <a:rPr lang="ru-RU" sz="24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самостійно</a:t>
            </a:r>
            <a:r>
              <a:rPr lang="ru-RU" sz="24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вчитися</a:t>
            </a:r>
            <a:r>
              <a:rPr lang="ru-RU" sz="24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24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отримувати</a:t>
            </a:r>
            <a:r>
              <a:rPr lang="ru-RU" sz="24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та </a:t>
            </a:r>
            <a:r>
              <a:rPr lang="ru-RU" sz="24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поглиблювати</a:t>
            </a:r>
            <a:r>
              <a:rPr lang="ru-RU" sz="24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чи</a:t>
            </a:r>
            <a:r>
              <a:rPr lang="ru-RU" sz="24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поповнювати</a:t>
            </a:r>
            <a:r>
              <a:rPr lang="ru-RU" sz="24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знання</a:t>
            </a:r>
            <a:r>
              <a:rPr lang="ru-RU" sz="24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24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оволодівати</a:t>
            </a:r>
            <a:r>
              <a:rPr lang="ru-RU" sz="24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навичками</a:t>
            </a:r>
            <a:r>
              <a:rPr lang="ru-RU" sz="24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та </a:t>
            </a:r>
            <a:r>
              <a:rPr lang="ru-RU" sz="24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вміннями</a:t>
            </a:r>
            <a:r>
              <a:rPr lang="ru-RU" sz="24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і </a:t>
            </a:r>
            <a:r>
              <a:rPr lang="ru-RU" sz="24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творчо</a:t>
            </a:r>
            <a:r>
              <a:rPr lang="ru-RU" sz="24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застосовувати</a:t>
            </a:r>
            <a:r>
              <a:rPr lang="ru-RU" sz="24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їх</a:t>
            </a:r>
            <a:r>
              <a:rPr lang="ru-RU" sz="24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на </a:t>
            </a:r>
            <a:r>
              <a:rPr lang="ru-RU" sz="24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практиці</a:t>
            </a:r>
            <a:r>
              <a:rPr lang="ru-RU" sz="24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;</a:t>
            </a:r>
            <a:endParaRPr lang="ru-RU" sz="2400" dirty="0">
              <a:solidFill>
                <a:schemeClr val="bg2">
                  <a:lumMod val="10000"/>
                </a:schemeClr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indent="-342900">
              <a:buFont typeface="Wingdings" panose="05000000000000000000" pitchFamily="2" charset="2"/>
              <a:buChar char="v"/>
            </a:pPr>
            <a:r>
              <a:rPr lang="ru-RU" sz="2400" dirty="0" err="1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формувати</a:t>
            </a:r>
            <a:r>
              <a:rPr lang="ru-RU" sz="2400" dirty="0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в </a:t>
            </a:r>
            <a:r>
              <a:rPr lang="ru-RU" sz="24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учнів</a:t>
            </a:r>
            <a:r>
              <a:rPr lang="ru-RU" sz="24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позитивні</a:t>
            </a:r>
            <a:r>
              <a:rPr lang="ru-RU" sz="24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мотиви</a:t>
            </a:r>
            <a:r>
              <a:rPr lang="ru-RU" sz="24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навчальної</a:t>
            </a:r>
            <a:r>
              <a:rPr lang="ru-RU" sz="24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діяльності</a:t>
            </a:r>
            <a:r>
              <a:rPr lang="ru-RU" sz="24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24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пізнавальний</a:t>
            </a:r>
            <a:r>
              <a:rPr lang="ru-RU" sz="24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інтерес</a:t>
            </a:r>
            <a:r>
              <a:rPr lang="ru-RU" sz="24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24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бажання</a:t>
            </a:r>
            <a:r>
              <a:rPr lang="ru-RU" sz="24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вчитися</a:t>
            </a:r>
            <a:r>
              <a:rPr lang="ru-RU" sz="24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потребу в </a:t>
            </a:r>
            <a:r>
              <a:rPr lang="ru-RU" sz="24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розширенні</a:t>
            </a:r>
            <a:r>
              <a:rPr lang="ru-RU" sz="24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й </a:t>
            </a:r>
            <a:r>
              <a:rPr lang="ru-RU" sz="24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отриманні</a:t>
            </a:r>
            <a:r>
              <a:rPr lang="ru-RU" sz="24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знань</a:t>
            </a:r>
            <a:r>
              <a:rPr lang="ru-RU" sz="24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24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позитивне</a:t>
            </a:r>
            <a:r>
              <a:rPr lang="ru-RU" sz="24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ставлення</a:t>
            </a:r>
            <a:r>
              <a:rPr lang="ru-RU" sz="24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до </a:t>
            </a:r>
            <a:r>
              <a:rPr lang="ru-RU" sz="24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навчання</a:t>
            </a:r>
            <a:r>
              <a:rPr lang="ru-RU" sz="2400" dirty="0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2400" dirty="0" smtClean="0">
              <a:solidFill>
                <a:schemeClr val="bg2">
                  <a:lumMod val="10000"/>
                </a:schemeClr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indent="-342900">
              <a:buFont typeface="Wingdings" panose="05000000000000000000" pitchFamily="2" charset="2"/>
              <a:buChar char="v"/>
            </a:pPr>
            <a:endParaRPr lang="uk-UA" sz="2400" dirty="0">
              <a:solidFill>
                <a:schemeClr val="bg2">
                  <a:lumMod val="10000"/>
                </a:schemeClr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indent="-342900">
              <a:buFont typeface="Wingdings" panose="05000000000000000000" pitchFamily="2" charset="2"/>
              <a:buChar char="v"/>
            </a:pPr>
            <a:endParaRPr lang="uk-UA" sz="2400" dirty="0" smtClean="0">
              <a:solidFill>
                <a:schemeClr val="bg2">
                  <a:lumMod val="10000"/>
                </a:schemeClr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indent="-342900">
              <a:buFont typeface="Wingdings" panose="05000000000000000000" pitchFamily="2" charset="2"/>
              <a:buChar char="v"/>
            </a:pPr>
            <a:endParaRPr lang="uk-UA" sz="2400" dirty="0">
              <a:solidFill>
                <a:schemeClr val="bg2">
                  <a:lumMod val="10000"/>
                </a:schemeClr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indent="-342900">
              <a:buFont typeface="Wingdings" panose="05000000000000000000" pitchFamily="2" charset="2"/>
              <a:buChar char="v"/>
            </a:pPr>
            <a:endParaRPr lang="uk-UA" sz="2400" dirty="0" smtClean="0">
              <a:solidFill>
                <a:schemeClr val="bg2">
                  <a:lumMod val="10000"/>
                </a:schemeClr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indent="-342900">
              <a:buFont typeface="Wingdings" panose="05000000000000000000" pitchFamily="2" charset="2"/>
              <a:buChar char="v"/>
            </a:pPr>
            <a:endParaRPr lang="uk-UA" sz="2400" dirty="0">
              <a:solidFill>
                <a:schemeClr val="bg2">
                  <a:lumMod val="10000"/>
                </a:schemeClr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indent="-342900">
              <a:buFont typeface="Wingdings" panose="05000000000000000000" pitchFamily="2" charset="2"/>
              <a:buChar char="v"/>
            </a:pPr>
            <a:endParaRPr lang="uk-UA" sz="2400" dirty="0" smtClean="0">
              <a:solidFill>
                <a:schemeClr val="bg2">
                  <a:lumMod val="10000"/>
                </a:schemeClr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indent="-342900">
              <a:buFont typeface="Wingdings" panose="05000000000000000000" pitchFamily="2" charset="2"/>
              <a:buChar char="v"/>
            </a:pPr>
            <a:endParaRPr lang="uk-UA" sz="2400" dirty="0">
              <a:solidFill>
                <a:schemeClr val="bg2">
                  <a:lumMod val="10000"/>
                </a:schemeClr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indent="-342900">
              <a:buFont typeface="Wingdings" panose="05000000000000000000" pitchFamily="2" charset="2"/>
              <a:buChar char="v"/>
            </a:pPr>
            <a:endParaRPr lang="ru-RU" sz="2400" dirty="0">
              <a:solidFill>
                <a:schemeClr val="bg2">
                  <a:lumMod val="10000"/>
                </a:schemeClr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497345" y="94764"/>
            <a:ext cx="3718873" cy="923330"/>
          </a:xfrm>
          <a:prstGeom prst="rect">
            <a:avLst/>
          </a:prstGeom>
          <a:noFill/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uk-UA" sz="5400" b="1" dirty="0" smtClean="0">
                <a:solidFill>
                  <a:schemeClr val="accent2">
                    <a:lumMod val="50000"/>
                  </a:schemeClr>
                </a:solidFill>
              </a:rPr>
              <a:t>Мета:</a:t>
            </a:r>
            <a:endParaRPr lang="ru-RU" sz="5400" b="1" dirty="0">
              <a:solidFill>
                <a:schemeClr val="accent2">
                  <a:lumMod val="5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94466" y="0"/>
            <a:ext cx="3530600" cy="13223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8" name="Picture 1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915" y="4105268"/>
            <a:ext cx="4485085" cy="2724136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bg2"/>
            </a:outerShdw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9" name="Picture 1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88115" y="-524300"/>
            <a:ext cx="3493294" cy="2133600"/>
          </a:xfrm>
          <a:prstGeom prst="ellipse">
            <a:avLst/>
          </a:prstGeom>
          <a:ln>
            <a:noFill/>
          </a:ln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674016" y="1084999"/>
            <a:ext cx="7987261" cy="4031873"/>
          </a:xfrm>
          <a:prstGeom prst="rect">
            <a:avLst/>
          </a:prstGeo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 marL="457200" indent="-457200">
              <a:buFont typeface="Wingdings" panose="05000000000000000000" pitchFamily="2" charset="2"/>
              <a:buChar char="v"/>
            </a:pPr>
            <a:r>
              <a:rPr lang="ru-RU" sz="3200" b="1" dirty="0" smtClean="0">
                <a:solidFill>
                  <a:schemeClr val="accent6">
                    <a:lumMod val="50000"/>
                  </a:schemeClr>
                </a:solidFill>
              </a:rPr>
              <a:t>  </a:t>
            </a:r>
            <a:r>
              <a:rPr lang="ru-RU" sz="3200" b="1" dirty="0" err="1">
                <a:solidFill>
                  <a:schemeClr val="accent6">
                    <a:lumMod val="50000"/>
                  </a:schemeClr>
                </a:solidFill>
              </a:rPr>
              <a:t>Чи</a:t>
            </a:r>
            <a:r>
              <a:rPr lang="ru-RU" sz="3200" b="1" dirty="0">
                <a:solidFill>
                  <a:schemeClr val="accent6">
                    <a:lumMod val="50000"/>
                  </a:schemeClr>
                </a:solidFill>
              </a:rPr>
              <a:t> є </a:t>
            </a:r>
            <a:r>
              <a:rPr lang="ru-RU" sz="3200" b="1" dirty="0" smtClean="0">
                <a:solidFill>
                  <a:schemeClr val="accent6">
                    <a:lumMod val="50000"/>
                  </a:schemeClr>
                </a:solidFill>
              </a:rPr>
              <a:t>потреба </a:t>
            </a:r>
            <a:r>
              <a:rPr lang="ru-RU" sz="3200" b="1" dirty="0">
                <a:solidFill>
                  <a:schemeClr val="accent6">
                    <a:lumMod val="50000"/>
                  </a:schemeClr>
                </a:solidFill>
              </a:rPr>
              <a:t>в </a:t>
            </a:r>
            <a:r>
              <a:rPr lang="ru-RU" sz="3200" b="1" dirty="0" err="1">
                <a:solidFill>
                  <a:schemeClr val="accent6">
                    <a:lumMod val="50000"/>
                  </a:schemeClr>
                </a:solidFill>
              </a:rPr>
              <a:t>інтерактивних</a:t>
            </a:r>
            <a:r>
              <a:rPr lang="ru-RU" sz="3200" b="1" dirty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ru-RU" sz="3200" b="1" dirty="0" err="1">
                <a:solidFill>
                  <a:schemeClr val="accent6">
                    <a:lumMod val="50000"/>
                  </a:schemeClr>
                </a:solidFill>
              </a:rPr>
              <a:t>вправах</a:t>
            </a:r>
            <a:r>
              <a:rPr lang="ru-RU" sz="3200" b="1" dirty="0" smtClean="0">
                <a:solidFill>
                  <a:schemeClr val="accent6">
                    <a:lumMod val="50000"/>
                  </a:schemeClr>
                </a:solidFill>
              </a:rPr>
              <a:t>?</a:t>
            </a:r>
            <a:endParaRPr lang="ru-RU" sz="3200" b="1" dirty="0">
              <a:solidFill>
                <a:schemeClr val="accent6">
                  <a:lumMod val="50000"/>
                </a:schemeClr>
              </a:solidFill>
            </a:endParaRPr>
          </a:p>
          <a:p>
            <a:pPr marL="457200" indent="-457200">
              <a:buFont typeface="Wingdings" panose="05000000000000000000" pitchFamily="2" charset="2"/>
              <a:buChar char="v"/>
            </a:pPr>
            <a:r>
              <a:rPr lang="ru-RU" sz="3200" b="1" dirty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ru-RU" sz="3200" b="1" dirty="0" smtClean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ru-RU" sz="3200" b="1" dirty="0" err="1">
                <a:solidFill>
                  <a:schemeClr val="accent6">
                    <a:lumMod val="50000"/>
                  </a:schemeClr>
                </a:solidFill>
              </a:rPr>
              <a:t>Виклики</a:t>
            </a:r>
            <a:r>
              <a:rPr lang="ru-RU" sz="3200" b="1" dirty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ru-RU" sz="3200" b="1" dirty="0" err="1">
                <a:solidFill>
                  <a:schemeClr val="accent6">
                    <a:lumMod val="50000"/>
                  </a:schemeClr>
                </a:solidFill>
              </a:rPr>
              <a:t>сьогодення</a:t>
            </a:r>
            <a:r>
              <a:rPr lang="ru-RU" sz="3200" b="1" dirty="0" smtClean="0">
                <a:solidFill>
                  <a:schemeClr val="accent6">
                    <a:lumMod val="50000"/>
                  </a:schemeClr>
                </a:solidFill>
              </a:rPr>
              <a:t>.</a:t>
            </a:r>
            <a:endParaRPr lang="ru-RU" sz="3200" b="1" dirty="0">
              <a:solidFill>
                <a:schemeClr val="accent6">
                  <a:lumMod val="50000"/>
                </a:schemeClr>
              </a:solidFill>
            </a:endParaRPr>
          </a:p>
          <a:p>
            <a:pPr marL="457200" indent="-457200">
              <a:buFont typeface="Wingdings" panose="05000000000000000000" pitchFamily="2" charset="2"/>
              <a:buChar char="v"/>
            </a:pPr>
            <a:r>
              <a:rPr lang="ru-RU" sz="3200" b="1" dirty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ru-RU" sz="3200" b="1" dirty="0" smtClean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ru-RU" sz="3200" b="1" dirty="0" err="1" smtClean="0">
                <a:solidFill>
                  <a:schemeClr val="accent6">
                    <a:lumMod val="50000"/>
                  </a:schemeClr>
                </a:solidFill>
              </a:rPr>
              <a:t>Інтерактивні</a:t>
            </a:r>
            <a:r>
              <a:rPr lang="ru-RU" sz="3200" b="1" dirty="0" smtClean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ru-RU" sz="3200" b="1" dirty="0" err="1">
                <a:solidFill>
                  <a:schemeClr val="accent6">
                    <a:lumMod val="50000"/>
                  </a:schemeClr>
                </a:solidFill>
              </a:rPr>
              <a:t>вправи</a:t>
            </a:r>
            <a:r>
              <a:rPr lang="ru-RU" sz="3200" b="1" dirty="0">
                <a:solidFill>
                  <a:schemeClr val="accent6">
                    <a:lumMod val="50000"/>
                  </a:schemeClr>
                </a:solidFill>
              </a:rPr>
              <a:t>. </a:t>
            </a:r>
            <a:r>
              <a:rPr lang="ru-RU" sz="3200" b="1" dirty="0" err="1">
                <a:solidFill>
                  <a:schemeClr val="accent6">
                    <a:lumMod val="50000"/>
                  </a:schemeClr>
                </a:solidFill>
              </a:rPr>
              <a:t>Які</a:t>
            </a:r>
            <a:r>
              <a:rPr lang="ru-RU" sz="3200" b="1" dirty="0">
                <a:solidFill>
                  <a:schemeClr val="accent6">
                    <a:lumMod val="50000"/>
                  </a:schemeClr>
                </a:solidFill>
              </a:rPr>
              <a:t> вони</a:t>
            </a:r>
            <a:r>
              <a:rPr lang="ru-RU" sz="3200" b="1" dirty="0" smtClean="0">
                <a:solidFill>
                  <a:schemeClr val="accent6">
                    <a:lumMod val="50000"/>
                  </a:schemeClr>
                </a:solidFill>
              </a:rPr>
              <a:t>?</a:t>
            </a:r>
            <a:endParaRPr lang="ru-RU" sz="3200" b="1" dirty="0">
              <a:solidFill>
                <a:schemeClr val="accent6">
                  <a:lumMod val="50000"/>
                </a:schemeClr>
              </a:solidFill>
            </a:endParaRPr>
          </a:p>
          <a:p>
            <a:pPr marL="457200" indent="-457200">
              <a:buFont typeface="Wingdings" panose="05000000000000000000" pitchFamily="2" charset="2"/>
              <a:buChar char="v"/>
            </a:pPr>
            <a:r>
              <a:rPr lang="ru-RU" sz="3200" b="1" dirty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ru-RU" sz="3200" b="1" dirty="0" smtClean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ru-RU" sz="3200" b="1" dirty="0">
                <a:solidFill>
                  <a:schemeClr val="accent6">
                    <a:lumMod val="50000"/>
                  </a:schemeClr>
                </a:solidFill>
              </a:rPr>
              <a:t>Використання </a:t>
            </a:r>
            <a:r>
              <a:rPr lang="ru-RU" sz="3200" b="1" dirty="0" err="1">
                <a:solidFill>
                  <a:schemeClr val="accent6">
                    <a:lumMod val="50000"/>
                  </a:schemeClr>
                </a:solidFill>
              </a:rPr>
              <a:t>інтерактивних</a:t>
            </a:r>
            <a:r>
              <a:rPr lang="ru-RU" sz="3200" b="1" dirty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ru-RU" sz="3200" b="1" dirty="0" err="1">
                <a:solidFill>
                  <a:schemeClr val="accent6">
                    <a:lumMod val="50000"/>
                  </a:schemeClr>
                </a:solidFill>
              </a:rPr>
              <a:t>вправ</a:t>
            </a:r>
            <a:r>
              <a:rPr lang="ru-RU" sz="3200" b="1" dirty="0">
                <a:solidFill>
                  <a:schemeClr val="accent6">
                    <a:lumMod val="50000"/>
                  </a:schemeClr>
                </a:solidFill>
              </a:rPr>
              <a:t> </a:t>
            </a:r>
            <a:endParaRPr lang="ru-RU" sz="3200" b="1" dirty="0">
              <a:solidFill>
                <a:schemeClr val="accent6">
                  <a:lumMod val="50000"/>
                </a:schemeClr>
              </a:solidFill>
            </a:endParaRPr>
          </a:p>
          <a:p>
            <a:r>
              <a:rPr lang="ru-RU" sz="3200" b="1" dirty="0">
                <a:solidFill>
                  <a:schemeClr val="accent6">
                    <a:lumMod val="50000"/>
                  </a:schemeClr>
                </a:solidFill>
              </a:rPr>
              <a:t>       </a:t>
            </a:r>
            <a:r>
              <a:rPr lang="ru-RU" sz="3200" b="1" dirty="0" err="1">
                <a:solidFill>
                  <a:schemeClr val="accent6">
                    <a:lumMod val="50000"/>
                  </a:schemeClr>
                </a:solidFill>
              </a:rPr>
              <a:t>під</a:t>
            </a:r>
            <a:r>
              <a:rPr lang="ru-RU" sz="3200" b="1" dirty="0">
                <a:solidFill>
                  <a:schemeClr val="accent6">
                    <a:lumMod val="50000"/>
                  </a:schemeClr>
                </a:solidFill>
              </a:rPr>
              <a:t> час </a:t>
            </a:r>
            <a:r>
              <a:rPr lang="ru-RU" sz="3200" b="1" dirty="0" err="1">
                <a:solidFill>
                  <a:schemeClr val="accent6">
                    <a:lumMod val="50000"/>
                  </a:schemeClr>
                </a:solidFill>
              </a:rPr>
              <a:t>освітньго</a:t>
            </a:r>
            <a:r>
              <a:rPr lang="ru-RU" sz="3200" b="1" dirty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ru-RU" sz="3200" b="1" dirty="0" err="1">
                <a:solidFill>
                  <a:schemeClr val="accent6">
                    <a:lumMod val="50000"/>
                  </a:schemeClr>
                </a:solidFill>
              </a:rPr>
              <a:t>процесу</a:t>
            </a:r>
            <a:r>
              <a:rPr lang="ru-RU" sz="3200" b="1" dirty="0">
                <a:solidFill>
                  <a:schemeClr val="accent6">
                    <a:lumMod val="50000"/>
                  </a:schemeClr>
                </a:solidFill>
              </a:rPr>
              <a:t>. </a:t>
            </a:r>
            <a:r>
              <a:rPr lang="ru-RU" sz="3200" b="1" dirty="0" err="1">
                <a:solidFill>
                  <a:schemeClr val="accent6">
                    <a:lumMod val="50000"/>
                  </a:schemeClr>
                </a:solidFill>
              </a:rPr>
              <a:t>Навіщо</a:t>
            </a:r>
            <a:r>
              <a:rPr lang="ru-RU" sz="3200" b="1" dirty="0" smtClean="0">
                <a:solidFill>
                  <a:schemeClr val="accent6">
                    <a:lumMod val="50000"/>
                  </a:schemeClr>
                </a:solidFill>
              </a:rPr>
              <a:t>?</a:t>
            </a:r>
            <a:endParaRPr lang="ru-RU" sz="3200" b="1" dirty="0">
              <a:solidFill>
                <a:schemeClr val="accent6">
                  <a:lumMod val="50000"/>
                </a:schemeClr>
              </a:solidFill>
            </a:endParaRPr>
          </a:p>
          <a:p>
            <a:pPr marL="457200" indent="-457200">
              <a:buFont typeface="Wingdings" panose="05000000000000000000" pitchFamily="2" charset="2"/>
              <a:buChar char="v"/>
            </a:pPr>
            <a:r>
              <a:rPr lang="ru-RU" sz="3200" b="1" dirty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ru-RU" sz="3200" b="1" dirty="0" smtClean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ru-RU" sz="3200" b="1" dirty="0" err="1">
                <a:solidFill>
                  <a:schemeClr val="accent6">
                    <a:lumMod val="50000"/>
                  </a:schemeClr>
                </a:solidFill>
              </a:rPr>
              <a:t>Приклади</a:t>
            </a:r>
            <a:r>
              <a:rPr lang="ru-RU" sz="3200" b="1" dirty="0">
                <a:solidFill>
                  <a:schemeClr val="accent6">
                    <a:lumMod val="50000"/>
                  </a:schemeClr>
                </a:solidFill>
              </a:rPr>
              <a:t> та </a:t>
            </a:r>
            <a:r>
              <a:rPr lang="ru-RU" sz="3200" b="1" dirty="0" err="1">
                <a:solidFill>
                  <a:schemeClr val="accent6">
                    <a:lumMod val="50000"/>
                  </a:schemeClr>
                </a:solidFill>
              </a:rPr>
              <a:t>особливості</a:t>
            </a:r>
            <a:r>
              <a:rPr lang="ru-RU" sz="3200" b="1" dirty="0">
                <a:solidFill>
                  <a:schemeClr val="accent6">
                    <a:lumMod val="50000"/>
                  </a:schemeClr>
                </a:solidFill>
              </a:rPr>
              <a:t>   </a:t>
            </a:r>
            <a:endParaRPr lang="ru-RU" sz="3200" b="1" dirty="0">
              <a:solidFill>
                <a:schemeClr val="accent6">
                  <a:lumMod val="50000"/>
                </a:schemeClr>
              </a:solidFill>
            </a:endParaRPr>
          </a:p>
          <a:p>
            <a:r>
              <a:rPr lang="ru-RU" sz="3200" b="1" dirty="0">
                <a:solidFill>
                  <a:schemeClr val="accent6">
                    <a:lumMod val="50000"/>
                  </a:schemeClr>
                </a:solidFill>
              </a:rPr>
              <a:t>       </a:t>
            </a:r>
            <a:r>
              <a:rPr lang="ru-RU" sz="3200" b="1" dirty="0" err="1">
                <a:solidFill>
                  <a:schemeClr val="accent6">
                    <a:lumMod val="50000"/>
                  </a:schemeClr>
                </a:solidFill>
              </a:rPr>
              <a:t>застосування</a:t>
            </a:r>
            <a:r>
              <a:rPr lang="ru-RU" sz="3200" b="1" dirty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ru-RU" sz="3200" b="1" dirty="0" err="1">
                <a:solidFill>
                  <a:schemeClr val="accent6">
                    <a:lumMod val="50000"/>
                  </a:schemeClr>
                </a:solidFill>
              </a:rPr>
              <a:t>інтерактивних</a:t>
            </a:r>
            <a:r>
              <a:rPr lang="ru-RU" sz="3200" b="1" dirty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ru-RU" sz="3200" b="1" dirty="0" err="1">
                <a:solidFill>
                  <a:schemeClr val="accent6">
                    <a:lumMod val="50000"/>
                  </a:schemeClr>
                </a:solidFill>
              </a:rPr>
              <a:t>вправ</a:t>
            </a:r>
            <a:r>
              <a:rPr lang="ru-RU" sz="3200" b="1" dirty="0">
                <a:solidFill>
                  <a:schemeClr val="accent6">
                    <a:lumMod val="50000"/>
                  </a:schemeClr>
                </a:solidFill>
              </a:rPr>
              <a:t> </a:t>
            </a:r>
            <a:endParaRPr lang="ru-RU" sz="3200" b="1" dirty="0">
              <a:solidFill>
                <a:schemeClr val="accent6">
                  <a:lumMod val="50000"/>
                </a:schemeClr>
              </a:solidFill>
            </a:endParaRPr>
          </a:p>
          <a:p>
            <a:r>
              <a:rPr lang="ru-RU" sz="3200" b="1" dirty="0">
                <a:solidFill>
                  <a:schemeClr val="accent6">
                    <a:lumMod val="50000"/>
                  </a:schemeClr>
                </a:solidFill>
              </a:rPr>
              <a:t>    </a:t>
            </a:r>
            <a:endParaRPr lang="ru-RU" sz="3200" b="1" dirty="0">
              <a:solidFill>
                <a:schemeClr val="accent6">
                  <a:lumMod val="5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78730" y="607732"/>
            <a:ext cx="8305013" cy="1200329"/>
          </a:xfrm>
          <a:prstGeom prst="rect">
            <a:avLst/>
          </a:prstGeom>
          <a:effectLst>
            <a:outerShdw blurRad="50800" dist="38100" dir="16200000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 lvl="0" algn="ctr"/>
            <a:r>
              <a:rPr lang="uk-UA" altLang="ru-RU" sz="3600" b="1" dirty="0">
                <a:solidFill>
                  <a:schemeClr val="accent6">
                    <a:lumMod val="50000"/>
                  </a:schemeClr>
                </a:solidFill>
                <a:latin typeface="Arial Black" panose="020B0A04020102020204"/>
                <a:ea typeface="Arial Black" panose="020B0A04020102020204"/>
                <a:cs typeface="Arial Black" panose="020B0A04020102020204"/>
                <a:sym typeface="Arial Black" panose="020B0A04020102020204"/>
              </a:rPr>
              <a:t>Чи є потреба в інтерактивних вправах?</a:t>
            </a:r>
            <a:endParaRPr lang="uk-UA" altLang="ru-RU" sz="3600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678730" y="1970203"/>
            <a:ext cx="8078771" cy="5355312"/>
          </a:xfrm>
          <a:prstGeom prst="rect">
            <a:avLst/>
          </a:prstGeom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r>
              <a:rPr lang="ru-RU" sz="2800" b="1" dirty="0" err="1">
                <a:solidFill>
                  <a:schemeClr val="accent4">
                    <a:lumMod val="50000"/>
                  </a:schemeClr>
                </a:solidFill>
              </a:rPr>
              <a:t>Інтерактивне</a:t>
            </a:r>
            <a:r>
              <a:rPr lang="ru-RU" sz="2800" b="1" dirty="0">
                <a:solidFill>
                  <a:schemeClr val="accent4">
                    <a:lumMod val="50000"/>
                  </a:schemeClr>
                </a:solidFill>
              </a:rPr>
              <a:t> </a:t>
            </a:r>
            <a:r>
              <a:rPr lang="ru-RU" sz="2800" b="1" dirty="0" err="1">
                <a:solidFill>
                  <a:schemeClr val="accent4">
                    <a:lumMod val="50000"/>
                  </a:schemeClr>
                </a:solidFill>
              </a:rPr>
              <a:t>навчання</a:t>
            </a:r>
            <a:r>
              <a:rPr lang="ru-RU" sz="2800" b="1" dirty="0">
                <a:solidFill>
                  <a:schemeClr val="accent4">
                    <a:lumMod val="50000"/>
                  </a:schemeClr>
                </a:solidFill>
              </a:rPr>
              <a:t> </a:t>
            </a:r>
            <a:r>
              <a:rPr lang="ru-RU" sz="2800" b="1" dirty="0" err="1">
                <a:solidFill>
                  <a:schemeClr val="accent4">
                    <a:lumMod val="50000"/>
                  </a:schemeClr>
                </a:solidFill>
              </a:rPr>
              <a:t>суттєво</a:t>
            </a:r>
            <a:r>
              <a:rPr lang="ru-RU" sz="2800" b="1" dirty="0">
                <a:solidFill>
                  <a:schemeClr val="accent4">
                    <a:lumMod val="50000"/>
                  </a:schemeClr>
                </a:solidFill>
              </a:rPr>
              <a:t> </a:t>
            </a:r>
            <a:r>
              <a:rPr lang="ru-RU" sz="2800" b="1" dirty="0" err="1">
                <a:solidFill>
                  <a:schemeClr val="accent4">
                    <a:lumMod val="50000"/>
                  </a:schemeClr>
                </a:solidFill>
              </a:rPr>
              <a:t>впливає</a:t>
            </a:r>
            <a:r>
              <a:rPr lang="ru-RU" sz="2800" b="1" dirty="0">
                <a:solidFill>
                  <a:schemeClr val="accent4">
                    <a:lumMod val="50000"/>
                  </a:schemeClr>
                </a:solidFill>
              </a:rPr>
              <a:t> на </a:t>
            </a:r>
            <a:r>
              <a:rPr lang="ru-RU" sz="2800" b="1" dirty="0" err="1">
                <a:solidFill>
                  <a:schemeClr val="accent4">
                    <a:lumMod val="50000"/>
                  </a:schemeClr>
                </a:solidFill>
              </a:rPr>
              <a:t>свідомість</a:t>
            </a:r>
            <a:r>
              <a:rPr lang="ru-RU" sz="2800" b="1" dirty="0">
                <a:solidFill>
                  <a:schemeClr val="accent4">
                    <a:lumMod val="50000"/>
                  </a:schemeClr>
                </a:solidFill>
              </a:rPr>
              <a:t> і </a:t>
            </a:r>
            <a:r>
              <a:rPr lang="ru-RU" sz="2800" b="1" dirty="0" err="1">
                <a:solidFill>
                  <a:schemeClr val="accent4">
                    <a:lumMod val="50000"/>
                  </a:schemeClr>
                </a:solidFill>
              </a:rPr>
              <a:t>почуття</a:t>
            </a:r>
            <a:r>
              <a:rPr lang="ru-RU" sz="2800" b="1" dirty="0">
                <a:solidFill>
                  <a:schemeClr val="accent4">
                    <a:lumMod val="50000"/>
                  </a:schemeClr>
                </a:solidFill>
              </a:rPr>
              <a:t> </a:t>
            </a:r>
            <a:r>
              <a:rPr lang="ru-RU" sz="2800" b="1" dirty="0" err="1">
                <a:solidFill>
                  <a:schemeClr val="accent4">
                    <a:lumMod val="50000"/>
                  </a:schemeClr>
                </a:solidFill>
              </a:rPr>
              <a:t>особистості</a:t>
            </a:r>
            <a:r>
              <a:rPr lang="ru-RU" sz="2800" b="1" dirty="0">
                <a:solidFill>
                  <a:schemeClr val="accent4">
                    <a:lumMod val="50000"/>
                  </a:schemeClr>
                </a:solidFill>
              </a:rPr>
              <a:t> з метою </a:t>
            </a:r>
            <a:r>
              <a:rPr lang="ru-RU" sz="2800" b="1" dirty="0" err="1">
                <a:solidFill>
                  <a:schemeClr val="accent4">
                    <a:lumMod val="50000"/>
                  </a:schemeClr>
                </a:solidFill>
              </a:rPr>
              <a:t>виховання</a:t>
            </a:r>
            <a:r>
              <a:rPr lang="ru-RU" sz="2800" b="1" dirty="0">
                <a:solidFill>
                  <a:schemeClr val="accent4">
                    <a:lumMod val="50000"/>
                  </a:schemeClr>
                </a:solidFill>
              </a:rPr>
              <a:t> компетентного й </a:t>
            </a:r>
            <a:r>
              <a:rPr lang="ru-RU" sz="2800" b="1" dirty="0" err="1">
                <a:solidFill>
                  <a:schemeClr val="accent4">
                    <a:lumMod val="50000"/>
                  </a:schemeClr>
                </a:solidFill>
              </a:rPr>
              <a:t>відповідального</a:t>
            </a:r>
            <a:r>
              <a:rPr lang="ru-RU" sz="2800" b="1" dirty="0">
                <a:solidFill>
                  <a:schemeClr val="accent4">
                    <a:lumMod val="50000"/>
                  </a:schemeClr>
                </a:solidFill>
              </a:rPr>
              <a:t> </a:t>
            </a:r>
            <a:r>
              <a:rPr lang="ru-RU" sz="2800" b="1" dirty="0" err="1">
                <a:solidFill>
                  <a:schemeClr val="accent4">
                    <a:lumMod val="50000"/>
                  </a:schemeClr>
                </a:solidFill>
              </a:rPr>
              <a:t>учня</a:t>
            </a:r>
            <a:r>
              <a:rPr lang="ru-RU" sz="2800" b="1" dirty="0">
                <a:solidFill>
                  <a:schemeClr val="accent4">
                    <a:lumMod val="50000"/>
                  </a:schemeClr>
                </a:solidFill>
              </a:rPr>
              <a:t> </a:t>
            </a:r>
            <a:r>
              <a:rPr lang="ru-RU" sz="2800" b="1" dirty="0" err="1">
                <a:solidFill>
                  <a:schemeClr val="accent4">
                    <a:lumMod val="50000"/>
                  </a:schemeClr>
                </a:solidFill>
              </a:rPr>
              <a:t>який</a:t>
            </a:r>
            <a:r>
              <a:rPr lang="ru-RU" sz="2800" b="1" dirty="0">
                <a:solidFill>
                  <a:schemeClr val="accent4">
                    <a:lumMod val="50000"/>
                  </a:schemeClr>
                </a:solidFill>
              </a:rPr>
              <a:t> є </a:t>
            </a:r>
            <a:r>
              <a:rPr lang="ru-RU" sz="2800" b="1" dirty="0" err="1">
                <a:solidFill>
                  <a:schemeClr val="accent4">
                    <a:lumMod val="50000"/>
                  </a:schemeClr>
                </a:solidFill>
              </a:rPr>
              <a:t>вільною</a:t>
            </a:r>
            <a:r>
              <a:rPr lang="ru-RU" sz="2800" b="1" dirty="0">
                <a:solidFill>
                  <a:schemeClr val="accent4">
                    <a:lumMod val="50000"/>
                  </a:schemeClr>
                </a:solidFill>
              </a:rPr>
              <a:t> і </a:t>
            </a:r>
            <a:r>
              <a:rPr lang="ru-RU" sz="2800" b="1" dirty="0" err="1">
                <a:solidFill>
                  <a:schemeClr val="accent4">
                    <a:lumMod val="50000"/>
                  </a:schemeClr>
                </a:solidFill>
              </a:rPr>
              <a:t>водночас</a:t>
            </a:r>
            <a:r>
              <a:rPr lang="ru-RU" sz="2800" b="1" dirty="0">
                <a:solidFill>
                  <a:schemeClr val="accent4">
                    <a:lumMod val="50000"/>
                  </a:schemeClr>
                </a:solidFill>
              </a:rPr>
              <a:t> </a:t>
            </a:r>
            <a:r>
              <a:rPr lang="ru-RU" sz="2800" b="1" dirty="0" err="1">
                <a:solidFill>
                  <a:schemeClr val="accent4">
                    <a:lumMod val="50000"/>
                  </a:schemeClr>
                </a:solidFill>
              </a:rPr>
              <a:t>законослухняною</a:t>
            </a:r>
            <a:r>
              <a:rPr lang="ru-RU" sz="2800" b="1" dirty="0">
                <a:solidFill>
                  <a:schemeClr val="accent4">
                    <a:lumMod val="50000"/>
                  </a:schemeClr>
                </a:solidFill>
              </a:rPr>
              <a:t>, </a:t>
            </a:r>
            <a:r>
              <a:rPr lang="ru-RU" sz="2800" b="1" dirty="0" err="1">
                <a:solidFill>
                  <a:schemeClr val="accent4">
                    <a:lumMod val="50000"/>
                  </a:schemeClr>
                </a:solidFill>
              </a:rPr>
              <a:t>високоморальною</a:t>
            </a:r>
            <a:r>
              <a:rPr lang="ru-RU" sz="2800" b="1" dirty="0">
                <a:solidFill>
                  <a:schemeClr val="accent4">
                    <a:lumMod val="50000"/>
                  </a:schemeClr>
                </a:solidFill>
              </a:rPr>
              <a:t>, </a:t>
            </a:r>
            <a:r>
              <a:rPr lang="ru-RU" sz="2800" b="1" dirty="0" err="1">
                <a:solidFill>
                  <a:schemeClr val="accent4">
                    <a:lumMod val="50000"/>
                  </a:schemeClr>
                </a:solidFill>
              </a:rPr>
              <a:t>соціально</a:t>
            </a:r>
            <a:r>
              <a:rPr lang="ru-RU" sz="2800" b="1" dirty="0">
                <a:solidFill>
                  <a:schemeClr val="accent4">
                    <a:lumMod val="50000"/>
                  </a:schemeClr>
                </a:solidFill>
              </a:rPr>
              <a:t> та </a:t>
            </a:r>
            <a:r>
              <a:rPr lang="ru-RU" sz="2800" b="1" dirty="0" err="1">
                <a:solidFill>
                  <a:schemeClr val="accent4">
                    <a:lumMod val="50000"/>
                  </a:schemeClr>
                </a:solidFill>
              </a:rPr>
              <a:t>політично</a:t>
            </a:r>
            <a:r>
              <a:rPr lang="ru-RU" sz="2800" b="1" dirty="0">
                <a:solidFill>
                  <a:schemeClr val="accent4">
                    <a:lumMod val="50000"/>
                  </a:schemeClr>
                </a:solidFill>
              </a:rPr>
              <a:t> активною </a:t>
            </a:r>
            <a:r>
              <a:rPr lang="ru-RU" sz="2800" b="1" dirty="0" err="1">
                <a:solidFill>
                  <a:schemeClr val="accent4">
                    <a:lumMod val="50000"/>
                  </a:schemeClr>
                </a:solidFill>
              </a:rPr>
              <a:t>особистістю</a:t>
            </a:r>
            <a:r>
              <a:rPr lang="ru-RU" sz="2800" b="1" dirty="0">
                <a:solidFill>
                  <a:schemeClr val="accent4">
                    <a:lumMod val="50000"/>
                  </a:schemeClr>
                </a:solidFill>
              </a:rPr>
              <a:t>, </a:t>
            </a:r>
            <a:r>
              <a:rPr lang="ru-RU" sz="2800" b="1" dirty="0" err="1">
                <a:solidFill>
                  <a:schemeClr val="accent4">
                    <a:lumMod val="50000"/>
                  </a:schemeClr>
                </a:solidFill>
              </a:rPr>
              <a:t>повноправним</a:t>
            </a:r>
            <a:r>
              <a:rPr lang="ru-RU" sz="2800" b="1" dirty="0">
                <a:solidFill>
                  <a:schemeClr val="accent4">
                    <a:lumMod val="50000"/>
                  </a:schemeClr>
                </a:solidFill>
              </a:rPr>
              <a:t> членом </a:t>
            </a:r>
            <a:r>
              <a:rPr lang="ru-RU" sz="2800" b="1" dirty="0" err="1">
                <a:solidFill>
                  <a:schemeClr val="accent4">
                    <a:lumMod val="50000"/>
                  </a:schemeClr>
                </a:solidFill>
              </a:rPr>
              <a:t>шкільного</a:t>
            </a:r>
            <a:r>
              <a:rPr lang="ru-RU" sz="2800" b="1" dirty="0">
                <a:solidFill>
                  <a:schemeClr val="accent4">
                    <a:lumMod val="50000"/>
                  </a:schemeClr>
                </a:solidFill>
              </a:rPr>
              <a:t> </a:t>
            </a:r>
            <a:r>
              <a:rPr lang="ru-RU" sz="2800" b="1" dirty="0" err="1">
                <a:solidFill>
                  <a:schemeClr val="accent4">
                    <a:lumMod val="50000"/>
                  </a:schemeClr>
                </a:solidFill>
              </a:rPr>
              <a:t>колективу</a:t>
            </a:r>
            <a:r>
              <a:rPr lang="ru-RU" sz="2800" b="1" dirty="0">
                <a:solidFill>
                  <a:schemeClr val="accent4">
                    <a:lumMod val="50000"/>
                  </a:schemeClr>
                </a:solidFill>
              </a:rPr>
              <a:t>; на </a:t>
            </a:r>
            <a:r>
              <a:rPr lang="ru-RU" sz="2800" b="1" dirty="0" err="1">
                <a:solidFill>
                  <a:schemeClr val="accent4">
                    <a:lumMod val="50000"/>
                  </a:schemeClr>
                </a:solidFill>
              </a:rPr>
              <a:t>формування</a:t>
            </a:r>
            <a:r>
              <a:rPr lang="ru-RU" sz="2800" b="1" dirty="0">
                <a:solidFill>
                  <a:schemeClr val="accent4">
                    <a:lumMod val="50000"/>
                  </a:schemeClr>
                </a:solidFill>
              </a:rPr>
              <a:t> в </a:t>
            </a:r>
            <a:r>
              <a:rPr lang="ru-RU" sz="2800" b="1" dirty="0" err="1">
                <a:solidFill>
                  <a:schemeClr val="accent4">
                    <a:lumMod val="50000"/>
                  </a:schemeClr>
                </a:solidFill>
              </a:rPr>
              <a:t>учнів</a:t>
            </a:r>
            <a:r>
              <a:rPr lang="ru-RU" sz="2800" b="1" dirty="0">
                <a:solidFill>
                  <a:schemeClr val="accent4">
                    <a:lumMod val="50000"/>
                  </a:schemeClr>
                </a:solidFill>
              </a:rPr>
              <a:t> </a:t>
            </a:r>
            <a:r>
              <a:rPr lang="ru-RU" sz="2800" b="1" dirty="0" err="1">
                <a:solidFill>
                  <a:schemeClr val="accent4">
                    <a:lumMod val="50000"/>
                  </a:schemeClr>
                </a:solidFill>
              </a:rPr>
              <a:t>громадських</a:t>
            </a:r>
            <a:r>
              <a:rPr lang="ru-RU" sz="2800" b="1" dirty="0">
                <a:solidFill>
                  <a:schemeClr val="accent4">
                    <a:lumMod val="50000"/>
                  </a:schemeClr>
                </a:solidFill>
              </a:rPr>
              <a:t> </a:t>
            </a:r>
            <a:r>
              <a:rPr lang="ru-RU" sz="2800" b="1" dirty="0" err="1">
                <a:solidFill>
                  <a:schemeClr val="accent4">
                    <a:lumMod val="50000"/>
                  </a:schemeClr>
                </a:solidFill>
              </a:rPr>
              <a:t>поглядів</a:t>
            </a:r>
            <a:r>
              <a:rPr lang="ru-RU" sz="2800" b="1" dirty="0">
                <a:solidFill>
                  <a:schemeClr val="accent4">
                    <a:lumMod val="50000"/>
                  </a:schemeClr>
                </a:solidFill>
              </a:rPr>
              <a:t>, </a:t>
            </a:r>
            <a:r>
              <a:rPr lang="ru-RU" sz="2800" b="1" dirty="0" err="1">
                <a:solidFill>
                  <a:schemeClr val="accent4">
                    <a:lumMod val="50000"/>
                  </a:schemeClr>
                </a:solidFill>
              </a:rPr>
              <a:t>почуттів</a:t>
            </a:r>
            <a:r>
              <a:rPr lang="ru-RU" sz="2800" b="1" dirty="0">
                <a:solidFill>
                  <a:schemeClr val="accent4">
                    <a:lumMod val="50000"/>
                  </a:schemeClr>
                </a:solidFill>
              </a:rPr>
              <a:t> та </a:t>
            </a:r>
            <a:r>
              <a:rPr lang="ru-RU" sz="2800" b="1" dirty="0" err="1">
                <a:solidFill>
                  <a:schemeClr val="accent4">
                    <a:lumMod val="50000"/>
                  </a:schemeClr>
                </a:solidFill>
              </a:rPr>
              <a:t>переконань</a:t>
            </a:r>
            <a:r>
              <a:rPr lang="ru-RU" sz="2800" b="1" dirty="0">
                <a:solidFill>
                  <a:schemeClr val="accent4">
                    <a:lumMod val="50000"/>
                  </a:schemeClr>
                </a:solidFill>
              </a:rPr>
              <a:t>, </a:t>
            </a:r>
            <a:r>
              <a:rPr lang="ru-RU" sz="2800" b="1" dirty="0" err="1">
                <a:solidFill>
                  <a:schemeClr val="accent4">
                    <a:lumMod val="50000"/>
                  </a:schemeClr>
                </a:solidFill>
              </a:rPr>
              <a:t>належної</a:t>
            </a:r>
            <a:r>
              <a:rPr lang="ru-RU" sz="2800" b="1" dirty="0">
                <a:solidFill>
                  <a:schemeClr val="accent4">
                    <a:lumMod val="50000"/>
                  </a:schemeClr>
                </a:solidFill>
              </a:rPr>
              <a:t> </a:t>
            </a:r>
            <a:r>
              <a:rPr lang="ru-RU" sz="2800" b="1" dirty="0" err="1">
                <a:solidFill>
                  <a:schemeClr val="accent4">
                    <a:lumMod val="50000"/>
                  </a:schemeClr>
                </a:solidFill>
              </a:rPr>
              <a:t>поведінки</a:t>
            </a:r>
            <a:r>
              <a:rPr lang="ru-RU" sz="2800" b="1" dirty="0">
                <a:solidFill>
                  <a:schemeClr val="accent4">
                    <a:lumMod val="50000"/>
                  </a:schemeClr>
                </a:solidFill>
              </a:rPr>
              <a:t>, </a:t>
            </a:r>
            <a:r>
              <a:rPr lang="ru-RU" sz="2800" b="1" dirty="0" err="1">
                <a:solidFill>
                  <a:schemeClr val="accent4">
                    <a:lumMod val="50000"/>
                  </a:schemeClr>
                </a:solidFill>
              </a:rPr>
              <a:t>єдності</a:t>
            </a:r>
            <a:r>
              <a:rPr lang="ru-RU" sz="2800" b="1" dirty="0">
                <a:solidFill>
                  <a:schemeClr val="accent4">
                    <a:lumMod val="50000"/>
                  </a:schemeClr>
                </a:solidFill>
              </a:rPr>
              <a:t> слова і </a:t>
            </a:r>
            <a:r>
              <a:rPr lang="ru-RU" sz="2800" b="1" dirty="0" err="1">
                <a:solidFill>
                  <a:schemeClr val="accent4">
                    <a:lumMod val="50000"/>
                  </a:schemeClr>
                </a:solidFill>
              </a:rPr>
              <a:t>діла</a:t>
            </a:r>
            <a:r>
              <a:rPr lang="ru-RU" sz="2800" b="1" dirty="0" smtClean="0">
                <a:solidFill>
                  <a:schemeClr val="accent4">
                    <a:lumMod val="50000"/>
                  </a:schemeClr>
                </a:solidFill>
              </a:rPr>
              <a:t>.</a:t>
            </a:r>
            <a:endParaRPr lang="ru-RU" sz="2800" b="1" dirty="0" smtClean="0">
              <a:solidFill>
                <a:schemeClr val="accent4">
                  <a:lumMod val="50000"/>
                </a:schemeClr>
              </a:solidFill>
            </a:endParaRPr>
          </a:p>
          <a:p>
            <a:endParaRPr lang="uk-UA" dirty="0"/>
          </a:p>
          <a:p>
            <a:endParaRPr lang="uk-UA" dirty="0" smtClean="0"/>
          </a:p>
          <a:p>
            <a:endParaRPr lang="uk-UA" dirty="0"/>
          </a:p>
          <a:p>
            <a:endParaRPr lang="uk-UA" dirty="0" smtClean="0"/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313653" y="736804"/>
            <a:ext cx="7179898" cy="707886"/>
          </a:xfrm>
          <a:prstGeom prst="rect">
            <a:avLst/>
          </a:prstGeom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r>
              <a:rPr lang="uk-UA" altLang="ru-RU" sz="4000" dirty="0">
                <a:solidFill>
                  <a:schemeClr val="accent6">
                    <a:lumMod val="50000"/>
                  </a:schemeClr>
                </a:solidFill>
                <a:latin typeface="Arial Black" panose="020B0A04020102020204"/>
                <a:ea typeface="Arial Black" panose="020B0A04020102020204"/>
                <a:cs typeface="Arial Black" panose="020B0A04020102020204"/>
                <a:sym typeface="Arial Black" panose="020B0A04020102020204"/>
              </a:rPr>
              <a:t>Виклики </a:t>
            </a:r>
            <a:r>
              <a:rPr lang="uk-UA" altLang="ru-RU" sz="4000" dirty="0" smtClean="0">
                <a:solidFill>
                  <a:schemeClr val="accent6">
                    <a:lumMod val="50000"/>
                  </a:schemeClr>
                </a:solidFill>
                <a:latin typeface="Arial Black" panose="020B0A04020102020204"/>
                <a:ea typeface="Arial Black" panose="020B0A04020102020204"/>
                <a:cs typeface="Arial Black" panose="020B0A04020102020204"/>
                <a:sym typeface="Arial Black" panose="020B0A04020102020204"/>
              </a:rPr>
              <a:t>сьогодення</a:t>
            </a:r>
            <a:endParaRPr lang="ru-RU" altLang="en-US" sz="4000" dirty="0">
              <a:solidFill>
                <a:schemeClr val="accent6">
                  <a:lumMod val="50000"/>
                </a:schemeClr>
              </a:solidFill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93221" y="1444690"/>
            <a:ext cx="3209193" cy="2699013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02414" y="2794196"/>
            <a:ext cx="2702460" cy="2632460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97106" y="4260915"/>
            <a:ext cx="2460396" cy="2300141"/>
          </a:xfrm>
          <a:prstGeom prst="rect">
            <a:avLst/>
          </a:prstGeom>
          <a:effectLst>
            <a:softEdge rad="63500"/>
          </a:effectLst>
        </p:spPr>
      </p:pic>
      <p:sp>
        <p:nvSpPr>
          <p:cNvPr id="6" name="TextBox 5"/>
          <p:cNvSpPr txBox="1"/>
          <p:nvPr/>
        </p:nvSpPr>
        <p:spPr>
          <a:xfrm>
            <a:off x="6410229" y="3974426"/>
            <a:ext cx="246039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600" b="1" dirty="0" smtClean="0">
                <a:solidFill>
                  <a:schemeClr val="accent6">
                    <a:lumMod val="50000"/>
                  </a:schemeClr>
                </a:solidFill>
              </a:rPr>
              <a:t>Потреба сучасних учнів</a:t>
            </a:r>
            <a:endParaRPr lang="ru-RU" sz="1600" b="1" dirty="0">
              <a:solidFill>
                <a:schemeClr val="accent6">
                  <a:lumMod val="5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42625" y="4279900"/>
            <a:ext cx="3322608" cy="221304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Замещающий текст 2"/>
          <p:cNvSpPr txBox="1"/>
          <p:nvPr/>
        </p:nvSpPr>
        <p:spPr>
          <a:xfrm>
            <a:off x="242625" y="465226"/>
            <a:ext cx="7273689" cy="1395166"/>
          </a:xfrm>
          <a:prstGeom prst="rect">
            <a:avLst/>
          </a:prstGeom>
          <a:noFill/>
          <a:ln w="9525">
            <a:noFill/>
          </a:ln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</p:spPr>
        <p:txBody>
          <a:bodyPr>
            <a:normAutofit/>
          </a:bodyPr>
          <a:lstStyle>
            <a:lvl1pPr marL="342900" lvl="0" indent="-3429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•"/>
              <a:defRPr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lvl="1" indent="-28575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–"/>
              <a:defRPr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lvl="2" indent="-2286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•"/>
              <a:defRPr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lvl="3" indent="-2286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–"/>
              <a:defRPr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lvl="4" indent="-2286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»"/>
              <a:defRPr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lvl="5" indent="-2286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»"/>
              <a:defRPr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lvl="6" indent="-2286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»"/>
              <a:defRPr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lvl="7" indent="-2286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»"/>
              <a:defRPr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lvl="8" indent="-2286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»"/>
              <a:defRPr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14300" marR="0" lvl="0" indent="0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uLnTx/>
                <a:uFillTx/>
                <a:latin typeface="Arial" panose="020B0604020202020204"/>
                <a:cs typeface="+mn-cs"/>
              </a:rPr>
              <a:t>“</a:t>
            </a:r>
            <a:r>
              <a:rPr kumimoji="0" lang="ru-RU" alt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uLnTx/>
                <a:uFillTx/>
                <a:latin typeface="Arial" panose="020B0604020202020204"/>
                <a:cs typeface="+mn-cs"/>
              </a:rPr>
              <a:t>Не кажи</a:t>
            </a:r>
            <a:r>
              <a:rPr kumimoji="0" lang="en-US" alt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uLnTx/>
                <a:uFillTx/>
                <a:latin typeface="Arial" panose="020B0604020202020204"/>
                <a:cs typeface="+mn-cs"/>
              </a:rPr>
              <a:t>:</a:t>
            </a:r>
            <a:r>
              <a:rPr kumimoji="0" lang="ru-RU" alt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uLnTx/>
                <a:uFillTx/>
                <a:latin typeface="Arial" panose="020B0604020202020204"/>
                <a:cs typeface="+mn-cs"/>
              </a:rPr>
              <a:t> «</a:t>
            </a:r>
            <a:r>
              <a:rPr kumimoji="0" lang="ru-RU" altLang="en-US" sz="24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uLnTx/>
                <a:uFillTx/>
                <a:latin typeface="Arial" panose="020B0604020202020204"/>
                <a:cs typeface="+mn-cs"/>
              </a:rPr>
              <a:t>чому</a:t>
            </a:r>
            <a:r>
              <a:rPr kumimoji="0" lang="ru-RU" alt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uLnTx/>
                <a:uFillTx/>
                <a:latin typeface="Arial" panose="020B0604020202020204"/>
                <a:cs typeface="+mn-cs"/>
              </a:rPr>
              <a:t> </a:t>
            </a:r>
            <a:r>
              <a:rPr kumimoji="0" lang="ru-RU" altLang="en-US" sz="24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uLnTx/>
                <a:uFillTx/>
                <a:latin typeface="Arial" panose="020B0604020202020204"/>
                <a:cs typeface="+mn-cs"/>
              </a:rPr>
              <a:t>дн</a:t>
            </a:r>
            <a:r>
              <a:rPr kumimoji="0" lang="uk-UA" altLang="ru-RU" sz="2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uLnTx/>
                <a:uFillTx/>
                <a:latin typeface="Arial" panose="020B0604020202020204"/>
                <a:cs typeface="+mn-cs"/>
              </a:rPr>
              <a:t>і</a:t>
            </a:r>
            <a:r>
              <a:rPr kumimoji="0" lang="ru-RU" alt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uLnTx/>
                <a:uFillTx/>
                <a:latin typeface="Arial" panose="020B0604020202020204"/>
                <a:cs typeface="+mn-cs"/>
              </a:rPr>
              <a:t> минул</a:t>
            </a:r>
            <a:r>
              <a:rPr kumimoji="0" lang="uk-UA" altLang="ru-RU" sz="2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uLnTx/>
                <a:uFillTx/>
                <a:latin typeface="Arial" panose="020B0604020202020204"/>
                <a:cs typeface="+mn-cs"/>
              </a:rPr>
              <a:t>і  були ліпші від   теперішніх?</a:t>
            </a:r>
            <a:r>
              <a:rPr kumimoji="0" lang="ru-RU" altLang="uk-UA" sz="2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uLnTx/>
                <a:uFillTx/>
                <a:latin typeface="Arial" panose="020B0604020202020204"/>
                <a:cs typeface="+mn-cs"/>
              </a:rPr>
              <a:t>»</a:t>
            </a:r>
            <a:r>
              <a:rPr kumimoji="0" lang="uk-UA" altLang="ru-RU" sz="2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uLnTx/>
                <a:uFillTx/>
                <a:latin typeface="Arial" panose="020B0604020202020204"/>
                <a:cs typeface="+mn-cs"/>
              </a:rPr>
              <a:t> - </a:t>
            </a:r>
            <a:r>
              <a:rPr kumimoji="0" lang="ru-RU" altLang="uk-UA" sz="2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uLnTx/>
                <a:uFillTx/>
                <a:latin typeface="Arial" panose="020B0604020202020204"/>
                <a:cs typeface="+mn-cs"/>
              </a:rPr>
              <a:t>б</a:t>
            </a:r>
            <a:r>
              <a:rPr kumimoji="0" lang="uk-UA" altLang="ru-RU" sz="2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uLnTx/>
                <a:uFillTx/>
                <a:latin typeface="Arial" panose="020B0604020202020204"/>
                <a:cs typeface="+mn-cs"/>
              </a:rPr>
              <a:t>о немудро питатися про таке.</a:t>
            </a:r>
            <a:r>
              <a:rPr kumimoji="0" lang="en-US" altLang="ru-RU" sz="2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uLnTx/>
                <a:uFillTx/>
                <a:latin typeface="Arial" panose="020B0604020202020204"/>
                <a:cs typeface="+mn-cs"/>
              </a:rPr>
              <a:t>”</a:t>
            </a:r>
            <a:endParaRPr kumimoji="0" lang="uk-UA" altLang="ru-RU" sz="2400" b="1" i="0" u="none" strike="noStrike" kern="1200" cap="none" spc="0" normalizeH="0" baseline="0" noProof="0" dirty="0" smtClean="0">
              <a:ln>
                <a:noFill/>
              </a:ln>
              <a:solidFill>
                <a:schemeClr val="accent4">
                  <a:lumMod val="50000"/>
                </a:schemeClr>
              </a:solidFill>
              <a:effectLst/>
              <a:uLnTx/>
              <a:uFillTx/>
              <a:latin typeface="Arial" panose="020B0604020202020204"/>
              <a:cs typeface="+mn-cs"/>
            </a:endParaRPr>
          </a:p>
          <a:p>
            <a:pPr marL="342900" marR="0" lvl="0" indent="-3429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/>
            </a:pPr>
            <a:endParaRPr kumimoji="0" lang="uk-UA" altLang="ru-RU" sz="2400" b="0" i="0" u="none" strike="noStrike" kern="120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/>
              <a:cs typeface="+mn-cs"/>
            </a:endParaRPr>
          </a:p>
          <a:p>
            <a:pPr marL="342900" marR="0" lvl="0" indent="-3429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/>
            </a:pPr>
            <a:endParaRPr kumimoji="0" lang="uk-UA" altLang="ru-RU" sz="3200" b="0" i="0" u="none" strike="noStrike" kern="120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/>
              <a:cs typeface="+mn-cs"/>
            </a:endParaRPr>
          </a:p>
          <a:p>
            <a:pPr marL="114300" marR="0" lvl="0" indent="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uk-UA" altLang="ru-RU" sz="32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/>
              <a:cs typeface="+mn-cs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08191" y="1265369"/>
            <a:ext cx="2343460" cy="2260256"/>
          </a:xfrm>
          <a:prstGeom prst="rect">
            <a:avLst/>
          </a:prstGeom>
          <a:effectLst>
            <a:softEdge rad="63500"/>
          </a:effectLst>
        </p:spPr>
      </p:pic>
      <p:sp>
        <p:nvSpPr>
          <p:cNvPr id="6" name="Заголовок 1"/>
          <p:cNvSpPr txBox="1"/>
          <p:nvPr/>
        </p:nvSpPr>
        <p:spPr>
          <a:xfrm>
            <a:off x="411833" y="3325131"/>
            <a:ext cx="8323001" cy="1703070"/>
          </a:xfrm>
          <a:prstGeom prst="rect">
            <a:avLst/>
          </a:prstGeom>
          <a:noFill/>
          <a:ln w="9525">
            <a:noFill/>
          </a:ln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</p:spPr>
        <p:txBody>
          <a:bodyPr anchor="ctr" anchorCtr="0">
            <a:normAutofit/>
          </a:bodyPr>
          <a:lstStyle>
            <a:lvl1pPr marL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4400" b="0" i="0" u="none" kern="1200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ru-RU" altLang="uk-UA" sz="2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/>
                <a:cs typeface="+mj-cs"/>
              </a:rPr>
              <a:t>      </a:t>
            </a:r>
            <a:r>
              <a:rPr kumimoji="0" lang="uk-UA" altLang="ru-RU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uLnTx/>
                <a:uFillTx/>
                <a:latin typeface="Arial" panose="020B0604020202020204"/>
                <a:cs typeface="+mj-cs"/>
              </a:rPr>
              <a:t>Перечекати?</a:t>
            </a:r>
            <a:br>
              <a:rPr kumimoji="0" lang="uk-UA" altLang="ru-RU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uLnTx/>
                <a:uFillTx/>
                <a:latin typeface="Arial" panose="020B0604020202020204"/>
                <a:cs typeface="+mj-cs"/>
              </a:rPr>
            </a:br>
            <a:br>
              <a:rPr kumimoji="0" lang="uk-UA" altLang="ru-RU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uLnTx/>
                <a:uFillTx/>
                <a:latin typeface="Arial" panose="020B0604020202020204"/>
                <a:cs typeface="+mj-cs"/>
              </a:rPr>
            </a:br>
            <a:r>
              <a:rPr kumimoji="0" lang="uk-UA" altLang="ru-RU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uLnTx/>
                <a:uFillTx/>
                <a:latin typeface="Arial" panose="020B0604020202020204"/>
                <a:cs typeface="+mj-cs"/>
              </a:rPr>
              <a:t>Приймати виклики - розвиватись.</a:t>
            </a:r>
            <a:endParaRPr kumimoji="0" lang="uk-UA" altLang="ru-RU" sz="2800" b="1" i="0" u="none" strike="noStrike" kern="1200" cap="none" spc="0" normalizeH="0" baseline="0" noProof="0" dirty="0">
              <a:ln>
                <a:noFill/>
              </a:ln>
              <a:solidFill>
                <a:schemeClr val="accent4">
                  <a:lumMod val="50000"/>
                </a:schemeClr>
              </a:solidFill>
              <a:effectLst/>
              <a:uLnTx/>
              <a:uFillTx/>
              <a:latin typeface="Arial" panose="020B0604020202020204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1"/>
          <p:cNvSpPr txBox="1"/>
          <p:nvPr/>
        </p:nvSpPr>
        <p:spPr>
          <a:xfrm>
            <a:off x="457200" y="0"/>
            <a:ext cx="8229600" cy="1143000"/>
          </a:xfrm>
          <a:prstGeom prst="rect">
            <a:avLst/>
          </a:prstGeom>
          <a:noFill/>
          <a:ln w="9525">
            <a:noFill/>
          </a:ln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</p:spPr>
        <p:txBody>
          <a:bodyPr anchor="ctr" anchorCtr="0">
            <a:normAutofit fontScale="90000" lnSpcReduction="10000"/>
          </a:bodyPr>
          <a:lstStyle>
            <a:lvl1pPr marL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4400" b="0" i="0" u="none" kern="1200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uk-UA" altLang="ru-RU" sz="4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uLnTx/>
                <a:uFillTx/>
                <a:latin typeface="Arial Black" panose="020B0A04020102020204"/>
                <a:ea typeface="Arial Black" panose="020B0A04020102020204"/>
                <a:cs typeface="Arial Black" panose="020B0A04020102020204"/>
                <a:sym typeface="Arial Black" panose="020B0A04020102020204"/>
              </a:rPr>
              <a:t> </a:t>
            </a:r>
            <a:r>
              <a:rPr kumimoji="0" lang="uk-UA" altLang="ru-RU" sz="4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uLnTx/>
                <a:uFillTx/>
                <a:latin typeface="Arial Black" panose="020B0A04020102020204"/>
                <a:ea typeface="Arial Black" panose="020B0A04020102020204"/>
                <a:cs typeface="Arial Black" panose="020B0A04020102020204"/>
                <a:sym typeface="Arial Black" panose="020B0A04020102020204"/>
              </a:rPr>
              <a:t>Інтерактивні вправи. </a:t>
            </a:r>
            <a:endParaRPr kumimoji="0" lang="uk-UA" altLang="ru-RU" sz="4000" b="1" i="0" u="none" strike="noStrike" kern="1200" cap="none" spc="0" normalizeH="0" baseline="0" noProof="0" dirty="0" smtClean="0">
              <a:ln>
                <a:noFill/>
              </a:ln>
              <a:solidFill>
                <a:schemeClr val="accent4">
                  <a:lumMod val="50000"/>
                </a:schemeClr>
              </a:solidFill>
              <a:effectLst/>
              <a:uLnTx/>
              <a:uFillTx/>
              <a:latin typeface="Arial Black" panose="020B0A04020102020204"/>
              <a:ea typeface="Arial Black" panose="020B0A04020102020204"/>
              <a:cs typeface="Arial Black" panose="020B0A04020102020204"/>
              <a:sym typeface="Arial Black" panose="020B0A04020102020204"/>
            </a:endParaRPr>
          </a:p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uk-UA" altLang="ru-RU" sz="4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uLnTx/>
                <a:uFillTx/>
                <a:latin typeface="Arial Black" panose="020B0A04020102020204"/>
                <a:ea typeface="Arial Black" panose="020B0A04020102020204"/>
                <a:cs typeface="Arial Black" panose="020B0A04020102020204"/>
                <a:sym typeface="Arial Black" panose="020B0A04020102020204"/>
              </a:rPr>
              <a:t>Які вони?</a:t>
            </a:r>
            <a:endParaRPr kumimoji="0" lang="ru-RU" altLang="en-US" sz="4000" b="0" i="0" u="none" strike="noStrike" kern="1200" cap="none" spc="0" normalizeH="0" baseline="0" noProof="0" dirty="0">
              <a:ln>
                <a:noFill/>
              </a:ln>
              <a:solidFill>
                <a:schemeClr val="accent4">
                  <a:lumMod val="50000"/>
                </a:schemeClr>
              </a:solidFill>
              <a:effectLst/>
              <a:uLnTx/>
              <a:uFillTx/>
              <a:latin typeface="Arial" panose="020B0604020202020204"/>
            </a:endParaRP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19237" y="1143000"/>
            <a:ext cx="2566638" cy="1316850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19237" y="2591465"/>
            <a:ext cx="2566638" cy="1316850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19237" y="4039930"/>
            <a:ext cx="2566638" cy="1316850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19237" y="5488395"/>
            <a:ext cx="2566638" cy="1316850"/>
          </a:xfrm>
          <a:prstGeom prst="rect">
            <a:avLst/>
          </a:prstGeom>
          <a:effectLst>
            <a:softEdge rad="63500"/>
          </a:effectLst>
        </p:spPr>
      </p:pic>
      <p:sp>
        <p:nvSpPr>
          <p:cNvPr id="13" name="Прямоугольник 12"/>
          <p:cNvSpPr/>
          <p:nvPr/>
        </p:nvSpPr>
        <p:spPr>
          <a:xfrm>
            <a:off x="3748600" y="1282457"/>
            <a:ext cx="1795684" cy="584775"/>
          </a:xfrm>
          <a:prstGeom prst="rect">
            <a:avLst/>
          </a:prstGeom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/>
          <a:p>
            <a:pPr marL="114300" lvl="0" fontAlgn="base">
              <a:spcBef>
                <a:spcPct val="20000"/>
              </a:spcBef>
              <a:spcAft>
                <a:spcPct val="0"/>
              </a:spcAft>
            </a:pPr>
            <a:r>
              <a:rPr lang="uk-UA" altLang="ru-RU" sz="3200" b="1" dirty="0">
                <a:solidFill>
                  <a:schemeClr val="accent6">
                    <a:lumMod val="50000"/>
                  </a:schemeClr>
                </a:solidFill>
                <a:latin typeface="Arial" panose="020B0604020202020204"/>
              </a:rPr>
              <a:t>Ш</a:t>
            </a:r>
            <a:r>
              <a:rPr lang="uk-UA" altLang="ru-RU" sz="3200" b="1" dirty="0">
                <a:solidFill>
                  <a:schemeClr val="accent6">
                    <a:lumMod val="50000"/>
                  </a:schemeClr>
                </a:solidFill>
                <a:latin typeface="Arial" panose="020B0604020202020204"/>
                <a:sym typeface="+mn-ea"/>
              </a:rPr>
              <a:t>видкі</a:t>
            </a:r>
            <a:endParaRPr lang="uk-UA" altLang="ru-RU" sz="3200" b="1" dirty="0">
              <a:solidFill>
                <a:schemeClr val="accent6">
                  <a:lumMod val="50000"/>
                </a:schemeClr>
              </a:solidFill>
              <a:latin typeface="Arial" panose="020B0604020202020204"/>
              <a:sym typeface="+mn-ea"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3386300" y="2816101"/>
            <a:ext cx="2786340" cy="584775"/>
          </a:xfrm>
          <a:prstGeom prst="rect">
            <a:avLst/>
          </a:prstGeom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uk-UA" altLang="ru-RU" sz="3200" b="1" i="0" u="none" strike="noStrike" kern="0" cap="none" spc="0" normalizeH="0" baseline="0" noProof="0" dirty="0" smtClean="0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effectLst/>
                <a:uLnTx/>
                <a:uFillTx/>
                <a:latin typeface="Arial" panose="020B0604020202020204"/>
              </a:rPr>
              <a:t>Технологічні</a:t>
            </a:r>
            <a:endParaRPr kumimoji="0" lang="ru-RU" sz="1800" b="1" i="0" u="none" strike="noStrike" kern="0" cap="none" spc="0" normalizeH="0" baseline="0" noProof="0" dirty="0" smtClean="0">
              <a:ln>
                <a:noFill/>
              </a:ln>
              <a:solidFill>
                <a:schemeClr val="accent6">
                  <a:lumMod val="50000"/>
                </a:schemeClr>
              </a:solidFill>
              <a:effectLst/>
              <a:uLnTx/>
              <a:uFillTx/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3528797" y="4314964"/>
            <a:ext cx="2258823" cy="584775"/>
          </a:xfrm>
          <a:prstGeom prst="rect">
            <a:avLst/>
          </a:prstGeom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/>
          <a:p>
            <a:pPr marL="114300" lvl="0" fontAlgn="base">
              <a:spcBef>
                <a:spcPct val="20000"/>
              </a:spcBef>
              <a:spcAft>
                <a:spcPct val="0"/>
              </a:spcAft>
            </a:pPr>
            <a:r>
              <a:rPr lang="uk-UA" altLang="ru-RU" sz="3200" b="1" dirty="0">
                <a:solidFill>
                  <a:schemeClr val="accent6">
                    <a:lumMod val="50000"/>
                  </a:schemeClr>
                </a:solidFill>
                <a:latin typeface="Arial" panose="020B0604020202020204"/>
              </a:rPr>
              <a:t>Зрозумілі</a:t>
            </a:r>
            <a:endParaRPr lang="uk-UA" altLang="ru-RU" sz="3200" b="1" dirty="0">
              <a:solidFill>
                <a:schemeClr val="accent6">
                  <a:lumMod val="50000"/>
                </a:schemeClr>
              </a:solidFill>
              <a:latin typeface="Arial" panose="020B0604020202020204"/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3748600" y="5728984"/>
            <a:ext cx="1805302" cy="584775"/>
          </a:xfrm>
          <a:prstGeom prst="rect">
            <a:avLst/>
          </a:prstGeom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uk-UA" altLang="ru-RU" sz="3200" b="1" i="0" u="none" strike="noStrike" kern="0" cap="none" spc="0" normalizeH="0" baseline="0" noProof="0" dirty="0" smtClean="0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effectLst/>
                <a:uLnTx/>
                <a:uFillTx/>
                <a:latin typeface="Arial" panose="020B0604020202020204"/>
              </a:rPr>
              <a:t>Розумні</a:t>
            </a:r>
            <a:endParaRPr kumimoji="0" lang="ru-RU" sz="1800" b="1" i="0" u="none" strike="noStrike" kern="0" cap="none" spc="0" normalizeH="0" baseline="0" noProof="0" dirty="0" smtClean="0">
              <a:ln>
                <a:noFill/>
              </a:ln>
              <a:solidFill>
                <a:schemeClr val="accent6">
                  <a:lumMod val="50000"/>
                </a:schemeClr>
              </a:solidFill>
              <a:effectLst/>
              <a:uLnTx/>
              <a:uFillTx/>
            </a:endParaRPr>
          </a:p>
        </p:txBody>
      </p:sp>
      <p:pic>
        <p:nvPicPr>
          <p:cNvPr id="17" name="Изображение 1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57645" y="1143000"/>
            <a:ext cx="2217420" cy="131225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18" name="Изображение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57644" y="2571005"/>
            <a:ext cx="2217421" cy="1337310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19" name="Изображение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602095" y="3999010"/>
            <a:ext cx="2172970" cy="1337310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20" name="Изображение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602095" y="5526646"/>
            <a:ext cx="2173605" cy="1235710"/>
          </a:xfrm>
          <a:prstGeom prst="rect">
            <a:avLst/>
          </a:prstGeom>
          <a:effectLst>
            <a:softEdge rad="63500"/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Рисунок 18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7275824" y="4625484"/>
            <a:ext cx="1792379" cy="1865538"/>
          </a:xfrm>
          <a:prstGeom prst="rect">
            <a:avLst/>
          </a:prstGeom>
          <a:effectLst>
            <a:outerShdw blurRad="50800" dist="38100" dir="18900000" algn="bl" rotWithShape="0">
              <a:prstClr val="black">
                <a:alpha val="40000"/>
              </a:prstClr>
            </a:outerShdw>
            <a:softEdge rad="63500"/>
          </a:effectLst>
        </p:spPr>
      </p:pic>
      <p:sp>
        <p:nvSpPr>
          <p:cNvPr id="6" name="Прямоугольник 5"/>
          <p:cNvSpPr/>
          <p:nvPr/>
        </p:nvSpPr>
        <p:spPr>
          <a:xfrm>
            <a:off x="1272617" y="171511"/>
            <a:ext cx="6952268" cy="954107"/>
          </a:xfrm>
          <a:prstGeom prst="rect">
            <a:avLst/>
          </a:prstGeom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 marL="114300" lvl="0" fontAlgn="base">
              <a:spcBef>
                <a:spcPct val="20000"/>
              </a:spcBef>
              <a:spcAft>
                <a:spcPct val="0"/>
              </a:spcAft>
            </a:pPr>
            <a:r>
              <a:rPr lang="uk-UA" altLang="ru-RU" sz="2400" b="1" dirty="0" smtClean="0">
                <a:solidFill>
                  <a:schemeClr val="accent6">
                    <a:lumMod val="50000"/>
                  </a:schemeClr>
                </a:solidFill>
                <a:latin typeface="Arial Black" panose="020B0A04020102020204"/>
                <a:ea typeface="Arial Black" panose="020B0A04020102020204"/>
                <a:cs typeface="Arial Black" panose="020B0A04020102020204"/>
                <a:sym typeface="Arial Black" panose="020B0A04020102020204"/>
              </a:rPr>
              <a:t>Використання </a:t>
            </a:r>
            <a:r>
              <a:rPr lang="uk-UA" altLang="ru-RU" sz="2400" b="1" dirty="0">
                <a:solidFill>
                  <a:schemeClr val="accent6">
                    <a:lumMod val="50000"/>
                  </a:schemeClr>
                </a:solidFill>
                <a:latin typeface="Arial Black" panose="020B0A04020102020204"/>
                <a:ea typeface="Arial Black" panose="020B0A04020102020204"/>
                <a:cs typeface="Arial Black" panose="020B0A04020102020204"/>
                <a:sym typeface="Arial Black" panose="020B0A04020102020204"/>
              </a:rPr>
              <a:t>інтерактивних вправ під час </a:t>
            </a:r>
            <a:r>
              <a:rPr lang="uk-UA" altLang="ru-RU" sz="2400" b="1" dirty="0" smtClean="0">
                <a:solidFill>
                  <a:schemeClr val="accent6">
                    <a:lumMod val="50000"/>
                  </a:schemeClr>
                </a:solidFill>
                <a:latin typeface="Arial Black" panose="020B0A04020102020204"/>
                <a:ea typeface="Arial Black" panose="020B0A04020102020204"/>
                <a:cs typeface="Arial Black" panose="020B0A04020102020204"/>
                <a:sym typeface="Arial Black" panose="020B0A04020102020204"/>
              </a:rPr>
              <a:t>освітнього </a:t>
            </a:r>
            <a:r>
              <a:rPr lang="uk-UA" altLang="ru-RU" sz="2400" b="1" dirty="0">
                <a:solidFill>
                  <a:schemeClr val="accent6">
                    <a:lumMod val="50000"/>
                  </a:schemeClr>
                </a:solidFill>
                <a:latin typeface="Arial Black" panose="020B0A04020102020204"/>
                <a:ea typeface="Arial Black" panose="020B0A04020102020204"/>
                <a:cs typeface="Arial Black" panose="020B0A04020102020204"/>
                <a:sym typeface="Arial Black" panose="020B0A04020102020204"/>
              </a:rPr>
              <a:t>процесу. Навіщо</a:t>
            </a:r>
            <a:r>
              <a:rPr lang="uk-UA" altLang="ru-RU" sz="3200" b="1" dirty="0">
                <a:solidFill>
                  <a:schemeClr val="accent6">
                    <a:lumMod val="50000"/>
                  </a:schemeClr>
                </a:solidFill>
                <a:latin typeface="Arial Black" panose="020B0A04020102020204"/>
                <a:ea typeface="Arial Black" panose="020B0A04020102020204"/>
                <a:cs typeface="Arial Black" panose="020B0A04020102020204"/>
                <a:sym typeface="Arial Black" panose="020B0A04020102020204"/>
              </a:rPr>
              <a:t>?</a:t>
            </a:r>
            <a:endParaRPr lang="uk-UA" altLang="ru-RU" sz="3200" b="1" dirty="0">
              <a:solidFill>
                <a:schemeClr val="accent6">
                  <a:lumMod val="50000"/>
                </a:schemeClr>
              </a:solidFill>
              <a:latin typeface="Arial Black" panose="020B0A04020102020204"/>
              <a:ea typeface="Arial Black" panose="020B0A04020102020204"/>
              <a:cs typeface="Arial Black" panose="020B0A04020102020204"/>
              <a:sym typeface="Arial Black" panose="020B0A04020102020204"/>
            </a:endParaRPr>
          </a:p>
        </p:txBody>
      </p:sp>
      <p:pic>
        <p:nvPicPr>
          <p:cNvPr id="7" name="Изображение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6570" y="1247961"/>
            <a:ext cx="668020" cy="668020"/>
          </a:xfrm>
          <a:prstGeom prst="rect">
            <a:avLst/>
          </a:prstGeom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</p:spPr>
      </p:pic>
      <p:pic>
        <p:nvPicPr>
          <p:cNvPr id="8" name="Изображение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6570" y="2136736"/>
            <a:ext cx="668020" cy="668020"/>
          </a:xfrm>
          <a:prstGeom prst="rect">
            <a:avLst/>
          </a:prstGeom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</p:spPr>
      </p:pic>
      <p:pic>
        <p:nvPicPr>
          <p:cNvPr id="9" name="Изображение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6570" y="3024427"/>
            <a:ext cx="668020" cy="668020"/>
          </a:xfrm>
          <a:prstGeom prst="rect">
            <a:avLst/>
          </a:prstGeom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</p:spPr>
      </p:pic>
      <p:pic>
        <p:nvPicPr>
          <p:cNvPr id="10" name="Изображение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6570" y="3912118"/>
            <a:ext cx="668020" cy="668020"/>
          </a:xfrm>
          <a:prstGeom prst="rect">
            <a:avLst/>
          </a:prstGeom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</p:spPr>
      </p:pic>
      <p:pic>
        <p:nvPicPr>
          <p:cNvPr id="11" name="Изображение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6570" y="4850367"/>
            <a:ext cx="668020" cy="668020"/>
          </a:xfrm>
          <a:prstGeom prst="rect">
            <a:avLst/>
          </a:prstGeom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</p:spPr>
      </p:pic>
      <p:sp>
        <p:nvSpPr>
          <p:cNvPr id="12" name="Прямоугольник 11"/>
          <p:cNvSpPr/>
          <p:nvPr/>
        </p:nvSpPr>
        <p:spPr>
          <a:xfrm>
            <a:off x="1343318" y="1270101"/>
            <a:ext cx="7546157" cy="769441"/>
          </a:xfrm>
          <a:prstGeom prst="rect">
            <a:avLst/>
          </a:prstGeom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 marL="114300" lvl="0" fontAlgn="base">
              <a:spcBef>
                <a:spcPct val="20000"/>
              </a:spcBef>
              <a:spcAft>
                <a:spcPct val="0"/>
              </a:spcAft>
            </a:pPr>
            <a:r>
              <a:rPr lang="uk-UA" altLang="ru-RU" sz="2000" b="1" dirty="0">
                <a:solidFill>
                  <a:schemeClr val="accent4">
                    <a:lumMod val="50000"/>
                  </a:schemeClr>
                </a:solidFill>
                <a:latin typeface="Arial" panose="020B0604020202020204"/>
              </a:rPr>
              <a:t>Формування </a:t>
            </a:r>
            <a:r>
              <a:rPr lang="uk-UA" altLang="ru-RU" sz="2000" b="1" dirty="0" smtClean="0">
                <a:solidFill>
                  <a:schemeClr val="accent4">
                    <a:lumMod val="50000"/>
                  </a:schemeClr>
                </a:solidFill>
                <a:latin typeface="Arial" panose="020B0604020202020204"/>
              </a:rPr>
              <a:t>ключових </a:t>
            </a:r>
            <a:r>
              <a:rPr lang="uk-UA" altLang="ru-RU" sz="2000" b="1" dirty="0" err="1" smtClean="0">
                <a:solidFill>
                  <a:schemeClr val="accent4">
                    <a:lumMod val="50000"/>
                  </a:schemeClr>
                </a:solidFill>
                <a:latin typeface="Arial" panose="020B0604020202020204"/>
              </a:rPr>
              <a:t>компетентностей</a:t>
            </a:r>
            <a:r>
              <a:rPr lang="uk-UA" altLang="ru-RU" sz="2000" b="1" dirty="0" smtClean="0">
                <a:solidFill>
                  <a:schemeClr val="accent4">
                    <a:lumMod val="50000"/>
                  </a:schemeClr>
                </a:solidFill>
                <a:latin typeface="Arial" panose="020B0604020202020204"/>
              </a:rPr>
              <a:t> </a:t>
            </a:r>
            <a:endParaRPr lang="uk-UA" altLang="ru-RU" sz="2000" b="1" dirty="0" smtClean="0">
              <a:solidFill>
                <a:schemeClr val="accent4">
                  <a:lumMod val="50000"/>
                </a:schemeClr>
              </a:solidFill>
              <a:latin typeface="Arial" panose="020B0604020202020204"/>
            </a:endParaRPr>
          </a:p>
          <a:p>
            <a:pPr marL="114300" lvl="0" fontAlgn="base">
              <a:spcBef>
                <a:spcPct val="20000"/>
              </a:spcBef>
              <a:spcAft>
                <a:spcPct val="0"/>
              </a:spcAft>
            </a:pPr>
            <a:r>
              <a:rPr lang="uk-UA" altLang="ru-RU" sz="2000" b="1" dirty="0" smtClean="0">
                <a:solidFill>
                  <a:schemeClr val="accent4">
                    <a:lumMod val="50000"/>
                  </a:schemeClr>
                </a:solidFill>
                <a:latin typeface="Arial" panose="020B0604020202020204"/>
              </a:rPr>
              <a:t>(інформаційно- </a:t>
            </a:r>
            <a:r>
              <a:rPr lang="uk-UA" altLang="ru-RU" sz="2000" b="1" dirty="0">
                <a:solidFill>
                  <a:schemeClr val="accent4">
                    <a:lumMod val="50000"/>
                  </a:schemeClr>
                </a:solidFill>
                <a:latin typeface="Arial" panose="020B0604020202020204"/>
              </a:rPr>
              <a:t>цифрова компетентність</a:t>
            </a:r>
            <a:r>
              <a:rPr lang="uk-UA" altLang="ru-RU" sz="2000" b="1" dirty="0" smtClean="0">
                <a:solidFill>
                  <a:schemeClr val="accent4">
                    <a:lumMod val="50000"/>
                  </a:schemeClr>
                </a:solidFill>
                <a:latin typeface="Arial" panose="020B0604020202020204"/>
              </a:rPr>
              <a:t>)            </a:t>
            </a:r>
            <a:endParaRPr lang="uk-UA" altLang="ru-RU" sz="2000" b="1" dirty="0">
              <a:solidFill>
                <a:schemeClr val="accent4">
                  <a:lumMod val="50000"/>
                </a:schemeClr>
              </a:solidFill>
              <a:latin typeface="Arial" panose="020B0604020202020204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1409306" y="2214942"/>
            <a:ext cx="6678891" cy="400110"/>
          </a:xfrm>
          <a:prstGeom prst="rect">
            <a:avLst/>
          </a:prstGeom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 marL="114300" lvl="0" fontAlgn="base">
              <a:spcBef>
                <a:spcPct val="20000"/>
              </a:spcBef>
              <a:spcAft>
                <a:spcPct val="0"/>
              </a:spcAft>
            </a:pPr>
            <a:r>
              <a:rPr lang="uk-UA" altLang="ru-RU" sz="2000" b="1" dirty="0">
                <a:solidFill>
                  <a:schemeClr val="accent4">
                    <a:lumMod val="50000"/>
                  </a:schemeClr>
                </a:solidFill>
                <a:latin typeface="Arial" panose="020B0604020202020204"/>
              </a:rPr>
              <a:t>Налагодження міжпредметних зв</a:t>
            </a:r>
            <a:r>
              <a:rPr lang="en-US" altLang="ru-RU" sz="2000" b="1" dirty="0">
                <a:solidFill>
                  <a:schemeClr val="accent4">
                    <a:lumMod val="50000"/>
                  </a:schemeClr>
                </a:solidFill>
                <a:latin typeface="Arial" panose="020B0604020202020204"/>
              </a:rPr>
              <a:t>’</a:t>
            </a:r>
            <a:r>
              <a:rPr lang="uk-UA" altLang="ru-RU" sz="2000" b="1" dirty="0" err="1">
                <a:solidFill>
                  <a:schemeClr val="accent4">
                    <a:lumMod val="50000"/>
                  </a:schemeClr>
                </a:solidFill>
                <a:latin typeface="Arial" panose="020B0604020202020204"/>
              </a:rPr>
              <a:t>язків</a:t>
            </a:r>
            <a:endParaRPr lang="uk-UA" altLang="ru-RU" sz="2000" b="1" dirty="0">
              <a:solidFill>
                <a:schemeClr val="accent4">
                  <a:lumMod val="50000"/>
                </a:schemeClr>
              </a:solidFill>
              <a:latin typeface="Arial" panose="020B0604020202020204"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1409306" y="3024427"/>
            <a:ext cx="5070234" cy="400110"/>
          </a:xfrm>
          <a:prstGeom prst="rect">
            <a:avLst/>
          </a:prstGeom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/>
          <a:p>
            <a:pPr marL="114300" lvl="0" fontAlgn="base">
              <a:spcBef>
                <a:spcPct val="20000"/>
              </a:spcBef>
              <a:spcAft>
                <a:spcPct val="0"/>
              </a:spcAft>
            </a:pPr>
            <a:r>
              <a:rPr lang="uk-UA" altLang="ru-RU" sz="2000" b="1" dirty="0">
                <a:solidFill>
                  <a:schemeClr val="accent4">
                    <a:lumMod val="50000"/>
                  </a:schemeClr>
                </a:solidFill>
                <a:latin typeface="Arial" panose="020B0604020202020204"/>
              </a:rPr>
              <a:t>Підвищення інтересу учнів до уроку  </a:t>
            </a:r>
            <a:endParaRPr lang="uk-UA" altLang="ru-RU" sz="2000" b="1" dirty="0">
              <a:solidFill>
                <a:schemeClr val="accent4">
                  <a:lumMod val="50000"/>
                </a:schemeClr>
              </a:solidFill>
              <a:latin typeface="Arial" panose="020B0604020202020204"/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1409305" y="4046073"/>
            <a:ext cx="6358381" cy="400110"/>
          </a:xfrm>
          <a:prstGeom prst="rect">
            <a:avLst/>
          </a:prstGeom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 marL="114300" lvl="0" fontAlgn="base">
              <a:spcBef>
                <a:spcPct val="20000"/>
              </a:spcBef>
              <a:spcAft>
                <a:spcPct val="0"/>
              </a:spcAft>
            </a:pPr>
            <a:r>
              <a:rPr lang="uk-UA" altLang="ru-RU" sz="2000" b="1" dirty="0">
                <a:solidFill>
                  <a:schemeClr val="accent4">
                    <a:lumMod val="50000"/>
                  </a:schemeClr>
                </a:solidFill>
                <a:latin typeface="Arial" panose="020B0604020202020204"/>
              </a:rPr>
              <a:t>Відповідає потребам сучасного покоління</a:t>
            </a:r>
            <a:endParaRPr lang="uk-UA" altLang="ru-RU" sz="2000" b="1" dirty="0">
              <a:solidFill>
                <a:schemeClr val="accent4">
                  <a:lumMod val="50000"/>
                </a:schemeClr>
              </a:solidFill>
              <a:latin typeface="Arial" panose="020B0604020202020204"/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1447012" y="4755596"/>
            <a:ext cx="7176713" cy="1138773"/>
          </a:xfrm>
          <a:prstGeom prst="rect">
            <a:avLst/>
          </a:prstGeom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 marL="114300" marR="0" lvl="0" indent="0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uk-UA" altLang="ru-RU" sz="2000" b="1" i="0" u="none" strike="noStrike" kern="0" cap="none" spc="0" normalizeH="0" baseline="0" noProof="0" dirty="0" smtClean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uLnTx/>
                <a:uFillTx/>
                <a:latin typeface="Arial" panose="020B0604020202020204"/>
              </a:rPr>
              <a:t>Допомагає більш ефективно організувати </a:t>
            </a:r>
            <a:endParaRPr kumimoji="0" lang="uk-UA" altLang="ru-RU" sz="2000" b="1" i="0" u="none" strike="noStrike" kern="0" cap="none" spc="0" normalizeH="0" baseline="0" noProof="0" dirty="0" smtClean="0">
              <a:ln>
                <a:noFill/>
              </a:ln>
              <a:solidFill>
                <a:schemeClr val="accent4">
                  <a:lumMod val="50000"/>
                </a:schemeClr>
              </a:solidFill>
              <a:effectLst/>
              <a:uLnTx/>
              <a:uFillTx/>
              <a:latin typeface="Arial" panose="020B0604020202020204"/>
            </a:endParaRPr>
          </a:p>
          <a:p>
            <a:pPr marL="114300" marR="0" lvl="0" indent="0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uk-UA" altLang="ru-RU" sz="2000" b="1" i="0" u="none" strike="noStrike" kern="0" cap="none" spc="0" normalizeH="0" baseline="0" noProof="0" dirty="0" smtClean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uLnTx/>
                <a:uFillTx/>
                <a:latin typeface="Arial" panose="020B0604020202020204"/>
              </a:rPr>
              <a:t>освітній процес</a:t>
            </a:r>
            <a:r>
              <a:rPr kumimoji="0" lang="uk-UA" altLang="ru-RU" sz="2000" b="1" i="0" u="none" strike="noStrike" kern="0" cap="none" spc="0" normalizeH="0" noProof="0" dirty="0" smtClean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uLnTx/>
                <a:uFillTx/>
                <a:latin typeface="Arial" panose="020B0604020202020204"/>
              </a:rPr>
              <a:t> </a:t>
            </a:r>
            <a:r>
              <a:rPr kumimoji="0" lang="uk-UA" altLang="ru-RU" sz="2000" b="1" i="0" u="none" strike="noStrike" kern="0" cap="none" spc="0" normalizeH="0" baseline="0" noProof="0" dirty="0" smtClean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uLnTx/>
                <a:uFillTx/>
                <a:latin typeface="Arial" panose="020B0604020202020204"/>
              </a:rPr>
              <a:t>(особливо під час </a:t>
            </a:r>
            <a:endParaRPr kumimoji="0" lang="uk-UA" altLang="ru-RU" sz="2000" b="1" i="0" u="none" strike="noStrike" kern="0" cap="none" spc="0" normalizeH="0" baseline="0" noProof="0" dirty="0" smtClean="0">
              <a:ln>
                <a:noFill/>
              </a:ln>
              <a:solidFill>
                <a:schemeClr val="accent4">
                  <a:lumMod val="50000"/>
                </a:schemeClr>
              </a:solidFill>
              <a:effectLst/>
              <a:uLnTx/>
              <a:uFillTx/>
              <a:latin typeface="Arial" panose="020B0604020202020204"/>
            </a:endParaRPr>
          </a:p>
          <a:p>
            <a:pPr marL="114300" marR="0" lvl="0" indent="0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lang="uk-UA" altLang="ru-RU" sz="2000" b="1" kern="0" dirty="0">
                <a:solidFill>
                  <a:schemeClr val="accent4">
                    <a:lumMod val="50000"/>
                  </a:schemeClr>
                </a:solidFill>
                <a:latin typeface="Arial" panose="020B0604020202020204"/>
              </a:rPr>
              <a:t> </a:t>
            </a:r>
            <a:r>
              <a:rPr lang="uk-UA" altLang="ru-RU" sz="2000" b="1" kern="0" dirty="0" smtClean="0">
                <a:solidFill>
                  <a:schemeClr val="accent4">
                    <a:lumMod val="50000"/>
                  </a:schemeClr>
                </a:solidFill>
                <a:latin typeface="Arial" panose="020B0604020202020204"/>
              </a:rPr>
              <a:t>                       </a:t>
            </a:r>
            <a:r>
              <a:rPr kumimoji="0" lang="uk-UA" altLang="ru-RU" sz="2000" b="1" i="0" u="none" strike="noStrike" kern="0" cap="none" spc="0" normalizeH="0" baseline="0" noProof="0" dirty="0" smtClean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uLnTx/>
                <a:uFillTx/>
                <a:latin typeface="Arial" panose="020B0604020202020204"/>
              </a:rPr>
              <a:t>дистанційного  навчання)</a:t>
            </a:r>
            <a:endParaRPr kumimoji="0" lang="ru-RU" sz="1800" b="1" i="0" u="none" strike="noStrike" kern="0" cap="none" spc="0" normalizeH="0" baseline="0" noProof="0" dirty="0" smtClean="0">
              <a:ln>
                <a:noFill/>
              </a:ln>
              <a:solidFill>
                <a:schemeClr val="accent4">
                  <a:lumMod val="50000"/>
                </a:schemeClr>
              </a:solidFill>
              <a:effectLst/>
              <a:uLnTx/>
              <a:uFillTx/>
            </a:endParaRPr>
          </a:p>
        </p:txBody>
      </p:sp>
      <p:pic>
        <p:nvPicPr>
          <p:cNvPr id="17" name="Рисунок 1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10676" y="1079007"/>
            <a:ext cx="1517333" cy="1005927"/>
          </a:xfrm>
          <a:prstGeom prst="rect">
            <a:avLst/>
          </a:prstGeom>
          <a:effectLst>
            <a:outerShdw blurRad="50800" dist="38100" dir="18900000" algn="bl" rotWithShape="0">
              <a:prstClr val="black">
                <a:alpha val="40000"/>
              </a:prstClr>
            </a:outerShdw>
            <a:softEdge rad="63500"/>
          </a:effectLst>
        </p:spPr>
      </p:pic>
      <p:pic>
        <p:nvPicPr>
          <p:cNvPr id="18" name="Рисунок 1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03796" y="5641430"/>
            <a:ext cx="2548349" cy="1176630"/>
          </a:xfrm>
          <a:prstGeom prst="rect">
            <a:avLst/>
          </a:prstGeom>
          <a:effectLst>
            <a:outerShdw blurRad="50800" dist="38100" dir="18900000" algn="bl" rotWithShape="0">
              <a:prstClr val="black">
                <a:alpha val="40000"/>
              </a:prstClr>
            </a:outerShdw>
            <a:softEdge rad="63500"/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395926" y="342095"/>
            <a:ext cx="8682086" cy="1323439"/>
          </a:xfrm>
          <a:prstGeom prst="rect">
            <a:avLst/>
          </a:prstGeom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uk-UA" altLang="ru-RU" sz="4000" b="1" i="0" u="none" strike="noStrike" kern="0" cap="none" spc="0" normalizeH="0" baseline="0" noProof="0" dirty="0" smtClean="0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effectLst/>
                <a:uLnTx/>
                <a:uFillTx/>
                <a:latin typeface="Arial Black" panose="020B0A04020102020204"/>
                <a:ea typeface="Arial Black" panose="020B0A04020102020204"/>
                <a:cs typeface="Arial Black" panose="020B0A04020102020204"/>
                <a:sym typeface="Arial Black" panose="020B0A04020102020204"/>
              </a:rPr>
              <a:t>Приклади та особливості застосування</a:t>
            </a:r>
            <a:endParaRPr kumimoji="0" lang="ru-RU" sz="4000" b="0" i="0" u="none" strike="noStrike" kern="0" cap="none" spc="0" normalizeH="0" baseline="0" noProof="0" dirty="0" smtClean="0">
              <a:ln>
                <a:noFill/>
              </a:ln>
              <a:solidFill>
                <a:schemeClr val="accent6">
                  <a:lumMod val="50000"/>
                </a:schemeClr>
              </a:solidFill>
              <a:effectLst/>
              <a:uLnTx/>
              <a:uFillTx/>
            </a:endParaRPr>
          </a:p>
        </p:txBody>
      </p:sp>
      <p:sp>
        <p:nvSpPr>
          <p:cNvPr id="7" name="Круглая лента лицом вверх 6"/>
          <p:cNvSpPr/>
          <p:nvPr/>
        </p:nvSpPr>
        <p:spPr>
          <a:xfrm rot="20280000">
            <a:off x="150309" y="2027103"/>
            <a:ext cx="3793490" cy="1539875"/>
          </a:xfrm>
          <a:prstGeom prst="ellipseRibbon2">
            <a:avLst>
              <a:gd name="adj1" fmla="val 25000"/>
              <a:gd name="adj2" fmla="val 68455"/>
              <a:gd name="adj3" fmla="val 12641"/>
            </a:avLst>
          </a:prstGeom>
          <a:gradFill>
            <a:gsLst>
              <a:gs pos="0">
                <a:srgbClr val="E30000"/>
              </a:gs>
              <a:gs pos="100000">
                <a:srgbClr val="760303"/>
              </a:gs>
            </a:gsLst>
            <a:lin scaled="0"/>
          </a:gradFill>
          <a:ln w="12700" cap="flat" cmpd="sng" algn="ctr">
            <a:solidFill>
              <a:srgbClr val="7DB6EF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 panose="020B0604020202020204"/>
              <a:buNone/>
              <a:defRPr/>
            </a:pPr>
            <a:r>
              <a:rPr kumimoji="0" lang="uk-UA" altLang="ru-RU" sz="1800" b="1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  <a:latin typeface="Arial" panose="020B0604020202020204"/>
                <a:cs typeface="+mn-cs"/>
                <a:sym typeface="+mn-ea"/>
              </a:rPr>
              <a:t>Тести.</a:t>
            </a:r>
            <a:endParaRPr kumimoji="0" lang="uk-UA" altLang="ru-RU" sz="1800" b="1" i="0" u="none" strike="noStrike" kern="0" cap="none" spc="0" normalizeH="0" baseline="0" noProof="0" dirty="0" smtClean="0">
              <a:ln>
                <a:noFill/>
              </a:ln>
              <a:solidFill>
                <a:schemeClr val="bg1">
                  <a:lumMod val="95000"/>
                </a:schemeClr>
              </a:solidFill>
              <a:effectLst/>
              <a:uLnTx/>
              <a:uFillTx/>
              <a:latin typeface="Arial" panose="020B0604020202020204"/>
              <a:cs typeface="+mn-cs"/>
              <a:sym typeface="+mn-ea"/>
            </a:endParaRP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 panose="020B0604020202020204"/>
              <a:buNone/>
              <a:defRPr/>
            </a:pPr>
            <a:r>
              <a:rPr kumimoji="0" lang="uk-UA" altLang="ru-RU" sz="1800" b="1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  <a:latin typeface="Arial" panose="020B0604020202020204"/>
                <a:cs typeface="+mn-cs"/>
                <a:sym typeface="Arial" panose="020B0604020202020204"/>
              </a:rPr>
              <a:t>Інтерактивні завдання</a:t>
            </a:r>
            <a:endParaRPr kumimoji="0" lang="uk-UA" altLang="ru-RU" sz="1800" b="1" i="0" u="none" strike="noStrike" kern="0" cap="none" spc="0" normalizeH="0" baseline="0" noProof="0" dirty="0" smtClean="0">
              <a:ln>
                <a:noFill/>
              </a:ln>
              <a:solidFill>
                <a:schemeClr val="bg1">
                  <a:lumMod val="95000"/>
                </a:schemeClr>
              </a:solidFill>
              <a:effectLst/>
              <a:uLnTx/>
              <a:uFillTx/>
              <a:latin typeface="Arial" panose="020B0604020202020204"/>
              <a:cs typeface="+mn-cs"/>
              <a:sym typeface="Arial" panose="020B0604020202020204"/>
            </a:endParaRPr>
          </a:p>
        </p:txBody>
      </p:sp>
      <p:sp>
        <p:nvSpPr>
          <p:cNvPr id="8" name="Круглая лента лицом вверх 7"/>
          <p:cNvSpPr/>
          <p:nvPr/>
        </p:nvSpPr>
        <p:spPr>
          <a:xfrm rot="1320000">
            <a:off x="5184271" y="1927461"/>
            <a:ext cx="3732530" cy="1586230"/>
          </a:xfrm>
          <a:prstGeom prst="ellipseRibbon2">
            <a:avLst/>
          </a:prstGeom>
          <a:solidFill>
            <a:srgbClr val="AC4744">
              <a:lumMod val="75000"/>
            </a:srgbClr>
          </a:solidFill>
          <a:ln w="12700" cap="flat" cmpd="sng" algn="ctr">
            <a:solidFill>
              <a:srgbClr val="7DB6EF">
                <a:lumMod val="75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 panose="020B0604020202020204"/>
              <a:buNone/>
              <a:defRPr/>
            </a:pPr>
            <a:r>
              <a:rPr kumimoji="0" lang="uk-UA" altLang="ru-RU" sz="1800" b="1" i="0" u="none" strike="noStrike" kern="0" cap="none" spc="0" normalizeH="0" baseline="0" noProof="0" dirty="0" err="1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  <a:latin typeface="Arial" panose="020B0604020202020204"/>
                <a:cs typeface="+mn-cs"/>
                <a:sym typeface="Arial" panose="020B0604020202020204"/>
              </a:rPr>
              <a:t>Квести</a:t>
            </a:r>
            <a:endParaRPr kumimoji="0" lang="uk-UA" altLang="ru-RU" sz="1800" b="1" i="0" u="none" strike="noStrike" kern="0" cap="none" spc="0" normalizeH="0" baseline="0" noProof="0" dirty="0" smtClean="0">
              <a:ln>
                <a:noFill/>
              </a:ln>
              <a:solidFill>
                <a:schemeClr val="bg1">
                  <a:lumMod val="95000"/>
                </a:schemeClr>
              </a:solidFill>
              <a:effectLst/>
              <a:uLnTx/>
              <a:uFillTx/>
              <a:latin typeface="Arial" panose="020B0604020202020204"/>
              <a:cs typeface="+mn-cs"/>
              <a:sym typeface="Arial" panose="020B0604020202020204"/>
            </a:endParaRPr>
          </a:p>
        </p:txBody>
      </p:sp>
      <p:sp>
        <p:nvSpPr>
          <p:cNvPr id="9" name="Круглая лента лицом вверх 8"/>
          <p:cNvSpPr/>
          <p:nvPr/>
        </p:nvSpPr>
        <p:spPr>
          <a:xfrm>
            <a:off x="2870755" y="2919402"/>
            <a:ext cx="3375660" cy="1501775"/>
          </a:xfrm>
          <a:prstGeom prst="ellipseRibbon2">
            <a:avLst/>
          </a:prstGeom>
          <a:gradFill>
            <a:gsLst>
              <a:gs pos="0">
                <a:srgbClr val="14CD68"/>
              </a:gs>
              <a:gs pos="100000">
                <a:srgbClr val="0B6E38"/>
              </a:gs>
            </a:gsLst>
            <a:lin scaled="0"/>
          </a:gradFill>
          <a:ln w="12700" cap="flat" cmpd="sng" algn="ctr">
            <a:solidFill>
              <a:srgbClr val="7DB6EF">
                <a:lumMod val="75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 panose="020B0604020202020204"/>
              <a:buNone/>
              <a:defRPr/>
            </a:pPr>
            <a:r>
              <a:rPr kumimoji="0" lang="uk-UA" sz="1800" b="1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  <a:latin typeface="Arial" panose="020B0604020202020204"/>
                <a:cs typeface="+mn-cs"/>
                <a:sym typeface="Arial" panose="020B0604020202020204"/>
              </a:rPr>
              <a:t>Фото-</a:t>
            </a:r>
            <a:r>
              <a:rPr kumimoji="0" lang="uk-UA" sz="1800" b="1" i="0" u="none" strike="noStrike" kern="0" cap="none" spc="0" normalizeH="0" baseline="0" noProof="0" dirty="0" err="1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  <a:latin typeface="Arial" panose="020B0604020202020204"/>
                <a:cs typeface="+mn-cs"/>
                <a:sym typeface="Arial" panose="020B0604020202020204"/>
              </a:rPr>
              <a:t>Челенджі</a:t>
            </a:r>
            <a:r>
              <a:rPr kumimoji="0" lang="uk-UA" sz="1800" b="1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  <a:latin typeface="Arial" panose="020B0604020202020204"/>
                <a:cs typeface="+mn-cs"/>
                <a:sym typeface="Arial" panose="020B0604020202020204"/>
              </a:rPr>
              <a:t>. Онлайн екскурсії.</a:t>
            </a:r>
            <a:endParaRPr kumimoji="0" lang="uk-UA" sz="1800" b="1" i="0" u="none" strike="noStrike" kern="0" cap="none" spc="0" normalizeH="0" baseline="0" noProof="0" dirty="0" smtClean="0">
              <a:ln>
                <a:noFill/>
              </a:ln>
              <a:solidFill>
                <a:schemeClr val="bg1">
                  <a:lumMod val="95000"/>
                </a:schemeClr>
              </a:solidFill>
              <a:effectLst/>
              <a:uLnTx/>
              <a:uFillTx/>
              <a:latin typeface="Arial" panose="020B0604020202020204"/>
              <a:cs typeface="+mn-cs"/>
              <a:sym typeface="Arial" panose="020B0604020202020204"/>
            </a:endParaRPr>
          </a:p>
        </p:txBody>
      </p:sp>
      <p:sp>
        <p:nvSpPr>
          <p:cNvPr id="10" name="Круглая лента лицом вверх 9"/>
          <p:cNvSpPr/>
          <p:nvPr/>
        </p:nvSpPr>
        <p:spPr>
          <a:xfrm rot="840000">
            <a:off x="343179" y="4505984"/>
            <a:ext cx="3696562" cy="1648460"/>
          </a:xfrm>
          <a:prstGeom prst="ellipseRibbon2">
            <a:avLst/>
          </a:prstGeom>
          <a:gradFill>
            <a:gsLst>
              <a:gs pos="0">
                <a:srgbClr val="FBFB11"/>
              </a:gs>
              <a:gs pos="100000">
                <a:srgbClr val="838309"/>
              </a:gs>
            </a:gsLst>
            <a:lin scaled="0"/>
          </a:gradFill>
          <a:ln w="12700" cap="flat" cmpd="sng" algn="ctr">
            <a:solidFill>
              <a:srgbClr val="7DB6EF">
                <a:lumMod val="75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 panose="020B0604020202020204"/>
              <a:buNone/>
              <a:defRPr/>
            </a:pPr>
            <a:r>
              <a:rPr kumimoji="0" lang="uk-UA" sz="18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Arial" panose="020B0604020202020204"/>
                <a:cs typeface="+mn-cs"/>
                <a:sym typeface="Arial" panose="020B0604020202020204"/>
              </a:rPr>
              <a:t>інтерактивні ігри</a:t>
            </a:r>
            <a:endParaRPr kumimoji="0" lang="uk-UA" sz="1800" b="1" i="0" u="none" strike="noStrike" kern="0" cap="none" spc="0" normalizeH="0" baseline="0" noProof="0" dirty="0" smtClean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uLnTx/>
              <a:uFillTx/>
              <a:latin typeface="Arial" panose="020B0604020202020204"/>
              <a:cs typeface="+mn-cs"/>
              <a:sym typeface="Arial" panose="020B0604020202020204"/>
            </a:endParaRPr>
          </a:p>
        </p:txBody>
      </p:sp>
      <p:sp>
        <p:nvSpPr>
          <p:cNvPr id="11" name="Круглая лента лицом вверх 10"/>
          <p:cNvSpPr/>
          <p:nvPr/>
        </p:nvSpPr>
        <p:spPr>
          <a:xfrm rot="21060000">
            <a:off x="5001531" y="4620570"/>
            <a:ext cx="3977640" cy="1576705"/>
          </a:xfrm>
          <a:prstGeom prst="ellipseRibbon2">
            <a:avLst>
              <a:gd name="adj1" fmla="val 25000"/>
              <a:gd name="adj2" fmla="val 65804"/>
              <a:gd name="adj3" fmla="val 12500"/>
            </a:avLst>
          </a:prstGeom>
          <a:gradFill>
            <a:gsLst>
              <a:gs pos="0">
                <a:srgbClr val="7B32B2"/>
              </a:gs>
              <a:gs pos="100000">
                <a:srgbClr val="401A5D"/>
              </a:gs>
            </a:gsLst>
            <a:lin scaled="0"/>
          </a:gradFill>
          <a:ln w="12700" cap="flat" cmpd="sng" algn="ctr">
            <a:solidFill>
              <a:srgbClr val="7DB6EF">
                <a:lumMod val="75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 panose="020B0604020202020204"/>
              <a:buNone/>
              <a:defRPr/>
            </a:pPr>
            <a:r>
              <a:rPr kumimoji="0" lang="uk-UA" altLang="ru-RU" sz="1800" b="1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  <a:latin typeface="Arial" panose="020B0604020202020204"/>
                <a:cs typeface="+mn-cs"/>
                <a:sym typeface="Arial" panose="020B0604020202020204"/>
              </a:rPr>
              <a:t>Ребуси</a:t>
            </a:r>
            <a:endParaRPr kumimoji="0" lang="uk-UA" altLang="ru-RU" sz="1800" b="1" i="0" u="none" strike="noStrike" kern="0" cap="none" spc="0" normalizeH="0" baseline="0" noProof="0" dirty="0" smtClean="0">
              <a:ln>
                <a:noFill/>
              </a:ln>
              <a:solidFill>
                <a:schemeClr val="bg1">
                  <a:lumMod val="95000"/>
                </a:schemeClr>
              </a:solidFill>
              <a:effectLst/>
              <a:uLnTx/>
              <a:uFillTx/>
              <a:latin typeface="Arial" panose="020B0604020202020204"/>
              <a:cs typeface="+mn-cs"/>
              <a:sym typeface="Arial" panose="020B060402020202020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7" grpId="1" animBg="1"/>
      <p:bldP spid="7" grpId="2" animBg="1"/>
      <p:bldP spid="8" grpId="1" animBg="1"/>
      <p:bldP spid="8" grpId="2" animBg="1"/>
      <p:bldP spid="9" grpId="1" animBg="1"/>
      <p:bldP spid="9" grpId="2" animBg="1"/>
      <p:bldP spid="10" grpId="1" animBg="1"/>
      <p:bldP spid="10" grpId="2" animBg="1"/>
      <p:bldP spid="11" grpId="1" animBg="1"/>
      <p:bldP spid="11" grpId="2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/>
            <a:endParaRPr lang="uk-UA" sz="5400" b="1" dirty="0"/>
          </a:p>
          <a:p>
            <a:pPr algn="ctr"/>
            <a:endParaRPr lang="uk-UA" sz="5400" b="1" dirty="0" smtClean="0"/>
          </a:p>
          <a:p>
            <a:pPr marL="0" indent="0" algn="ctr">
              <a:buNone/>
            </a:pPr>
            <a:endParaRPr lang="uk-UA" sz="5400" b="1" dirty="0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772239" y="833820"/>
            <a:ext cx="5806912" cy="485997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2" name="Прямоугольник 1"/>
          <p:cNvSpPr/>
          <p:nvPr/>
        </p:nvSpPr>
        <p:spPr>
          <a:xfrm>
            <a:off x="2628381" y="165611"/>
            <a:ext cx="4044697" cy="769441"/>
          </a:xfrm>
          <a:prstGeom prst="rect">
            <a:avLst/>
          </a:prstGeom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uk-UA" altLang="ru-RU" sz="4400" b="1" i="0" u="none" strike="noStrike" kern="0" cap="none" spc="0" normalizeH="0" baseline="0" noProof="0" dirty="0" smtClean="0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effectLst/>
                <a:uLnTx/>
                <a:uFillTx/>
                <a:latin typeface="Arial" panose="020B0604020202020204"/>
                <a:cs typeface="+mj-cs"/>
              </a:rPr>
              <a:t>Фоточелендж</a:t>
            </a:r>
            <a:endParaRPr kumimoji="0" lang="ru-RU" sz="1800" b="1" i="0" u="none" strike="noStrike" kern="0" cap="none" spc="0" normalizeH="0" baseline="0" noProof="0" dirty="0" smtClean="0">
              <a:ln>
                <a:noFill/>
              </a:ln>
              <a:solidFill>
                <a:schemeClr val="accent6">
                  <a:lumMod val="50000"/>
                </a:schemeClr>
              </a:solidFill>
              <a:effectLst/>
              <a:uLnTx/>
              <a:uFillTx/>
            </a:endParaRPr>
          </a:p>
        </p:txBody>
      </p:sp>
      <p:pic>
        <p:nvPicPr>
          <p:cNvPr id="7" name="Изображение 4"/>
          <p:cNvPicPr>
            <a:picLocks noChangeAspect="1"/>
          </p:cNvPicPr>
          <p:nvPr/>
        </p:nvPicPr>
        <p:blipFill rotWithShape="1">
          <a:blip r:embed="rId2"/>
          <a:srcRect t="5860" r="-241"/>
          <a:stretch>
            <a:fillRect/>
          </a:stretch>
        </p:blipFill>
        <p:spPr>
          <a:xfrm>
            <a:off x="295470" y="3101418"/>
            <a:ext cx="3927737" cy="2828042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05633" y="935051"/>
            <a:ext cx="3977817" cy="3599241"/>
          </a:xfrm>
          <a:prstGeom prst="rect">
            <a:avLst/>
          </a:prstGeom>
          <a:effectLst>
            <a:softEdge rad="63500"/>
          </a:effectLst>
        </p:spPr>
      </p:pic>
      <p:sp>
        <p:nvSpPr>
          <p:cNvPr id="10" name="TextBox 9"/>
          <p:cNvSpPr txBox="1"/>
          <p:nvPr/>
        </p:nvSpPr>
        <p:spPr>
          <a:xfrm>
            <a:off x="628650" y="3026004"/>
            <a:ext cx="113899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dirty="0" smtClean="0">
                <a:solidFill>
                  <a:srgbClr val="FF0000"/>
                </a:solidFill>
              </a:rPr>
              <a:t>«</a:t>
            </a:r>
            <a:r>
              <a:rPr lang="uk-UA" sz="1400" dirty="0" smtClean="0">
                <a:solidFill>
                  <a:srgbClr val="FF0000"/>
                </a:solidFill>
              </a:rPr>
              <a:t>Ми за </a:t>
            </a:r>
            <a:r>
              <a:rPr lang="uk-UA" dirty="0" smtClean="0"/>
              <a:t> 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1"/>
          <p:cNvSpPr txBox="1"/>
          <p:nvPr/>
        </p:nvSpPr>
        <p:spPr>
          <a:xfrm>
            <a:off x="457200" y="158750"/>
            <a:ext cx="8229600" cy="977265"/>
          </a:xfrm>
          <a:prstGeom prst="rect">
            <a:avLst/>
          </a:prstGeom>
          <a:noFill/>
          <a:ln w="9525">
            <a:noFill/>
          </a:ln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</p:spPr>
        <p:txBody>
          <a:bodyPr anchor="ctr" anchorCtr="0"/>
          <a:lstStyle>
            <a:lvl1pPr marL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4400" b="0" i="0" u="none" kern="1200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uk-UA" altLang="ru-RU" sz="4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effectLst/>
                <a:uLnTx/>
                <a:uFillTx/>
                <a:latin typeface="Arial" panose="020B0604020202020204"/>
                <a:cs typeface="+mj-cs"/>
              </a:rPr>
              <a:t>Онлайн екскурсії</a:t>
            </a:r>
            <a:endParaRPr kumimoji="0" lang="uk-UA" altLang="ru-RU" sz="4400" b="1" i="0" u="none" strike="noStrike" kern="1200" cap="none" spc="0" normalizeH="0" baseline="0" noProof="0" dirty="0">
              <a:ln>
                <a:noFill/>
              </a:ln>
              <a:solidFill>
                <a:schemeClr val="accent6">
                  <a:lumMod val="50000"/>
                </a:schemeClr>
              </a:solidFill>
              <a:effectLst/>
              <a:uLnTx/>
              <a:uFillTx/>
              <a:latin typeface="Arial" panose="020B0604020202020204"/>
              <a:cs typeface="+mj-cs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254524" y="942289"/>
            <a:ext cx="7513162" cy="523220"/>
          </a:xfrm>
          <a:prstGeom prst="rect">
            <a:avLst/>
          </a:prstGeom>
          <a:noFill/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uk-UA" sz="2800" b="1" dirty="0" smtClean="0">
                <a:solidFill>
                  <a:schemeClr val="accent4">
                    <a:lumMod val="50000"/>
                  </a:schemeClr>
                </a:solidFill>
              </a:rPr>
              <a:t>Онлайн екскурсії на відомі спортивні арени</a:t>
            </a:r>
            <a:endParaRPr lang="ru-RU" sz="2800" b="1" dirty="0">
              <a:solidFill>
                <a:schemeClr val="accent4">
                  <a:lumMod val="50000"/>
                </a:schemeClr>
              </a:solidFill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0" y="1332537"/>
            <a:ext cx="5415700" cy="31700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000" b="1" dirty="0">
                <a:solidFill>
                  <a:schemeClr val="accent6">
                    <a:lumMod val="75000"/>
                  </a:schemeClr>
                </a:solidFill>
                <a:hlinkClick r:id="rId1"/>
              </a:rPr>
              <a:t>НСК « Олімпійський» </a:t>
            </a:r>
            <a:endParaRPr lang="uk-UA" sz="2000" b="1" dirty="0">
              <a:solidFill>
                <a:schemeClr val="accent6">
                  <a:lumMod val="75000"/>
                </a:schemeClr>
              </a:solidFill>
            </a:endParaRPr>
          </a:p>
          <a:p>
            <a:r>
              <a:rPr lang="en-US" b="1" dirty="0" smtClean="0">
                <a:hlinkClick r:id="rId1"/>
              </a:rPr>
              <a:t>http</a:t>
            </a:r>
            <a:r>
              <a:rPr lang="en-US" b="1" dirty="0">
                <a:hlinkClick r:id="rId1"/>
              </a:rPr>
              <a:t>://infoportal.kiev.ua/uk/virtualnaya-progulka-po-stadionu-nsk-olimpijskij</a:t>
            </a:r>
            <a:r>
              <a:rPr lang="en-US" b="1" dirty="0" smtClean="0">
                <a:hlinkClick r:id="rId1"/>
              </a:rPr>
              <a:t>/</a:t>
            </a:r>
            <a:endParaRPr lang="uk-UA" b="1" dirty="0" smtClean="0"/>
          </a:p>
          <a:p>
            <a:r>
              <a:rPr lang="ru-RU" b="1" dirty="0" err="1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</a:rPr>
              <a:t>Віртуальна</a:t>
            </a:r>
            <a:r>
              <a:rPr lang="ru-RU" b="1" dirty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</a:rPr>
              <a:t> </a:t>
            </a:r>
            <a:r>
              <a:rPr lang="ru-RU" b="1" dirty="0" err="1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</a:rPr>
              <a:t>екскурсія</a:t>
            </a:r>
            <a:r>
              <a:rPr lang="ru-RU" b="1" dirty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</a:rPr>
              <a:t> головною спортивною ареною </a:t>
            </a:r>
            <a:r>
              <a:rPr lang="ru-RU" b="1" dirty="0" err="1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</a:rPr>
              <a:t>України</a:t>
            </a:r>
            <a:r>
              <a:rPr lang="ru-RU" b="1" dirty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</a:rPr>
              <a:t> – </a:t>
            </a:r>
            <a:r>
              <a:rPr lang="ru-RU" b="1" dirty="0" err="1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</a:rPr>
              <a:t>Національним</a:t>
            </a:r>
            <a:r>
              <a:rPr lang="ru-RU" b="1" dirty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</a:rPr>
              <a:t> спорткомплексом «</a:t>
            </a:r>
            <a:r>
              <a:rPr lang="ru-RU" b="1" dirty="0" err="1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</a:rPr>
              <a:t>Олімпійський</a:t>
            </a:r>
            <a:r>
              <a:rPr lang="ru-RU" b="1" dirty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</a:rPr>
              <a:t>». </a:t>
            </a:r>
            <a:r>
              <a:rPr lang="ru-RU" b="1" dirty="0" err="1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</a:rPr>
              <a:t>Під</a:t>
            </a:r>
            <a:r>
              <a:rPr lang="ru-RU" b="1" dirty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</a:rPr>
              <a:t> час 3</a:t>
            </a:r>
            <a:r>
              <a:rPr lang="en-US" b="1" dirty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</a:rPr>
              <a:t>D </a:t>
            </a:r>
            <a:r>
              <a:rPr lang="ru-RU" b="1" dirty="0" err="1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</a:rPr>
              <a:t>подорожі</a:t>
            </a:r>
            <a:r>
              <a:rPr lang="ru-RU" b="1" dirty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</a:rPr>
              <a:t> </a:t>
            </a:r>
            <a:r>
              <a:rPr lang="ru-RU" b="1" dirty="0" err="1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</a:rPr>
              <a:t>можна</a:t>
            </a:r>
            <a:r>
              <a:rPr lang="ru-RU" b="1" dirty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</a:rPr>
              <a:t> </a:t>
            </a:r>
            <a:r>
              <a:rPr lang="ru-RU" b="1" dirty="0" err="1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</a:rPr>
              <a:t>переглянути</a:t>
            </a:r>
            <a:r>
              <a:rPr lang="ru-RU" b="1" dirty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</a:rPr>
              <a:t> всю </a:t>
            </a:r>
            <a:r>
              <a:rPr lang="ru-RU" b="1" dirty="0" err="1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</a:rPr>
              <a:t>територію</a:t>
            </a:r>
            <a:r>
              <a:rPr lang="ru-RU" b="1" dirty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</a:rPr>
              <a:t> </a:t>
            </a:r>
            <a:r>
              <a:rPr lang="ru-RU" b="1" dirty="0" err="1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</a:rPr>
              <a:t>київського</a:t>
            </a:r>
            <a:r>
              <a:rPr lang="ru-RU" b="1" dirty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</a:rPr>
              <a:t> </a:t>
            </a:r>
            <a:r>
              <a:rPr lang="ru-RU" b="1" dirty="0" err="1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</a:rPr>
              <a:t>стадіону</a:t>
            </a:r>
            <a:r>
              <a:rPr lang="ru-RU" b="1" dirty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</a:rPr>
              <a:t> </a:t>
            </a:r>
            <a:r>
              <a:rPr lang="ru-RU" b="1" dirty="0" err="1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</a:rPr>
              <a:t>Олімпійський</a:t>
            </a:r>
            <a:r>
              <a:rPr lang="ru-RU" b="1" dirty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</a:rPr>
              <a:t>. Панорама </a:t>
            </a:r>
            <a:r>
              <a:rPr lang="ru-RU" b="1" dirty="0" err="1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</a:rPr>
              <a:t>дозволяє</a:t>
            </a:r>
            <a:r>
              <a:rPr lang="ru-RU" b="1" dirty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</a:rPr>
              <a:t> </a:t>
            </a:r>
            <a:r>
              <a:rPr lang="ru-RU" b="1" dirty="0" err="1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</a:rPr>
              <a:t>повністю</a:t>
            </a:r>
            <a:r>
              <a:rPr lang="ru-RU" b="1" dirty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</a:rPr>
              <a:t> </a:t>
            </a:r>
            <a:r>
              <a:rPr lang="ru-RU" b="1" dirty="0" err="1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</a:rPr>
              <a:t>відчути</a:t>
            </a:r>
            <a:r>
              <a:rPr lang="ru-RU" b="1" dirty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</a:rPr>
              <a:t> себе на одному </a:t>
            </a:r>
            <a:r>
              <a:rPr lang="ru-RU" b="1" dirty="0" err="1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</a:rPr>
              <a:t>із</a:t>
            </a:r>
            <a:r>
              <a:rPr lang="ru-RU" b="1" dirty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</a:rPr>
              <a:t> </a:t>
            </a:r>
            <a:r>
              <a:rPr lang="ru-RU" b="1" dirty="0" err="1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</a:rPr>
              <a:t>найкращих</a:t>
            </a:r>
            <a:r>
              <a:rPr lang="ru-RU" b="1" dirty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</a:rPr>
              <a:t> </a:t>
            </a:r>
            <a:r>
              <a:rPr lang="ru-RU" b="1" dirty="0" err="1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</a:rPr>
              <a:t>стадіонів</a:t>
            </a:r>
            <a:r>
              <a:rPr lang="ru-RU" b="1" dirty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</a:rPr>
              <a:t> </a:t>
            </a:r>
            <a:r>
              <a:rPr lang="ru-RU" b="1" dirty="0" err="1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</a:rPr>
              <a:t>Європи</a:t>
            </a:r>
            <a:r>
              <a:rPr lang="ru-RU" b="1" dirty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</a:rPr>
              <a:t>.</a:t>
            </a:r>
            <a:endParaRPr lang="uk-UA" b="1" dirty="0" smtClean="0">
              <a:solidFill>
                <a:schemeClr val="accent6">
                  <a:lumMod val="50000"/>
                </a:schemeClr>
              </a:solidFill>
            </a:endParaRPr>
          </a:p>
          <a:p>
            <a:endParaRPr lang="ru-RU" dirty="0"/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15700" y="1637700"/>
            <a:ext cx="3460375" cy="2139940"/>
          </a:xfrm>
          <a:prstGeom prst="rect">
            <a:avLst/>
          </a:prstGeom>
          <a:effectLst>
            <a:softEdge rad="63500"/>
          </a:effectLst>
        </p:spPr>
      </p:pic>
      <p:sp>
        <p:nvSpPr>
          <p:cNvPr id="13" name="Прямоугольник 12"/>
          <p:cNvSpPr/>
          <p:nvPr/>
        </p:nvSpPr>
        <p:spPr>
          <a:xfrm>
            <a:off x="3435762" y="4624150"/>
            <a:ext cx="5547982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uk-UA" dirty="0" smtClean="0"/>
          </a:p>
          <a:p>
            <a:endParaRPr lang="uk-UA" dirty="0"/>
          </a:p>
          <a:p>
            <a:endParaRPr lang="uk-UA" dirty="0" smtClean="0"/>
          </a:p>
          <a:p>
            <a:endParaRPr lang="uk-UA" dirty="0"/>
          </a:p>
          <a:p>
            <a:endParaRPr lang="uk-UA" dirty="0" smtClean="0"/>
          </a:p>
          <a:p>
            <a:endParaRPr lang="uk-UA" dirty="0" smtClean="0"/>
          </a:p>
          <a:p>
            <a:endParaRPr lang="ru-RU" dirty="0"/>
          </a:p>
        </p:txBody>
      </p:sp>
      <p:pic>
        <p:nvPicPr>
          <p:cNvPr id="15" name="Рисунок 1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1562" y="4346297"/>
            <a:ext cx="3334200" cy="2309178"/>
          </a:xfrm>
          <a:prstGeom prst="rect">
            <a:avLst/>
          </a:prstGeom>
          <a:effectLst>
            <a:softEdge rad="63500"/>
          </a:effectLst>
        </p:spPr>
      </p:pic>
      <p:sp>
        <p:nvSpPr>
          <p:cNvPr id="16" name="Прямоугольник 15"/>
          <p:cNvSpPr/>
          <p:nvPr/>
        </p:nvSpPr>
        <p:spPr>
          <a:xfrm>
            <a:off x="3435762" y="4030267"/>
            <a:ext cx="5547982" cy="38779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>
                <a:solidFill>
                  <a:schemeClr val="accent6">
                    <a:lumMod val="50000"/>
                  </a:schemeClr>
                </a:solidFill>
              </a:rPr>
              <a:t>Арена </a:t>
            </a:r>
            <a:r>
              <a:rPr lang="ru-RU" sz="2000" b="1" dirty="0" err="1">
                <a:solidFill>
                  <a:schemeClr val="accent6">
                    <a:lumMod val="50000"/>
                  </a:schemeClr>
                </a:solidFill>
              </a:rPr>
              <a:t>Львів</a:t>
            </a:r>
            <a:r>
              <a:rPr lang="ru-RU" sz="2000" b="1" dirty="0">
                <a:solidFill>
                  <a:schemeClr val="accent6">
                    <a:lumMod val="50000"/>
                  </a:schemeClr>
                </a:solidFill>
              </a:rPr>
              <a:t> </a:t>
            </a:r>
            <a:br>
              <a:rPr lang="ru-RU" dirty="0"/>
            </a:br>
            <a:r>
              <a:rPr lang="en-US" dirty="0">
                <a:hlinkClick r:id="rId4"/>
              </a:rPr>
              <a:t>https://</a:t>
            </a:r>
            <a:r>
              <a:rPr lang="en-US" dirty="0" smtClean="0">
                <a:hlinkClick r:id="rId4"/>
              </a:rPr>
              <a:t>arenalviv.com.ua/novyny/zaproshuyemo-u-virtualnu-podorozh-arenoyu-lviv</a:t>
            </a:r>
            <a:endParaRPr lang="uk-UA" dirty="0" smtClean="0"/>
          </a:p>
          <a:p>
            <a:r>
              <a:rPr lang="uk-UA" sz="2000" b="1" dirty="0">
                <a:solidFill>
                  <a:schemeClr val="accent6">
                    <a:lumMod val="50000"/>
                  </a:schemeClr>
                </a:solidFill>
              </a:rPr>
              <a:t>Екскурсія на стадіон АРЕНА ЛЬВІВ – це захоплююче знайомство з одним з найбільших стадіонів Європи. Включає відвідування ігрової зони і фан-секторів, блоку для гравців. Гості отримають можливість зазирнути в ВІП-зону і посидіти на лавці запасних.</a:t>
            </a:r>
            <a:endParaRPr lang="uk-UA" sz="2000" b="1" dirty="0">
              <a:solidFill>
                <a:schemeClr val="accent6">
                  <a:lumMod val="50000"/>
                </a:schemeClr>
              </a:solidFill>
            </a:endParaRPr>
          </a:p>
          <a:p>
            <a:endParaRPr lang="uk-UA" dirty="0" smtClean="0"/>
          </a:p>
          <a:p>
            <a:endParaRPr lang="uk-UA" dirty="0"/>
          </a:p>
          <a:p>
            <a:endParaRPr lang="uk-UA" dirty="0" smtClean="0"/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Рисунок 8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290713" y="4319890"/>
            <a:ext cx="4892512" cy="2326008"/>
          </a:xfrm>
          <a:prstGeom prst="rect">
            <a:avLst/>
          </a:prstGeom>
        </p:spPr>
      </p:pic>
      <p:sp>
        <p:nvSpPr>
          <p:cNvPr id="10" name="Прямоугольник 9"/>
          <p:cNvSpPr/>
          <p:nvPr/>
        </p:nvSpPr>
        <p:spPr>
          <a:xfrm>
            <a:off x="499621" y="754144"/>
            <a:ext cx="8323868" cy="486287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buClr>
                <a:srgbClr val="000000"/>
              </a:buClr>
            </a:pPr>
            <a:r>
              <a:rPr lang="ru-RU" sz="2000" b="1" kern="0" dirty="0">
                <a:solidFill>
                  <a:schemeClr val="accent1">
                    <a:lumMod val="75000"/>
                  </a:schemeClr>
                </a:solidFill>
                <a:ea typeface="Calibri" panose="020F0502020204030204"/>
                <a:cs typeface="Calibri" panose="020F0502020204030204"/>
                <a:sym typeface="Calibri" panose="020F0502020204030204"/>
              </a:rPr>
              <a:t>СК « </a:t>
            </a:r>
            <a:r>
              <a:rPr lang="ru-RU" sz="2000" b="1" kern="0" dirty="0" err="1" smtClean="0">
                <a:solidFill>
                  <a:schemeClr val="accent1">
                    <a:lumMod val="75000"/>
                  </a:schemeClr>
                </a:solidFill>
                <a:ea typeface="Calibri" panose="020F0502020204030204"/>
                <a:cs typeface="Calibri" panose="020F0502020204030204"/>
                <a:sym typeface="Calibri" panose="020F0502020204030204"/>
              </a:rPr>
              <a:t>Металіст</a:t>
            </a:r>
            <a:r>
              <a:rPr lang="ru-RU" sz="2000" b="1" kern="0" dirty="0" smtClean="0">
                <a:solidFill>
                  <a:schemeClr val="accent1">
                    <a:lumMod val="75000"/>
                  </a:schemeClr>
                </a:solidFill>
                <a:ea typeface="Calibri" panose="020F0502020204030204"/>
                <a:cs typeface="Calibri" panose="020F0502020204030204"/>
                <a:sym typeface="Calibri" panose="020F0502020204030204"/>
              </a:rPr>
              <a:t>»</a:t>
            </a:r>
            <a:endParaRPr lang="ru-RU" sz="2000" b="1" kern="0" dirty="0" smtClean="0">
              <a:solidFill>
                <a:schemeClr val="accent1">
                  <a:lumMod val="75000"/>
                </a:schemeClr>
              </a:solidFill>
              <a:ea typeface="Calibri" panose="020F0502020204030204"/>
              <a:cs typeface="Calibri" panose="020F0502020204030204"/>
              <a:sym typeface="Calibri" panose="020F0502020204030204"/>
            </a:endParaRPr>
          </a:p>
          <a:p>
            <a:pPr lvl="0">
              <a:buClr>
                <a:srgbClr val="000000"/>
              </a:buClr>
            </a:pPr>
            <a:r>
              <a:rPr lang="ru-RU" kern="0" dirty="0" smtClean="0">
                <a:solidFill>
                  <a:schemeClr val="accent1">
                    <a:lumMod val="75000"/>
                  </a:schemeClr>
                </a:solidFill>
                <a:ea typeface="Calibri" panose="020F0502020204030204"/>
                <a:cs typeface="Calibri" panose="020F0502020204030204"/>
                <a:sym typeface="Calibri" panose="020F0502020204030204"/>
              </a:rPr>
              <a:t> </a:t>
            </a:r>
            <a:r>
              <a:rPr lang="en-US" sz="2000" b="1" kern="0" dirty="0" smtClean="0">
                <a:solidFill>
                  <a:srgbClr val="000000"/>
                </a:solidFill>
                <a:ea typeface="Calibri" panose="020F0502020204030204"/>
                <a:cs typeface="Calibri" panose="020F0502020204030204"/>
                <a:sym typeface="Calibri" panose="020F0502020204030204"/>
                <a:hlinkClick r:id="rId2"/>
              </a:rPr>
              <a:t>https</a:t>
            </a:r>
            <a:r>
              <a:rPr lang="en-US" sz="2000" b="1" kern="0" dirty="0">
                <a:solidFill>
                  <a:srgbClr val="000000"/>
                </a:solidFill>
                <a:ea typeface="Calibri" panose="020F0502020204030204"/>
                <a:cs typeface="Calibri" panose="020F0502020204030204"/>
                <a:sym typeface="Calibri" panose="020F0502020204030204"/>
                <a:hlinkClick r:id="rId2"/>
              </a:rPr>
              <a:t>://</a:t>
            </a:r>
            <a:r>
              <a:rPr lang="en-US" sz="2000" b="1" kern="0" dirty="0" smtClean="0">
                <a:solidFill>
                  <a:srgbClr val="000000"/>
                </a:solidFill>
                <a:ea typeface="Calibri" panose="020F0502020204030204"/>
                <a:cs typeface="Calibri" panose="020F0502020204030204"/>
                <a:sym typeface="Calibri" panose="020F0502020204030204"/>
                <a:hlinkClick r:id="rId2"/>
              </a:rPr>
              <a:t>metalist.ua/virtualtour.html</a:t>
            </a:r>
            <a:endParaRPr lang="ru-RU" sz="2000" b="1" kern="0" dirty="0" smtClean="0">
              <a:solidFill>
                <a:srgbClr val="000000"/>
              </a:solidFill>
              <a:ea typeface="Calibri" panose="020F0502020204030204"/>
              <a:cs typeface="Calibri" panose="020F0502020204030204"/>
              <a:sym typeface="Calibri" panose="020F0502020204030204"/>
            </a:endParaRPr>
          </a:p>
          <a:p>
            <a:pPr lvl="0">
              <a:buClr>
                <a:srgbClr val="000000"/>
              </a:buClr>
            </a:pPr>
            <a:r>
              <a:rPr lang="ru-RU" sz="2000" b="1" dirty="0">
                <a:solidFill>
                  <a:schemeClr val="accent6">
                    <a:lumMod val="50000"/>
                  </a:schemeClr>
                </a:solidFill>
                <a:latin typeface="Georgia" panose="02040502050405020303" pitchFamily="18" charset="0"/>
              </a:rPr>
              <a:t>Футбол – </a:t>
            </a:r>
            <a:r>
              <a:rPr lang="ru-RU" sz="2000" b="1" dirty="0" err="1">
                <a:solidFill>
                  <a:schemeClr val="accent6">
                    <a:lumMod val="50000"/>
                  </a:schemeClr>
                </a:solidFill>
                <a:latin typeface="Georgia" panose="02040502050405020303" pitchFamily="18" charset="0"/>
              </a:rPr>
              <a:t>найпопулярніша</a:t>
            </a:r>
            <a:r>
              <a:rPr lang="ru-RU" sz="2000" b="1" dirty="0">
                <a:solidFill>
                  <a:schemeClr val="accent6">
                    <a:lumMod val="50000"/>
                  </a:schemeClr>
                </a:solidFill>
                <a:latin typeface="Georgia" panose="02040502050405020303" pitchFamily="18" charset="0"/>
              </a:rPr>
              <a:t> спортивна </a:t>
            </a:r>
            <a:r>
              <a:rPr lang="ru-RU" sz="2000" b="1" dirty="0" err="1">
                <a:solidFill>
                  <a:schemeClr val="accent6">
                    <a:lumMod val="50000"/>
                  </a:schemeClr>
                </a:solidFill>
                <a:latin typeface="Georgia" panose="02040502050405020303" pitchFamily="18" charset="0"/>
              </a:rPr>
              <a:t>гра</a:t>
            </a:r>
            <a:r>
              <a:rPr lang="ru-RU" sz="2000" b="1" dirty="0">
                <a:solidFill>
                  <a:schemeClr val="accent6">
                    <a:lumMod val="50000"/>
                  </a:schemeClr>
                </a:solidFill>
                <a:latin typeface="Georgia" panose="02040502050405020303" pitchFamily="18" charset="0"/>
              </a:rPr>
              <a:t> у </a:t>
            </a:r>
            <a:r>
              <a:rPr lang="ru-RU" sz="2000" b="1" dirty="0" err="1">
                <a:solidFill>
                  <a:schemeClr val="accent6">
                    <a:lumMod val="50000"/>
                  </a:schemeClr>
                </a:solidFill>
                <a:latin typeface="Georgia" panose="02040502050405020303" pitchFamily="18" charset="0"/>
              </a:rPr>
              <a:t>світі</a:t>
            </a:r>
            <a:r>
              <a:rPr lang="ru-RU" sz="2000" b="1" dirty="0">
                <a:solidFill>
                  <a:schemeClr val="accent6">
                    <a:lumMod val="50000"/>
                  </a:schemeClr>
                </a:solidFill>
                <a:latin typeface="Georgia" panose="02040502050405020303" pitchFamily="18" charset="0"/>
              </a:rPr>
              <a:t>, </a:t>
            </a:r>
            <a:r>
              <a:rPr lang="ru-RU" sz="2000" b="1" dirty="0" err="1">
                <a:solidFill>
                  <a:schemeClr val="accent6">
                    <a:lumMod val="50000"/>
                  </a:schemeClr>
                </a:solidFill>
                <a:latin typeface="Georgia" panose="02040502050405020303" pitchFamily="18" charset="0"/>
              </a:rPr>
              <a:t>що</a:t>
            </a:r>
            <a:r>
              <a:rPr lang="ru-RU" sz="2000" b="1" dirty="0">
                <a:solidFill>
                  <a:schemeClr val="accent6">
                    <a:lumMod val="50000"/>
                  </a:schemeClr>
                </a:solidFill>
                <a:latin typeface="Georgia" panose="02040502050405020303" pitchFamily="18" charset="0"/>
              </a:rPr>
              <a:t> </a:t>
            </a:r>
            <a:r>
              <a:rPr lang="ru-RU" sz="2000" b="1" dirty="0" err="1">
                <a:solidFill>
                  <a:schemeClr val="accent6">
                    <a:lumMod val="50000"/>
                  </a:schemeClr>
                </a:solidFill>
                <a:latin typeface="Georgia" panose="02040502050405020303" pitchFamily="18" charset="0"/>
              </a:rPr>
              <a:t>об’єднує</a:t>
            </a:r>
            <a:r>
              <a:rPr lang="ru-RU" sz="2000" b="1" dirty="0">
                <a:solidFill>
                  <a:schemeClr val="accent6">
                    <a:lumMod val="50000"/>
                  </a:schemeClr>
                </a:solidFill>
                <a:latin typeface="Georgia" panose="02040502050405020303" pitchFamily="18" charset="0"/>
              </a:rPr>
              <a:t> </a:t>
            </a:r>
            <a:r>
              <a:rPr lang="ru-RU" sz="2000" b="1" dirty="0" err="1">
                <a:solidFill>
                  <a:schemeClr val="accent6">
                    <a:lumMod val="50000"/>
                  </a:schemeClr>
                </a:solidFill>
                <a:latin typeface="Georgia" panose="02040502050405020303" pitchFamily="18" charset="0"/>
              </a:rPr>
              <a:t>мільйони</a:t>
            </a:r>
            <a:r>
              <a:rPr lang="ru-RU" sz="2000" b="1" dirty="0">
                <a:solidFill>
                  <a:schemeClr val="accent6">
                    <a:lumMod val="50000"/>
                  </a:schemeClr>
                </a:solidFill>
                <a:latin typeface="Georgia" panose="02040502050405020303" pitchFamily="18" charset="0"/>
              </a:rPr>
              <a:t> людей! А ми, </a:t>
            </a:r>
            <a:r>
              <a:rPr lang="ru-RU" sz="2000" b="1" dirty="0" err="1">
                <a:solidFill>
                  <a:schemeClr val="accent6">
                    <a:lumMod val="50000"/>
                  </a:schemeClr>
                </a:solidFill>
                <a:latin typeface="Georgia" panose="02040502050405020303" pitchFamily="18" charset="0"/>
              </a:rPr>
              <a:t>харків’яни</a:t>
            </a:r>
            <a:r>
              <a:rPr lang="ru-RU" sz="2000" b="1" dirty="0">
                <a:solidFill>
                  <a:schemeClr val="accent6">
                    <a:lumMod val="50000"/>
                  </a:schemeClr>
                </a:solidFill>
                <a:latin typeface="Georgia" panose="02040502050405020303" pitchFamily="18" charset="0"/>
              </a:rPr>
              <a:t>, </a:t>
            </a:r>
            <a:r>
              <a:rPr lang="ru-RU" sz="2000" b="1" dirty="0" err="1">
                <a:solidFill>
                  <a:schemeClr val="accent6">
                    <a:lumMod val="50000"/>
                  </a:schemeClr>
                </a:solidFill>
                <a:latin typeface="Georgia" panose="02040502050405020303" pitchFamily="18" charset="0"/>
              </a:rPr>
              <a:t>пишаємося</a:t>
            </a:r>
            <a:r>
              <a:rPr lang="ru-RU" sz="2000" b="1" dirty="0">
                <a:solidFill>
                  <a:schemeClr val="accent6">
                    <a:lumMod val="50000"/>
                  </a:schemeClr>
                </a:solidFill>
                <a:latin typeface="Georgia" panose="02040502050405020303" pitchFamily="18" charset="0"/>
              </a:rPr>
              <a:t>, </a:t>
            </a:r>
            <a:r>
              <a:rPr lang="ru-RU" sz="2000" b="1" dirty="0" err="1">
                <a:solidFill>
                  <a:schemeClr val="accent6">
                    <a:lumMod val="50000"/>
                  </a:schemeClr>
                </a:solidFill>
                <a:latin typeface="Georgia" panose="02040502050405020303" pitchFamily="18" charset="0"/>
              </a:rPr>
              <a:t>що</a:t>
            </a:r>
            <a:r>
              <a:rPr lang="ru-RU" sz="2000" b="1" dirty="0">
                <a:solidFill>
                  <a:schemeClr val="accent6">
                    <a:lumMod val="50000"/>
                  </a:schemeClr>
                </a:solidFill>
                <a:latin typeface="Georgia" panose="02040502050405020303" pitchFamily="18" charset="0"/>
              </a:rPr>
              <a:t> </a:t>
            </a:r>
            <a:r>
              <a:rPr lang="ru-RU" sz="2000" b="1" dirty="0" err="1">
                <a:solidFill>
                  <a:schemeClr val="accent6">
                    <a:lumMod val="50000"/>
                  </a:schemeClr>
                </a:solidFill>
                <a:latin typeface="Georgia" panose="02040502050405020303" pitchFamily="18" charset="0"/>
              </a:rPr>
              <a:t>маємо</a:t>
            </a:r>
            <a:r>
              <a:rPr lang="ru-RU" sz="2000" b="1" dirty="0">
                <a:solidFill>
                  <a:schemeClr val="accent6">
                    <a:lumMod val="50000"/>
                  </a:schemeClr>
                </a:solidFill>
                <a:latin typeface="Georgia" panose="02040502050405020303" pitchFamily="18" charset="0"/>
              </a:rPr>
              <a:t> свою </a:t>
            </a:r>
            <a:r>
              <a:rPr lang="ru-RU" sz="2000" b="1" dirty="0" err="1">
                <a:solidFill>
                  <a:schemeClr val="accent6">
                    <a:lumMod val="50000"/>
                  </a:schemeClr>
                </a:solidFill>
                <a:latin typeface="Georgia" panose="02040502050405020303" pitchFamily="18" charset="0"/>
              </a:rPr>
              <a:t>футбольну</a:t>
            </a:r>
            <a:r>
              <a:rPr lang="ru-RU" sz="2000" b="1" dirty="0">
                <a:solidFill>
                  <a:schemeClr val="accent6">
                    <a:lumMod val="50000"/>
                  </a:schemeClr>
                </a:solidFill>
                <a:latin typeface="Georgia" panose="02040502050405020303" pitchFamily="18" charset="0"/>
              </a:rPr>
              <a:t> </a:t>
            </a:r>
            <a:r>
              <a:rPr lang="ru-RU" sz="2000" b="1" dirty="0" err="1">
                <a:solidFill>
                  <a:schemeClr val="accent6">
                    <a:lumMod val="50000"/>
                  </a:schemeClr>
                </a:solidFill>
                <a:latin typeface="Georgia" panose="02040502050405020303" pitchFamily="18" charset="0"/>
              </a:rPr>
              <a:t>перлину</a:t>
            </a:r>
            <a:r>
              <a:rPr lang="ru-RU" sz="2000" b="1" dirty="0">
                <a:solidFill>
                  <a:schemeClr val="accent6">
                    <a:lumMod val="50000"/>
                  </a:schemeClr>
                </a:solidFill>
                <a:latin typeface="Georgia" panose="02040502050405020303" pitchFamily="18" charset="0"/>
              </a:rPr>
              <a:t> – один з </a:t>
            </a:r>
            <a:r>
              <a:rPr lang="ru-RU" sz="2000" b="1" dirty="0" err="1" smtClean="0">
                <a:solidFill>
                  <a:schemeClr val="accent6">
                    <a:lumMod val="50000"/>
                  </a:schemeClr>
                </a:solidFill>
                <a:latin typeface="Georgia" panose="02040502050405020303" pitchFamily="18" charset="0"/>
              </a:rPr>
              <a:t>найкращих</a:t>
            </a:r>
            <a:r>
              <a:rPr lang="ru-RU" sz="2000" b="1" dirty="0">
                <a:solidFill>
                  <a:schemeClr val="accent6">
                    <a:lumMod val="50000"/>
                  </a:schemeClr>
                </a:solidFill>
                <a:latin typeface="Georgia" panose="02040502050405020303" pitchFamily="18" charset="0"/>
              </a:rPr>
              <a:t>  </a:t>
            </a:r>
            <a:r>
              <a:rPr lang="ru-RU" sz="2000" b="1" dirty="0" err="1">
                <a:solidFill>
                  <a:schemeClr val="accent6">
                    <a:lumMod val="50000"/>
                  </a:schemeClr>
                </a:solidFill>
                <a:latin typeface="Georgia" panose="02040502050405020303" pitchFamily="18" charset="0"/>
              </a:rPr>
              <a:t>стадіонів</a:t>
            </a:r>
            <a:r>
              <a:rPr lang="ru-RU" sz="2000" b="1" dirty="0">
                <a:solidFill>
                  <a:schemeClr val="accent6">
                    <a:lumMod val="50000"/>
                  </a:schemeClr>
                </a:solidFill>
                <a:latin typeface="Georgia" panose="02040502050405020303" pitchFamily="18" charset="0"/>
              </a:rPr>
              <a:t> не </a:t>
            </a:r>
            <a:r>
              <a:rPr lang="ru-RU" sz="2000" b="1" dirty="0" err="1">
                <a:solidFill>
                  <a:schemeClr val="accent6">
                    <a:lumMod val="50000"/>
                  </a:schemeClr>
                </a:solidFill>
                <a:latin typeface="Georgia" panose="02040502050405020303" pitchFamily="18" charset="0"/>
              </a:rPr>
              <a:t>тільки</a:t>
            </a:r>
            <a:r>
              <a:rPr lang="ru-RU" sz="2000" b="1" dirty="0">
                <a:solidFill>
                  <a:schemeClr val="accent6">
                    <a:lumMod val="50000"/>
                  </a:schemeClr>
                </a:solidFill>
                <a:latin typeface="Georgia" panose="02040502050405020303" pitchFamily="18" charset="0"/>
              </a:rPr>
              <a:t> в </a:t>
            </a:r>
            <a:r>
              <a:rPr lang="ru-RU" sz="2000" b="1" dirty="0" err="1">
                <a:solidFill>
                  <a:schemeClr val="accent6">
                    <a:lumMod val="50000"/>
                  </a:schemeClr>
                </a:solidFill>
                <a:latin typeface="Georgia" panose="02040502050405020303" pitchFamily="18" charset="0"/>
              </a:rPr>
              <a:t>Україні</a:t>
            </a:r>
            <a:r>
              <a:rPr lang="ru-RU" sz="2000" b="1" dirty="0">
                <a:solidFill>
                  <a:schemeClr val="accent6">
                    <a:lumMod val="50000"/>
                  </a:schemeClr>
                </a:solidFill>
                <a:latin typeface="Georgia" panose="02040502050405020303" pitchFamily="18" charset="0"/>
              </a:rPr>
              <a:t>, а й в </a:t>
            </a:r>
            <a:r>
              <a:rPr lang="ru-RU" sz="2000" b="1" dirty="0" err="1">
                <a:solidFill>
                  <a:schemeClr val="accent6">
                    <a:lumMod val="50000"/>
                  </a:schemeClr>
                </a:solidFill>
                <a:latin typeface="Georgia" panose="02040502050405020303" pitchFamily="18" charset="0"/>
              </a:rPr>
              <a:t>усій</a:t>
            </a:r>
            <a:r>
              <a:rPr lang="ru-RU" sz="2000" b="1" dirty="0">
                <a:solidFill>
                  <a:schemeClr val="accent6">
                    <a:lumMod val="50000"/>
                  </a:schemeClr>
                </a:solidFill>
                <a:latin typeface="Georgia" panose="02040502050405020303" pitchFamily="18" charset="0"/>
              </a:rPr>
              <a:t> </a:t>
            </a:r>
            <a:r>
              <a:rPr lang="ru-RU" sz="2000" b="1" dirty="0" err="1">
                <a:solidFill>
                  <a:schemeClr val="accent6">
                    <a:lumMod val="50000"/>
                  </a:schemeClr>
                </a:solidFill>
                <a:latin typeface="Georgia" panose="02040502050405020303" pitchFamily="18" charset="0"/>
              </a:rPr>
              <a:t>Європі</a:t>
            </a:r>
            <a:r>
              <a:rPr lang="ru-RU" sz="2000" b="1" dirty="0">
                <a:solidFill>
                  <a:schemeClr val="accent6">
                    <a:lumMod val="50000"/>
                  </a:schemeClr>
                </a:solidFill>
                <a:latin typeface="Georgia" panose="02040502050405020303" pitchFamily="18" charset="0"/>
              </a:rPr>
              <a:t> – “</a:t>
            </a:r>
            <a:r>
              <a:rPr lang="ru-RU" sz="2000" b="1" dirty="0" err="1">
                <a:solidFill>
                  <a:schemeClr val="accent6">
                    <a:lumMod val="50000"/>
                  </a:schemeClr>
                </a:solidFill>
                <a:latin typeface="Georgia" panose="02040502050405020303" pitchFamily="18" charset="0"/>
              </a:rPr>
              <a:t>Металіст</a:t>
            </a:r>
            <a:r>
              <a:rPr lang="ru-RU" sz="2000" b="1" dirty="0">
                <a:solidFill>
                  <a:schemeClr val="accent6">
                    <a:lumMod val="50000"/>
                  </a:schemeClr>
                </a:solidFill>
                <a:latin typeface="Georgia" panose="02040502050405020303" pitchFamily="18" charset="0"/>
              </a:rPr>
              <a:t>”. </a:t>
            </a:r>
            <a:r>
              <a:rPr lang="ru-RU" sz="2000" b="1" dirty="0" err="1">
                <a:solidFill>
                  <a:schemeClr val="accent6">
                    <a:lumMod val="50000"/>
                  </a:schemeClr>
                </a:solidFill>
                <a:latin typeface="Georgia" panose="02040502050405020303" pitchFamily="18" charset="0"/>
              </a:rPr>
              <a:t>Під</a:t>
            </a:r>
            <a:r>
              <a:rPr lang="ru-RU" sz="2000" b="1" dirty="0">
                <a:solidFill>
                  <a:schemeClr val="accent6">
                    <a:lumMod val="50000"/>
                  </a:schemeClr>
                </a:solidFill>
                <a:latin typeface="Georgia" panose="02040502050405020303" pitchFamily="18" charset="0"/>
              </a:rPr>
              <a:t> час </a:t>
            </a:r>
            <a:r>
              <a:rPr lang="ru-RU" sz="2000" b="1" dirty="0" err="1">
                <a:solidFill>
                  <a:schemeClr val="accent6">
                    <a:lumMod val="50000"/>
                  </a:schemeClr>
                </a:solidFill>
                <a:latin typeface="Georgia" panose="02040502050405020303" pitchFamily="18" charset="0"/>
              </a:rPr>
              <a:t>екскурсії</a:t>
            </a:r>
            <a:r>
              <a:rPr lang="ru-RU" sz="2000" b="1" dirty="0">
                <a:solidFill>
                  <a:schemeClr val="accent6">
                    <a:lumMod val="50000"/>
                  </a:schemeClr>
                </a:solidFill>
                <a:latin typeface="Georgia" panose="02040502050405020303" pitchFamily="18" charset="0"/>
              </a:rPr>
              <a:t> </a:t>
            </a:r>
            <a:r>
              <a:rPr lang="ru-RU" sz="2000" b="1" dirty="0" err="1" smtClean="0">
                <a:solidFill>
                  <a:schemeClr val="accent6">
                    <a:lumMod val="50000"/>
                  </a:schemeClr>
                </a:solidFill>
                <a:latin typeface="Georgia" panose="02040502050405020303" pitchFamily="18" charset="0"/>
              </a:rPr>
              <a:t>учн</a:t>
            </a:r>
            <a:r>
              <a:rPr lang="uk-UA" sz="2000" b="1" dirty="0" smtClean="0">
                <a:solidFill>
                  <a:schemeClr val="accent6">
                    <a:lumMod val="50000"/>
                  </a:schemeClr>
                </a:solidFill>
                <a:latin typeface="Georgia" panose="02040502050405020303" pitchFamily="18" charset="0"/>
              </a:rPr>
              <a:t>і</a:t>
            </a:r>
            <a:r>
              <a:rPr lang="ru-RU" sz="2000" b="1" dirty="0" smtClean="0">
                <a:solidFill>
                  <a:schemeClr val="accent6">
                    <a:lumMod val="50000"/>
                  </a:schemeClr>
                </a:solidFill>
                <a:latin typeface="Georgia" panose="02040502050405020303" pitchFamily="18" charset="0"/>
              </a:rPr>
              <a:t> </a:t>
            </a:r>
            <a:r>
              <a:rPr lang="ru-RU" sz="2000" b="1" dirty="0" err="1">
                <a:solidFill>
                  <a:schemeClr val="accent6">
                    <a:lumMod val="50000"/>
                  </a:schemeClr>
                </a:solidFill>
                <a:latin typeface="Georgia" panose="02040502050405020303" pitchFamily="18" charset="0"/>
              </a:rPr>
              <a:t>ознайомилися</a:t>
            </a:r>
            <a:r>
              <a:rPr lang="ru-RU" sz="2000" b="1" dirty="0">
                <a:solidFill>
                  <a:schemeClr val="accent6">
                    <a:lumMod val="50000"/>
                  </a:schemeClr>
                </a:solidFill>
                <a:latin typeface="Georgia" panose="02040502050405020303" pitchFamily="18" charset="0"/>
              </a:rPr>
              <a:t> з </a:t>
            </a:r>
            <a:r>
              <a:rPr lang="ru-RU" sz="2000" b="1" dirty="0" err="1">
                <a:solidFill>
                  <a:schemeClr val="accent6">
                    <a:lumMod val="50000"/>
                  </a:schemeClr>
                </a:solidFill>
                <a:latin typeface="Georgia" panose="02040502050405020303" pitchFamily="18" charset="0"/>
              </a:rPr>
              <a:t>багатою</a:t>
            </a:r>
            <a:r>
              <a:rPr lang="ru-RU" sz="2000" b="1" dirty="0">
                <a:solidFill>
                  <a:schemeClr val="accent6">
                    <a:lumMod val="50000"/>
                  </a:schemeClr>
                </a:solidFill>
                <a:latin typeface="Georgia" panose="02040502050405020303" pitchFamily="18" charset="0"/>
              </a:rPr>
              <a:t> </a:t>
            </a:r>
            <a:r>
              <a:rPr lang="ru-RU" sz="2000" b="1" dirty="0" err="1">
                <a:solidFill>
                  <a:schemeClr val="accent6">
                    <a:lumMod val="50000"/>
                  </a:schemeClr>
                </a:solidFill>
                <a:latin typeface="Georgia" panose="02040502050405020303" pitchFamily="18" charset="0"/>
              </a:rPr>
              <a:t>історією</a:t>
            </a:r>
            <a:r>
              <a:rPr lang="ru-RU" sz="2000" b="1" dirty="0">
                <a:solidFill>
                  <a:schemeClr val="accent6">
                    <a:lumMod val="50000"/>
                  </a:schemeClr>
                </a:solidFill>
                <a:latin typeface="Georgia" panose="02040502050405020303" pitchFamily="18" charset="0"/>
              </a:rPr>
              <a:t> </a:t>
            </a:r>
            <a:r>
              <a:rPr lang="ru-RU" sz="2000" b="1" dirty="0" err="1">
                <a:solidFill>
                  <a:schemeClr val="accent6">
                    <a:lumMod val="50000"/>
                  </a:schemeClr>
                </a:solidFill>
                <a:latin typeface="Georgia" panose="02040502050405020303" pitchFamily="18" charset="0"/>
              </a:rPr>
              <a:t>стадіону</a:t>
            </a:r>
            <a:r>
              <a:rPr lang="ru-RU" sz="2000" b="1" dirty="0">
                <a:solidFill>
                  <a:schemeClr val="accent6">
                    <a:lumMod val="50000"/>
                  </a:schemeClr>
                </a:solidFill>
                <a:latin typeface="Georgia" panose="02040502050405020303" pitchFamily="18" charset="0"/>
              </a:rPr>
              <a:t> та </a:t>
            </a:r>
            <a:r>
              <a:rPr lang="ru-RU" sz="2000" b="1" dirty="0" err="1">
                <a:solidFill>
                  <a:schemeClr val="accent6">
                    <a:lumMod val="50000"/>
                  </a:schemeClr>
                </a:solidFill>
                <a:latin typeface="Georgia" panose="02040502050405020303" pitchFamily="18" charset="0"/>
              </a:rPr>
              <a:t>найцікавішими</a:t>
            </a:r>
            <a:r>
              <a:rPr lang="ru-RU" sz="2000" b="1" dirty="0">
                <a:solidFill>
                  <a:schemeClr val="accent6">
                    <a:lumMod val="50000"/>
                  </a:schemeClr>
                </a:solidFill>
                <a:latin typeface="Georgia" panose="02040502050405020303" pitchFamily="18" charset="0"/>
              </a:rPr>
              <a:t> моментами </a:t>
            </a:r>
            <a:r>
              <a:rPr lang="ru-RU" sz="2000" b="1" dirty="0" err="1">
                <a:solidFill>
                  <a:schemeClr val="accent6">
                    <a:lumMod val="50000"/>
                  </a:schemeClr>
                </a:solidFill>
                <a:latin typeface="Georgia" panose="02040502050405020303" pitchFamily="18" charset="0"/>
              </a:rPr>
              <a:t>його</a:t>
            </a:r>
            <a:r>
              <a:rPr lang="ru-RU" sz="2000" b="1" dirty="0">
                <a:solidFill>
                  <a:schemeClr val="accent6">
                    <a:lumMod val="50000"/>
                  </a:schemeClr>
                </a:solidFill>
                <a:latin typeface="Georgia" panose="02040502050405020303" pitchFamily="18" charset="0"/>
              </a:rPr>
              <a:t> </a:t>
            </a:r>
            <a:r>
              <a:rPr lang="ru-RU" sz="2000" b="1" dirty="0" err="1" smtClean="0">
                <a:solidFill>
                  <a:schemeClr val="accent6">
                    <a:lumMod val="50000"/>
                  </a:schemeClr>
                </a:solidFill>
                <a:latin typeface="Georgia" panose="02040502050405020303" pitchFamily="18" charset="0"/>
              </a:rPr>
              <a:t>функціонування</a:t>
            </a:r>
            <a:r>
              <a:rPr lang="ru-RU" sz="2000" b="1" dirty="0" smtClean="0">
                <a:solidFill>
                  <a:schemeClr val="accent6">
                    <a:lumMod val="50000"/>
                  </a:schemeClr>
                </a:solidFill>
                <a:latin typeface="Georgia" panose="02040502050405020303" pitchFamily="18" charset="0"/>
              </a:rPr>
              <a:t>; </a:t>
            </a:r>
            <a:r>
              <a:rPr lang="ru-RU" sz="2000" b="1" dirty="0" err="1">
                <a:solidFill>
                  <a:schemeClr val="accent6">
                    <a:lumMod val="50000"/>
                  </a:schemeClr>
                </a:solidFill>
                <a:latin typeface="Georgia" panose="02040502050405020303" pitchFamily="18" charset="0"/>
              </a:rPr>
              <a:t>побували</a:t>
            </a:r>
            <a:r>
              <a:rPr lang="ru-RU" sz="2000" b="1" dirty="0">
                <a:solidFill>
                  <a:schemeClr val="accent6">
                    <a:lumMod val="50000"/>
                  </a:schemeClr>
                </a:solidFill>
                <a:latin typeface="Georgia" panose="02040502050405020303" pitchFamily="18" charset="0"/>
              </a:rPr>
              <a:t> у </a:t>
            </a:r>
            <a:r>
              <a:rPr lang="ru-RU" sz="2000" b="1" dirty="0" err="1">
                <a:solidFill>
                  <a:schemeClr val="accent6">
                    <a:lumMod val="50000"/>
                  </a:schemeClr>
                </a:solidFill>
                <a:latin typeface="Georgia" panose="02040502050405020303" pitchFamily="18" charset="0"/>
              </a:rPr>
              <a:t>приміщенні</a:t>
            </a:r>
            <a:r>
              <a:rPr lang="ru-RU" sz="2000" b="1" dirty="0">
                <a:solidFill>
                  <a:schemeClr val="accent6">
                    <a:lumMod val="50000"/>
                  </a:schemeClr>
                </a:solidFill>
                <a:latin typeface="Georgia" panose="02040502050405020303" pitchFamily="18" charset="0"/>
              </a:rPr>
              <a:t> для </a:t>
            </a:r>
            <a:r>
              <a:rPr lang="ru-RU" sz="2000" b="1" dirty="0" err="1">
                <a:solidFill>
                  <a:schemeClr val="accent6">
                    <a:lumMod val="50000"/>
                  </a:schemeClr>
                </a:solidFill>
                <a:latin typeface="Georgia" panose="02040502050405020303" pitchFamily="18" charset="0"/>
              </a:rPr>
              <a:t>футболістів</a:t>
            </a:r>
            <a:r>
              <a:rPr lang="ru-RU" sz="2000" b="1" dirty="0">
                <a:solidFill>
                  <a:schemeClr val="accent6">
                    <a:lumMod val="50000"/>
                  </a:schemeClr>
                </a:solidFill>
                <a:latin typeface="Georgia" panose="02040502050405020303" pitchFamily="18" charset="0"/>
              </a:rPr>
              <a:t>, де перед матчами </a:t>
            </a:r>
            <a:r>
              <a:rPr lang="ru-RU" sz="2000" b="1" dirty="0" err="1">
                <a:solidFill>
                  <a:schemeClr val="accent6">
                    <a:lumMod val="50000"/>
                  </a:schemeClr>
                </a:solidFill>
                <a:latin typeface="Georgia" panose="02040502050405020303" pitchFamily="18" charset="0"/>
              </a:rPr>
              <a:t>збираються</a:t>
            </a:r>
            <a:r>
              <a:rPr lang="ru-RU" sz="2000" b="1" dirty="0">
                <a:solidFill>
                  <a:schemeClr val="accent6">
                    <a:lumMod val="50000"/>
                  </a:schemeClr>
                </a:solidFill>
                <a:latin typeface="Georgia" panose="02040502050405020303" pitchFamily="18" charset="0"/>
              </a:rPr>
              <a:t> </a:t>
            </a:r>
            <a:r>
              <a:rPr lang="ru-RU" sz="2000" b="1" dirty="0" err="1">
                <a:solidFill>
                  <a:schemeClr val="accent6">
                    <a:lumMod val="50000"/>
                  </a:schemeClr>
                </a:solidFill>
                <a:latin typeface="Georgia" panose="02040502050405020303" pitchFamily="18" charset="0"/>
              </a:rPr>
              <a:t>футбольні</a:t>
            </a:r>
            <a:r>
              <a:rPr lang="ru-RU" sz="2000" b="1" dirty="0">
                <a:solidFill>
                  <a:schemeClr val="accent6">
                    <a:lumMod val="50000"/>
                  </a:schemeClr>
                </a:solidFill>
                <a:latin typeface="Georgia" panose="02040502050405020303" pitchFamily="18" charset="0"/>
              </a:rPr>
              <a:t> </a:t>
            </a:r>
            <a:r>
              <a:rPr lang="ru-RU" sz="2000" b="1" dirty="0" err="1">
                <a:solidFill>
                  <a:schemeClr val="accent6">
                    <a:lumMod val="50000"/>
                  </a:schemeClr>
                </a:solidFill>
                <a:latin typeface="Georgia" panose="02040502050405020303" pitchFamily="18" charset="0"/>
              </a:rPr>
              <a:t>зірки</a:t>
            </a:r>
            <a:r>
              <a:rPr lang="ru-RU" sz="2000" b="1" dirty="0">
                <a:solidFill>
                  <a:schemeClr val="accent6">
                    <a:lumMod val="50000"/>
                  </a:schemeClr>
                </a:solidFill>
                <a:latin typeface="Georgia" panose="02040502050405020303" pitchFamily="18" charset="0"/>
              </a:rPr>
              <a:t> </a:t>
            </a:r>
            <a:r>
              <a:rPr lang="ru-RU" sz="2000" b="1" dirty="0" err="1">
                <a:solidFill>
                  <a:schemeClr val="accent6">
                    <a:lumMod val="50000"/>
                  </a:schemeClr>
                </a:solidFill>
                <a:latin typeface="Georgia" panose="02040502050405020303" pitchFamily="18" charset="0"/>
              </a:rPr>
              <a:t>світового</a:t>
            </a:r>
            <a:r>
              <a:rPr lang="ru-RU" sz="2000" b="1" dirty="0">
                <a:solidFill>
                  <a:schemeClr val="accent6">
                    <a:lumMod val="50000"/>
                  </a:schemeClr>
                </a:solidFill>
                <a:latin typeface="Georgia" panose="02040502050405020303" pitchFamily="18" charset="0"/>
              </a:rPr>
              <a:t> </a:t>
            </a:r>
            <a:r>
              <a:rPr lang="ru-RU" sz="2000" b="1" dirty="0" err="1">
                <a:solidFill>
                  <a:schemeClr val="accent6">
                    <a:lumMod val="50000"/>
                  </a:schemeClr>
                </a:solidFill>
                <a:latin typeface="Georgia" panose="02040502050405020303" pitchFamily="18" charset="0"/>
              </a:rPr>
              <a:t>рівня</a:t>
            </a:r>
            <a:r>
              <a:rPr lang="ru-RU" sz="2000" b="1" dirty="0">
                <a:solidFill>
                  <a:schemeClr val="accent6">
                    <a:lumMod val="50000"/>
                  </a:schemeClr>
                </a:solidFill>
                <a:latin typeface="Georgia" panose="02040502050405020303" pitchFamily="18" charset="0"/>
              </a:rPr>
              <a:t>.</a:t>
            </a:r>
            <a:endParaRPr lang="ru-RU" sz="2000" b="1" kern="0" dirty="0">
              <a:solidFill>
                <a:schemeClr val="accent6">
                  <a:lumMod val="50000"/>
                </a:schemeClr>
              </a:solidFill>
              <a:ea typeface="Calibri" panose="020F0502020204030204"/>
              <a:cs typeface="Calibri" panose="020F0502020204030204"/>
              <a:sym typeface="Calibri" panose="020F0502020204030204"/>
            </a:endParaRPr>
          </a:p>
          <a:p>
            <a:pPr lvl="0">
              <a:buClr>
                <a:srgbClr val="000000"/>
              </a:buClr>
            </a:pPr>
            <a:endParaRPr lang="ru-RU" kern="0" dirty="0" smtClean="0">
              <a:solidFill>
                <a:srgbClr val="000000"/>
              </a:solidFill>
              <a:ea typeface="Calibri" panose="020F0502020204030204"/>
              <a:cs typeface="Calibri" panose="020F0502020204030204"/>
              <a:sym typeface="Calibri" panose="020F0502020204030204"/>
            </a:endParaRPr>
          </a:p>
          <a:p>
            <a:pPr lvl="0">
              <a:buClr>
                <a:srgbClr val="000000"/>
              </a:buClr>
            </a:pPr>
            <a:endParaRPr lang="ru-RU" kern="0" dirty="0">
              <a:solidFill>
                <a:srgbClr val="000000"/>
              </a:solidFill>
              <a:ea typeface="Calibri" panose="020F0502020204030204"/>
              <a:cs typeface="Calibri" panose="020F0502020204030204"/>
              <a:sym typeface="Calibri" panose="020F0502020204030204"/>
            </a:endParaRPr>
          </a:p>
          <a:p>
            <a:pPr lvl="0">
              <a:buClr>
                <a:srgbClr val="000000"/>
              </a:buClr>
            </a:pPr>
            <a:endParaRPr lang="uk-UA" kern="0" dirty="0" smtClean="0">
              <a:solidFill>
                <a:srgbClr val="000000"/>
              </a:solidFill>
              <a:ea typeface="Calibri" panose="020F0502020204030204"/>
              <a:cs typeface="Calibri" panose="020F0502020204030204"/>
              <a:sym typeface="Calibri" panose="020F0502020204030204"/>
            </a:endParaRPr>
          </a:p>
          <a:p>
            <a:pPr lvl="0">
              <a:buClr>
                <a:srgbClr val="000000"/>
              </a:buClr>
            </a:pPr>
            <a:br>
              <a:rPr lang="en-US" kern="0" dirty="0">
                <a:solidFill>
                  <a:srgbClr val="000000"/>
                </a:solidFill>
                <a:ea typeface="Calibri" panose="020F0502020204030204"/>
                <a:cs typeface="Calibri" panose="020F0502020204030204"/>
                <a:sym typeface="Calibri" panose="020F0502020204030204"/>
              </a:rPr>
            </a:br>
            <a:endParaRPr lang="en-US" kern="0" dirty="0">
              <a:solidFill>
                <a:srgbClr val="000000"/>
              </a:solidFill>
              <a:ea typeface="Calibri" panose="020F0502020204030204"/>
              <a:cs typeface="Calibri" panose="020F0502020204030204"/>
              <a:sym typeface="Calibri" panose="020F050202020403020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1775571" y="482828"/>
            <a:ext cx="5360520" cy="1323439"/>
          </a:xfrm>
          <a:prstGeom prst="rect">
            <a:avLst/>
          </a:prstGeom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sz="4800" b="1" dirty="0" err="1" smtClean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Ребуси</a:t>
            </a:r>
            <a:endParaRPr lang="ru-RU" sz="4800" b="1" dirty="0" smtClean="0">
              <a:solidFill>
                <a:schemeClr val="accent6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>
              <a:defRPr/>
            </a:pPr>
            <a:endParaRPr lang="ru-RU" sz="3200" b="1" i="1" dirty="0">
              <a:solidFill>
                <a:srgbClr val="2D2D8A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07016" y="1387600"/>
            <a:ext cx="3969058" cy="1525281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79401" y="1387601"/>
            <a:ext cx="4144088" cy="1525280"/>
          </a:xfrm>
          <a:prstGeom prst="rect">
            <a:avLst/>
          </a:prstGeom>
          <a:effectLst>
            <a:softEdge rad="63500"/>
          </a:effectLst>
        </p:spPr>
      </p:pic>
      <p:sp>
        <p:nvSpPr>
          <p:cNvPr id="8" name="Текстовое поле 6"/>
          <p:cNvSpPr txBox="1"/>
          <p:nvPr/>
        </p:nvSpPr>
        <p:spPr>
          <a:xfrm>
            <a:off x="1027800" y="2884599"/>
            <a:ext cx="3062605" cy="313690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>
              <a:buClr>
                <a:srgbClr val="000000"/>
              </a:buClr>
              <a:buFont typeface="Arial" panose="020B0604020202020204"/>
              <a:buNone/>
            </a:pPr>
            <a:r>
              <a:rPr lang="ru-RU" altLang="en-US" sz="2400" b="1" kern="0" dirty="0" err="1" smtClean="0">
                <a:solidFill>
                  <a:schemeClr val="accent6">
                    <a:lumMod val="50000"/>
                  </a:schemeClr>
                </a:solidFill>
                <a:latin typeface="Arial" panose="020B0604020202020204"/>
                <a:cs typeface="Arial" panose="020B0604020202020204"/>
                <a:sym typeface="Arial" panose="020B0604020202020204"/>
              </a:rPr>
              <a:t>Боротьба</a:t>
            </a:r>
            <a:endParaRPr lang="ru-RU" altLang="en-US" sz="2400" b="1" kern="0" dirty="0">
              <a:solidFill>
                <a:schemeClr val="accent6">
                  <a:lumMod val="50000"/>
                </a:schemeClr>
              </a:solidFill>
              <a:latin typeface="Arial" panose="020B0604020202020204"/>
              <a:cs typeface="Arial" panose="020B0604020202020204"/>
              <a:sym typeface="Arial" panose="020B0604020202020204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6221222" y="2884599"/>
            <a:ext cx="165526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b="1" dirty="0" err="1" smtClean="0">
                <a:solidFill>
                  <a:schemeClr val="accent6">
                    <a:lumMod val="50000"/>
                  </a:schemeClr>
                </a:solidFill>
              </a:rPr>
              <a:t>Бадмінтон</a:t>
            </a:r>
            <a:r>
              <a:rPr lang="ru-RU" dirty="0" smtClean="0"/>
              <a:t> </a:t>
            </a:r>
            <a:endParaRPr lang="ru-RU" dirty="0"/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7016" y="4164784"/>
            <a:ext cx="3969057" cy="1321617"/>
          </a:xfrm>
          <a:prstGeom prst="rect">
            <a:avLst/>
          </a:prstGeom>
          <a:effectLst>
            <a:softEdge rad="63500"/>
          </a:effectLst>
        </p:spPr>
      </p:pic>
      <p:sp>
        <p:nvSpPr>
          <p:cNvPr id="11" name="Прямоугольник 10"/>
          <p:cNvSpPr/>
          <p:nvPr/>
        </p:nvSpPr>
        <p:spPr>
          <a:xfrm>
            <a:off x="1369303" y="5518566"/>
            <a:ext cx="148790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b="1" dirty="0" err="1">
                <a:solidFill>
                  <a:schemeClr val="accent6">
                    <a:lumMod val="50000"/>
                  </a:schemeClr>
                </a:solidFill>
              </a:rPr>
              <a:t>Плавання</a:t>
            </a:r>
            <a:endParaRPr lang="ru-RU" sz="2400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pic>
        <p:nvPicPr>
          <p:cNvPr id="12" name="Рисунок 1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760536" y="4164784"/>
            <a:ext cx="4062953" cy="1321616"/>
          </a:xfrm>
          <a:prstGeom prst="rect">
            <a:avLst/>
          </a:prstGeom>
          <a:effectLst>
            <a:softEdge rad="63500"/>
          </a:effectLst>
        </p:spPr>
      </p:pic>
      <p:sp>
        <p:nvSpPr>
          <p:cNvPr id="13" name="Прямоугольник 12"/>
          <p:cNvSpPr/>
          <p:nvPr/>
        </p:nvSpPr>
        <p:spPr>
          <a:xfrm>
            <a:off x="6294140" y="5518566"/>
            <a:ext cx="118724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b="1" dirty="0" err="1">
                <a:solidFill>
                  <a:schemeClr val="accent6">
                    <a:lumMod val="50000"/>
                  </a:schemeClr>
                </a:solidFill>
              </a:rPr>
              <a:t>Біатлон</a:t>
            </a:r>
            <a:endParaRPr lang="ru-RU" sz="2400" b="1" dirty="0">
              <a:solidFill>
                <a:schemeClr val="accent6">
                  <a:lumMod val="5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8" grpId="0"/>
      <p:bldP spid="9" grpId="0"/>
      <p:bldP spid="11" grpId="0"/>
      <p:bldP spid="1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1775571" y="482828"/>
            <a:ext cx="5360520" cy="1323439"/>
          </a:xfrm>
          <a:prstGeom prst="rect">
            <a:avLst/>
          </a:prstGeom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uk-UA" sz="4800" b="1" dirty="0" err="1" smtClean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Квести</a:t>
            </a:r>
            <a:endParaRPr lang="ru-RU" sz="4800" b="1" dirty="0" smtClean="0">
              <a:solidFill>
                <a:schemeClr val="accent6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>
              <a:defRPr/>
            </a:pPr>
            <a:endParaRPr lang="ru-RU" sz="3200" b="1" i="1" dirty="0">
              <a:solidFill>
                <a:srgbClr val="2D2D8A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99119" y="1448971"/>
            <a:ext cx="8047417" cy="5055524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537328" y="1039208"/>
            <a:ext cx="8399282" cy="3415030"/>
          </a:xfrm>
          <a:prstGeom prst="rect">
            <a:avLst/>
          </a:prstGeom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 algn="ctr"/>
            <a:r>
              <a:rPr lang="ru-RU" sz="2400" b="1" dirty="0" err="1">
                <a:solidFill>
                  <a:schemeClr val="accent6">
                    <a:lumMod val="50000"/>
                  </a:schemeClr>
                </a:solidFill>
              </a:rPr>
              <a:t>Отже</a:t>
            </a:r>
            <a:r>
              <a:rPr lang="ru-RU" sz="2400" b="1" dirty="0">
                <a:solidFill>
                  <a:schemeClr val="accent6">
                    <a:lumMod val="50000"/>
                  </a:schemeClr>
                </a:solidFill>
              </a:rPr>
              <a:t>, </a:t>
            </a:r>
            <a:r>
              <a:rPr lang="ru-RU" sz="2400" b="1" dirty="0" err="1">
                <a:solidFill>
                  <a:schemeClr val="accent6">
                    <a:lumMod val="50000"/>
                  </a:schemeClr>
                </a:solidFill>
              </a:rPr>
              <a:t>застосування</a:t>
            </a:r>
            <a:r>
              <a:rPr lang="ru-RU" sz="2400" b="1" dirty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ru-RU" sz="2400" b="1" dirty="0" err="1">
                <a:solidFill>
                  <a:schemeClr val="accent6">
                    <a:lumMod val="50000"/>
                  </a:schemeClr>
                </a:solidFill>
              </a:rPr>
              <a:t>інтерактивних</a:t>
            </a:r>
            <a:r>
              <a:rPr lang="ru-RU" sz="2400" b="1" dirty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ru-RU" sz="2400" b="1" dirty="0" err="1" smtClean="0">
                <a:solidFill>
                  <a:schemeClr val="accent6">
                    <a:lumMod val="50000"/>
                  </a:schemeClr>
                </a:solidFill>
              </a:rPr>
              <a:t>вправ</a:t>
            </a:r>
            <a:r>
              <a:rPr lang="ru-RU" sz="2400" b="1" dirty="0" smtClean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ru-RU" sz="2400" b="1" dirty="0">
                <a:solidFill>
                  <a:schemeClr val="accent6">
                    <a:lumMod val="50000"/>
                  </a:schemeClr>
                </a:solidFill>
              </a:rPr>
              <a:t>на уроках </a:t>
            </a:r>
            <a:r>
              <a:rPr lang="ru-RU" sz="2400" b="1" dirty="0" err="1">
                <a:solidFill>
                  <a:schemeClr val="accent6">
                    <a:lumMod val="50000"/>
                  </a:schemeClr>
                </a:solidFill>
              </a:rPr>
              <a:t>фізичної</a:t>
            </a:r>
            <a:r>
              <a:rPr lang="ru-RU" sz="2400" b="1" dirty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ru-RU" sz="2400" b="1" dirty="0" err="1">
                <a:solidFill>
                  <a:schemeClr val="accent6">
                    <a:lumMod val="50000"/>
                  </a:schemeClr>
                </a:solidFill>
              </a:rPr>
              <a:t>культури</a:t>
            </a:r>
            <a:r>
              <a:rPr lang="ru-RU" sz="2400" b="1" dirty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ru-RU" sz="2400" b="1" dirty="0" err="1">
                <a:solidFill>
                  <a:schemeClr val="accent6">
                    <a:lumMod val="50000"/>
                  </a:schemeClr>
                </a:solidFill>
              </a:rPr>
              <a:t>дозволяє</a:t>
            </a:r>
            <a:r>
              <a:rPr lang="ru-RU" sz="2400" b="1" dirty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ru-RU" sz="2400" b="1" dirty="0" err="1">
                <a:solidFill>
                  <a:schemeClr val="accent6">
                    <a:lumMod val="50000"/>
                  </a:schemeClr>
                </a:solidFill>
              </a:rPr>
              <a:t>підвищувати</a:t>
            </a:r>
            <a:r>
              <a:rPr lang="ru-RU" sz="2400" b="1" dirty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ru-RU" sz="2400" b="1" dirty="0" err="1">
                <a:solidFill>
                  <a:schemeClr val="accent6">
                    <a:lumMod val="50000"/>
                  </a:schemeClr>
                </a:solidFill>
              </a:rPr>
              <a:t>зацікавленість</a:t>
            </a:r>
            <a:r>
              <a:rPr lang="ru-RU" sz="2400" b="1" dirty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ru-RU" sz="2400" b="1" dirty="0" err="1">
                <a:solidFill>
                  <a:schemeClr val="accent6">
                    <a:lumMod val="50000"/>
                  </a:schemeClr>
                </a:solidFill>
              </a:rPr>
              <a:t>дітей</a:t>
            </a:r>
            <a:r>
              <a:rPr lang="ru-RU" sz="2400" b="1" dirty="0">
                <a:solidFill>
                  <a:schemeClr val="accent6">
                    <a:lumMod val="50000"/>
                  </a:schemeClr>
                </a:solidFill>
              </a:rPr>
              <a:t>, </a:t>
            </a:r>
            <a:r>
              <a:rPr lang="ru-RU" sz="2400" b="1" dirty="0" err="1">
                <a:solidFill>
                  <a:schemeClr val="accent6">
                    <a:lumMod val="50000"/>
                  </a:schemeClr>
                </a:solidFill>
              </a:rPr>
              <a:t>мотивацію</a:t>
            </a:r>
            <a:r>
              <a:rPr lang="ru-RU" sz="2400" b="1" dirty="0">
                <a:solidFill>
                  <a:schemeClr val="accent6">
                    <a:lumMod val="50000"/>
                  </a:schemeClr>
                </a:solidFill>
              </a:rPr>
              <a:t> до </a:t>
            </a:r>
            <a:r>
              <a:rPr lang="ru-RU" sz="2400" b="1" dirty="0" err="1">
                <a:solidFill>
                  <a:schemeClr val="accent6">
                    <a:lumMod val="50000"/>
                  </a:schemeClr>
                </a:solidFill>
              </a:rPr>
              <a:t>навчальної</a:t>
            </a:r>
            <a:r>
              <a:rPr lang="ru-RU" sz="2400" b="1" dirty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ru-RU" sz="2400" b="1" dirty="0" err="1">
                <a:solidFill>
                  <a:schemeClr val="accent6">
                    <a:lumMod val="50000"/>
                  </a:schemeClr>
                </a:solidFill>
              </a:rPr>
              <a:t>діяльності</a:t>
            </a:r>
            <a:r>
              <a:rPr lang="ru-RU" sz="2400" b="1" dirty="0">
                <a:solidFill>
                  <a:schemeClr val="accent6">
                    <a:lumMod val="50000"/>
                  </a:schemeClr>
                </a:solidFill>
              </a:rPr>
              <a:t>, </a:t>
            </a:r>
            <a:r>
              <a:rPr lang="ru-RU" sz="2400" b="1" dirty="0" err="1">
                <a:solidFill>
                  <a:schemeClr val="accent6">
                    <a:lumMod val="50000"/>
                  </a:schemeClr>
                </a:solidFill>
              </a:rPr>
              <a:t>сприяє</a:t>
            </a:r>
            <a:r>
              <a:rPr lang="ru-RU" sz="2400" b="1" dirty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ru-RU" sz="2400" b="1" dirty="0" err="1">
                <a:solidFill>
                  <a:schemeClr val="accent6">
                    <a:lumMod val="50000"/>
                  </a:schemeClr>
                </a:solidFill>
              </a:rPr>
              <a:t>засвоєнню</a:t>
            </a:r>
            <a:r>
              <a:rPr lang="ru-RU" sz="2400" b="1" dirty="0">
                <a:solidFill>
                  <a:schemeClr val="accent6">
                    <a:lumMod val="50000"/>
                  </a:schemeClr>
                </a:solidFill>
              </a:rPr>
              <a:t> теоретичного </a:t>
            </a:r>
            <a:r>
              <a:rPr lang="ru-RU" sz="2400" b="1" dirty="0" err="1">
                <a:solidFill>
                  <a:schemeClr val="accent6">
                    <a:lumMod val="50000"/>
                  </a:schemeClr>
                </a:solidFill>
              </a:rPr>
              <a:t>матеріалу</a:t>
            </a:r>
            <a:r>
              <a:rPr lang="ru-RU" sz="2400" b="1" dirty="0">
                <a:solidFill>
                  <a:schemeClr val="accent6">
                    <a:lumMod val="50000"/>
                  </a:schemeClr>
                </a:solidFill>
              </a:rPr>
              <a:t>, </a:t>
            </a:r>
            <a:r>
              <a:rPr lang="ru-RU" sz="2400" b="1" dirty="0" err="1">
                <a:solidFill>
                  <a:schemeClr val="accent6">
                    <a:lumMod val="50000"/>
                  </a:schemeClr>
                </a:solidFill>
              </a:rPr>
              <a:t>спонукає</a:t>
            </a:r>
            <a:r>
              <a:rPr lang="ru-RU" sz="2400" b="1" dirty="0">
                <a:solidFill>
                  <a:schemeClr val="accent6">
                    <a:lumMod val="50000"/>
                  </a:schemeClr>
                </a:solidFill>
              </a:rPr>
              <a:t> до </a:t>
            </a:r>
            <a:r>
              <a:rPr lang="ru-RU" sz="2400" b="1" dirty="0" err="1">
                <a:solidFill>
                  <a:schemeClr val="accent6">
                    <a:lumMod val="50000"/>
                  </a:schemeClr>
                </a:solidFill>
              </a:rPr>
              <a:t>самостійної</a:t>
            </a:r>
            <a:r>
              <a:rPr lang="ru-RU" sz="2400" b="1" dirty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ru-RU" sz="2400" b="1" dirty="0" err="1">
                <a:solidFill>
                  <a:schemeClr val="accent6">
                    <a:lumMod val="50000"/>
                  </a:schemeClr>
                </a:solidFill>
              </a:rPr>
              <a:t>діяльності</a:t>
            </a:r>
            <a:r>
              <a:rPr lang="ru-RU" sz="2400" b="1" dirty="0">
                <a:solidFill>
                  <a:schemeClr val="accent6">
                    <a:lumMod val="50000"/>
                  </a:schemeClr>
                </a:solidFill>
              </a:rPr>
              <a:t> в </a:t>
            </a:r>
            <a:r>
              <a:rPr lang="ru-RU" sz="2400" b="1" dirty="0" err="1">
                <a:solidFill>
                  <a:schemeClr val="accent6">
                    <a:lumMod val="50000"/>
                  </a:schemeClr>
                </a:solidFill>
              </a:rPr>
              <a:t>позаурочний</a:t>
            </a:r>
            <a:r>
              <a:rPr lang="ru-RU" sz="2400" b="1" dirty="0">
                <a:solidFill>
                  <a:schemeClr val="accent6">
                    <a:lumMod val="50000"/>
                  </a:schemeClr>
                </a:solidFill>
              </a:rPr>
              <a:t> час, </a:t>
            </a:r>
            <a:r>
              <a:rPr lang="ru-RU" sz="2400" b="1" dirty="0" err="1">
                <a:solidFill>
                  <a:schemeClr val="accent6">
                    <a:lumMod val="50000"/>
                  </a:schemeClr>
                </a:solidFill>
              </a:rPr>
              <a:t>виховує</a:t>
            </a:r>
            <a:r>
              <a:rPr lang="ru-RU" sz="2400" b="1" dirty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ru-RU" sz="2400" b="1" dirty="0" err="1">
                <a:solidFill>
                  <a:schemeClr val="accent6">
                    <a:lumMod val="50000"/>
                  </a:schemeClr>
                </a:solidFill>
              </a:rPr>
              <a:t>активну</a:t>
            </a:r>
            <a:r>
              <a:rPr lang="ru-RU" sz="2400" b="1" dirty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ru-RU" sz="2400" b="1" dirty="0" err="1">
                <a:solidFill>
                  <a:schemeClr val="accent6">
                    <a:lumMod val="50000"/>
                  </a:schemeClr>
                </a:solidFill>
              </a:rPr>
              <a:t>життєву</a:t>
            </a:r>
            <a:r>
              <a:rPr lang="ru-RU" sz="2400" b="1" dirty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ru-RU" sz="2400" b="1" dirty="0" err="1">
                <a:solidFill>
                  <a:schemeClr val="accent6">
                    <a:lumMod val="50000"/>
                  </a:schemeClr>
                </a:solidFill>
              </a:rPr>
              <a:t>позицію</a:t>
            </a:r>
            <a:r>
              <a:rPr lang="ru-RU" sz="2400" b="1" dirty="0">
                <a:solidFill>
                  <a:schemeClr val="accent6">
                    <a:lumMod val="50000"/>
                  </a:schemeClr>
                </a:solidFill>
              </a:rPr>
              <a:t>, </a:t>
            </a:r>
            <a:r>
              <a:rPr lang="ru-RU" sz="2400" b="1" dirty="0" err="1">
                <a:solidFill>
                  <a:schemeClr val="accent6">
                    <a:lumMod val="50000"/>
                  </a:schemeClr>
                </a:solidFill>
              </a:rPr>
              <a:t>почуття</a:t>
            </a:r>
            <a:r>
              <a:rPr lang="ru-RU" sz="2400" b="1" dirty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ru-RU" sz="2400" b="1" dirty="0" err="1">
                <a:solidFill>
                  <a:schemeClr val="accent6">
                    <a:lumMod val="50000"/>
                  </a:schemeClr>
                </a:solidFill>
              </a:rPr>
              <a:t>колективізму</a:t>
            </a:r>
            <a:r>
              <a:rPr lang="ru-RU" sz="2400" b="1" dirty="0">
                <a:solidFill>
                  <a:schemeClr val="accent6">
                    <a:lumMod val="50000"/>
                  </a:schemeClr>
                </a:solidFill>
              </a:rPr>
              <a:t>, </a:t>
            </a:r>
            <a:r>
              <a:rPr lang="ru-RU" sz="2400" b="1" dirty="0" err="1">
                <a:solidFill>
                  <a:schemeClr val="accent6">
                    <a:lumMod val="50000"/>
                  </a:schemeClr>
                </a:solidFill>
              </a:rPr>
              <a:t>взаємодопомоги</a:t>
            </a:r>
            <a:r>
              <a:rPr lang="ru-RU" sz="2400" b="1" dirty="0">
                <a:solidFill>
                  <a:schemeClr val="accent6">
                    <a:lumMod val="50000"/>
                  </a:schemeClr>
                </a:solidFill>
              </a:rPr>
              <a:t>, </a:t>
            </a:r>
            <a:r>
              <a:rPr lang="ru-RU" sz="2400" b="1" dirty="0" err="1">
                <a:solidFill>
                  <a:schemeClr val="accent6">
                    <a:lumMod val="50000"/>
                  </a:schemeClr>
                </a:solidFill>
              </a:rPr>
              <a:t>відповідальності</a:t>
            </a:r>
            <a:r>
              <a:rPr lang="ru-RU" sz="2400" b="1" dirty="0">
                <a:solidFill>
                  <a:schemeClr val="accent6">
                    <a:lumMod val="50000"/>
                  </a:schemeClr>
                </a:solidFill>
              </a:rPr>
              <a:t>, </a:t>
            </a:r>
            <a:r>
              <a:rPr lang="ru-RU" sz="2400" b="1" dirty="0" err="1">
                <a:solidFill>
                  <a:schemeClr val="accent6">
                    <a:lumMod val="50000"/>
                  </a:schemeClr>
                </a:solidFill>
              </a:rPr>
              <a:t>привчає</a:t>
            </a:r>
            <a:r>
              <a:rPr lang="ru-RU" sz="2400" b="1" dirty="0">
                <a:solidFill>
                  <a:schemeClr val="accent6">
                    <a:lumMod val="50000"/>
                  </a:schemeClr>
                </a:solidFill>
              </a:rPr>
              <a:t> до </a:t>
            </a:r>
            <a:r>
              <a:rPr lang="ru-RU" sz="2400" b="1" dirty="0" err="1">
                <a:solidFill>
                  <a:schemeClr val="accent6">
                    <a:lumMod val="50000"/>
                  </a:schemeClr>
                </a:solidFill>
              </a:rPr>
              <a:t>ведення</a:t>
            </a:r>
            <a:r>
              <a:rPr lang="ru-RU" sz="2400" b="1" dirty="0">
                <a:solidFill>
                  <a:schemeClr val="accent6">
                    <a:lumMod val="50000"/>
                  </a:schemeClr>
                </a:solidFill>
              </a:rPr>
              <a:t> здорового способу </a:t>
            </a:r>
            <a:r>
              <a:rPr lang="ru-RU" sz="2400" b="1" dirty="0" err="1">
                <a:solidFill>
                  <a:schemeClr val="accent6">
                    <a:lumMod val="50000"/>
                  </a:schemeClr>
                </a:solidFill>
              </a:rPr>
              <a:t>життя</a:t>
            </a:r>
            <a:r>
              <a:rPr lang="uk-UA" altLang="ru-RU" sz="2400" b="1" dirty="0" err="1">
                <a:solidFill>
                  <a:schemeClr val="accent6">
                    <a:lumMod val="50000"/>
                  </a:schemeClr>
                </a:solidFill>
              </a:rPr>
              <a:t>,</a:t>
            </a:r>
            <a:r>
              <a:rPr lang="ru-RU" sz="2400" b="1" dirty="0">
                <a:solidFill>
                  <a:schemeClr val="accent6">
                    <a:lumMod val="50000"/>
                  </a:schemeClr>
                </a:solidFill>
              </a:rPr>
              <a:t> зміцнення фізичних якостей і здоров’я, що є складовими впевненості і незламного духу,</a:t>
            </a:r>
            <a:r>
              <a:rPr lang="uk-UA" altLang="ru-RU" sz="2400" b="1" dirty="0">
                <a:solidFill>
                  <a:schemeClr val="accent6">
                    <a:lumMod val="50000"/>
                  </a:schemeClr>
                </a:solidFill>
              </a:rPr>
              <a:t>.</a:t>
            </a:r>
            <a:endParaRPr lang="uk-UA" altLang="ru-RU" sz="2400" b="1" dirty="0">
              <a:solidFill>
                <a:schemeClr val="accent6">
                  <a:lumMod val="5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ldLvl="0" animBg="1"/>
    </p:bld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4524</Words>
  <Application>WPS Presentation</Application>
  <PresentationFormat>Экран (4:3)</PresentationFormat>
  <Paragraphs>168</Paragraphs>
  <Slides>17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15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17</vt:i4>
      </vt:variant>
    </vt:vector>
  </HeadingPairs>
  <TitlesOfParts>
    <vt:vector size="33" baseType="lpstr">
      <vt:lpstr>Arial</vt:lpstr>
      <vt:lpstr>SimSun</vt:lpstr>
      <vt:lpstr>Wingdings</vt:lpstr>
      <vt:lpstr>Times New Roman</vt:lpstr>
      <vt:lpstr>Libre Baskerville</vt:lpstr>
      <vt:lpstr>Segoe Print</vt:lpstr>
      <vt:lpstr>Bookman Old Style</vt:lpstr>
      <vt:lpstr>Arial Black</vt:lpstr>
      <vt:lpstr>Calibri</vt:lpstr>
      <vt:lpstr>Arial Black</vt:lpstr>
      <vt:lpstr>Arial</vt:lpstr>
      <vt:lpstr>Georgia</vt:lpstr>
      <vt:lpstr>Microsoft YaHei</vt:lpstr>
      <vt:lpstr>Arial Unicode MS</vt:lpstr>
      <vt:lpstr>Calibri Light</vt:lpstr>
      <vt:lpstr>Office Theme</vt:lpstr>
      <vt:lpstr>PowerPoint 演示文稿</vt:lpstr>
      <vt:lpstr>Тема,  над якою працюю: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Name of presentation</dc:title>
  <dc:creator>user</dc:creator>
  <cp:lastModifiedBy>HomePC</cp:lastModifiedBy>
  <cp:revision>64</cp:revision>
  <dcterms:created xsi:type="dcterms:W3CDTF">2018-09-04T12:10:00Z</dcterms:created>
  <dcterms:modified xsi:type="dcterms:W3CDTF">2024-03-12T11:33:45Z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70093A6A38F540728F00F13D339FCAF9_12</vt:lpwstr>
  </property>
  <property fmtid="{D5CDD505-2E9C-101B-9397-08002B2CF9AE}" pid="3" name="KSOProductBuildVer">
    <vt:lpwstr>1049-12.2.0.13489</vt:lpwstr>
  </property>
</Properties>
</file>