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notesMasterIdLst>
    <p:notesMasterId r:id="rId40"/>
  </p:notesMasterIdLst>
  <p:sldIdLst>
    <p:sldId id="256" r:id="rId3"/>
    <p:sldId id="257" r:id="rId4"/>
    <p:sldId id="258" r:id="rId5"/>
    <p:sldId id="259" r:id="rId6"/>
    <p:sldId id="260" r:id="rId7"/>
    <p:sldId id="261" r:id="rId8"/>
    <p:sldId id="262" r:id="rId9"/>
    <p:sldId id="29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Lst>
  <p:sldSz cx="18288000" cy="10287000"/>
  <p:notesSz cx="6858000" cy="9144000"/>
  <p:embeddedFontLst>
    <p:embeddedFont>
      <p:font typeface="PT Serif Bold" panose="020B0604020202020204" charset="-52"/>
      <p:regular r:id="rId41"/>
    </p:embeddedFont>
    <p:embeddedFont>
      <p:font typeface="Sniglet" panose="020B0604020202020204" charset="0"/>
      <p:regular r:id="rId42"/>
    </p:embeddedFont>
    <p:embeddedFont>
      <p:font typeface="Calibri" panose="020F0502020204030204" pitchFamily="34" charset="0"/>
      <p:regular r:id="rId43"/>
      <p:bold r:id="rId44"/>
      <p:italic r:id="rId45"/>
      <p:boldItalic r:id="rId46"/>
    </p:embeddedFont>
    <p:embeddedFont>
      <p:font typeface="PT Serif" panose="020B0604020202020204" charset="-52"/>
      <p:regular r:id="rId47"/>
    </p:embeddedFont>
    <p:embeddedFont>
      <p:font typeface="Arimo" panose="020B0604020202020204" charset="0"/>
      <p:regular r:id="rId48"/>
    </p:embeddedFont>
    <p:embeddedFont>
      <p:font typeface="Sylfaen" panose="010A0502050306030303" pitchFamily="18" charset="0"/>
      <p:regular r:id="rId4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p:scale>
          <a:sx n="47" d="100"/>
          <a:sy n="47" d="100"/>
        </p:scale>
        <p:origin x="-1138" y="-3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font" Target="fonts/font2.fntdata"/><Relationship Id="rId47" Type="http://schemas.openxmlformats.org/officeDocument/2006/relationships/font" Target="fonts/font7.fntdata"/><Relationship Id="rId50"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45" Type="http://schemas.openxmlformats.org/officeDocument/2006/relationships/font" Target="fonts/font5.fntdata"/><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font" Target="fonts/font4.fntdata"/><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font" Target="fonts/font3.fntdata"/><Relationship Id="rId48" Type="http://schemas.openxmlformats.org/officeDocument/2006/relationships/font" Target="fonts/font8.fntdata"/><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6.fntdata"/><Relationship Id="rId20" Type="http://schemas.openxmlformats.org/officeDocument/2006/relationships/slide" Target="slides/slide18.xml"/><Relationship Id="rId41" Type="http://schemas.openxmlformats.org/officeDocument/2006/relationships/font" Target="fonts/font1.fntdata"/><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9.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Місце для верхнього колонтитула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uk-UA"/>
          </a:p>
        </p:txBody>
      </p:sp>
      <p:sp>
        <p:nvSpPr>
          <p:cNvPr id="3" name="Місце для дати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9E2D5A5-A809-4919-8548-679E2F468647}" type="datetimeFigureOut">
              <a:rPr lang="uk-UA" smtClean="0"/>
              <a:t>10.08.2023</a:t>
            </a:fld>
            <a:endParaRPr lang="uk-UA"/>
          </a:p>
        </p:txBody>
      </p:sp>
      <p:sp>
        <p:nvSpPr>
          <p:cNvPr id="4" name="Місце для зображення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uk-UA"/>
          </a:p>
        </p:txBody>
      </p:sp>
      <p:sp>
        <p:nvSpPr>
          <p:cNvPr id="5" name="Місце для нотаток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6" name="Місце для нижнього колонтитула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uk-UA"/>
          </a:p>
        </p:txBody>
      </p:sp>
      <p:sp>
        <p:nvSpPr>
          <p:cNvPr id="7" name="Місце для номера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BA71B14-1141-4818-A4F5-4CC5F06B9744}" type="slidenum">
              <a:rPr lang="uk-UA" smtClean="0"/>
              <a:t>‹№›</a:t>
            </a:fld>
            <a:endParaRPr lang="uk-UA"/>
          </a:p>
        </p:txBody>
      </p:sp>
    </p:spTree>
    <p:extLst>
      <p:ext uri="{BB962C8B-B14F-4D97-AF65-F5344CB8AC3E}">
        <p14:creationId xmlns:p14="http://schemas.microsoft.com/office/powerpoint/2010/main" val="10007175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p:sp>
      <p:sp>
        <p:nvSpPr>
          <p:cNvPr id="3" name="Місце для нотаток 2"/>
          <p:cNvSpPr>
            <a:spLocks noGrp="1"/>
          </p:cNvSpPr>
          <p:nvPr>
            <p:ph type="body" idx="1"/>
          </p:nvPr>
        </p:nvSpPr>
        <p:spPr/>
        <p:txBody>
          <a:bodyPr/>
          <a:lstStyle/>
          <a:p>
            <a:endParaRPr lang="uk-UA" dirty="0"/>
          </a:p>
        </p:txBody>
      </p:sp>
      <p:sp>
        <p:nvSpPr>
          <p:cNvPr id="4" name="Місце для номера слайда 3"/>
          <p:cNvSpPr>
            <a:spLocks noGrp="1"/>
          </p:cNvSpPr>
          <p:nvPr>
            <p:ph type="sldNum" sz="quarter" idx="10"/>
          </p:nvPr>
        </p:nvSpPr>
        <p:spPr/>
        <p:txBody>
          <a:bodyPr/>
          <a:lstStyle/>
          <a:p>
            <a:fld id="{3BA71B14-1141-4818-A4F5-4CC5F06B9744}" type="slidenum">
              <a:rPr lang="uk-UA" smtClean="0"/>
              <a:t>7</a:t>
            </a:fld>
            <a:endParaRPr lang="uk-UA"/>
          </a:p>
        </p:txBody>
      </p:sp>
    </p:spTree>
    <p:extLst>
      <p:ext uri="{BB962C8B-B14F-4D97-AF65-F5344CB8AC3E}">
        <p14:creationId xmlns:p14="http://schemas.microsoft.com/office/powerpoint/2010/main" val="11022350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8/10/2023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989521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8/10/2023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577471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8/10/2023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462859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8/10/2023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183552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8/10/2023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760411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8/10/2023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585082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8/10/2023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802497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8/10/2023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822431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8/10/2023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4522126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8/10/2023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4277269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8/10/2023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57098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8/10/2023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8/10/2023</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75353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2.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2.svg"/><Relationship Id="rId7" Type="http://schemas.openxmlformats.org/officeDocument/2006/relationships/image" Target="../media/image14.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3.png"/><Relationship Id="rId10" Type="http://schemas.openxmlformats.org/officeDocument/2006/relationships/image" Target="../media/image12.png"/><Relationship Id="rId4" Type="http://schemas.openxmlformats.org/officeDocument/2006/relationships/image" Target="../media/image2.png"/><Relationship Id="rId9" Type="http://schemas.openxmlformats.org/officeDocument/2006/relationships/image" Target="../media/image16.svg"/></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image" Target="../media/image20.png"/><Relationship Id="rId3" Type="http://schemas.openxmlformats.org/officeDocument/2006/relationships/image" Target="../media/image2.svg"/><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3.png"/><Relationship Id="rId15" Type="http://schemas.openxmlformats.org/officeDocument/2006/relationships/hyperlink" Target="https://prometheus.org.ua/courses-catalog/teachers-courses" TargetMode="External"/><Relationship Id="rId10" Type="http://schemas.openxmlformats.org/officeDocument/2006/relationships/image" Target="../media/image17.png"/><Relationship Id="rId4" Type="http://schemas.openxmlformats.org/officeDocument/2006/relationships/image" Target="../media/image2.png"/><Relationship Id="rId9" Type="http://schemas.openxmlformats.org/officeDocument/2006/relationships/image" Target="../media/image16.png"/><Relationship Id="rId14" Type="http://schemas.openxmlformats.org/officeDocument/2006/relationships/image" Target="../media/image21.png"/></Relationships>
</file>

<file path=ppt/slides/_rels/slide5.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hyperlink" Target="https://www.ed-era.com/courses/" TargetMode="External"/><Relationship Id="rId3" Type="http://schemas.openxmlformats.org/officeDocument/2006/relationships/image" Target="../media/image2.svg"/><Relationship Id="rId7" Type="http://schemas.openxmlformats.org/officeDocument/2006/relationships/image" Target="../media/image23.png"/><Relationship Id="rId12" Type="http://schemas.openxmlformats.org/officeDocument/2006/relationships/image" Target="../media/image2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2.png"/><Relationship Id="rId11" Type="http://schemas.openxmlformats.org/officeDocument/2006/relationships/image" Target="../media/image27.png"/><Relationship Id="rId5" Type="http://schemas.openxmlformats.org/officeDocument/2006/relationships/image" Target="../media/image3.png"/><Relationship Id="rId10" Type="http://schemas.openxmlformats.org/officeDocument/2006/relationships/image" Target="../media/image26.png"/><Relationship Id="rId4" Type="http://schemas.openxmlformats.org/officeDocument/2006/relationships/image" Target="../media/image2.png"/><Relationship Id="rId9" Type="http://schemas.openxmlformats.org/officeDocument/2006/relationships/image" Target="../media/image25.png"/><Relationship Id="rId14" Type="http://schemas.openxmlformats.org/officeDocument/2006/relationships/image" Target="../media/image29.png"/></Relationships>
</file>

<file path=ppt/slides/_rels/slide6.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image" Target="../media/image36.png"/><Relationship Id="rId3" Type="http://schemas.openxmlformats.org/officeDocument/2006/relationships/image" Target="../media/image2.svg"/><Relationship Id="rId7" Type="http://schemas.microsoft.com/office/2007/relationships/hdphoto" Target="../media/hdphoto1.wdp"/><Relationship Id="rId12" Type="http://schemas.openxmlformats.org/officeDocument/2006/relationships/image" Target="../media/image35.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0.png"/><Relationship Id="rId11" Type="http://schemas.openxmlformats.org/officeDocument/2006/relationships/image" Target="../media/image34.png"/><Relationship Id="rId5" Type="http://schemas.openxmlformats.org/officeDocument/2006/relationships/image" Target="../media/image3.png"/><Relationship Id="rId15" Type="http://schemas.openxmlformats.org/officeDocument/2006/relationships/hyperlink" Target="https://study.ed-era.com/uk/courses/course/2915" TargetMode="External"/><Relationship Id="rId10" Type="http://schemas.openxmlformats.org/officeDocument/2006/relationships/image" Target="../media/image33.png"/><Relationship Id="rId4" Type="http://schemas.openxmlformats.org/officeDocument/2006/relationships/image" Target="../media/image2.png"/><Relationship Id="rId9" Type="http://schemas.openxmlformats.org/officeDocument/2006/relationships/image" Target="../media/image32.png"/><Relationship Id="rId14" Type="http://schemas.openxmlformats.org/officeDocument/2006/relationships/image" Target="../media/image37.png"/></Relationships>
</file>

<file path=ppt/slides/_rels/slide7.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hyperlink" Target="https://www.youtube.com/playlist?list=PLt7YJwhSDL0fUX1AowcLNFR00DYDXCnFR" TargetMode="External"/><Relationship Id="rId3" Type="http://schemas.openxmlformats.org/officeDocument/2006/relationships/image" Target="../media/image1.png"/><Relationship Id="rId7" Type="http://schemas.openxmlformats.org/officeDocument/2006/relationships/image" Target="../media/image38.png"/><Relationship Id="rId12" Type="http://schemas.openxmlformats.org/officeDocument/2006/relationships/image" Target="../media/image43.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11" Type="http://schemas.openxmlformats.org/officeDocument/2006/relationships/image" Target="../media/image42.png"/><Relationship Id="rId5" Type="http://schemas.openxmlformats.org/officeDocument/2006/relationships/image" Target="../media/image2.png"/><Relationship Id="rId15" Type="http://schemas.openxmlformats.org/officeDocument/2006/relationships/image" Target="../media/image45.png"/><Relationship Id="rId10" Type="http://schemas.openxmlformats.org/officeDocument/2006/relationships/image" Target="../media/image41.png"/><Relationship Id="rId4" Type="http://schemas.openxmlformats.org/officeDocument/2006/relationships/image" Target="../media/image2.svg"/><Relationship Id="rId9" Type="http://schemas.openxmlformats.org/officeDocument/2006/relationships/image" Target="../media/image40.png"/><Relationship Id="rId14" Type="http://schemas.openxmlformats.org/officeDocument/2006/relationships/image" Target="../media/image44.png"/></Relationships>
</file>

<file path=ppt/slides/_rels/slide8.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2.svg"/><Relationship Id="rId7" Type="http://schemas.openxmlformats.org/officeDocument/2006/relationships/image" Target="../media/image47.png"/><Relationship Id="rId2" Type="http://schemas.openxmlformats.org/officeDocument/2006/relationships/image" Target="../media/image1.png"/><Relationship Id="rId1" Type="http://schemas.openxmlformats.org/officeDocument/2006/relationships/slideLayout" Target="../slideLayouts/slideLayout18.xml"/><Relationship Id="rId6" Type="http://schemas.openxmlformats.org/officeDocument/2006/relationships/image" Target="../media/image46.png"/><Relationship Id="rId5" Type="http://schemas.openxmlformats.org/officeDocument/2006/relationships/image" Target="../media/image3.png"/><Relationship Id="rId10" Type="http://schemas.openxmlformats.org/officeDocument/2006/relationships/hyperlink" Target="https://edway.in.ua/uk/mpk/list/" TargetMode="External"/><Relationship Id="rId4" Type="http://schemas.openxmlformats.org/officeDocument/2006/relationships/image" Target="../media/image2.png"/><Relationship Id="rId9" Type="http://schemas.openxmlformats.org/officeDocument/2006/relationships/image" Target="../media/image49.png"/></Relationships>
</file>

<file path=ppt/slides/_rels/slide9.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image" Target="../media/image57.png"/><Relationship Id="rId18" Type="http://schemas.openxmlformats.org/officeDocument/2006/relationships/hyperlink" Target="https://vseosvita.ua/school" TargetMode="External"/><Relationship Id="rId3" Type="http://schemas.openxmlformats.org/officeDocument/2006/relationships/image" Target="../media/image2.svg"/><Relationship Id="rId7" Type="http://schemas.openxmlformats.org/officeDocument/2006/relationships/image" Target="../media/image51.png"/><Relationship Id="rId12" Type="http://schemas.openxmlformats.org/officeDocument/2006/relationships/image" Target="../media/image56.png"/><Relationship Id="rId17" Type="http://schemas.openxmlformats.org/officeDocument/2006/relationships/hyperlink" Target="https://naurok.com.ua/upgrade" TargetMode="External"/><Relationship Id="rId2" Type="http://schemas.openxmlformats.org/officeDocument/2006/relationships/image" Target="../media/image1.png"/><Relationship Id="rId16" Type="http://schemas.openxmlformats.org/officeDocument/2006/relationships/image" Target="../media/image58.svg"/><Relationship Id="rId1" Type="http://schemas.openxmlformats.org/officeDocument/2006/relationships/slideLayout" Target="../slideLayouts/slideLayout7.xml"/><Relationship Id="rId6" Type="http://schemas.openxmlformats.org/officeDocument/2006/relationships/image" Target="../media/image50.png"/><Relationship Id="rId11" Type="http://schemas.openxmlformats.org/officeDocument/2006/relationships/image" Target="../media/image55.png"/><Relationship Id="rId5" Type="http://schemas.openxmlformats.org/officeDocument/2006/relationships/image" Target="../media/image3.png"/><Relationship Id="rId15" Type="http://schemas.openxmlformats.org/officeDocument/2006/relationships/image" Target="../media/image59.png"/><Relationship Id="rId10" Type="http://schemas.openxmlformats.org/officeDocument/2006/relationships/image" Target="../media/image54.png"/><Relationship Id="rId4" Type="http://schemas.openxmlformats.org/officeDocument/2006/relationships/image" Target="../media/image2.png"/><Relationship Id="rId9" Type="http://schemas.openxmlformats.org/officeDocument/2006/relationships/image" Target="../media/image53.png"/><Relationship Id="rId14" Type="http://schemas.openxmlformats.org/officeDocument/2006/relationships/image" Target="../media/image58.png"/></Relationships>
</file>

<file path=ppt/slides/_rels/slide10.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2.svg"/><Relationship Id="rId7" Type="http://schemas.openxmlformats.org/officeDocument/2006/relationships/image" Target="../media/image61.png"/><Relationship Id="rId12" Type="http://schemas.openxmlformats.org/officeDocument/2006/relationships/hyperlink" Target="https://naurok.com.ua/post/organizaciya-inklyuzivnogo-navchannya?fbclid=IwAR1RSCwgCF_R9bT_eGD8aX0f1ozyTSeMGb_FedgHT9sSFK6hQUM4G9LgDhA"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0.png"/><Relationship Id="rId11" Type="http://schemas.openxmlformats.org/officeDocument/2006/relationships/image" Target="../media/image65.png"/><Relationship Id="rId5" Type="http://schemas.openxmlformats.org/officeDocument/2006/relationships/image" Target="../media/image3.png"/><Relationship Id="rId10" Type="http://schemas.openxmlformats.org/officeDocument/2006/relationships/image" Target="../media/image64.png"/><Relationship Id="rId4" Type="http://schemas.openxmlformats.org/officeDocument/2006/relationships/image" Target="../media/image2.png"/><Relationship Id="rId9" Type="http://schemas.openxmlformats.org/officeDocument/2006/relationships/image" Target="../media/image63.png"/></Relationships>
</file>

<file path=ppt/slides/_rels/slide11.xml.rels><?xml version="1.0" encoding="UTF-8" standalone="yes"?>
<Relationships xmlns="http://schemas.openxmlformats.org/package/2006/relationships"><Relationship Id="rId8" Type="http://schemas.openxmlformats.org/officeDocument/2006/relationships/image" Target="../media/image67.svg"/><Relationship Id="rId3" Type="http://schemas.openxmlformats.org/officeDocument/2006/relationships/image" Target="../media/image2.svg"/><Relationship Id="rId7" Type="http://schemas.openxmlformats.org/officeDocument/2006/relationships/image" Target="../media/image67.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6.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hyperlink" Target="https://imzo.gov.ua/events/pidvyshchennia-kvalifikatsii-za-osvitn-oiu-prohramoiu-movlennieva-kul-tura-v-diial-nosti-suchasnoho-pedahoha/?fbclid=IwAR310tV_5n9blGr9nqWOb1Iu_8YjDzxjlrLUFkYnbFVYUhVafz70V4juY2M" TargetMode="External"/></Relationships>
</file>

<file path=ppt/slides/_rels/slide12.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image" Target="../media/image2.svg"/><Relationship Id="rId7" Type="http://schemas.openxmlformats.org/officeDocument/2006/relationships/image" Target="../media/image69.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8.png"/><Relationship Id="rId11" Type="http://schemas.openxmlformats.org/officeDocument/2006/relationships/hyperlink" Target="https://rektor.com.ua/training/sucasni-platformi-dla-vcitela-zarubiznoi-960" TargetMode="External"/><Relationship Id="rId5" Type="http://schemas.openxmlformats.org/officeDocument/2006/relationships/image" Target="../media/image3.png"/><Relationship Id="rId10" Type="http://schemas.openxmlformats.org/officeDocument/2006/relationships/image" Target="../media/image72.png"/><Relationship Id="rId4" Type="http://schemas.openxmlformats.org/officeDocument/2006/relationships/image" Target="../media/image2.png"/><Relationship Id="rId9" Type="http://schemas.openxmlformats.org/officeDocument/2006/relationships/image" Target="../media/image71.png"/></Relationships>
</file>

<file path=ppt/slides/_rels/slide13.xml.rels><?xml version="1.0" encoding="UTF-8" standalone="yes"?>
<Relationships xmlns="http://schemas.openxmlformats.org/package/2006/relationships"><Relationship Id="rId8" Type="http://schemas.openxmlformats.org/officeDocument/2006/relationships/image" Target="../media/image75.png"/><Relationship Id="rId3" Type="http://schemas.openxmlformats.org/officeDocument/2006/relationships/image" Target="../media/image2.svg"/><Relationship Id="rId7" Type="http://schemas.openxmlformats.org/officeDocument/2006/relationships/image" Target="../media/image74.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73.png"/><Relationship Id="rId5" Type="http://schemas.openxmlformats.org/officeDocument/2006/relationships/image" Target="../media/image3.png"/><Relationship Id="rId10" Type="http://schemas.openxmlformats.org/officeDocument/2006/relationships/hyperlink" Target="https://study.nazk.gov.ua/courses/course-v1:NAZK+osv004+2023-07/about/" TargetMode="External"/><Relationship Id="rId4" Type="http://schemas.openxmlformats.org/officeDocument/2006/relationships/image" Target="../media/image2.png"/><Relationship Id="rId9" Type="http://schemas.openxmlformats.org/officeDocument/2006/relationships/image" Target="../media/image76.png"/></Relationships>
</file>

<file path=ppt/slides/_rels/slide14.xml.rels><?xml version="1.0" encoding="UTF-8" standalone="yes"?>
<Relationships xmlns="http://schemas.openxmlformats.org/package/2006/relationships"><Relationship Id="rId8" Type="http://schemas.openxmlformats.org/officeDocument/2006/relationships/hyperlink" Target="https://svitfilologa.com.ua/konkurs-dlya-vchitel%D1%96v-%C2%AB6j-klas-nush-%E2%80%93-na-12-bal%D1%96v%C2%BB.html" TargetMode="External"/><Relationship Id="rId3" Type="http://schemas.openxmlformats.org/officeDocument/2006/relationships/image" Target="../media/image2.svg"/><Relationship Id="rId7" Type="http://schemas.openxmlformats.org/officeDocument/2006/relationships/image" Target="../media/image7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77.png"/><Relationship Id="rId5" Type="http://schemas.openxmlformats.org/officeDocument/2006/relationships/image" Target="../media/image3.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8" Type="http://schemas.openxmlformats.org/officeDocument/2006/relationships/hyperlink" Target="https://svitfilologa.com.ua/course/" TargetMode="External"/><Relationship Id="rId3" Type="http://schemas.openxmlformats.org/officeDocument/2006/relationships/image" Target="../media/image2.svg"/><Relationship Id="rId7" Type="http://schemas.openxmlformats.org/officeDocument/2006/relationships/image" Target="../media/image7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79.png"/><Relationship Id="rId5" Type="http://schemas.openxmlformats.org/officeDocument/2006/relationships/image" Target="../media/image3.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8" Type="http://schemas.openxmlformats.org/officeDocument/2006/relationships/hyperlink" Target="https://educationpakhomova.blogspot.com/2022/12/blog-post_11.html?fbclid=IwAR2Hf4PtvZqKv63JGpLVTKcs7Ck6mX82se5G7sMRohGXei0yJP00G2dw0hg" TargetMode="External"/><Relationship Id="rId3" Type="http://schemas.openxmlformats.org/officeDocument/2006/relationships/image" Target="../media/image2.svg"/><Relationship Id="rId7" Type="http://schemas.openxmlformats.org/officeDocument/2006/relationships/image" Target="../media/image8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80.png"/><Relationship Id="rId5" Type="http://schemas.openxmlformats.org/officeDocument/2006/relationships/image" Target="../media/image3.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8" Type="http://schemas.openxmlformats.org/officeDocument/2006/relationships/hyperlink" Target="https://shkolaikt.at.ua" TargetMode="External"/><Relationship Id="rId3" Type="http://schemas.openxmlformats.org/officeDocument/2006/relationships/image" Target="../media/image2.svg"/><Relationship Id="rId7" Type="http://schemas.openxmlformats.org/officeDocument/2006/relationships/image" Target="../media/image7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82.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hyperlink" Target="https://www.facebook.com/groups/545865218807640/"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educationpakhomova.blogspot.com/2023/04/kahoot-ilearn-gimkit-gimkit-quizizz.html?fbclid=IwAR2Z6erZo2WyX0EQQWrXuZJ7T6NKP3Rr_Ykj9hDNb_DApG0j011Movb2Kcg" TargetMode="External"/><Relationship Id="rId3" Type="http://schemas.openxmlformats.org/officeDocument/2006/relationships/image" Target="../media/image2.svg"/><Relationship Id="rId7" Type="http://schemas.openxmlformats.org/officeDocument/2006/relationships/image" Target="../media/image7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83.png"/><Relationship Id="rId5" Type="http://schemas.openxmlformats.org/officeDocument/2006/relationships/image" Target="../media/image3.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8" Type="http://schemas.openxmlformats.org/officeDocument/2006/relationships/image" Target="../media/image86.png"/><Relationship Id="rId3" Type="http://schemas.openxmlformats.org/officeDocument/2006/relationships/image" Target="../media/image2.svg"/><Relationship Id="rId7" Type="http://schemas.openxmlformats.org/officeDocument/2006/relationships/image" Target="../media/image85.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84.png"/><Relationship Id="rId5" Type="http://schemas.openxmlformats.org/officeDocument/2006/relationships/image" Target="../media/image3.png"/><Relationship Id="rId10" Type="http://schemas.openxmlformats.org/officeDocument/2006/relationships/hyperlink" Target="https://uk.xtiles.app/en" TargetMode="External"/><Relationship Id="rId4" Type="http://schemas.openxmlformats.org/officeDocument/2006/relationships/image" Target="../media/image2.png"/><Relationship Id="rId9" Type="http://schemas.openxmlformats.org/officeDocument/2006/relationships/image" Target="../media/image87.png"/></Relationships>
</file>

<file path=ppt/slides/_rels/slide20.xml.rels><?xml version="1.0" encoding="UTF-8" standalone="yes"?>
<Relationships xmlns="http://schemas.openxmlformats.org/package/2006/relationships"><Relationship Id="rId8" Type="http://schemas.openxmlformats.org/officeDocument/2006/relationships/image" Target="../media/image90.png"/><Relationship Id="rId13" Type="http://schemas.openxmlformats.org/officeDocument/2006/relationships/image" Target="../media/image95.gif"/><Relationship Id="rId3" Type="http://schemas.openxmlformats.org/officeDocument/2006/relationships/image" Target="../media/image2.svg"/><Relationship Id="rId7" Type="http://schemas.openxmlformats.org/officeDocument/2006/relationships/image" Target="../media/image89.png"/><Relationship Id="rId12" Type="http://schemas.openxmlformats.org/officeDocument/2006/relationships/image" Target="../media/image94.gif"/><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88.png"/><Relationship Id="rId11" Type="http://schemas.openxmlformats.org/officeDocument/2006/relationships/image" Target="../media/image93.png"/><Relationship Id="rId5" Type="http://schemas.openxmlformats.org/officeDocument/2006/relationships/image" Target="../media/image3.png"/><Relationship Id="rId10" Type="http://schemas.openxmlformats.org/officeDocument/2006/relationships/image" Target="../media/image92.png"/><Relationship Id="rId4" Type="http://schemas.openxmlformats.org/officeDocument/2006/relationships/image" Target="../media/image2.png"/><Relationship Id="rId9" Type="http://schemas.openxmlformats.org/officeDocument/2006/relationships/image" Target="../media/image91.png"/><Relationship Id="rId14" Type="http://schemas.openxmlformats.org/officeDocument/2006/relationships/hyperlink" Target="http://globalteacherprize.org.ua/en/"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2.svg"/><Relationship Id="rId7" Type="http://schemas.openxmlformats.org/officeDocument/2006/relationships/image" Target="../media/image14.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3.png"/><Relationship Id="rId10" Type="http://schemas.openxmlformats.org/officeDocument/2006/relationships/image" Target="../media/image12.png"/><Relationship Id="rId4" Type="http://schemas.openxmlformats.org/officeDocument/2006/relationships/image" Target="../media/image2.png"/><Relationship Id="rId9" Type="http://schemas.openxmlformats.org/officeDocument/2006/relationships/image" Target="../media/image16.svg"/></Relationships>
</file>

<file path=ppt/slides/_rels/slide22.xml.rels><?xml version="1.0" encoding="UTF-8" standalone="yes"?>
<Relationships xmlns="http://schemas.openxmlformats.org/package/2006/relationships"><Relationship Id="rId8" Type="http://schemas.openxmlformats.org/officeDocument/2006/relationships/image" Target="../media/image98.png"/><Relationship Id="rId13" Type="http://schemas.openxmlformats.org/officeDocument/2006/relationships/image" Target="../media/image103.png"/><Relationship Id="rId3" Type="http://schemas.openxmlformats.org/officeDocument/2006/relationships/image" Target="../media/image2.svg"/><Relationship Id="rId7" Type="http://schemas.openxmlformats.org/officeDocument/2006/relationships/image" Target="../media/image97.png"/><Relationship Id="rId12" Type="http://schemas.openxmlformats.org/officeDocument/2006/relationships/image" Target="../media/image102.png"/><Relationship Id="rId17" Type="http://schemas.openxmlformats.org/officeDocument/2006/relationships/hyperlink" Target="https://naurok.com.ua/olimpiada" TargetMode="External"/><Relationship Id="rId2" Type="http://schemas.openxmlformats.org/officeDocument/2006/relationships/image" Target="../media/image1.png"/><Relationship Id="rId16" Type="http://schemas.openxmlformats.org/officeDocument/2006/relationships/hyperlink" Target="https://naurok.com.ua/konkurs" TargetMode="External"/><Relationship Id="rId1" Type="http://schemas.openxmlformats.org/officeDocument/2006/relationships/slideLayout" Target="../slideLayouts/slideLayout7.xml"/><Relationship Id="rId6" Type="http://schemas.openxmlformats.org/officeDocument/2006/relationships/image" Target="../media/image96.png"/><Relationship Id="rId11" Type="http://schemas.openxmlformats.org/officeDocument/2006/relationships/image" Target="../media/image101.png"/><Relationship Id="rId5" Type="http://schemas.openxmlformats.org/officeDocument/2006/relationships/image" Target="../media/image3.png"/><Relationship Id="rId15" Type="http://schemas.openxmlformats.org/officeDocument/2006/relationships/image" Target="../media/image105.svg"/><Relationship Id="rId10" Type="http://schemas.openxmlformats.org/officeDocument/2006/relationships/image" Target="../media/image100.png"/><Relationship Id="rId4" Type="http://schemas.openxmlformats.org/officeDocument/2006/relationships/image" Target="../media/image2.png"/><Relationship Id="rId9" Type="http://schemas.openxmlformats.org/officeDocument/2006/relationships/image" Target="../media/image99.png"/><Relationship Id="rId14" Type="http://schemas.openxmlformats.org/officeDocument/2006/relationships/image" Target="../media/image104.png"/></Relationships>
</file>

<file path=ppt/slides/_rels/slide23.xml.rels><?xml version="1.0" encoding="UTF-8" standalone="yes"?>
<Relationships xmlns="http://schemas.openxmlformats.org/package/2006/relationships"><Relationship Id="rId8" Type="http://schemas.openxmlformats.org/officeDocument/2006/relationships/image" Target="../media/image107.png"/><Relationship Id="rId13" Type="http://schemas.openxmlformats.org/officeDocument/2006/relationships/image" Target="../media/image112.png"/><Relationship Id="rId3" Type="http://schemas.openxmlformats.org/officeDocument/2006/relationships/image" Target="../media/image2.svg"/><Relationship Id="rId7" Type="http://schemas.openxmlformats.org/officeDocument/2006/relationships/image" Target="../media/image106.png"/><Relationship Id="rId12" Type="http://schemas.openxmlformats.org/officeDocument/2006/relationships/image" Target="../media/image111.png"/><Relationship Id="rId2" Type="http://schemas.openxmlformats.org/officeDocument/2006/relationships/image" Target="../media/image1.png"/><Relationship Id="rId16" Type="http://schemas.openxmlformats.org/officeDocument/2006/relationships/hyperlink" Target="https://vseosvita.ua/olympiad/default/konkurs" TargetMode="External"/><Relationship Id="rId1" Type="http://schemas.openxmlformats.org/officeDocument/2006/relationships/slideLayout" Target="../slideLayouts/slideLayout7.xml"/><Relationship Id="rId6" Type="http://schemas.openxmlformats.org/officeDocument/2006/relationships/image" Target="../media/image105.png"/><Relationship Id="rId11" Type="http://schemas.openxmlformats.org/officeDocument/2006/relationships/image" Target="../media/image110.png"/><Relationship Id="rId5" Type="http://schemas.openxmlformats.org/officeDocument/2006/relationships/image" Target="../media/image3.png"/><Relationship Id="rId15" Type="http://schemas.openxmlformats.org/officeDocument/2006/relationships/hyperlink" Target="https://vseosvita.ua/olympiad/s41" TargetMode="External"/><Relationship Id="rId10" Type="http://schemas.openxmlformats.org/officeDocument/2006/relationships/image" Target="../media/image109.png"/><Relationship Id="rId4" Type="http://schemas.openxmlformats.org/officeDocument/2006/relationships/image" Target="../media/image2.png"/><Relationship Id="rId9" Type="http://schemas.openxmlformats.org/officeDocument/2006/relationships/image" Target="../media/image108.png"/><Relationship Id="rId14" Type="http://schemas.openxmlformats.org/officeDocument/2006/relationships/image" Target="../media/image113.png"/></Relationships>
</file>

<file path=ppt/slides/_rels/slide24.xml.rels><?xml version="1.0" encoding="UTF-8" standalone="yes"?>
<Relationships xmlns="http://schemas.openxmlformats.org/package/2006/relationships"><Relationship Id="rId8" Type="http://schemas.openxmlformats.org/officeDocument/2006/relationships/image" Target="../media/image116.png"/><Relationship Id="rId3" Type="http://schemas.openxmlformats.org/officeDocument/2006/relationships/image" Target="../media/image2.svg"/><Relationship Id="rId7" Type="http://schemas.openxmlformats.org/officeDocument/2006/relationships/image" Target="../media/image115.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1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118.svg"/></Relationships>
</file>

<file path=ppt/slides/_rels/slide25.xml.rels><?xml version="1.0" encoding="UTF-8" standalone="yes"?>
<Relationships xmlns="http://schemas.openxmlformats.org/package/2006/relationships"><Relationship Id="rId8" Type="http://schemas.openxmlformats.org/officeDocument/2006/relationships/hyperlink" Target="https://stvoryschedevr.wixsite.com/sajt" TargetMode="External"/><Relationship Id="rId3" Type="http://schemas.openxmlformats.org/officeDocument/2006/relationships/image" Target="../media/image2.svg"/><Relationship Id="rId7" Type="http://schemas.openxmlformats.org/officeDocument/2006/relationships/image" Target="../media/image37.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17.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118.gif"/></Relationships>
</file>

<file path=ppt/slides/_rels/slide26.xml.rels><?xml version="1.0" encoding="UTF-8" standalone="yes"?>
<Relationships xmlns="http://schemas.openxmlformats.org/package/2006/relationships"><Relationship Id="rId8" Type="http://schemas.openxmlformats.org/officeDocument/2006/relationships/hyperlink" Target="https://svitfilologa.com.ua/konkurs-dlya-vchitel%D1%96v-%C2%AB6j-klas-nush-%E2%80%93-na-12-bal%D1%96v%C2%BB.html" TargetMode="External"/><Relationship Id="rId3" Type="http://schemas.openxmlformats.org/officeDocument/2006/relationships/image" Target="../media/image2.svg"/><Relationship Id="rId7" Type="http://schemas.openxmlformats.org/officeDocument/2006/relationships/image" Target="../media/image8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78.png"/><Relationship Id="rId5" Type="http://schemas.openxmlformats.org/officeDocument/2006/relationships/image" Target="../media/image3.png"/><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8" Type="http://schemas.openxmlformats.org/officeDocument/2006/relationships/image" Target="../media/image78.png"/><Relationship Id="rId3" Type="http://schemas.openxmlformats.org/officeDocument/2006/relationships/image" Target="../media/image2.svg"/><Relationship Id="rId7" Type="http://schemas.openxmlformats.org/officeDocument/2006/relationships/image" Target="../media/image118.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16.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hyperlink" Target="https://svitfilologa.com.ua/konkurs.html?fbclid=IwAR1iENbEWYjayhttm959xDzyFCnqHVv5B3NeqALA-BDiW6hSnxC2-ZdLOuM" TargetMode="External"/></Relationships>
</file>

<file path=ppt/slides/_rels/slide28.xml.rels><?xml version="1.0" encoding="UTF-8" standalone="yes"?>
<Relationships xmlns="http://schemas.openxmlformats.org/package/2006/relationships"><Relationship Id="rId8" Type="http://schemas.openxmlformats.org/officeDocument/2006/relationships/hyperlink" Target="https://talantsvit.com/2022/05/15/moye-slovo-27-08/" TargetMode="External"/><Relationship Id="rId3" Type="http://schemas.openxmlformats.org/officeDocument/2006/relationships/image" Target="../media/image2.svg"/><Relationship Id="rId7" Type="http://schemas.openxmlformats.org/officeDocument/2006/relationships/image" Target="../media/image120.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19.png"/><Relationship Id="rId5" Type="http://schemas.openxmlformats.org/officeDocument/2006/relationships/image" Target="../media/image3.pn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8" Type="http://schemas.openxmlformats.org/officeDocument/2006/relationships/image" Target="../media/image123.png"/><Relationship Id="rId3" Type="http://schemas.openxmlformats.org/officeDocument/2006/relationships/image" Target="../media/image2.svg"/><Relationship Id="rId7" Type="http://schemas.openxmlformats.org/officeDocument/2006/relationships/image" Target="../media/image122.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21.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hyperlink" Target="https://litcentr.in.ua/news/2023-08-31-14728"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126.gif"/><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25.png"/><Relationship Id="rId5" Type="http://schemas.openxmlformats.org/officeDocument/2006/relationships/image" Target="../media/image124.pn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8" Type="http://schemas.openxmlformats.org/officeDocument/2006/relationships/image" Target="../media/image128.jpeg"/><Relationship Id="rId3" Type="http://schemas.openxmlformats.org/officeDocument/2006/relationships/image" Target="../media/image2.svg"/><Relationship Id="rId7" Type="http://schemas.openxmlformats.org/officeDocument/2006/relationships/image" Target="../media/image129.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27.png"/><Relationship Id="rId5" Type="http://schemas.openxmlformats.org/officeDocument/2006/relationships/image" Target="../media/image3.pn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2.svg"/><Relationship Id="rId7" Type="http://schemas.openxmlformats.org/officeDocument/2006/relationships/image" Target="../media/image14.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3.png"/><Relationship Id="rId10" Type="http://schemas.openxmlformats.org/officeDocument/2006/relationships/image" Target="../media/image12.png"/><Relationship Id="rId4" Type="http://schemas.openxmlformats.org/officeDocument/2006/relationships/image" Target="../media/image2.png"/><Relationship Id="rId9" Type="http://schemas.openxmlformats.org/officeDocument/2006/relationships/image" Target="../media/image16.svg"/></Relationships>
</file>

<file path=ppt/slides/_rels/slide33.xml.rels><?xml version="1.0" encoding="UTF-8" standalone="yes"?>
<Relationships xmlns="http://schemas.openxmlformats.org/package/2006/relationships"><Relationship Id="rId8" Type="http://schemas.openxmlformats.org/officeDocument/2006/relationships/hyperlink" Target="https://vchymo.com" TargetMode="External"/><Relationship Id="rId3" Type="http://schemas.openxmlformats.org/officeDocument/2006/relationships/image" Target="../media/image2.svg"/><Relationship Id="rId7" Type="http://schemas.openxmlformats.org/officeDocument/2006/relationships/image" Target="../media/image130.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29.png"/><Relationship Id="rId5" Type="http://schemas.openxmlformats.org/officeDocument/2006/relationships/image" Target="../media/image3.png"/><Relationship Id="rId10" Type="http://schemas.openxmlformats.org/officeDocument/2006/relationships/hyperlink" Target="https://www.facebook.com/educationXXII/" TargetMode="External"/><Relationship Id="rId4" Type="http://schemas.openxmlformats.org/officeDocument/2006/relationships/image" Target="../media/image2.png"/><Relationship Id="rId9" Type="http://schemas.openxmlformats.org/officeDocument/2006/relationships/hyperlink" Target="https://t.me/pakhomovaeducation" TargetMode="External"/></Relationships>
</file>

<file path=ppt/slides/_rels/slide3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2.svg"/><Relationship Id="rId7" Type="http://schemas.openxmlformats.org/officeDocument/2006/relationships/image" Target="../media/image14.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3.png"/><Relationship Id="rId10" Type="http://schemas.openxmlformats.org/officeDocument/2006/relationships/image" Target="../media/image12.png"/><Relationship Id="rId4" Type="http://schemas.openxmlformats.org/officeDocument/2006/relationships/image" Target="../media/image2.png"/><Relationship Id="rId9" Type="http://schemas.openxmlformats.org/officeDocument/2006/relationships/image" Target="../media/image16.svg"/></Relationships>
</file>

<file path=ppt/slides/_rels/slide35.xml.rels><?xml version="1.0" encoding="UTF-8" standalone="yes"?>
<Relationships xmlns="http://schemas.openxmlformats.org/package/2006/relationships"><Relationship Id="rId8" Type="http://schemas.openxmlformats.org/officeDocument/2006/relationships/image" Target="../media/image134.png"/><Relationship Id="rId13" Type="http://schemas.openxmlformats.org/officeDocument/2006/relationships/image" Target="../media/image140.svg"/><Relationship Id="rId3" Type="http://schemas.openxmlformats.org/officeDocument/2006/relationships/image" Target="../media/image2.svg"/><Relationship Id="rId7" Type="http://schemas.openxmlformats.org/officeDocument/2006/relationships/image" Target="../media/image133.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32.png"/><Relationship Id="rId11" Type="http://schemas.openxmlformats.org/officeDocument/2006/relationships/image" Target="../media/image137.png"/><Relationship Id="rId5" Type="http://schemas.openxmlformats.org/officeDocument/2006/relationships/image" Target="../media/image131.png"/><Relationship Id="rId10" Type="http://schemas.openxmlformats.org/officeDocument/2006/relationships/image" Target="../media/image136.png"/><Relationship Id="rId4" Type="http://schemas.openxmlformats.org/officeDocument/2006/relationships/image" Target="../media/image3.png"/><Relationship Id="rId9" Type="http://schemas.openxmlformats.org/officeDocument/2006/relationships/image" Target="../media/image135.png"/><Relationship Id="rId14" Type="http://schemas.openxmlformats.org/officeDocument/2006/relationships/hyperlink" Target="https://arts.gov.ua/misteczka-osvita/neformalna-osvita-mozhlyvosti/?fbclid=IwAR0bUVw6lb6KvPETK-yMn12SeU-mNOB02G9DCNe1AH1NKlO5G5X30Bsxt3w" TargetMode="External"/></Relationships>
</file>

<file path=ppt/slides/_rels/slide36.xml.rels><?xml version="1.0" encoding="UTF-8" standalone="yes"?>
<Relationships xmlns="http://schemas.openxmlformats.org/package/2006/relationships"><Relationship Id="rId8" Type="http://schemas.openxmlformats.org/officeDocument/2006/relationships/image" Target="../media/image141.png"/><Relationship Id="rId13" Type="http://schemas.openxmlformats.org/officeDocument/2006/relationships/hyperlink" Target="https://www.youtube.com/redirect?event=video_description&amp;redir_token=QUFFLUhqbXA3VWVQTWRMZ2QzXzZodHVJc3NlZ0VyUDF3UXxBQ3Jtc0trSmRzRE5nMWw3a2pZTFROeFI4TkZWS2ltUUd0NXg2eEZmRnZ3Rm10YlVZLWV1RjVWS2RHLXlmQmdKd1V0eVdjVnJZcmV2Tzc5ejFKamtjUTlCT2I5SlMybEZYTDV1Z1hUUlRNcms4ZG5UcEdfNndFWQ&amp;q=https://t.me/pakhomovaeducation" TargetMode="External"/><Relationship Id="rId3" Type="http://schemas.openxmlformats.org/officeDocument/2006/relationships/image" Target="../media/image2.svg"/><Relationship Id="rId7" Type="http://schemas.openxmlformats.org/officeDocument/2006/relationships/image" Target="../media/image140.png"/><Relationship Id="rId12" Type="http://schemas.openxmlformats.org/officeDocument/2006/relationships/image" Target="../media/image147.svg"/><Relationship Id="rId2" Type="http://schemas.openxmlformats.org/officeDocument/2006/relationships/image" Target="../media/image1.png"/><Relationship Id="rId16" Type="http://schemas.openxmlformats.org/officeDocument/2006/relationships/hyperlink" Target="https://educationpakhomova.blogspot.com/p/blog-page_3.html?fbclid=IwAR0pjcNGSqsyyfcLCRnUdOCksAoXZjd43BhDmpPTck0vs8inac0J-DC6VSY" TargetMode="External"/><Relationship Id="rId1" Type="http://schemas.openxmlformats.org/officeDocument/2006/relationships/slideLayout" Target="../slideLayouts/slideLayout7.xml"/><Relationship Id="rId6" Type="http://schemas.openxmlformats.org/officeDocument/2006/relationships/image" Target="../media/image139.png"/><Relationship Id="rId5" Type="http://schemas.openxmlformats.org/officeDocument/2006/relationships/image" Target="../media/image138.png"/><Relationship Id="rId15" Type="http://schemas.openxmlformats.org/officeDocument/2006/relationships/hyperlink" Target="https://www.youtube.com/channel/UCjrII42WpKLPgurLYXeNwSQ/featured" TargetMode="External"/><Relationship Id="rId10" Type="http://schemas.openxmlformats.org/officeDocument/2006/relationships/image" Target="../media/image143.png"/><Relationship Id="rId4" Type="http://schemas.openxmlformats.org/officeDocument/2006/relationships/image" Target="../media/image3.png"/><Relationship Id="rId9" Type="http://schemas.openxmlformats.org/officeDocument/2006/relationships/image" Target="../media/image142.png"/><Relationship Id="rId14" Type="http://schemas.openxmlformats.org/officeDocument/2006/relationships/hyperlink" Target="https://www.youtube.com/redirect?event=video_description&amp;redir_token=QUFFLUhqazRDcU43R2piTXpmckhocFdXcnFCYU8yS2xoUXxBQ3Jtc0tuUjJBRHJQc191ekZ6bjA4OVNielRyZlJEVlh2R3JtVEd4UzBQa04tNFhwdkZxeTVWLTdSbm1vbFU2U0xtMm5YWW13Q296ZUpyQU9NRnVWVXNqZG5rVGpOSmlRNlUteVZCaHNXTHBKcUp4TXNvV29wVQ&amp;q=https://www.facebook.com/educationXXII/"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149.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4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sp>
        <p:nvSpPr>
          <p:cNvPr id="2" name="Freeform 2"/>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 xmlns:asvg="http://schemas.microsoft.com/office/drawing/2016/SVG/main" r:embed="rId3"/>
                </a:ext>
              </a:extLst>
            </a:blip>
            <a:stretch>
              <a:fillRect r="-90379" b="-3737"/>
            </a:stretch>
          </a:blipFill>
        </p:spPr>
      </p:sp>
      <p:sp>
        <p:nvSpPr>
          <p:cNvPr id="3" name="Freeform 3"/>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 xmlns:asvg="http://schemas.microsoft.com/office/drawing/2016/SVG/main" r:embed="rId3"/>
                </a:ext>
              </a:extLst>
            </a:blip>
            <a:stretch>
              <a:fillRect l="-90379" t="-3737"/>
            </a:stretch>
          </a:blipFill>
        </p:spPr>
      </p:sp>
      <p:grpSp>
        <p:nvGrpSpPr>
          <p:cNvPr id="4" name="Group 4"/>
          <p:cNvGrpSpPr/>
          <p:nvPr/>
        </p:nvGrpSpPr>
        <p:grpSpPr>
          <a:xfrm>
            <a:off x="661541" y="1470992"/>
            <a:ext cx="1232729" cy="7134324"/>
            <a:chOff x="0" y="0"/>
            <a:chExt cx="1643639" cy="9512432"/>
          </a:xfrm>
        </p:grpSpPr>
        <p:sp>
          <p:nvSpPr>
            <p:cNvPr id="5" name="TextBox 5"/>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dirty="0">
                  <a:solidFill>
                    <a:srgbClr val="503D36"/>
                  </a:solidFill>
                  <a:latin typeface="Sniglet"/>
                </a:rPr>
                <a:t>)</a:t>
              </a:r>
            </a:p>
          </p:txBody>
        </p:sp>
        <p:sp>
          <p:nvSpPr>
            <p:cNvPr id="6" name="TextBox 6"/>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dirty="0">
                  <a:solidFill>
                    <a:srgbClr val="503D36"/>
                  </a:solidFill>
                  <a:latin typeface="Sniglet"/>
                </a:rPr>
                <a:t>)</a:t>
              </a:r>
            </a:p>
          </p:txBody>
        </p:sp>
        <p:sp>
          <p:nvSpPr>
            <p:cNvPr id="7" name="TextBox 7"/>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dirty="0">
                  <a:solidFill>
                    <a:srgbClr val="503D36"/>
                  </a:solidFill>
                  <a:latin typeface="Sniglet"/>
                </a:rPr>
                <a:t>)</a:t>
              </a:r>
            </a:p>
          </p:txBody>
        </p:sp>
        <p:sp>
          <p:nvSpPr>
            <p:cNvPr id="8" name="TextBox 8"/>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dirty="0">
                  <a:solidFill>
                    <a:srgbClr val="503D36"/>
                  </a:solidFill>
                  <a:latin typeface="Sniglet"/>
                </a:rPr>
                <a:t>)</a:t>
              </a:r>
            </a:p>
          </p:txBody>
        </p:sp>
        <p:sp>
          <p:nvSpPr>
            <p:cNvPr id="9" name="TextBox 9"/>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dirty="0">
                  <a:solidFill>
                    <a:srgbClr val="503D36"/>
                  </a:solidFill>
                  <a:latin typeface="Sniglet"/>
                </a:rPr>
                <a:t>)</a:t>
              </a:r>
            </a:p>
          </p:txBody>
        </p:sp>
        <p:sp>
          <p:nvSpPr>
            <p:cNvPr id="10" name="TextBox 10"/>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dirty="0">
                  <a:solidFill>
                    <a:srgbClr val="503D36"/>
                  </a:solidFill>
                  <a:latin typeface="Sniglet"/>
                </a:rPr>
                <a:t>)</a:t>
              </a:r>
            </a:p>
          </p:txBody>
        </p:sp>
        <p:sp>
          <p:nvSpPr>
            <p:cNvPr id="11" name="TextBox 11"/>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dirty="0">
                  <a:solidFill>
                    <a:srgbClr val="503D36"/>
                  </a:solidFill>
                  <a:latin typeface="Sniglet"/>
                </a:rPr>
                <a:t>)</a:t>
              </a:r>
            </a:p>
          </p:txBody>
        </p:sp>
        <p:sp>
          <p:nvSpPr>
            <p:cNvPr id="12" name="TextBox 12"/>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dirty="0">
                  <a:solidFill>
                    <a:srgbClr val="503D36"/>
                  </a:solidFill>
                  <a:latin typeface="Sniglet"/>
                </a:rPr>
                <a:t>)</a:t>
              </a:r>
            </a:p>
          </p:txBody>
        </p:sp>
        <p:sp>
          <p:nvSpPr>
            <p:cNvPr id="13" name="TextBox 13"/>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dirty="0">
                  <a:solidFill>
                    <a:srgbClr val="503D36"/>
                  </a:solidFill>
                  <a:latin typeface="Sniglet"/>
                </a:rPr>
                <a:t>)</a:t>
              </a:r>
            </a:p>
          </p:txBody>
        </p:sp>
      </p:grpSp>
      <p:grpSp>
        <p:nvGrpSpPr>
          <p:cNvPr id="14" name="Group 14"/>
          <p:cNvGrpSpPr/>
          <p:nvPr/>
        </p:nvGrpSpPr>
        <p:grpSpPr>
          <a:xfrm>
            <a:off x="15164201" y="1331671"/>
            <a:ext cx="2279617" cy="1191585"/>
            <a:chOff x="0" y="0"/>
            <a:chExt cx="3039489" cy="1588780"/>
          </a:xfrm>
        </p:grpSpPr>
        <p:grpSp>
          <p:nvGrpSpPr>
            <p:cNvPr id="15" name="Group 15"/>
            <p:cNvGrpSpPr/>
            <p:nvPr/>
          </p:nvGrpSpPr>
          <p:grpSpPr>
            <a:xfrm>
              <a:off x="0" y="0"/>
              <a:ext cx="3039489" cy="1588780"/>
              <a:chOff x="0" y="0"/>
              <a:chExt cx="620810" cy="324506"/>
            </a:xfrm>
          </p:grpSpPr>
          <p:sp>
            <p:nvSpPr>
              <p:cNvPr id="16" name="Freeform 16"/>
              <p:cNvSpPr/>
              <p:nvPr/>
            </p:nvSpPr>
            <p:spPr>
              <a:xfrm>
                <a:off x="0" y="0"/>
                <a:ext cx="620810" cy="324506"/>
              </a:xfrm>
              <a:custGeom>
                <a:avLst/>
                <a:gdLst/>
                <a:ahLst/>
                <a:cxnLst/>
                <a:rect l="l" t="t" r="r" b="b"/>
                <a:pathLst>
                  <a:path w="620810" h="324506">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6262"/>
              </a:solidFill>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dirty="0"/>
              </a:p>
            </p:txBody>
          </p:sp>
        </p:grpSp>
        <p:grpSp>
          <p:nvGrpSpPr>
            <p:cNvPr id="18" name="Group 18"/>
            <p:cNvGrpSpPr/>
            <p:nvPr/>
          </p:nvGrpSpPr>
          <p:grpSpPr>
            <a:xfrm>
              <a:off x="1234950" y="117213"/>
              <a:ext cx="1688828" cy="1354354"/>
              <a:chOff x="0" y="0"/>
              <a:chExt cx="344940" cy="276625"/>
            </a:xfrm>
          </p:grpSpPr>
          <p:sp>
            <p:nvSpPr>
              <p:cNvPr id="19" name="Freeform 19"/>
              <p:cNvSpPr/>
              <p:nvPr/>
            </p:nvSpPr>
            <p:spPr>
              <a:xfrm>
                <a:off x="0" y="0"/>
                <a:ext cx="344940" cy="276625"/>
              </a:xfrm>
              <a:custGeom>
                <a:avLst/>
                <a:gdLst/>
                <a:ahLst/>
                <a:cxnLst/>
                <a:rect l="l" t="t" r="r" b="b"/>
                <a:pathLst>
                  <a:path w="344940" h="276625">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6262"/>
              </a:solidFill>
              <a:ln w="28575">
                <a:solidFill>
                  <a:srgbClr val="FCF4E8"/>
                </a:solidFill>
              </a:ln>
            </p:spPr>
          </p:sp>
          <p:sp>
            <p:nvSpPr>
              <p:cNvPr id="20" name="TextBox 20"/>
              <p:cNvSpPr txBox="1"/>
              <p:nvPr/>
            </p:nvSpPr>
            <p:spPr>
              <a:xfrm>
                <a:off x="0" y="-47625"/>
                <a:ext cx="812800" cy="860425"/>
              </a:xfrm>
              <a:prstGeom prst="rect">
                <a:avLst/>
              </a:prstGeom>
            </p:spPr>
            <p:txBody>
              <a:bodyPr lIns="51986" tIns="51986" rIns="51986" bIns="51986" rtlCol="0" anchor="ctr"/>
              <a:lstStyle/>
              <a:p>
                <a:pPr algn="ctr">
                  <a:lnSpc>
                    <a:spcPts val="2659"/>
                  </a:lnSpc>
                </a:pPr>
                <a:endParaRPr dirty="0"/>
              </a:p>
            </p:txBody>
          </p:sp>
        </p:grpSp>
      </p:grpSp>
      <p:grpSp>
        <p:nvGrpSpPr>
          <p:cNvPr id="21" name="Group 21"/>
          <p:cNvGrpSpPr/>
          <p:nvPr/>
        </p:nvGrpSpPr>
        <p:grpSpPr>
          <a:xfrm>
            <a:off x="15164201" y="2618086"/>
            <a:ext cx="2279617" cy="1191585"/>
            <a:chOff x="0" y="0"/>
            <a:chExt cx="3039489" cy="1588780"/>
          </a:xfrm>
        </p:grpSpPr>
        <p:grpSp>
          <p:nvGrpSpPr>
            <p:cNvPr id="22" name="Group 22"/>
            <p:cNvGrpSpPr/>
            <p:nvPr/>
          </p:nvGrpSpPr>
          <p:grpSpPr>
            <a:xfrm>
              <a:off x="0" y="0"/>
              <a:ext cx="3039489" cy="1588780"/>
              <a:chOff x="0" y="0"/>
              <a:chExt cx="620810" cy="324506"/>
            </a:xfrm>
          </p:grpSpPr>
          <p:sp>
            <p:nvSpPr>
              <p:cNvPr id="23" name="Freeform 23"/>
              <p:cNvSpPr/>
              <p:nvPr/>
            </p:nvSpPr>
            <p:spPr>
              <a:xfrm>
                <a:off x="0" y="0"/>
                <a:ext cx="620810" cy="324506"/>
              </a:xfrm>
              <a:custGeom>
                <a:avLst/>
                <a:gdLst/>
                <a:ahLst/>
                <a:cxnLst/>
                <a:rect l="l" t="t" r="r" b="b"/>
                <a:pathLst>
                  <a:path w="620810" h="324506">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dirty="0"/>
              </a:p>
            </p:txBody>
          </p:sp>
        </p:grpSp>
        <p:grpSp>
          <p:nvGrpSpPr>
            <p:cNvPr id="25" name="Group 25"/>
            <p:cNvGrpSpPr/>
            <p:nvPr/>
          </p:nvGrpSpPr>
          <p:grpSpPr>
            <a:xfrm>
              <a:off x="1234950" y="117213"/>
              <a:ext cx="1688828" cy="1354354"/>
              <a:chOff x="0" y="0"/>
              <a:chExt cx="344940" cy="276625"/>
            </a:xfrm>
          </p:grpSpPr>
          <p:sp>
            <p:nvSpPr>
              <p:cNvPr id="26" name="Freeform 26"/>
              <p:cNvSpPr/>
              <p:nvPr/>
            </p:nvSpPr>
            <p:spPr>
              <a:xfrm>
                <a:off x="0" y="0"/>
                <a:ext cx="344940" cy="276625"/>
              </a:xfrm>
              <a:custGeom>
                <a:avLst/>
                <a:gdLst/>
                <a:ahLst/>
                <a:cxnLst/>
                <a:rect l="l" t="t" r="r" b="b"/>
                <a:pathLst>
                  <a:path w="344940" h="276625">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a:solidFill>
                  <a:srgbClr val="FCF4E8"/>
                </a:solidFill>
              </a:ln>
            </p:spPr>
          </p:sp>
          <p:sp>
            <p:nvSpPr>
              <p:cNvPr id="27" name="TextBox 27"/>
              <p:cNvSpPr txBox="1"/>
              <p:nvPr/>
            </p:nvSpPr>
            <p:spPr>
              <a:xfrm>
                <a:off x="0" y="-47625"/>
                <a:ext cx="812800" cy="860425"/>
              </a:xfrm>
              <a:prstGeom prst="rect">
                <a:avLst/>
              </a:prstGeom>
            </p:spPr>
            <p:txBody>
              <a:bodyPr lIns="51986" tIns="51986" rIns="51986" bIns="51986" rtlCol="0" anchor="ctr"/>
              <a:lstStyle/>
              <a:p>
                <a:pPr algn="ctr">
                  <a:lnSpc>
                    <a:spcPts val="2659"/>
                  </a:lnSpc>
                </a:pPr>
                <a:endParaRPr dirty="0"/>
              </a:p>
            </p:txBody>
          </p:sp>
        </p:grpSp>
      </p:grpSp>
      <p:grpSp>
        <p:nvGrpSpPr>
          <p:cNvPr id="28" name="Group 28"/>
          <p:cNvGrpSpPr/>
          <p:nvPr/>
        </p:nvGrpSpPr>
        <p:grpSpPr>
          <a:xfrm>
            <a:off x="15164201" y="3904500"/>
            <a:ext cx="2279617" cy="1191585"/>
            <a:chOff x="0" y="0"/>
            <a:chExt cx="3039489" cy="1588780"/>
          </a:xfrm>
        </p:grpSpPr>
        <p:grpSp>
          <p:nvGrpSpPr>
            <p:cNvPr id="29" name="Group 29"/>
            <p:cNvGrpSpPr/>
            <p:nvPr/>
          </p:nvGrpSpPr>
          <p:grpSpPr>
            <a:xfrm>
              <a:off x="0" y="0"/>
              <a:ext cx="3039489" cy="1588780"/>
              <a:chOff x="0" y="0"/>
              <a:chExt cx="620810" cy="324506"/>
            </a:xfrm>
          </p:grpSpPr>
          <p:sp>
            <p:nvSpPr>
              <p:cNvPr id="30" name="Freeform 30"/>
              <p:cNvSpPr/>
              <p:nvPr/>
            </p:nvSpPr>
            <p:spPr>
              <a:xfrm>
                <a:off x="0" y="0"/>
                <a:ext cx="620810" cy="324506"/>
              </a:xfrm>
              <a:custGeom>
                <a:avLst/>
                <a:gdLst/>
                <a:ahLst/>
                <a:cxnLst/>
                <a:rect l="l" t="t" r="r" b="b"/>
                <a:pathLst>
                  <a:path w="620810" h="324506">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id="31" name="TextBox 31"/>
              <p:cNvSpPr txBox="1"/>
              <p:nvPr/>
            </p:nvSpPr>
            <p:spPr>
              <a:xfrm>
                <a:off x="0" y="-47625"/>
                <a:ext cx="812800" cy="860425"/>
              </a:xfrm>
              <a:prstGeom prst="rect">
                <a:avLst/>
              </a:prstGeom>
            </p:spPr>
            <p:txBody>
              <a:bodyPr lIns="51986" tIns="51986" rIns="51986" bIns="51986" rtlCol="0" anchor="ctr"/>
              <a:lstStyle/>
              <a:p>
                <a:pPr algn="ctr">
                  <a:lnSpc>
                    <a:spcPts val="2659"/>
                  </a:lnSpc>
                </a:pPr>
                <a:endParaRPr dirty="0"/>
              </a:p>
            </p:txBody>
          </p:sp>
        </p:grpSp>
        <p:grpSp>
          <p:nvGrpSpPr>
            <p:cNvPr id="32" name="Group 32"/>
            <p:cNvGrpSpPr/>
            <p:nvPr/>
          </p:nvGrpSpPr>
          <p:grpSpPr>
            <a:xfrm>
              <a:off x="1234950" y="117213"/>
              <a:ext cx="1688828" cy="1354354"/>
              <a:chOff x="0" y="0"/>
              <a:chExt cx="344940" cy="276625"/>
            </a:xfrm>
          </p:grpSpPr>
          <p:sp>
            <p:nvSpPr>
              <p:cNvPr id="33" name="Freeform 33"/>
              <p:cNvSpPr/>
              <p:nvPr/>
            </p:nvSpPr>
            <p:spPr>
              <a:xfrm>
                <a:off x="0" y="0"/>
                <a:ext cx="344940" cy="276625"/>
              </a:xfrm>
              <a:custGeom>
                <a:avLst/>
                <a:gdLst/>
                <a:ahLst/>
                <a:cxnLst/>
                <a:rect l="l" t="t" r="r" b="b"/>
                <a:pathLst>
                  <a:path w="344940" h="276625">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a:solidFill>
                  <a:srgbClr val="FCF4E8"/>
                </a:solidFill>
              </a:ln>
            </p:spPr>
          </p:sp>
          <p:sp>
            <p:nvSpPr>
              <p:cNvPr id="34" name="TextBox 34"/>
              <p:cNvSpPr txBox="1"/>
              <p:nvPr/>
            </p:nvSpPr>
            <p:spPr>
              <a:xfrm>
                <a:off x="0" y="-47625"/>
                <a:ext cx="812800" cy="860425"/>
              </a:xfrm>
              <a:prstGeom prst="rect">
                <a:avLst/>
              </a:prstGeom>
            </p:spPr>
            <p:txBody>
              <a:bodyPr lIns="51986" tIns="51986" rIns="51986" bIns="51986" rtlCol="0" anchor="ctr"/>
              <a:lstStyle/>
              <a:p>
                <a:pPr algn="ctr">
                  <a:lnSpc>
                    <a:spcPts val="2659"/>
                  </a:lnSpc>
                </a:pPr>
                <a:endParaRPr dirty="0"/>
              </a:p>
            </p:txBody>
          </p:sp>
        </p:grpSp>
      </p:grpSp>
      <p:grpSp>
        <p:nvGrpSpPr>
          <p:cNvPr id="35" name="Group 35"/>
          <p:cNvGrpSpPr/>
          <p:nvPr/>
        </p:nvGrpSpPr>
        <p:grpSpPr>
          <a:xfrm>
            <a:off x="15164201" y="5190915"/>
            <a:ext cx="2279617" cy="1191585"/>
            <a:chOff x="0" y="0"/>
            <a:chExt cx="3039489" cy="1588780"/>
          </a:xfrm>
        </p:grpSpPr>
        <p:grpSp>
          <p:nvGrpSpPr>
            <p:cNvPr id="36" name="Group 36"/>
            <p:cNvGrpSpPr/>
            <p:nvPr/>
          </p:nvGrpSpPr>
          <p:grpSpPr>
            <a:xfrm>
              <a:off x="0" y="0"/>
              <a:ext cx="3039489" cy="1588780"/>
              <a:chOff x="0" y="0"/>
              <a:chExt cx="620810" cy="324506"/>
            </a:xfrm>
          </p:grpSpPr>
          <p:sp>
            <p:nvSpPr>
              <p:cNvPr id="37" name="Freeform 37"/>
              <p:cNvSpPr/>
              <p:nvPr/>
            </p:nvSpPr>
            <p:spPr>
              <a:xfrm>
                <a:off x="0" y="0"/>
                <a:ext cx="620810" cy="324506"/>
              </a:xfrm>
              <a:custGeom>
                <a:avLst/>
                <a:gdLst/>
                <a:ahLst/>
                <a:cxnLst/>
                <a:rect l="l" t="t" r="r" b="b"/>
                <a:pathLst>
                  <a:path w="620810" h="324506">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6262"/>
              </a:solidFill>
            </p:spPr>
          </p:sp>
          <p:sp>
            <p:nvSpPr>
              <p:cNvPr id="38" name="TextBox 38"/>
              <p:cNvSpPr txBox="1"/>
              <p:nvPr/>
            </p:nvSpPr>
            <p:spPr>
              <a:xfrm>
                <a:off x="0" y="-47625"/>
                <a:ext cx="812800" cy="860425"/>
              </a:xfrm>
              <a:prstGeom prst="rect">
                <a:avLst/>
              </a:prstGeom>
            </p:spPr>
            <p:txBody>
              <a:bodyPr lIns="51986" tIns="51986" rIns="51986" bIns="51986" rtlCol="0" anchor="ctr"/>
              <a:lstStyle/>
              <a:p>
                <a:pPr algn="ctr">
                  <a:lnSpc>
                    <a:spcPts val="2659"/>
                  </a:lnSpc>
                </a:pPr>
                <a:endParaRPr dirty="0"/>
              </a:p>
            </p:txBody>
          </p:sp>
        </p:grpSp>
        <p:grpSp>
          <p:nvGrpSpPr>
            <p:cNvPr id="39" name="Group 39"/>
            <p:cNvGrpSpPr/>
            <p:nvPr/>
          </p:nvGrpSpPr>
          <p:grpSpPr>
            <a:xfrm>
              <a:off x="1234950" y="117213"/>
              <a:ext cx="1688828" cy="1354354"/>
              <a:chOff x="0" y="0"/>
              <a:chExt cx="344940" cy="276625"/>
            </a:xfrm>
          </p:grpSpPr>
          <p:sp>
            <p:nvSpPr>
              <p:cNvPr id="40" name="Freeform 40"/>
              <p:cNvSpPr/>
              <p:nvPr/>
            </p:nvSpPr>
            <p:spPr>
              <a:xfrm>
                <a:off x="0" y="0"/>
                <a:ext cx="344940" cy="276625"/>
              </a:xfrm>
              <a:custGeom>
                <a:avLst/>
                <a:gdLst/>
                <a:ahLst/>
                <a:cxnLst/>
                <a:rect l="l" t="t" r="r" b="b"/>
                <a:pathLst>
                  <a:path w="344940" h="276625">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6262"/>
              </a:solidFill>
              <a:ln w="28575">
                <a:solidFill>
                  <a:srgbClr val="FCF4E8"/>
                </a:solidFill>
              </a:ln>
            </p:spPr>
          </p:sp>
          <p:sp>
            <p:nvSpPr>
              <p:cNvPr id="41" name="TextBox 41"/>
              <p:cNvSpPr txBox="1"/>
              <p:nvPr/>
            </p:nvSpPr>
            <p:spPr>
              <a:xfrm>
                <a:off x="0" y="-47625"/>
                <a:ext cx="812800" cy="860425"/>
              </a:xfrm>
              <a:prstGeom prst="rect">
                <a:avLst/>
              </a:prstGeom>
            </p:spPr>
            <p:txBody>
              <a:bodyPr lIns="51986" tIns="51986" rIns="51986" bIns="51986" rtlCol="0" anchor="ctr"/>
              <a:lstStyle/>
              <a:p>
                <a:pPr algn="ctr">
                  <a:lnSpc>
                    <a:spcPts val="2659"/>
                  </a:lnSpc>
                </a:pPr>
                <a:endParaRPr dirty="0"/>
              </a:p>
            </p:txBody>
          </p:sp>
        </p:grpSp>
      </p:grpSp>
      <p:grpSp>
        <p:nvGrpSpPr>
          <p:cNvPr id="42" name="Group 42"/>
          <p:cNvGrpSpPr/>
          <p:nvPr/>
        </p:nvGrpSpPr>
        <p:grpSpPr>
          <a:xfrm>
            <a:off x="15164201" y="6477329"/>
            <a:ext cx="2279617" cy="1191585"/>
            <a:chOff x="0" y="0"/>
            <a:chExt cx="3039489" cy="1588780"/>
          </a:xfrm>
        </p:grpSpPr>
        <p:grpSp>
          <p:nvGrpSpPr>
            <p:cNvPr id="43" name="Group 43"/>
            <p:cNvGrpSpPr/>
            <p:nvPr/>
          </p:nvGrpSpPr>
          <p:grpSpPr>
            <a:xfrm>
              <a:off x="0" y="0"/>
              <a:ext cx="3039489" cy="1588780"/>
              <a:chOff x="0" y="0"/>
              <a:chExt cx="620810" cy="324506"/>
            </a:xfrm>
          </p:grpSpPr>
          <p:sp>
            <p:nvSpPr>
              <p:cNvPr id="44" name="Freeform 44"/>
              <p:cNvSpPr/>
              <p:nvPr/>
            </p:nvSpPr>
            <p:spPr>
              <a:xfrm>
                <a:off x="0" y="0"/>
                <a:ext cx="620810" cy="324506"/>
              </a:xfrm>
              <a:custGeom>
                <a:avLst/>
                <a:gdLst/>
                <a:ahLst/>
                <a:cxnLst/>
                <a:rect l="l" t="t" r="r" b="b"/>
                <a:pathLst>
                  <a:path w="620810" h="324506">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id="45" name="TextBox 45"/>
              <p:cNvSpPr txBox="1"/>
              <p:nvPr/>
            </p:nvSpPr>
            <p:spPr>
              <a:xfrm>
                <a:off x="0" y="-47625"/>
                <a:ext cx="812800" cy="860425"/>
              </a:xfrm>
              <a:prstGeom prst="rect">
                <a:avLst/>
              </a:prstGeom>
            </p:spPr>
            <p:txBody>
              <a:bodyPr lIns="51986" tIns="51986" rIns="51986" bIns="51986" rtlCol="0" anchor="ctr"/>
              <a:lstStyle/>
              <a:p>
                <a:pPr algn="ctr">
                  <a:lnSpc>
                    <a:spcPts val="2659"/>
                  </a:lnSpc>
                </a:pPr>
                <a:endParaRPr dirty="0"/>
              </a:p>
            </p:txBody>
          </p:sp>
        </p:grpSp>
        <p:grpSp>
          <p:nvGrpSpPr>
            <p:cNvPr id="46" name="Group 46"/>
            <p:cNvGrpSpPr/>
            <p:nvPr/>
          </p:nvGrpSpPr>
          <p:grpSpPr>
            <a:xfrm>
              <a:off x="1234950" y="117213"/>
              <a:ext cx="1688828" cy="1354354"/>
              <a:chOff x="0" y="0"/>
              <a:chExt cx="344940" cy="276625"/>
            </a:xfrm>
          </p:grpSpPr>
          <p:sp>
            <p:nvSpPr>
              <p:cNvPr id="47" name="Freeform 47"/>
              <p:cNvSpPr/>
              <p:nvPr/>
            </p:nvSpPr>
            <p:spPr>
              <a:xfrm>
                <a:off x="0" y="0"/>
                <a:ext cx="344940" cy="276625"/>
              </a:xfrm>
              <a:custGeom>
                <a:avLst/>
                <a:gdLst/>
                <a:ahLst/>
                <a:cxnLst/>
                <a:rect l="l" t="t" r="r" b="b"/>
                <a:pathLst>
                  <a:path w="344940" h="276625">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a:solidFill>
                  <a:srgbClr val="FCF4E8"/>
                </a:solidFill>
              </a:ln>
            </p:spPr>
          </p:sp>
          <p:sp>
            <p:nvSpPr>
              <p:cNvPr id="48" name="TextBox 48"/>
              <p:cNvSpPr txBox="1"/>
              <p:nvPr/>
            </p:nvSpPr>
            <p:spPr>
              <a:xfrm>
                <a:off x="0" y="-47625"/>
                <a:ext cx="812800" cy="860425"/>
              </a:xfrm>
              <a:prstGeom prst="rect">
                <a:avLst/>
              </a:prstGeom>
            </p:spPr>
            <p:txBody>
              <a:bodyPr lIns="51986" tIns="51986" rIns="51986" bIns="51986" rtlCol="0" anchor="ctr"/>
              <a:lstStyle/>
              <a:p>
                <a:pPr algn="ctr">
                  <a:lnSpc>
                    <a:spcPts val="2659"/>
                  </a:lnSpc>
                </a:pPr>
                <a:endParaRPr dirty="0"/>
              </a:p>
            </p:txBody>
          </p:sp>
        </p:grpSp>
      </p:grpSp>
      <p:grpSp>
        <p:nvGrpSpPr>
          <p:cNvPr id="49" name="Group 49"/>
          <p:cNvGrpSpPr/>
          <p:nvPr/>
        </p:nvGrpSpPr>
        <p:grpSpPr>
          <a:xfrm>
            <a:off x="15164201" y="7763743"/>
            <a:ext cx="2279617" cy="1191585"/>
            <a:chOff x="0" y="0"/>
            <a:chExt cx="3039489" cy="1588780"/>
          </a:xfrm>
        </p:grpSpPr>
        <p:grpSp>
          <p:nvGrpSpPr>
            <p:cNvPr id="50" name="Group 50"/>
            <p:cNvGrpSpPr/>
            <p:nvPr/>
          </p:nvGrpSpPr>
          <p:grpSpPr>
            <a:xfrm>
              <a:off x="0" y="0"/>
              <a:ext cx="3039489" cy="1588780"/>
              <a:chOff x="0" y="0"/>
              <a:chExt cx="620810" cy="324506"/>
            </a:xfrm>
          </p:grpSpPr>
          <p:sp>
            <p:nvSpPr>
              <p:cNvPr id="51" name="Freeform 51"/>
              <p:cNvSpPr/>
              <p:nvPr/>
            </p:nvSpPr>
            <p:spPr>
              <a:xfrm>
                <a:off x="0" y="0"/>
                <a:ext cx="620810" cy="324506"/>
              </a:xfrm>
              <a:custGeom>
                <a:avLst/>
                <a:gdLst/>
                <a:ahLst/>
                <a:cxnLst/>
                <a:rect l="l" t="t" r="r" b="b"/>
                <a:pathLst>
                  <a:path w="620810" h="324506">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id="52" name="TextBox 52"/>
              <p:cNvSpPr txBox="1"/>
              <p:nvPr/>
            </p:nvSpPr>
            <p:spPr>
              <a:xfrm>
                <a:off x="0" y="-47625"/>
                <a:ext cx="812800" cy="860425"/>
              </a:xfrm>
              <a:prstGeom prst="rect">
                <a:avLst/>
              </a:prstGeom>
            </p:spPr>
            <p:txBody>
              <a:bodyPr lIns="51986" tIns="51986" rIns="51986" bIns="51986" rtlCol="0" anchor="ctr"/>
              <a:lstStyle/>
              <a:p>
                <a:pPr algn="ctr">
                  <a:lnSpc>
                    <a:spcPts val="2659"/>
                  </a:lnSpc>
                </a:pPr>
                <a:endParaRPr dirty="0"/>
              </a:p>
            </p:txBody>
          </p:sp>
        </p:grpSp>
        <p:grpSp>
          <p:nvGrpSpPr>
            <p:cNvPr id="53" name="Group 53"/>
            <p:cNvGrpSpPr/>
            <p:nvPr/>
          </p:nvGrpSpPr>
          <p:grpSpPr>
            <a:xfrm>
              <a:off x="1234950" y="117213"/>
              <a:ext cx="1688828" cy="1354354"/>
              <a:chOff x="0" y="0"/>
              <a:chExt cx="344940" cy="276625"/>
            </a:xfrm>
          </p:grpSpPr>
          <p:sp>
            <p:nvSpPr>
              <p:cNvPr id="54" name="Freeform 54"/>
              <p:cNvSpPr/>
              <p:nvPr/>
            </p:nvSpPr>
            <p:spPr>
              <a:xfrm>
                <a:off x="0" y="0"/>
                <a:ext cx="344940" cy="276625"/>
              </a:xfrm>
              <a:custGeom>
                <a:avLst/>
                <a:gdLst/>
                <a:ahLst/>
                <a:cxnLst/>
                <a:rect l="l" t="t" r="r" b="b"/>
                <a:pathLst>
                  <a:path w="344940" h="276625">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a:solidFill>
                  <a:srgbClr val="FCF4E8"/>
                </a:solidFill>
              </a:ln>
            </p:spPr>
          </p:sp>
          <p:sp>
            <p:nvSpPr>
              <p:cNvPr id="55" name="TextBox 55"/>
              <p:cNvSpPr txBox="1"/>
              <p:nvPr/>
            </p:nvSpPr>
            <p:spPr>
              <a:xfrm>
                <a:off x="0" y="-47625"/>
                <a:ext cx="812800" cy="860425"/>
              </a:xfrm>
              <a:prstGeom prst="rect">
                <a:avLst/>
              </a:prstGeom>
            </p:spPr>
            <p:txBody>
              <a:bodyPr lIns="51986" tIns="51986" rIns="51986" bIns="51986" rtlCol="0" anchor="ctr"/>
              <a:lstStyle/>
              <a:p>
                <a:pPr algn="ctr">
                  <a:lnSpc>
                    <a:spcPts val="2659"/>
                  </a:lnSpc>
                </a:pPr>
                <a:endParaRPr dirty="0"/>
              </a:p>
            </p:txBody>
          </p:sp>
        </p:grpSp>
      </p:grpSp>
      <p:sp>
        <p:nvSpPr>
          <p:cNvPr id="56" name="Freeform 56"/>
          <p:cNvSpPr/>
          <p:nvPr/>
        </p:nvSpPr>
        <p:spPr>
          <a:xfrm rot="5400000">
            <a:off x="13111944" y="4512960"/>
            <a:ext cx="7623658" cy="1261080"/>
          </a:xfrm>
          <a:custGeom>
            <a:avLst/>
            <a:gdLst/>
            <a:ahLst/>
            <a:cxnLst/>
            <a:rect l="l" t="t" r="r" b="b"/>
            <a:pathLst>
              <a:path w="7623658" h="1261080">
                <a:moveTo>
                  <a:pt x="0" y="0"/>
                </a:moveTo>
                <a:lnTo>
                  <a:pt x="7623658" y="0"/>
                </a:lnTo>
                <a:lnTo>
                  <a:pt x="7623658" y="1261080"/>
                </a:lnTo>
                <a:lnTo>
                  <a:pt x="0" y="1261080"/>
                </a:lnTo>
                <a:lnTo>
                  <a:pt x="0" y="0"/>
                </a:lnTo>
                <a:close/>
              </a:path>
            </a:pathLst>
          </a:custGeom>
          <a:blipFill>
            <a:blip r:embed="rId4"/>
            <a:stretch>
              <a:fillRect/>
            </a:stretch>
          </a:blipFill>
        </p:spPr>
      </p:sp>
      <p:sp>
        <p:nvSpPr>
          <p:cNvPr id="57" name="Freeform 57"/>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5"/>
            <a:stretch>
              <a:fillRect/>
            </a:stretch>
          </a:blipFill>
        </p:spPr>
      </p:sp>
      <p:grpSp>
        <p:nvGrpSpPr>
          <p:cNvPr id="58" name="Group 58"/>
          <p:cNvGrpSpPr/>
          <p:nvPr/>
        </p:nvGrpSpPr>
        <p:grpSpPr>
          <a:xfrm>
            <a:off x="1028700" y="743240"/>
            <a:ext cx="15613811" cy="8800520"/>
            <a:chOff x="0" y="0"/>
            <a:chExt cx="4112279" cy="2317832"/>
          </a:xfrm>
        </p:grpSpPr>
        <p:sp>
          <p:nvSpPr>
            <p:cNvPr id="59" name="Freeform 59"/>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60" name="TextBox 60"/>
            <p:cNvSpPr txBox="1"/>
            <p:nvPr/>
          </p:nvSpPr>
          <p:spPr>
            <a:xfrm>
              <a:off x="0" y="-28575"/>
              <a:ext cx="812800" cy="841375"/>
            </a:xfrm>
            <a:prstGeom prst="rect">
              <a:avLst/>
            </a:prstGeom>
          </p:spPr>
          <p:txBody>
            <a:bodyPr lIns="50800" tIns="50800" rIns="50800" bIns="50800" rtlCol="0" anchor="ctr"/>
            <a:lstStyle/>
            <a:p>
              <a:pPr algn="ctr">
                <a:lnSpc>
                  <a:spcPts val="2659"/>
                </a:lnSpc>
              </a:pPr>
              <a:endParaRPr dirty="0"/>
            </a:p>
          </p:txBody>
        </p:sp>
      </p:grpSp>
      <p:grpSp>
        <p:nvGrpSpPr>
          <p:cNvPr id="61" name="Group 61"/>
          <p:cNvGrpSpPr/>
          <p:nvPr/>
        </p:nvGrpSpPr>
        <p:grpSpPr>
          <a:xfrm>
            <a:off x="1540290" y="1622751"/>
            <a:ext cx="263115" cy="263115"/>
            <a:chOff x="0" y="0"/>
            <a:chExt cx="812800" cy="812800"/>
          </a:xfrm>
        </p:grpSpPr>
        <p:sp>
          <p:nvSpPr>
            <p:cNvPr id="62" name="Freeform 6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3" name="TextBox 63"/>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dirty="0"/>
            </a:p>
          </p:txBody>
        </p:sp>
      </p:grpSp>
      <p:grpSp>
        <p:nvGrpSpPr>
          <p:cNvPr id="64" name="Group 64"/>
          <p:cNvGrpSpPr/>
          <p:nvPr/>
        </p:nvGrpSpPr>
        <p:grpSpPr>
          <a:xfrm>
            <a:off x="1540290" y="2470372"/>
            <a:ext cx="263115" cy="263115"/>
            <a:chOff x="0" y="0"/>
            <a:chExt cx="812800" cy="812800"/>
          </a:xfrm>
        </p:grpSpPr>
        <p:sp>
          <p:nvSpPr>
            <p:cNvPr id="65" name="Freeform 6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6" name="TextBox 6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dirty="0"/>
            </a:p>
          </p:txBody>
        </p:sp>
      </p:grpSp>
      <p:grpSp>
        <p:nvGrpSpPr>
          <p:cNvPr id="67" name="Group 67"/>
          <p:cNvGrpSpPr/>
          <p:nvPr/>
        </p:nvGrpSpPr>
        <p:grpSpPr>
          <a:xfrm>
            <a:off x="1540290" y="3317993"/>
            <a:ext cx="263115" cy="263115"/>
            <a:chOff x="0" y="0"/>
            <a:chExt cx="812800" cy="812800"/>
          </a:xfrm>
        </p:grpSpPr>
        <p:sp>
          <p:nvSpPr>
            <p:cNvPr id="68" name="Freeform 6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9" name="TextBox 6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dirty="0"/>
            </a:p>
          </p:txBody>
        </p:sp>
      </p:grpSp>
      <p:grpSp>
        <p:nvGrpSpPr>
          <p:cNvPr id="70" name="Group 70"/>
          <p:cNvGrpSpPr/>
          <p:nvPr/>
        </p:nvGrpSpPr>
        <p:grpSpPr>
          <a:xfrm>
            <a:off x="1540290" y="4165614"/>
            <a:ext cx="263115" cy="263115"/>
            <a:chOff x="0" y="0"/>
            <a:chExt cx="812800" cy="812800"/>
          </a:xfrm>
        </p:grpSpPr>
        <p:sp>
          <p:nvSpPr>
            <p:cNvPr id="71" name="Freeform 7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2" name="TextBox 7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dirty="0"/>
            </a:p>
          </p:txBody>
        </p:sp>
      </p:grpSp>
      <p:grpSp>
        <p:nvGrpSpPr>
          <p:cNvPr id="73" name="Group 73"/>
          <p:cNvGrpSpPr/>
          <p:nvPr/>
        </p:nvGrpSpPr>
        <p:grpSpPr>
          <a:xfrm>
            <a:off x="1540290" y="5013235"/>
            <a:ext cx="263115" cy="263115"/>
            <a:chOff x="0" y="0"/>
            <a:chExt cx="812800" cy="812800"/>
          </a:xfrm>
        </p:grpSpPr>
        <p:sp>
          <p:nvSpPr>
            <p:cNvPr id="74" name="Freeform 7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5" name="TextBox 7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dirty="0"/>
            </a:p>
          </p:txBody>
        </p:sp>
      </p:grpSp>
      <p:grpSp>
        <p:nvGrpSpPr>
          <p:cNvPr id="76" name="Group 76"/>
          <p:cNvGrpSpPr/>
          <p:nvPr/>
        </p:nvGrpSpPr>
        <p:grpSpPr>
          <a:xfrm>
            <a:off x="1540290" y="5860856"/>
            <a:ext cx="263115" cy="263115"/>
            <a:chOff x="0" y="0"/>
            <a:chExt cx="812800" cy="812800"/>
          </a:xfrm>
        </p:grpSpPr>
        <p:sp>
          <p:nvSpPr>
            <p:cNvPr id="77" name="Freeform 7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8" name="TextBox 7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dirty="0"/>
            </a:p>
          </p:txBody>
        </p:sp>
      </p:grpSp>
      <p:grpSp>
        <p:nvGrpSpPr>
          <p:cNvPr id="79" name="Group 79"/>
          <p:cNvGrpSpPr/>
          <p:nvPr/>
        </p:nvGrpSpPr>
        <p:grpSpPr>
          <a:xfrm>
            <a:off x="1540290" y="6708477"/>
            <a:ext cx="263115" cy="263115"/>
            <a:chOff x="0" y="0"/>
            <a:chExt cx="812800" cy="812800"/>
          </a:xfrm>
        </p:grpSpPr>
        <p:sp>
          <p:nvSpPr>
            <p:cNvPr id="80" name="Freeform 8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1" name="TextBox 8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dirty="0"/>
            </a:p>
          </p:txBody>
        </p:sp>
      </p:grpSp>
      <p:grpSp>
        <p:nvGrpSpPr>
          <p:cNvPr id="82" name="Group 82"/>
          <p:cNvGrpSpPr/>
          <p:nvPr/>
        </p:nvGrpSpPr>
        <p:grpSpPr>
          <a:xfrm>
            <a:off x="1540290" y="7556097"/>
            <a:ext cx="263115" cy="263115"/>
            <a:chOff x="0" y="0"/>
            <a:chExt cx="812800" cy="812800"/>
          </a:xfrm>
        </p:grpSpPr>
        <p:sp>
          <p:nvSpPr>
            <p:cNvPr id="83" name="Freeform 8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4" name="TextBox 8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dirty="0"/>
            </a:p>
          </p:txBody>
        </p:sp>
      </p:grpSp>
      <p:grpSp>
        <p:nvGrpSpPr>
          <p:cNvPr id="85" name="Group 85"/>
          <p:cNvGrpSpPr/>
          <p:nvPr/>
        </p:nvGrpSpPr>
        <p:grpSpPr>
          <a:xfrm>
            <a:off x="1540290" y="8403718"/>
            <a:ext cx="263115" cy="263115"/>
            <a:chOff x="0" y="0"/>
            <a:chExt cx="812800" cy="812800"/>
          </a:xfrm>
        </p:grpSpPr>
        <p:sp>
          <p:nvSpPr>
            <p:cNvPr id="86" name="Freeform 8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7" name="TextBox 8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dirty="0"/>
            </a:p>
          </p:txBody>
        </p:sp>
      </p:grpSp>
      <p:grpSp>
        <p:nvGrpSpPr>
          <p:cNvPr id="88" name="Group 88"/>
          <p:cNvGrpSpPr/>
          <p:nvPr/>
        </p:nvGrpSpPr>
        <p:grpSpPr>
          <a:xfrm>
            <a:off x="1337094" y="1028700"/>
            <a:ext cx="14956138" cy="8229600"/>
            <a:chOff x="0" y="0"/>
            <a:chExt cx="3939065" cy="2167467"/>
          </a:xfrm>
        </p:grpSpPr>
        <p:sp>
          <p:nvSpPr>
            <p:cNvPr id="89" name="Freeform 89"/>
            <p:cNvSpPr/>
            <p:nvPr/>
          </p:nvSpPr>
          <p:spPr>
            <a:xfrm>
              <a:off x="0" y="0"/>
              <a:ext cx="3939065" cy="2167467"/>
            </a:xfrm>
            <a:custGeom>
              <a:avLst/>
              <a:gdLst/>
              <a:ahLst/>
              <a:cxnLst/>
              <a:rect l="l" t="t" r="r" b="b"/>
              <a:pathLst>
                <a:path w="3939065" h="2167467">
                  <a:moveTo>
                    <a:pt x="10353" y="0"/>
                  </a:moveTo>
                  <a:lnTo>
                    <a:pt x="3928713" y="0"/>
                  </a:lnTo>
                  <a:cubicBezTo>
                    <a:pt x="3931458" y="0"/>
                    <a:pt x="3934092" y="1091"/>
                    <a:pt x="3936033" y="3032"/>
                  </a:cubicBezTo>
                  <a:cubicBezTo>
                    <a:pt x="3937975" y="4974"/>
                    <a:pt x="3939065" y="7607"/>
                    <a:pt x="3939065" y="10353"/>
                  </a:cubicBezTo>
                  <a:lnTo>
                    <a:pt x="3939065" y="2157114"/>
                  </a:lnTo>
                  <a:cubicBezTo>
                    <a:pt x="3939065" y="2159860"/>
                    <a:pt x="3937975" y="2162493"/>
                    <a:pt x="3936033" y="2164435"/>
                  </a:cubicBezTo>
                  <a:cubicBezTo>
                    <a:pt x="3934092" y="2166376"/>
                    <a:pt x="3931458" y="2167467"/>
                    <a:pt x="3928713" y="2167467"/>
                  </a:cubicBezTo>
                  <a:lnTo>
                    <a:pt x="10353" y="2167467"/>
                  </a:lnTo>
                  <a:cubicBezTo>
                    <a:pt x="7607" y="2167467"/>
                    <a:pt x="4974" y="2166376"/>
                    <a:pt x="3032" y="2164435"/>
                  </a:cubicBezTo>
                  <a:cubicBezTo>
                    <a:pt x="1091" y="2162493"/>
                    <a:pt x="0" y="2159860"/>
                    <a:pt x="0" y="2157114"/>
                  </a:cubicBezTo>
                  <a:lnTo>
                    <a:pt x="0" y="10353"/>
                  </a:lnTo>
                  <a:cubicBezTo>
                    <a:pt x="0" y="7607"/>
                    <a:pt x="1091" y="4974"/>
                    <a:pt x="3032" y="3032"/>
                  </a:cubicBezTo>
                  <a:cubicBezTo>
                    <a:pt x="4974" y="1091"/>
                    <a:pt x="7607" y="0"/>
                    <a:pt x="10353" y="0"/>
                  </a:cubicBezTo>
                  <a:close/>
                </a:path>
              </a:pathLst>
            </a:custGeom>
            <a:solidFill>
              <a:srgbClr val="000000">
                <a:alpha val="0"/>
              </a:srgbClr>
            </a:solidFill>
            <a:ln w="47625">
              <a:solidFill>
                <a:srgbClr val="9FC2B6"/>
              </a:solidFill>
            </a:ln>
          </p:spPr>
        </p:sp>
        <p:sp>
          <p:nvSpPr>
            <p:cNvPr id="90" name="TextBox 90"/>
            <p:cNvSpPr txBox="1"/>
            <p:nvPr/>
          </p:nvSpPr>
          <p:spPr>
            <a:xfrm>
              <a:off x="0" y="-28575"/>
              <a:ext cx="812800" cy="841375"/>
            </a:xfrm>
            <a:prstGeom prst="rect">
              <a:avLst/>
            </a:prstGeom>
          </p:spPr>
          <p:txBody>
            <a:bodyPr lIns="50800" tIns="50800" rIns="50800" bIns="50800" rtlCol="0" anchor="ctr"/>
            <a:lstStyle/>
            <a:p>
              <a:pPr algn="ctr">
                <a:lnSpc>
                  <a:spcPts val="2659"/>
                </a:lnSpc>
              </a:pPr>
              <a:endParaRPr dirty="0"/>
            </a:p>
          </p:txBody>
        </p:sp>
      </p:grpSp>
      <p:sp>
        <p:nvSpPr>
          <p:cNvPr id="92" name="Freeform 92"/>
          <p:cNvSpPr/>
          <p:nvPr/>
        </p:nvSpPr>
        <p:spPr>
          <a:xfrm rot="346876">
            <a:off x="11208046" y="1239150"/>
            <a:ext cx="3870875" cy="1888688"/>
          </a:xfrm>
          <a:custGeom>
            <a:avLst/>
            <a:gdLst/>
            <a:ahLst/>
            <a:cxnLst/>
            <a:rect l="l" t="t" r="r" b="b"/>
            <a:pathLst>
              <a:path w="3870875" h="1888688">
                <a:moveTo>
                  <a:pt x="0" y="0"/>
                </a:moveTo>
                <a:lnTo>
                  <a:pt x="3870875" y="0"/>
                </a:lnTo>
                <a:lnTo>
                  <a:pt x="3870875" y="1888687"/>
                </a:lnTo>
                <a:lnTo>
                  <a:pt x="0" y="1888687"/>
                </a:lnTo>
                <a:lnTo>
                  <a:pt x="0" y="0"/>
                </a:lnTo>
                <a:close/>
              </a:path>
            </a:pathLst>
          </a:custGeom>
          <a:blipFill>
            <a:blip r:embed="rId6"/>
            <a:stretch>
              <a:fillRect/>
            </a:stretch>
          </a:blipFill>
        </p:spPr>
      </p:sp>
      <p:sp>
        <p:nvSpPr>
          <p:cNvPr id="93" name="TextBox 93"/>
          <p:cNvSpPr txBox="1"/>
          <p:nvPr/>
        </p:nvSpPr>
        <p:spPr>
          <a:xfrm>
            <a:off x="1337094" y="1028700"/>
            <a:ext cx="10639505" cy="6057900"/>
          </a:xfrm>
          <a:prstGeom prst="rect">
            <a:avLst/>
          </a:prstGeom>
        </p:spPr>
        <p:txBody>
          <a:bodyPr lIns="0" tIns="0" rIns="0" bIns="0" rtlCol="0" anchor="t">
            <a:spAutoFit/>
          </a:bodyPr>
          <a:lstStyle/>
          <a:p>
            <a:pPr marL="0" lvl="0" indent="0" algn="ctr">
              <a:lnSpc>
                <a:spcPts val="15940"/>
              </a:lnSpc>
              <a:spcBef>
                <a:spcPct val="0"/>
              </a:spcBef>
            </a:pPr>
            <a:r>
              <a:rPr lang="en-US" sz="13284" dirty="0" err="1">
                <a:solidFill>
                  <a:srgbClr val="496D63"/>
                </a:solidFill>
                <a:latin typeface="Sniglet"/>
              </a:rPr>
              <a:t>Путівник</a:t>
            </a:r>
            <a:r>
              <a:rPr lang="en-US" sz="13284" dirty="0">
                <a:solidFill>
                  <a:srgbClr val="496D63"/>
                </a:solidFill>
                <a:latin typeface="Sniglet"/>
              </a:rPr>
              <a:t> </a:t>
            </a:r>
            <a:r>
              <a:rPr lang="en-US" sz="13284" dirty="0" err="1">
                <a:solidFill>
                  <a:srgbClr val="496D63"/>
                </a:solidFill>
                <a:latin typeface="Sniglet"/>
              </a:rPr>
              <a:t>освітніми</a:t>
            </a:r>
            <a:r>
              <a:rPr lang="en-US" sz="13284" dirty="0">
                <a:solidFill>
                  <a:srgbClr val="496D63"/>
                </a:solidFill>
                <a:latin typeface="Sniglet"/>
              </a:rPr>
              <a:t> </a:t>
            </a:r>
            <a:r>
              <a:rPr lang="en-US" sz="13284" dirty="0" err="1">
                <a:solidFill>
                  <a:srgbClr val="496D63"/>
                </a:solidFill>
                <a:latin typeface="Sniglet"/>
              </a:rPr>
              <a:t>заходами</a:t>
            </a:r>
            <a:endParaRPr lang="en-US" sz="13284" dirty="0">
              <a:solidFill>
                <a:srgbClr val="496D63"/>
              </a:solidFill>
              <a:latin typeface="Sniglet"/>
            </a:endParaRPr>
          </a:p>
        </p:txBody>
      </p:sp>
      <p:sp>
        <p:nvSpPr>
          <p:cNvPr id="94" name="TextBox 94"/>
          <p:cNvSpPr txBox="1"/>
          <p:nvPr/>
        </p:nvSpPr>
        <p:spPr>
          <a:xfrm>
            <a:off x="2791573" y="8041881"/>
            <a:ext cx="12088065" cy="493395"/>
          </a:xfrm>
          <a:prstGeom prst="rect">
            <a:avLst/>
          </a:prstGeom>
        </p:spPr>
        <p:txBody>
          <a:bodyPr lIns="0" tIns="0" rIns="0" bIns="0" rtlCol="0" anchor="t">
            <a:spAutoFit/>
          </a:bodyPr>
          <a:lstStyle/>
          <a:p>
            <a:pPr marL="0" lvl="0" indent="0" algn="ctr">
              <a:lnSpc>
                <a:spcPts val="4199"/>
              </a:lnSpc>
              <a:spcBef>
                <a:spcPct val="0"/>
              </a:spcBef>
            </a:pPr>
            <a:r>
              <a:rPr lang="en-US" sz="2799">
                <a:solidFill>
                  <a:srgbClr val="503D36"/>
                </a:solidFill>
                <a:latin typeface="Sniglet"/>
              </a:rPr>
              <a:t>Індивідуальний розвиток, професійні конкурси, освітні проєкти</a:t>
            </a:r>
          </a:p>
        </p:txBody>
      </p:sp>
      <p:grpSp>
        <p:nvGrpSpPr>
          <p:cNvPr id="95" name="Group 95"/>
          <p:cNvGrpSpPr/>
          <p:nvPr/>
        </p:nvGrpSpPr>
        <p:grpSpPr>
          <a:xfrm>
            <a:off x="594866" y="1690137"/>
            <a:ext cx="1232729" cy="7134324"/>
            <a:chOff x="0" y="0"/>
            <a:chExt cx="1643639" cy="9512432"/>
          </a:xfrm>
        </p:grpSpPr>
        <p:sp>
          <p:nvSpPr>
            <p:cNvPr id="96" name="TextBox 96"/>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7" name="TextBox 97"/>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8" name="TextBox 98"/>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9" name="TextBox 99"/>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0" name="TextBox 100"/>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1" name="TextBox 101"/>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2" name="TextBox 102"/>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3" name="TextBox 103"/>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4" name="TextBox 104"/>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106" name="AutoShape 2" descr="Поездка – Бесплатные иконки: путешествовать"/>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sp>
        <p:nvSpPr>
          <p:cNvPr id="107" name="AutoShape 4" descr="Поездка – Бесплатные иконки: путешествовать"/>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1029"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515600" y="3024567"/>
            <a:ext cx="4876800"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Effect transition="in" filter="fade">
                                      <p:cBhvr>
                                        <p:cTn id="7" dur="1000"/>
                                        <p:tgtEl>
                                          <p:spTgt spid="92"/>
                                        </p:tgtEl>
                                      </p:cBhvr>
                                    </p:animEffect>
                                    <p:anim calcmode="lin" valueType="num">
                                      <p:cBhvr>
                                        <p:cTn id="8" dur="1000" fill="hold"/>
                                        <p:tgtEl>
                                          <p:spTgt spid="92"/>
                                        </p:tgtEl>
                                        <p:attrNameLst>
                                          <p:attrName>ppt_x</p:attrName>
                                        </p:attrNameLst>
                                      </p:cBhvr>
                                      <p:tavLst>
                                        <p:tav tm="0">
                                          <p:val>
                                            <p:strVal val="#ppt_x"/>
                                          </p:val>
                                        </p:tav>
                                        <p:tav tm="100000">
                                          <p:val>
                                            <p:strVal val="#ppt_x"/>
                                          </p:val>
                                        </p:tav>
                                      </p:tavLst>
                                    </p:anim>
                                    <p:anim calcmode="lin" valueType="num">
                                      <p:cBhvr>
                                        <p:cTn id="9" dur="1000" fill="hold"/>
                                        <p:tgtEl>
                                          <p:spTgt spid="9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029"/>
                                        </p:tgtEl>
                                        <p:attrNameLst>
                                          <p:attrName>style.visibility</p:attrName>
                                        </p:attrNameLst>
                                      </p:cBhvr>
                                      <p:to>
                                        <p:strVal val="visible"/>
                                      </p:to>
                                    </p:set>
                                    <p:animEffect transition="in" filter="fade">
                                      <p:cBhvr>
                                        <p:cTn id="13" dur="250"/>
                                        <p:tgtEl>
                                          <p:spTgt spid="1029"/>
                                        </p:tgtEl>
                                      </p:cBhvr>
                                    </p:animEffect>
                                    <p:anim calcmode="lin" valueType="num">
                                      <p:cBhvr>
                                        <p:cTn id="14" dur="250" fill="hold"/>
                                        <p:tgtEl>
                                          <p:spTgt spid="1029"/>
                                        </p:tgtEl>
                                        <p:attrNameLst>
                                          <p:attrName>ppt_x</p:attrName>
                                        </p:attrNameLst>
                                      </p:cBhvr>
                                      <p:tavLst>
                                        <p:tav tm="0">
                                          <p:val>
                                            <p:strVal val="#ppt_x"/>
                                          </p:val>
                                        </p:tav>
                                        <p:tav tm="100000">
                                          <p:val>
                                            <p:strVal val="#ppt_x"/>
                                          </p:val>
                                        </p:tav>
                                      </p:tavLst>
                                    </p:anim>
                                    <p:anim calcmode="lin" valueType="num">
                                      <p:cBhvr>
                                        <p:cTn id="15" dur="250" fill="hold"/>
                                        <p:tgtEl>
                                          <p:spTgt spid="10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grpSp>
        <p:nvGrpSpPr>
          <p:cNvPr id="2" name="Group 2"/>
          <p:cNvGrpSpPr/>
          <p:nvPr/>
        </p:nvGrpSpPr>
        <p:grpSpPr>
          <a:xfrm>
            <a:off x="15164201" y="2618086"/>
            <a:ext cx="2279617" cy="1191585"/>
            <a:chOff x="0" y="0"/>
            <a:chExt cx="3039489" cy="1588780"/>
          </a:xfrm>
        </p:grpSpPr>
        <p:grpSp>
          <p:nvGrpSpPr>
            <p:cNvPr id="3" name="Group 3"/>
            <p:cNvGrpSpPr/>
            <p:nvPr/>
          </p:nvGrpSpPr>
          <p:grpSpPr>
            <a:xfrm>
              <a:off x="0" y="0"/>
              <a:ext cx="3039489" cy="1588780"/>
              <a:chOff x="0" y="0"/>
              <a:chExt cx="620810" cy="324506"/>
            </a:xfrm>
          </p:grpSpPr>
          <p:sp>
            <p:nvSpPr>
              <p:cNvPr id="4" name="Freeform 4"/>
              <p:cNvSpPr/>
              <p:nvPr/>
            </p:nvSpPr>
            <p:spPr>
              <a:xfrm>
                <a:off x="0" y="0"/>
                <a:ext cx="620810" cy="324506"/>
              </a:xfrm>
              <a:custGeom>
                <a:avLst/>
                <a:gdLst/>
                <a:ahLst/>
                <a:cxnLst/>
                <a:rect l="l" t="t" r="r" b="b"/>
                <a:pathLst>
                  <a:path w="620810" h="324506">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id="5" name="TextBox 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6" name="Group 6"/>
            <p:cNvGrpSpPr/>
            <p:nvPr/>
          </p:nvGrpSpPr>
          <p:grpSpPr>
            <a:xfrm>
              <a:off x="1234950" y="117213"/>
              <a:ext cx="1688828" cy="1354354"/>
              <a:chOff x="0" y="0"/>
              <a:chExt cx="344940" cy="276625"/>
            </a:xfrm>
          </p:grpSpPr>
          <p:sp>
            <p:nvSpPr>
              <p:cNvPr id="7" name="Freeform 7"/>
              <p:cNvSpPr/>
              <p:nvPr/>
            </p:nvSpPr>
            <p:spPr>
              <a:xfrm>
                <a:off x="0" y="0"/>
                <a:ext cx="344940" cy="276625"/>
              </a:xfrm>
              <a:custGeom>
                <a:avLst/>
                <a:gdLst/>
                <a:ahLst/>
                <a:cxnLst/>
                <a:rect l="l" t="t" r="r" b="b"/>
                <a:pathLst>
                  <a:path w="344940" h="276625">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a:solidFill>
                  <a:srgbClr val="FCF4E8"/>
                </a:solidFill>
              </a:ln>
            </p:spPr>
          </p:sp>
          <p:sp>
            <p:nvSpPr>
              <p:cNvPr id="8" name="TextBox 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9" name="Group 9"/>
          <p:cNvGrpSpPr/>
          <p:nvPr/>
        </p:nvGrpSpPr>
        <p:grpSpPr>
          <a:xfrm>
            <a:off x="15164201" y="3904500"/>
            <a:ext cx="2279617" cy="1191585"/>
            <a:chOff x="0" y="0"/>
            <a:chExt cx="3039489" cy="1588780"/>
          </a:xfrm>
        </p:grpSpPr>
        <p:grpSp>
          <p:nvGrpSpPr>
            <p:cNvPr id="10" name="Group 10"/>
            <p:cNvGrpSpPr/>
            <p:nvPr/>
          </p:nvGrpSpPr>
          <p:grpSpPr>
            <a:xfrm>
              <a:off x="0" y="0"/>
              <a:ext cx="3039489" cy="1588780"/>
              <a:chOff x="0" y="0"/>
              <a:chExt cx="620810" cy="324506"/>
            </a:xfrm>
          </p:grpSpPr>
          <p:sp>
            <p:nvSpPr>
              <p:cNvPr id="11" name="Freeform 11"/>
              <p:cNvSpPr/>
              <p:nvPr/>
            </p:nvSpPr>
            <p:spPr>
              <a:xfrm>
                <a:off x="0" y="0"/>
                <a:ext cx="620810" cy="324506"/>
              </a:xfrm>
              <a:custGeom>
                <a:avLst/>
                <a:gdLst/>
                <a:ahLst/>
                <a:cxnLst/>
                <a:rect l="l" t="t" r="r" b="b"/>
                <a:pathLst>
                  <a:path w="620810" h="324506">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id="12" name="TextBox 12"/>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3" name="Group 13"/>
            <p:cNvGrpSpPr/>
            <p:nvPr/>
          </p:nvGrpSpPr>
          <p:grpSpPr>
            <a:xfrm>
              <a:off x="1234950" y="117213"/>
              <a:ext cx="1688828" cy="1354354"/>
              <a:chOff x="0" y="0"/>
              <a:chExt cx="344940" cy="276625"/>
            </a:xfrm>
          </p:grpSpPr>
          <p:sp>
            <p:nvSpPr>
              <p:cNvPr id="14" name="Freeform 14"/>
              <p:cNvSpPr/>
              <p:nvPr/>
            </p:nvSpPr>
            <p:spPr>
              <a:xfrm>
                <a:off x="0" y="0"/>
                <a:ext cx="344940" cy="276625"/>
              </a:xfrm>
              <a:custGeom>
                <a:avLst/>
                <a:gdLst/>
                <a:ahLst/>
                <a:cxnLst/>
                <a:rect l="l" t="t" r="r" b="b"/>
                <a:pathLst>
                  <a:path w="344940" h="276625">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a:solidFill>
                  <a:srgbClr val="FCF4E8"/>
                </a:solidFill>
              </a:ln>
            </p:spPr>
          </p:sp>
          <p:sp>
            <p:nvSpPr>
              <p:cNvPr id="15" name="TextBox 1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6" name="Group 16"/>
          <p:cNvGrpSpPr/>
          <p:nvPr/>
        </p:nvGrpSpPr>
        <p:grpSpPr>
          <a:xfrm>
            <a:off x="15164201" y="5190915"/>
            <a:ext cx="2279617" cy="1191585"/>
            <a:chOff x="0" y="0"/>
            <a:chExt cx="3039489" cy="1588780"/>
          </a:xfrm>
        </p:grpSpPr>
        <p:grpSp>
          <p:nvGrpSpPr>
            <p:cNvPr id="17" name="Group 17"/>
            <p:cNvGrpSpPr/>
            <p:nvPr/>
          </p:nvGrpSpPr>
          <p:grpSpPr>
            <a:xfrm>
              <a:off x="0" y="0"/>
              <a:ext cx="3039489" cy="1588780"/>
              <a:chOff x="0" y="0"/>
              <a:chExt cx="620810" cy="324506"/>
            </a:xfrm>
          </p:grpSpPr>
          <p:sp>
            <p:nvSpPr>
              <p:cNvPr id="18" name="Freeform 18"/>
              <p:cNvSpPr/>
              <p:nvPr/>
            </p:nvSpPr>
            <p:spPr>
              <a:xfrm>
                <a:off x="0" y="0"/>
                <a:ext cx="620810" cy="324506"/>
              </a:xfrm>
              <a:custGeom>
                <a:avLst/>
                <a:gdLst/>
                <a:ahLst/>
                <a:cxnLst/>
                <a:rect l="l" t="t" r="r" b="b"/>
                <a:pathLst>
                  <a:path w="620810" h="324506">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6262"/>
              </a:solidFill>
            </p:spPr>
          </p:sp>
          <p:sp>
            <p:nvSpPr>
              <p:cNvPr id="19" name="TextBox 19"/>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0" name="Group 20"/>
            <p:cNvGrpSpPr/>
            <p:nvPr/>
          </p:nvGrpSpPr>
          <p:grpSpPr>
            <a:xfrm>
              <a:off x="1234950" y="117213"/>
              <a:ext cx="1688828" cy="1354354"/>
              <a:chOff x="0" y="0"/>
              <a:chExt cx="344940" cy="276625"/>
            </a:xfrm>
          </p:grpSpPr>
          <p:sp>
            <p:nvSpPr>
              <p:cNvPr id="21" name="Freeform 21"/>
              <p:cNvSpPr/>
              <p:nvPr/>
            </p:nvSpPr>
            <p:spPr>
              <a:xfrm>
                <a:off x="0" y="0"/>
                <a:ext cx="344940" cy="276625"/>
              </a:xfrm>
              <a:custGeom>
                <a:avLst/>
                <a:gdLst/>
                <a:ahLst/>
                <a:cxnLst/>
                <a:rect l="l" t="t" r="r" b="b"/>
                <a:pathLst>
                  <a:path w="344940" h="276625">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6262"/>
              </a:solidFill>
              <a:ln w="28575">
                <a:solidFill>
                  <a:srgbClr val="FCF4E8"/>
                </a:solidFill>
              </a:ln>
            </p:spPr>
          </p:sp>
          <p:sp>
            <p:nvSpPr>
              <p:cNvPr id="22" name="TextBox 22"/>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3" name="Group 23"/>
          <p:cNvGrpSpPr/>
          <p:nvPr/>
        </p:nvGrpSpPr>
        <p:grpSpPr>
          <a:xfrm>
            <a:off x="15164201" y="6477329"/>
            <a:ext cx="2279617" cy="1191585"/>
            <a:chOff x="0" y="0"/>
            <a:chExt cx="3039489" cy="1588780"/>
          </a:xfrm>
        </p:grpSpPr>
        <p:grpSp>
          <p:nvGrpSpPr>
            <p:cNvPr id="24" name="Group 24"/>
            <p:cNvGrpSpPr/>
            <p:nvPr/>
          </p:nvGrpSpPr>
          <p:grpSpPr>
            <a:xfrm>
              <a:off x="0" y="0"/>
              <a:ext cx="3039489" cy="1588780"/>
              <a:chOff x="0" y="0"/>
              <a:chExt cx="620810" cy="324506"/>
            </a:xfrm>
          </p:grpSpPr>
          <p:sp>
            <p:nvSpPr>
              <p:cNvPr id="25" name="Freeform 25"/>
              <p:cNvSpPr/>
              <p:nvPr/>
            </p:nvSpPr>
            <p:spPr>
              <a:xfrm>
                <a:off x="0" y="0"/>
                <a:ext cx="620810" cy="324506"/>
              </a:xfrm>
              <a:custGeom>
                <a:avLst/>
                <a:gdLst/>
                <a:ahLst/>
                <a:cxnLst/>
                <a:rect l="l" t="t" r="r" b="b"/>
                <a:pathLst>
                  <a:path w="620810" h="324506">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id="26" name="TextBox 26"/>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7" name="Group 27"/>
            <p:cNvGrpSpPr/>
            <p:nvPr/>
          </p:nvGrpSpPr>
          <p:grpSpPr>
            <a:xfrm>
              <a:off x="1234950" y="117213"/>
              <a:ext cx="1688828" cy="1354354"/>
              <a:chOff x="0" y="0"/>
              <a:chExt cx="344940" cy="276625"/>
            </a:xfrm>
          </p:grpSpPr>
          <p:sp>
            <p:nvSpPr>
              <p:cNvPr id="28" name="Freeform 28"/>
              <p:cNvSpPr/>
              <p:nvPr/>
            </p:nvSpPr>
            <p:spPr>
              <a:xfrm>
                <a:off x="0" y="0"/>
                <a:ext cx="344940" cy="276625"/>
              </a:xfrm>
              <a:custGeom>
                <a:avLst/>
                <a:gdLst/>
                <a:ahLst/>
                <a:cxnLst/>
                <a:rect l="l" t="t" r="r" b="b"/>
                <a:pathLst>
                  <a:path w="344940" h="276625">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a:solidFill>
                  <a:srgbClr val="FCF4E8"/>
                </a:solidFill>
              </a:ln>
            </p:spPr>
          </p:sp>
          <p:sp>
            <p:nvSpPr>
              <p:cNvPr id="29" name="TextBox 29"/>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0" name="Group 30"/>
          <p:cNvGrpSpPr/>
          <p:nvPr/>
        </p:nvGrpSpPr>
        <p:grpSpPr>
          <a:xfrm>
            <a:off x="15164201" y="7763743"/>
            <a:ext cx="2279617" cy="1191585"/>
            <a:chOff x="0" y="0"/>
            <a:chExt cx="3039489" cy="1588780"/>
          </a:xfrm>
        </p:grpSpPr>
        <p:grpSp>
          <p:nvGrpSpPr>
            <p:cNvPr id="31" name="Group 31"/>
            <p:cNvGrpSpPr/>
            <p:nvPr/>
          </p:nvGrpSpPr>
          <p:grpSpPr>
            <a:xfrm>
              <a:off x="0" y="0"/>
              <a:ext cx="3039489" cy="1588780"/>
              <a:chOff x="0" y="0"/>
              <a:chExt cx="620810" cy="324506"/>
            </a:xfrm>
          </p:grpSpPr>
          <p:sp>
            <p:nvSpPr>
              <p:cNvPr id="32" name="Freeform 32"/>
              <p:cNvSpPr/>
              <p:nvPr/>
            </p:nvSpPr>
            <p:spPr>
              <a:xfrm>
                <a:off x="0" y="0"/>
                <a:ext cx="620810" cy="324506"/>
              </a:xfrm>
              <a:custGeom>
                <a:avLst/>
                <a:gdLst/>
                <a:ahLst/>
                <a:cxnLst/>
                <a:rect l="l" t="t" r="r" b="b"/>
                <a:pathLst>
                  <a:path w="620810" h="324506">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id="33" name="TextBox 33"/>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4" name="Group 34"/>
            <p:cNvGrpSpPr/>
            <p:nvPr/>
          </p:nvGrpSpPr>
          <p:grpSpPr>
            <a:xfrm>
              <a:off x="1234950" y="117213"/>
              <a:ext cx="1688828" cy="1354354"/>
              <a:chOff x="0" y="0"/>
              <a:chExt cx="344940" cy="276625"/>
            </a:xfrm>
          </p:grpSpPr>
          <p:sp>
            <p:nvSpPr>
              <p:cNvPr id="35" name="Freeform 35"/>
              <p:cNvSpPr/>
              <p:nvPr/>
            </p:nvSpPr>
            <p:spPr>
              <a:xfrm>
                <a:off x="0" y="0"/>
                <a:ext cx="344940" cy="276625"/>
              </a:xfrm>
              <a:custGeom>
                <a:avLst/>
                <a:gdLst/>
                <a:ahLst/>
                <a:cxnLst/>
                <a:rect l="l" t="t" r="r" b="b"/>
                <a:pathLst>
                  <a:path w="344940" h="276625">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a:solidFill>
                  <a:srgbClr val="FCF4E8"/>
                </a:solidFill>
              </a:ln>
            </p:spPr>
          </p:sp>
          <p:sp>
            <p:nvSpPr>
              <p:cNvPr id="36" name="TextBox 36"/>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7" name="Group 37"/>
          <p:cNvGrpSpPr/>
          <p:nvPr/>
        </p:nvGrpSpPr>
        <p:grpSpPr>
          <a:xfrm>
            <a:off x="661541" y="1470992"/>
            <a:ext cx="1232729" cy="7134324"/>
            <a:chOff x="0" y="0"/>
            <a:chExt cx="1643639" cy="9512432"/>
          </a:xfrm>
        </p:grpSpPr>
        <p:sp>
          <p:nvSpPr>
            <p:cNvPr id="38" name="TextBox 38"/>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39" name="TextBox 39"/>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0" name="TextBox 40"/>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1" name="TextBox 41"/>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2" name="TextBox 42"/>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3" name="TextBox 43"/>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4" name="TextBox 44"/>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5" name="TextBox 45"/>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6" name="TextBox 46"/>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47" name="Freeform 47"/>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2"/>
            <a:stretch>
              <a:fillRect/>
            </a:stretch>
          </a:blipFill>
        </p:spPr>
      </p:sp>
      <p:grpSp>
        <p:nvGrpSpPr>
          <p:cNvPr id="48" name="Group 48"/>
          <p:cNvGrpSpPr/>
          <p:nvPr/>
        </p:nvGrpSpPr>
        <p:grpSpPr>
          <a:xfrm>
            <a:off x="1028700" y="743240"/>
            <a:ext cx="15613811" cy="8800520"/>
            <a:chOff x="0" y="0"/>
            <a:chExt cx="4112279" cy="2317832"/>
          </a:xfrm>
        </p:grpSpPr>
        <p:sp>
          <p:nvSpPr>
            <p:cNvPr id="49" name="Freeform 49"/>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50" name="TextBox 50"/>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51" name="Group 51"/>
          <p:cNvGrpSpPr/>
          <p:nvPr/>
        </p:nvGrpSpPr>
        <p:grpSpPr>
          <a:xfrm>
            <a:off x="1047037" y="1426141"/>
            <a:ext cx="14956138" cy="8229600"/>
            <a:chOff x="0" y="0"/>
            <a:chExt cx="3939065" cy="2167467"/>
          </a:xfrm>
        </p:grpSpPr>
        <p:sp>
          <p:nvSpPr>
            <p:cNvPr id="52" name="Freeform 52"/>
            <p:cNvSpPr/>
            <p:nvPr/>
          </p:nvSpPr>
          <p:spPr>
            <a:xfrm>
              <a:off x="0" y="0"/>
              <a:ext cx="3939065" cy="2167467"/>
            </a:xfrm>
            <a:custGeom>
              <a:avLst/>
              <a:gdLst/>
              <a:ahLst/>
              <a:cxnLst/>
              <a:rect l="l" t="t" r="r" b="b"/>
              <a:pathLst>
                <a:path w="3939065" h="2167467">
                  <a:moveTo>
                    <a:pt x="10353" y="0"/>
                  </a:moveTo>
                  <a:lnTo>
                    <a:pt x="3928713" y="0"/>
                  </a:lnTo>
                  <a:cubicBezTo>
                    <a:pt x="3931458" y="0"/>
                    <a:pt x="3934092" y="1091"/>
                    <a:pt x="3936033" y="3032"/>
                  </a:cubicBezTo>
                  <a:cubicBezTo>
                    <a:pt x="3937975" y="4974"/>
                    <a:pt x="3939065" y="7607"/>
                    <a:pt x="3939065" y="10353"/>
                  </a:cubicBezTo>
                  <a:lnTo>
                    <a:pt x="3939065" y="2157114"/>
                  </a:lnTo>
                  <a:cubicBezTo>
                    <a:pt x="3939065" y="2159860"/>
                    <a:pt x="3937975" y="2162493"/>
                    <a:pt x="3936033" y="2164435"/>
                  </a:cubicBezTo>
                  <a:cubicBezTo>
                    <a:pt x="3934092" y="2166376"/>
                    <a:pt x="3931458" y="2167467"/>
                    <a:pt x="3928713" y="2167467"/>
                  </a:cubicBezTo>
                  <a:lnTo>
                    <a:pt x="10353" y="2167467"/>
                  </a:lnTo>
                  <a:cubicBezTo>
                    <a:pt x="7607" y="2167467"/>
                    <a:pt x="4974" y="2166376"/>
                    <a:pt x="3032" y="2164435"/>
                  </a:cubicBezTo>
                  <a:cubicBezTo>
                    <a:pt x="1091" y="2162493"/>
                    <a:pt x="0" y="2159860"/>
                    <a:pt x="0" y="2157114"/>
                  </a:cubicBezTo>
                  <a:lnTo>
                    <a:pt x="0" y="10353"/>
                  </a:lnTo>
                  <a:cubicBezTo>
                    <a:pt x="0" y="7607"/>
                    <a:pt x="1091" y="4974"/>
                    <a:pt x="3032" y="3032"/>
                  </a:cubicBezTo>
                  <a:cubicBezTo>
                    <a:pt x="4974" y="1091"/>
                    <a:pt x="7607" y="0"/>
                    <a:pt x="10353" y="0"/>
                  </a:cubicBezTo>
                  <a:close/>
                </a:path>
              </a:pathLst>
            </a:custGeom>
            <a:solidFill>
              <a:srgbClr val="000000">
                <a:alpha val="0"/>
              </a:srgbClr>
            </a:solidFill>
            <a:ln w="47625">
              <a:solidFill>
                <a:srgbClr val="9FC2B6"/>
              </a:solidFill>
            </a:ln>
          </p:spPr>
        </p:sp>
        <p:sp>
          <p:nvSpPr>
            <p:cNvPr id="53" name="TextBox 53"/>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54" name="Group 54"/>
          <p:cNvGrpSpPr/>
          <p:nvPr/>
        </p:nvGrpSpPr>
        <p:grpSpPr>
          <a:xfrm>
            <a:off x="1540290" y="1622751"/>
            <a:ext cx="263115" cy="263115"/>
            <a:chOff x="0" y="0"/>
            <a:chExt cx="812800" cy="812800"/>
          </a:xfrm>
        </p:grpSpPr>
        <p:sp>
          <p:nvSpPr>
            <p:cNvPr id="55" name="Freeform 5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56" name="TextBox 5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57" name="Group 57"/>
          <p:cNvGrpSpPr/>
          <p:nvPr/>
        </p:nvGrpSpPr>
        <p:grpSpPr>
          <a:xfrm>
            <a:off x="1540290" y="2470372"/>
            <a:ext cx="263115" cy="263115"/>
            <a:chOff x="0" y="0"/>
            <a:chExt cx="812800" cy="812800"/>
          </a:xfrm>
        </p:grpSpPr>
        <p:sp>
          <p:nvSpPr>
            <p:cNvPr id="58" name="Freeform 5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59" name="TextBox 5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0" name="Group 60"/>
          <p:cNvGrpSpPr/>
          <p:nvPr/>
        </p:nvGrpSpPr>
        <p:grpSpPr>
          <a:xfrm>
            <a:off x="1540290" y="3317993"/>
            <a:ext cx="263115" cy="263115"/>
            <a:chOff x="0" y="0"/>
            <a:chExt cx="812800" cy="812800"/>
          </a:xfrm>
        </p:grpSpPr>
        <p:sp>
          <p:nvSpPr>
            <p:cNvPr id="61" name="Freeform 6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2" name="TextBox 6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3" name="Group 63"/>
          <p:cNvGrpSpPr/>
          <p:nvPr/>
        </p:nvGrpSpPr>
        <p:grpSpPr>
          <a:xfrm>
            <a:off x="1540290" y="4165614"/>
            <a:ext cx="263115" cy="263115"/>
            <a:chOff x="0" y="0"/>
            <a:chExt cx="812800" cy="812800"/>
          </a:xfrm>
        </p:grpSpPr>
        <p:sp>
          <p:nvSpPr>
            <p:cNvPr id="64" name="Freeform 6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5" name="TextBox 6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6" name="Group 66"/>
          <p:cNvGrpSpPr/>
          <p:nvPr/>
        </p:nvGrpSpPr>
        <p:grpSpPr>
          <a:xfrm>
            <a:off x="1540290" y="5013235"/>
            <a:ext cx="263115" cy="263115"/>
            <a:chOff x="0" y="0"/>
            <a:chExt cx="812800" cy="812800"/>
          </a:xfrm>
        </p:grpSpPr>
        <p:sp>
          <p:nvSpPr>
            <p:cNvPr id="67" name="Freeform 6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8" name="TextBox 6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9" name="Group 69"/>
          <p:cNvGrpSpPr/>
          <p:nvPr/>
        </p:nvGrpSpPr>
        <p:grpSpPr>
          <a:xfrm>
            <a:off x="1540290" y="5860856"/>
            <a:ext cx="263115" cy="263115"/>
            <a:chOff x="0" y="0"/>
            <a:chExt cx="812800" cy="812800"/>
          </a:xfrm>
        </p:grpSpPr>
        <p:sp>
          <p:nvSpPr>
            <p:cNvPr id="70" name="Freeform 7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1" name="TextBox 7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2" name="Group 72"/>
          <p:cNvGrpSpPr/>
          <p:nvPr/>
        </p:nvGrpSpPr>
        <p:grpSpPr>
          <a:xfrm>
            <a:off x="1540290" y="6708477"/>
            <a:ext cx="263115" cy="263115"/>
            <a:chOff x="0" y="0"/>
            <a:chExt cx="812800" cy="812800"/>
          </a:xfrm>
        </p:grpSpPr>
        <p:sp>
          <p:nvSpPr>
            <p:cNvPr id="73" name="Freeform 7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4" name="TextBox 7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5" name="Group 75"/>
          <p:cNvGrpSpPr/>
          <p:nvPr/>
        </p:nvGrpSpPr>
        <p:grpSpPr>
          <a:xfrm>
            <a:off x="1540290" y="7556097"/>
            <a:ext cx="263115" cy="263115"/>
            <a:chOff x="0" y="0"/>
            <a:chExt cx="812800" cy="812800"/>
          </a:xfrm>
        </p:grpSpPr>
        <p:sp>
          <p:nvSpPr>
            <p:cNvPr id="76" name="Freeform 7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7" name="TextBox 7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8" name="Group 78"/>
          <p:cNvGrpSpPr/>
          <p:nvPr/>
        </p:nvGrpSpPr>
        <p:grpSpPr>
          <a:xfrm>
            <a:off x="1540290" y="8403718"/>
            <a:ext cx="263115" cy="263115"/>
            <a:chOff x="0" y="0"/>
            <a:chExt cx="812800" cy="812800"/>
          </a:xfrm>
        </p:grpSpPr>
        <p:sp>
          <p:nvSpPr>
            <p:cNvPr id="79" name="Freeform 79"/>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0" name="TextBox 80"/>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1" name="Group 81"/>
          <p:cNvGrpSpPr/>
          <p:nvPr/>
        </p:nvGrpSpPr>
        <p:grpSpPr>
          <a:xfrm>
            <a:off x="3023174" y="6840034"/>
            <a:ext cx="3123953" cy="1892345"/>
            <a:chOff x="0" y="0"/>
            <a:chExt cx="918170" cy="556184"/>
          </a:xfrm>
        </p:grpSpPr>
        <p:sp>
          <p:nvSpPr>
            <p:cNvPr id="82" name="Freeform 82"/>
            <p:cNvSpPr/>
            <p:nvPr/>
          </p:nvSpPr>
          <p:spPr>
            <a:xfrm>
              <a:off x="0" y="0"/>
              <a:ext cx="918170" cy="556184"/>
            </a:xfrm>
            <a:custGeom>
              <a:avLst/>
              <a:gdLst/>
              <a:ahLst/>
              <a:cxnLst/>
              <a:rect l="l" t="t" r="r" b="b"/>
              <a:pathLst>
                <a:path w="918170" h="556184">
                  <a:moveTo>
                    <a:pt x="0" y="0"/>
                  </a:moveTo>
                  <a:lnTo>
                    <a:pt x="918170" y="0"/>
                  </a:lnTo>
                  <a:lnTo>
                    <a:pt x="918170" y="556184"/>
                  </a:lnTo>
                  <a:lnTo>
                    <a:pt x="0" y="556184"/>
                  </a:lnTo>
                  <a:close/>
                </a:path>
              </a:pathLst>
            </a:custGeom>
            <a:solidFill>
              <a:srgbClr val="FFCF91"/>
            </a:solidFill>
            <a:ln w="28575">
              <a:solidFill>
                <a:srgbClr val="E76262"/>
              </a:solidFill>
            </a:ln>
          </p:spPr>
        </p:sp>
        <p:sp>
          <p:nvSpPr>
            <p:cNvPr id="83" name="TextBox 83"/>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84" name="Group 84"/>
          <p:cNvGrpSpPr/>
          <p:nvPr/>
        </p:nvGrpSpPr>
        <p:grpSpPr>
          <a:xfrm>
            <a:off x="7568427" y="6840034"/>
            <a:ext cx="2765446" cy="1892345"/>
            <a:chOff x="0" y="0"/>
            <a:chExt cx="812800" cy="556184"/>
          </a:xfrm>
        </p:grpSpPr>
        <p:sp>
          <p:nvSpPr>
            <p:cNvPr id="85" name="Freeform 85"/>
            <p:cNvSpPr/>
            <p:nvPr/>
          </p:nvSpPr>
          <p:spPr>
            <a:xfrm>
              <a:off x="0" y="0"/>
              <a:ext cx="812800" cy="556184"/>
            </a:xfrm>
            <a:custGeom>
              <a:avLst/>
              <a:gdLst/>
              <a:ahLst/>
              <a:cxnLst/>
              <a:rect l="l" t="t" r="r" b="b"/>
              <a:pathLst>
                <a:path w="812800" h="556184">
                  <a:moveTo>
                    <a:pt x="0" y="0"/>
                  </a:moveTo>
                  <a:lnTo>
                    <a:pt x="812800" y="0"/>
                  </a:lnTo>
                  <a:lnTo>
                    <a:pt x="812800" y="556184"/>
                  </a:lnTo>
                  <a:lnTo>
                    <a:pt x="0" y="556184"/>
                  </a:lnTo>
                  <a:close/>
                </a:path>
              </a:pathLst>
            </a:custGeom>
            <a:solidFill>
              <a:srgbClr val="FFCF91"/>
            </a:solidFill>
            <a:ln w="28575">
              <a:solidFill>
                <a:srgbClr val="E76262"/>
              </a:solidFill>
            </a:ln>
          </p:spPr>
        </p:sp>
        <p:sp>
          <p:nvSpPr>
            <p:cNvPr id="86" name="TextBox 86"/>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87" name="Group 87"/>
          <p:cNvGrpSpPr/>
          <p:nvPr/>
        </p:nvGrpSpPr>
        <p:grpSpPr>
          <a:xfrm>
            <a:off x="11848348" y="6795108"/>
            <a:ext cx="2765446" cy="1937270"/>
            <a:chOff x="0" y="0"/>
            <a:chExt cx="812800" cy="569388"/>
          </a:xfrm>
        </p:grpSpPr>
        <p:sp>
          <p:nvSpPr>
            <p:cNvPr id="88" name="Freeform 88"/>
            <p:cNvSpPr/>
            <p:nvPr/>
          </p:nvSpPr>
          <p:spPr>
            <a:xfrm>
              <a:off x="0" y="0"/>
              <a:ext cx="812800" cy="569388"/>
            </a:xfrm>
            <a:custGeom>
              <a:avLst/>
              <a:gdLst/>
              <a:ahLst/>
              <a:cxnLst/>
              <a:rect l="l" t="t" r="r" b="b"/>
              <a:pathLst>
                <a:path w="812800" h="569388">
                  <a:moveTo>
                    <a:pt x="0" y="0"/>
                  </a:moveTo>
                  <a:lnTo>
                    <a:pt x="812800" y="0"/>
                  </a:lnTo>
                  <a:lnTo>
                    <a:pt x="812800" y="569388"/>
                  </a:lnTo>
                  <a:lnTo>
                    <a:pt x="0" y="569388"/>
                  </a:lnTo>
                  <a:close/>
                </a:path>
              </a:pathLst>
            </a:custGeom>
            <a:solidFill>
              <a:srgbClr val="FFCF91"/>
            </a:solidFill>
            <a:ln w="28575">
              <a:solidFill>
                <a:srgbClr val="E76262"/>
              </a:solidFill>
            </a:ln>
          </p:spPr>
        </p:sp>
        <p:sp>
          <p:nvSpPr>
            <p:cNvPr id="89" name="TextBox 89"/>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90" name="Group 90"/>
          <p:cNvGrpSpPr>
            <a:grpSpLocks noChangeAspect="1"/>
          </p:cNvGrpSpPr>
          <p:nvPr/>
        </p:nvGrpSpPr>
        <p:grpSpPr>
          <a:xfrm>
            <a:off x="3023174" y="2963784"/>
            <a:ext cx="3257124" cy="3257124"/>
            <a:chOff x="0" y="0"/>
            <a:chExt cx="13884457" cy="13884457"/>
          </a:xfrm>
        </p:grpSpPr>
        <p:sp>
          <p:nvSpPr>
            <p:cNvPr id="91" name="Freeform 91"/>
            <p:cNvSpPr/>
            <p:nvPr/>
          </p:nvSpPr>
          <p:spPr>
            <a:xfrm>
              <a:off x="0" y="0"/>
              <a:ext cx="13884456" cy="13884456"/>
            </a:xfrm>
            <a:custGeom>
              <a:avLst/>
              <a:gdLst/>
              <a:ahLst/>
              <a:cxnLst/>
              <a:rect l="l" t="t" r="r" b="b"/>
              <a:pathLst>
                <a:path w="13884456" h="13884456">
                  <a:moveTo>
                    <a:pt x="0" y="13800227"/>
                  </a:moveTo>
                  <a:cubicBezTo>
                    <a:pt x="0" y="13846746"/>
                    <a:pt x="37710" y="13884456"/>
                    <a:pt x="84228" y="13884456"/>
                  </a:cubicBezTo>
                  <a:lnTo>
                    <a:pt x="13800227" y="13884456"/>
                  </a:lnTo>
                  <a:cubicBezTo>
                    <a:pt x="13846746" y="13884456"/>
                    <a:pt x="13884456" y="13846746"/>
                    <a:pt x="13884456" y="13800227"/>
                  </a:cubicBezTo>
                  <a:lnTo>
                    <a:pt x="13884456" y="6942221"/>
                  </a:lnTo>
                  <a:cubicBezTo>
                    <a:pt x="13884456" y="5025203"/>
                    <a:pt x="13107329" y="3289532"/>
                    <a:pt x="11851124" y="2033330"/>
                  </a:cubicBezTo>
                  <a:cubicBezTo>
                    <a:pt x="10594919" y="777127"/>
                    <a:pt x="8859246" y="0"/>
                    <a:pt x="6942223" y="0"/>
                  </a:cubicBezTo>
                  <a:cubicBezTo>
                    <a:pt x="5025205" y="0"/>
                    <a:pt x="3289534" y="777127"/>
                    <a:pt x="2033330" y="2033330"/>
                  </a:cubicBezTo>
                  <a:cubicBezTo>
                    <a:pt x="777126" y="3289533"/>
                    <a:pt x="0" y="5025203"/>
                    <a:pt x="0" y="6942221"/>
                  </a:cubicBezTo>
                  <a:lnTo>
                    <a:pt x="0" y="13800227"/>
                  </a:lnTo>
                  <a:close/>
                </a:path>
              </a:pathLst>
            </a:custGeom>
            <a:solidFill>
              <a:srgbClr val="E76262"/>
            </a:solidFill>
          </p:spPr>
        </p:sp>
        <p:sp>
          <p:nvSpPr>
            <p:cNvPr id="92" name="Freeform 92"/>
            <p:cNvSpPr/>
            <p:nvPr/>
          </p:nvSpPr>
          <p:spPr>
            <a:xfrm>
              <a:off x="84228" y="84228"/>
              <a:ext cx="13715999" cy="13716000"/>
            </a:xfrm>
            <a:custGeom>
              <a:avLst/>
              <a:gdLst/>
              <a:ahLst/>
              <a:cxnLst/>
              <a:rect l="l" t="t" r="r" b="b"/>
              <a:pathLst>
                <a:path w="13715999" h="13716000">
                  <a:moveTo>
                    <a:pt x="6858006" y="0"/>
                  </a:moveTo>
                  <a:cubicBezTo>
                    <a:pt x="3070442" y="0"/>
                    <a:pt x="0" y="3070428"/>
                    <a:pt x="0" y="6857993"/>
                  </a:cubicBezTo>
                  <a:lnTo>
                    <a:pt x="0" y="13715999"/>
                  </a:lnTo>
                  <a:lnTo>
                    <a:pt x="13715999" y="13715999"/>
                  </a:lnTo>
                  <a:lnTo>
                    <a:pt x="13715999" y="6857993"/>
                  </a:lnTo>
                  <a:cubicBezTo>
                    <a:pt x="13715999" y="3070428"/>
                    <a:pt x="10645571" y="0"/>
                    <a:pt x="6858006" y="0"/>
                  </a:cubicBezTo>
                  <a:close/>
                </a:path>
              </a:pathLst>
            </a:custGeom>
            <a:blipFill>
              <a:blip r:embed="rId3"/>
              <a:stretch>
                <a:fillRect l="-25000" r="-25000"/>
              </a:stretch>
            </a:blipFill>
          </p:spPr>
        </p:sp>
      </p:grpSp>
      <p:grpSp>
        <p:nvGrpSpPr>
          <p:cNvPr id="93" name="Group 93"/>
          <p:cNvGrpSpPr>
            <a:grpSpLocks noChangeAspect="1"/>
          </p:cNvGrpSpPr>
          <p:nvPr/>
        </p:nvGrpSpPr>
        <p:grpSpPr>
          <a:xfrm>
            <a:off x="11582559" y="2866542"/>
            <a:ext cx="3309441" cy="3309441"/>
            <a:chOff x="0" y="0"/>
            <a:chExt cx="13884457" cy="13884457"/>
          </a:xfrm>
        </p:grpSpPr>
        <p:sp>
          <p:nvSpPr>
            <p:cNvPr id="94" name="Freeform 94"/>
            <p:cNvSpPr/>
            <p:nvPr/>
          </p:nvSpPr>
          <p:spPr>
            <a:xfrm>
              <a:off x="0" y="0"/>
              <a:ext cx="13884456" cy="13884456"/>
            </a:xfrm>
            <a:custGeom>
              <a:avLst/>
              <a:gdLst/>
              <a:ahLst/>
              <a:cxnLst/>
              <a:rect l="l" t="t" r="r" b="b"/>
              <a:pathLst>
                <a:path w="13884456" h="13884456">
                  <a:moveTo>
                    <a:pt x="0" y="13800227"/>
                  </a:moveTo>
                  <a:cubicBezTo>
                    <a:pt x="0" y="13846746"/>
                    <a:pt x="37710" y="13884456"/>
                    <a:pt x="84228" y="13884456"/>
                  </a:cubicBezTo>
                  <a:lnTo>
                    <a:pt x="13800227" y="13884456"/>
                  </a:lnTo>
                  <a:cubicBezTo>
                    <a:pt x="13846746" y="13884456"/>
                    <a:pt x="13884456" y="13846746"/>
                    <a:pt x="13884456" y="13800227"/>
                  </a:cubicBezTo>
                  <a:lnTo>
                    <a:pt x="13884456" y="6942221"/>
                  </a:lnTo>
                  <a:cubicBezTo>
                    <a:pt x="13884456" y="5025203"/>
                    <a:pt x="13107329" y="3289532"/>
                    <a:pt x="11851124" y="2033330"/>
                  </a:cubicBezTo>
                  <a:cubicBezTo>
                    <a:pt x="10594919" y="777127"/>
                    <a:pt x="8859246" y="0"/>
                    <a:pt x="6942223" y="0"/>
                  </a:cubicBezTo>
                  <a:cubicBezTo>
                    <a:pt x="5025205" y="0"/>
                    <a:pt x="3289534" y="777127"/>
                    <a:pt x="2033330" y="2033330"/>
                  </a:cubicBezTo>
                  <a:cubicBezTo>
                    <a:pt x="777126" y="3289533"/>
                    <a:pt x="0" y="5025203"/>
                    <a:pt x="0" y="6942221"/>
                  </a:cubicBezTo>
                  <a:lnTo>
                    <a:pt x="0" y="13800227"/>
                  </a:lnTo>
                  <a:close/>
                </a:path>
              </a:pathLst>
            </a:custGeom>
            <a:solidFill>
              <a:srgbClr val="E76262"/>
            </a:solidFill>
          </p:spPr>
        </p:sp>
        <p:sp>
          <p:nvSpPr>
            <p:cNvPr id="95" name="Freeform 95"/>
            <p:cNvSpPr/>
            <p:nvPr/>
          </p:nvSpPr>
          <p:spPr>
            <a:xfrm>
              <a:off x="84228" y="84228"/>
              <a:ext cx="13715999" cy="13716000"/>
            </a:xfrm>
            <a:custGeom>
              <a:avLst/>
              <a:gdLst/>
              <a:ahLst/>
              <a:cxnLst/>
              <a:rect l="l" t="t" r="r" b="b"/>
              <a:pathLst>
                <a:path w="13715999" h="13716000">
                  <a:moveTo>
                    <a:pt x="6858006" y="0"/>
                  </a:moveTo>
                  <a:cubicBezTo>
                    <a:pt x="3070442" y="0"/>
                    <a:pt x="0" y="3070428"/>
                    <a:pt x="0" y="6857993"/>
                  </a:cubicBezTo>
                  <a:lnTo>
                    <a:pt x="0" y="13715999"/>
                  </a:lnTo>
                  <a:lnTo>
                    <a:pt x="13715999" y="13715999"/>
                  </a:lnTo>
                  <a:lnTo>
                    <a:pt x="13715999" y="6857993"/>
                  </a:lnTo>
                  <a:cubicBezTo>
                    <a:pt x="13715999" y="3070428"/>
                    <a:pt x="10645571" y="0"/>
                    <a:pt x="6858006" y="0"/>
                  </a:cubicBezTo>
                  <a:close/>
                </a:path>
              </a:pathLst>
            </a:custGeom>
            <a:blipFill>
              <a:blip r:embed="rId4"/>
              <a:stretch>
                <a:fillRect l="-25018" r="-25018"/>
              </a:stretch>
            </a:blipFill>
          </p:spPr>
        </p:sp>
      </p:grpSp>
      <p:grpSp>
        <p:nvGrpSpPr>
          <p:cNvPr id="96" name="Group 96"/>
          <p:cNvGrpSpPr>
            <a:grpSpLocks noChangeAspect="1"/>
          </p:cNvGrpSpPr>
          <p:nvPr/>
        </p:nvGrpSpPr>
        <p:grpSpPr>
          <a:xfrm>
            <a:off x="7258336" y="2866542"/>
            <a:ext cx="3339360" cy="3339360"/>
            <a:chOff x="0" y="0"/>
            <a:chExt cx="13884457" cy="13884457"/>
          </a:xfrm>
        </p:grpSpPr>
        <p:sp>
          <p:nvSpPr>
            <p:cNvPr id="97" name="Freeform 97"/>
            <p:cNvSpPr/>
            <p:nvPr/>
          </p:nvSpPr>
          <p:spPr>
            <a:xfrm>
              <a:off x="0" y="0"/>
              <a:ext cx="13884456" cy="13884456"/>
            </a:xfrm>
            <a:custGeom>
              <a:avLst/>
              <a:gdLst/>
              <a:ahLst/>
              <a:cxnLst/>
              <a:rect l="l" t="t" r="r" b="b"/>
              <a:pathLst>
                <a:path w="13884456" h="13884456">
                  <a:moveTo>
                    <a:pt x="0" y="13800227"/>
                  </a:moveTo>
                  <a:cubicBezTo>
                    <a:pt x="0" y="13846746"/>
                    <a:pt x="37710" y="13884456"/>
                    <a:pt x="84228" y="13884456"/>
                  </a:cubicBezTo>
                  <a:lnTo>
                    <a:pt x="13800227" y="13884456"/>
                  </a:lnTo>
                  <a:cubicBezTo>
                    <a:pt x="13846746" y="13884456"/>
                    <a:pt x="13884456" y="13846746"/>
                    <a:pt x="13884456" y="13800227"/>
                  </a:cubicBezTo>
                  <a:lnTo>
                    <a:pt x="13884456" y="6942221"/>
                  </a:lnTo>
                  <a:cubicBezTo>
                    <a:pt x="13884456" y="5025203"/>
                    <a:pt x="13107329" y="3289532"/>
                    <a:pt x="11851124" y="2033330"/>
                  </a:cubicBezTo>
                  <a:cubicBezTo>
                    <a:pt x="10594919" y="777127"/>
                    <a:pt x="8859246" y="0"/>
                    <a:pt x="6942223" y="0"/>
                  </a:cubicBezTo>
                  <a:cubicBezTo>
                    <a:pt x="5025205" y="0"/>
                    <a:pt x="3289534" y="777127"/>
                    <a:pt x="2033330" y="2033330"/>
                  </a:cubicBezTo>
                  <a:cubicBezTo>
                    <a:pt x="777126" y="3289533"/>
                    <a:pt x="0" y="5025203"/>
                    <a:pt x="0" y="6942221"/>
                  </a:cubicBezTo>
                  <a:lnTo>
                    <a:pt x="0" y="13800227"/>
                  </a:lnTo>
                  <a:close/>
                </a:path>
              </a:pathLst>
            </a:custGeom>
            <a:solidFill>
              <a:srgbClr val="E76262"/>
            </a:solidFill>
          </p:spPr>
        </p:sp>
        <p:sp>
          <p:nvSpPr>
            <p:cNvPr id="98" name="Freeform 98"/>
            <p:cNvSpPr/>
            <p:nvPr/>
          </p:nvSpPr>
          <p:spPr>
            <a:xfrm>
              <a:off x="84228" y="84228"/>
              <a:ext cx="13715999" cy="13716000"/>
            </a:xfrm>
            <a:custGeom>
              <a:avLst/>
              <a:gdLst/>
              <a:ahLst/>
              <a:cxnLst/>
              <a:rect l="l" t="t" r="r" b="b"/>
              <a:pathLst>
                <a:path w="13715999" h="13716000">
                  <a:moveTo>
                    <a:pt x="6858006" y="0"/>
                  </a:moveTo>
                  <a:cubicBezTo>
                    <a:pt x="3070442" y="0"/>
                    <a:pt x="0" y="3070428"/>
                    <a:pt x="0" y="6857993"/>
                  </a:cubicBezTo>
                  <a:lnTo>
                    <a:pt x="0" y="13715999"/>
                  </a:lnTo>
                  <a:lnTo>
                    <a:pt x="13715999" y="13715999"/>
                  </a:lnTo>
                  <a:lnTo>
                    <a:pt x="13715999" y="6857993"/>
                  </a:lnTo>
                  <a:cubicBezTo>
                    <a:pt x="13715999" y="3070428"/>
                    <a:pt x="10645571" y="0"/>
                    <a:pt x="6858006" y="0"/>
                  </a:cubicBezTo>
                  <a:close/>
                </a:path>
              </a:pathLst>
            </a:custGeom>
            <a:blipFill>
              <a:blip r:embed="rId5"/>
              <a:stretch>
                <a:fillRect l="-11809" r="-21523"/>
              </a:stretch>
            </a:blipFill>
          </p:spPr>
        </p:sp>
      </p:grpSp>
      <p:sp>
        <p:nvSpPr>
          <p:cNvPr id="99" name="Freeform 99"/>
          <p:cNvSpPr/>
          <p:nvPr/>
        </p:nvSpPr>
        <p:spPr>
          <a:xfrm rot="1743030">
            <a:off x="2487752" y="3702363"/>
            <a:ext cx="1070845" cy="926501"/>
          </a:xfrm>
          <a:custGeom>
            <a:avLst/>
            <a:gdLst/>
            <a:ahLst/>
            <a:cxnLst/>
            <a:rect l="l" t="t" r="r" b="b"/>
            <a:pathLst>
              <a:path w="1070845" h="926501">
                <a:moveTo>
                  <a:pt x="0" y="0"/>
                </a:moveTo>
                <a:lnTo>
                  <a:pt x="1070845" y="0"/>
                </a:lnTo>
                <a:lnTo>
                  <a:pt x="1070845" y="926502"/>
                </a:lnTo>
                <a:lnTo>
                  <a:pt x="0" y="926502"/>
                </a:lnTo>
                <a:lnTo>
                  <a:pt x="0" y="0"/>
                </a:lnTo>
                <a:close/>
              </a:path>
            </a:pathLst>
          </a:custGeom>
          <a:blipFill>
            <a:blip r:embed="rId6">
              <a:extLst>
                <a:ext uri="{96DAC541-7B7A-43D3-8B79-37D633B846F1}">
                  <asvg:svgBlip xmlns="" xmlns:asvg="http://schemas.microsoft.com/office/drawing/2016/SVG/main" r:embed="rId7"/>
                </a:ext>
              </a:extLst>
            </a:blip>
            <a:stretch>
              <a:fillRect r="-58022" b="-75336"/>
            </a:stretch>
          </a:blipFill>
        </p:spPr>
      </p:sp>
      <p:grpSp>
        <p:nvGrpSpPr>
          <p:cNvPr id="100" name="Group 100"/>
          <p:cNvGrpSpPr/>
          <p:nvPr/>
        </p:nvGrpSpPr>
        <p:grpSpPr>
          <a:xfrm>
            <a:off x="4804647" y="1075737"/>
            <a:ext cx="8098125" cy="1357143"/>
            <a:chOff x="0" y="0"/>
            <a:chExt cx="2408213" cy="403586"/>
          </a:xfrm>
        </p:grpSpPr>
        <p:sp>
          <p:nvSpPr>
            <p:cNvPr id="101" name="Freeform 101"/>
            <p:cNvSpPr/>
            <p:nvPr/>
          </p:nvSpPr>
          <p:spPr>
            <a:xfrm>
              <a:off x="0" y="0"/>
              <a:ext cx="2408213" cy="403586"/>
            </a:xfrm>
            <a:custGeom>
              <a:avLst/>
              <a:gdLst/>
              <a:ahLst/>
              <a:cxnLst/>
              <a:rect l="l" t="t" r="r" b="b"/>
              <a:pathLst>
                <a:path w="2408213" h="403586">
                  <a:moveTo>
                    <a:pt x="95601" y="0"/>
                  </a:moveTo>
                  <a:lnTo>
                    <a:pt x="2312611" y="0"/>
                  </a:lnTo>
                  <a:cubicBezTo>
                    <a:pt x="2337966" y="0"/>
                    <a:pt x="2362283" y="10072"/>
                    <a:pt x="2380212" y="28001"/>
                  </a:cubicBezTo>
                  <a:cubicBezTo>
                    <a:pt x="2398140" y="45930"/>
                    <a:pt x="2408213" y="70246"/>
                    <a:pt x="2408213" y="95601"/>
                  </a:cubicBezTo>
                  <a:lnTo>
                    <a:pt x="2408213" y="307984"/>
                  </a:lnTo>
                  <a:cubicBezTo>
                    <a:pt x="2408213" y="360784"/>
                    <a:pt x="2365410" y="403586"/>
                    <a:pt x="2312611" y="403586"/>
                  </a:cubicBezTo>
                  <a:lnTo>
                    <a:pt x="95601" y="403586"/>
                  </a:lnTo>
                  <a:cubicBezTo>
                    <a:pt x="42802" y="403586"/>
                    <a:pt x="0" y="360784"/>
                    <a:pt x="0" y="307984"/>
                  </a:cubicBezTo>
                  <a:lnTo>
                    <a:pt x="0" y="95601"/>
                  </a:lnTo>
                  <a:cubicBezTo>
                    <a:pt x="0" y="42802"/>
                    <a:pt x="42802" y="0"/>
                    <a:pt x="95601" y="0"/>
                  </a:cubicBezTo>
                  <a:close/>
                </a:path>
              </a:pathLst>
            </a:custGeom>
            <a:solidFill>
              <a:srgbClr val="FFCF91"/>
            </a:solidFill>
            <a:ln w="47625">
              <a:solidFill>
                <a:srgbClr val="E76262"/>
              </a:solidFill>
            </a:ln>
          </p:spPr>
        </p:sp>
        <p:sp>
          <p:nvSpPr>
            <p:cNvPr id="102" name="TextBox 102"/>
            <p:cNvSpPr txBox="1"/>
            <p:nvPr/>
          </p:nvSpPr>
          <p:spPr>
            <a:xfrm>
              <a:off x="0" y="-28575"/>
              <a:ext cx="812800" cy="841375"/>
            </a:xfrm>
            <a:prstGeom prst="rect">
              <a:avLst/>
            </a:prstGeom>
          </p:spPr>
          <p:txBody>
            <a:bodyPr lIns="44991" tIns="44991" rIns="44991" bIns="44991" rtlCol="0" anchor="ctr"/>
            <a:lstStyle/>
            <a:p>
              <a:pPr algn="ctr">
                <a:lnSpc>
                  <a:spcPts val="2659"/>
                </a:lnSpc>
              </a:pPr>
              <a:endParaRPr/>
            </a:p>
          </p:txBody>
        </p:sp>
      </p:grpSp>
      <p:sp>
        <p:nvSpPr>
          <p:cNvPr id="103" name="Freeform 103"/>
          <p:cNvSpPr/>
          <p:nvPr/>
        </p:nvSpPr>
        <p:spPr>
          <a:xfrm rot="-2375794" flipH="1">
            <a:off x="14628779" y="5482346"/>
            <a:ext cx="1070845" cy="926501"/>
          </a:xfrm>
          <a:custGeom>
            <a:avLst/>
            <a:gdLst/>
            <a:ahLst/>
            <a:cxnLst/>
            <a:rect l="l" t="t" r="r" b="b"/>
            <a:pathLst>
              <a:path w="1070845" h="926501">
                <a:moveTo>
                  <a:pt x="1070845" y="0"/>
                </a:moveTo>
                <a:lnTo>
                  <a:pt x="0" y="0"/>
                </a:lnTo>
                <a:lnTo>
                  <a:pt x="0" y="926502"/>
                </a:lnTo>
                <a:lnTo>
                  <a:pt x="1070845" y="926502"/>
                </a:lnTo>
                <a:lnTo>
                  <a:pt x="1070845" y="0"/>
                </a:lnTo>
                <a:close/>
              </a:path>
            </a:pathLst>
          </a:custGeom>
          <a:blipFill>
            <a:blip r:embed="rId6">
              <a:extLst>
                <a:ext uri="{96DAC541-7B7A-43D3-8B79-37D633B846F1}">
                  <asvg:svgBlip xmlns="" xmlns:asvg="http://schemas.microsoft.com/office/drawing/2016/SVG/main" r:embed="rId7"/>
                </a:ext>
              </a:extLst>
            </a:blip>
            <a:stretch>
              <a:fillRect r="-58022" b="-75336"/>
            </a:stretch>
          </a:blipFill>
        </p:spPr>
      </p:sp>
      <p:grpSp>
        <p:nvGrpSpPr>
          <p:cNvPr id="104" name="Group 104"/>
          <p:cNvGrpSpPr/>
          <p:nvPr/>
        </p:nvGrpSpPr>
        <p:grpSpPr>
          <a:xfrm>
            <a:off x="15884097" y="1199269"/>
            <a:ext cx="2186871" cy="1506726"/>
            <a:chOff x="0" y="-302496"/>
            <a:chExt cx="2915829" cy="2008968"/>
          </a:xfrm>
        </p:grpSpPr>
        <p:grpSp>
          <p:nvGrpSpPr>
            <p:cNvPr id="105" name="Group 105"/>
            <p:cNvGrpSpPr/>
            <p:nvPr/>
          </p:nvGrpSpPr>
          <p:grpSpPr>
            <a:xfrm>
              <a:off x="0" y="0"/>
              <a:ext cx="2915827" cy="1588780"/>
              <a:chOff x="0" y="0"/>
              <a:chExt cx="595553" cy="324506"/>
            </a:xfrm>
          </p:grpSpPr>
          <p:sp>
            <p:nvSpPr>
              <p:cNvPr id="106" name="Freeform 106"/>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107" name="TextBox 10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08" name="Group 108"/>
            <p:cNvGrpSpPr/>
            <p:nvPr/>
          </p:nvGrpSpPr>
          <p:grpSpPr>
            <a:xfrm>
              <a:off x="135707" y="-302496"/>
              <a:ext cx="2780122" cy="2008968"/>
              <a:chOff x="0" y="-85725"/>
              <a:chExt cx="567835" cy="410329"/>
            </a:xfrm>
          </p:grpSpPr>
          <p:sp>
            <p:nvSpPr>
              <p:cNvPr id="109" name="Freeform 109"/>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110" name="TextBox 110"/>
              <p:cNvSpPr txBox="1"/>
              <p:nvPr/>
            </p:nvSpPr>
            <p:spPr>
              <a:xfrm>
                <a:off x="0" y="-85725"/>
                <a:ext cx="567835" cy="410329"/>
              </a:xfrm>
              <a:prstGeom prst="rect">
                <a:avLst/>
              </a:prstGeom>
            </p:spPr>
            <p:txBody>
              <a:bodyPr lIns="51986" tIns="51986" rIns="51986" bIns="51986" rtlCol="0" anchor="ctr"/>
              <a:lstStyle/>
              <a:p>
                <a:pPr algn="ctr">
                  <a:lnSpc>
                    <a:spcPts val="4899"/>
                  </a:lnSpc>
                </a:pPr>
                <a:r>
                  <a:rPr lang="en-US" sz="3499" dirty="0" err="1">
                    <a:solidFill>
                      <a:srgbClr val="FFFFFF"/>
                    </a:solidFill>
                    <a:latin typeface="Arimo"/>
                  </a:rPr>
                  <a:t>Зміст</a:t>
                </a:r>
                <a:endParaRPr lang="en-US" sz="3499" dirty="0">
                  <a:solidFill>
                    <a:srgbClr val="FFFFFF"/>
                  </a:solidFill>
                  <a:latin typeface="Arimo"/>
                </a:endParaRPr>
              </a:p>
            </p:txBody>
          </p:sp>
        </p:grpSp>
      </p:grpSp>
      <p:sp>
        <p:nvSpPr>
          <p:cNvPr id="111" name="TextBox 111"/>
          <p:cNvSpPr txBox="1"/>
          <p:nvPr/>
        </p:nvSpPr>
        <p:spPr>
          <a:xfrm>
            <a:off x="2929366" y="7001306"/>
            <a:ext cx="3311569" cy="1604010"/>
          </a:xfrm>
          <a:prstGeom prst="rect">
            <a:avLst/>
          </a:prstGeom>
        </p:spPr>
        <p:txBody>
          <a:bodyPr lIns="0" tIns="0" rIns="0" bIns="0" rtlCol="0" anchor="t">
            <a:spAutoFit/>
          </a:bodyPr>
          <a:lstStyle/>
          <a:p>
            <a:pPr marL="0" lvl="0" indent="0" algn="ctr">
              <a:lnSpc>
                <a:spcPts val="4349"/>
              </a:lnSpc>
              <a:spcBef>
                <a:spcPct val="0"/>
              </a:spcBef>
            </a:pPr>
            <a:r>
              <a:rPr lang="en-US" sz="2899">
                <a:solidFill>
                  <a:srgbClr val="4A9194"/>
                </a:solidFill>
                <a:latin typeface="Sniglet"/>
              </a:rPr>
              <a:t>індивідуальний професійний розвиток</a:t>
            </a:r>
          </a:p>
        </p:txBody>
      </p:sp>
      <p:grpSp>
        <p:nvGrpSpPr>
          <p:cNvPr id="112" name="Group 112"/>
          <p:cNvGrpSpPr/>
          <p:nvPr/>
        </p:nvGrpSpPr>
        <p:grpSpPr>
          <a:xfrm>
            <a:off x="594866" y="1690137"/>
            <a:ext cx="1232729" cy="7134324"/>
            <a:chOff x="0" y="0"/>
            <a:chExt cx="1643639" cy="9512432"/>
          </a:xfrm>
        </p:grpSpPr>
        <p:sp>
          <p:nvSpPr>
            <p:cNvPr id="113" name="TextBox 113"/>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14" name="TextBox 114"/>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15" name="TextBox 115"/>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16" name="TextBox 116"/>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17" name="TextBox 117"/>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18" name="TextBox 118"/>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19" name="TextBox 119"/>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20" name="TextBox 120"/>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21" name="TextBox 121"/>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122" name="TextBox 122"/>
          <p:cNvSpPr txBox="1"/>
          <p:nvPr/>
        </p:nvSpPr>
        <p:spPr>
          <a:xfrm>
            <a:off x="5381129" y="1316159"/>
            <a:ext cx="7016109" cy="876300"/>
          </a:xfrm>
          <a:prstGeom prst="rect">
            <a:avLst/>
          </a:prstGeom>
        </p:spPr>
        <p:txBody>
          <a:bodyPr lIns="0" tIns="0" rIns="0" bIns="0" rtlCol="0" anchor="t">
            <a:spAutoFit/>
          </a:bodyPr>
          <a:lstStyle/>
          <a:p>
            <a:pPr marL="0" lvl="0" indent="0" algn="ctr">
              <a:lnSpc>
                <a:spcPts val="6959"/>
              </a:lnSpc>
              <a:spcBef>
                <a:spcPct val="0"/>
              </a:spcBef>
            </a:pPr>
            <a:r>
              <a:rPr lang="en-US" sz="5799">
                <a:solidFill>
                  <a:srgbClr val="496D63"/>
                </a:solidFill>
                <a:latin typeface="Sniglet"/>
              </a:rPr>
              <a:t>ЗМІСТ</a:t>
            </a:r>
          </a:p>
        </p:txBody>
      </p:sp>
      <p:sp>
        <p:nvSpPr>
          <p:cNvPr id="123" name="TextBox 123"/>
          <p:cNvSpPr txBox="1"/>
          <p:nvPr/>
        </p:nvSpPr>
        <p:spPr>
          <a:xfrm>
            <a:off x="7737600" y="7118042"/>
            <a:ext cx="2427099" cy="1163955"/>
          </a:xfrm>
          <a:prstGeom prst="rect">
            <a:avLst/>
          </a:prstGeom>
        </p:spPr>
        <p:txBody>
          <a:bodyPr lIns="0" tIns="0" rIns="0" bIns="0" rtlCol="0" anchor="t">
            <a:spAutoFit/>
          </a:bodyPr>
          <a:lstStyle/>
          <a:p>
            <a:pPr marL="0" lvl="0" indent="0" algn="ctr">
              <a:lnSpc>
                <a:spcPts val="4799"/>
              </a:lnSpc>
              <a:spcBef>
                <a:spcPct val="0"/>
              </a:spcBef>
            </a:pPr>
            <a:r>
              <a:rPr lang="en-US" sz="3199">
                <a:solidFill>
                  <a:srgbClr val="4A9194"/>
                </a:solidFill>
                <a:latin typeface="Sniglet"/>
              </a:rPr>
              <a:t>професійні конкурси</a:t>
            </a:r>
          </a:p>
        </p:txBody>
      </p:sp>
      <p:sp>
        <p:nvSpPr>
          <p:cNvPr id="124" name="TextBox 124"/>
          <p:cNvSpPr txBox="1"/>
          <p:nvPr/>
        </p:nvSpPr>
        <p:spPr>
          <a:xfrm>
            <a:off x="12017522" y="7077851"/>
            <a:ext cx="2596273" cy="1276535"/>
          </a:xfrm>
          <a:prstGeom prst="rect">
            <a:avLst/>
          </a:prstGeom>
        </p:spPr>
        <p:txBody>
          <a:bodyPr lIns="0" tIns="0" rIns="0" bIns="0" rtlCol="0" anchor="t">
            <a:spAutoFit/>
          </a:bodyPr>
          <a:lstStyle/>
          <a:p>
            <a:pPr marL="0" lvl="0" indent="0" algn="ctr">
              <a:lnSpc>
                <a:spcPts val="5242"/>
              </a:lnSpc>
              <a:spcBef>
                <a:spcPct val="0"/>
              </a:spcBef>
            </a:pPr>
            <a:r>
              <a:rPr lang="en-US" sz="3495">
                <a:solidFill>
                  <a:srgbClr val="4A9194"/>
                </a:solidFill>
                <a:latin typeface="Sniglet"/>
              </a:rPr>
              <a:t>освітні проєкти</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grpSp>
        <p:nvGrpSpPr>
          <p:cNvPr id="2" name="Group 2"/>
          <p:cNvGrpSpPr/>
          <p:nvPr/>
        </p:nvGrpSpPr>
        <p:grpSpPr>
          <a:xfrm>
            <a:off x="15666322" y="1419581"/>
            <a:ext cx="1998307" cy="1015766"/>
            <a:chOff x="0" y="0"/>
            <a:chExt cx="544201" cy="276625"/>
          </a:xfrm>
        </p:grpSpPr>
        <p:sp>
          <p:nvSpPr>
            <p:cNvPr id="3" name="Freeform 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4" name="TextBox 4"/>
            <p:cNvSpPr txBox="1"/>
            <p:nvPr/>
          </p:nvSpPr>
          <p:spPr>
            <a:xfrm>
              <a:off x="0" y="-66675"/>
              <a:ext cx="812800" cy="879475"/>
            </a:xfrm>
            <a:prstGeom prst="rect">
              <a:avLst/>
            </a:prstGeom>
          </p:spPr>
          <p:txBody>
            <a:bodyPr lIns="51986" tIns="51986" rIns="51986" bIns="51986" rtlCol="0" anchor="ctr"/>
            <a:lstStyle/>
            <a:p>
              <a:pPr algn="ctr">
                <a:lnSpc>
                  <a:spcPts val="4200"/>
                </a:lnSpc>
              </a:pPr>
              <a:endParaRPr/>
            </a:p>
          </p:txBody>
        </p:sp>
      </p:grpSp>
      <p:sp>
        <p:nvSpPr>
          <p:cNvPr id="5" name="Freeform 5"/>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 xmlns:asvg="http://schemas.microsoft.com/office/drawing/2016/SVG/main" r:embed="rId3"/>
                </a:ext>
              </a:extLst>
            </a:blip>
            <a:stretch>
              <a:fillRect r="-90379" b="-3737"/>
            </a:stretch>
          </a:blipFill>
        </p:spPr>
      </p:sp>
      <p:sp>
        <p:nvSpPr>
          <p:cNvPr id="6" name="Freeform 6"/>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 xmlns:asvg="http://schemas.microsoft.com/office/drawing/2016/SVG/main" r:embed="rId3"/>
                </a:ext>
              </a:extLst>
            </a:blip>
            <a:stretch>
              <a:fillRect l="-90379" t="-3737"/>
            </a:stretch>
          </a:blipFill>
        </p:spPr>
      </p:sp>
      <p:grpSp>
        <p:nvGrpSpPr>
          <p:cNvPr id="7" name="Group 7"/>
          <p:cNvGrpSpPr/>
          <p:nvPr/>
        </p:nvGrpSpPr>
        <p:grpSpPr>
          <a:xfrm>
            <a:off x="15164201" y="3904500"/>
            <a:ext cx="2279617" cy="1191585"/>
            <a:chOff x="0" y="0"/>
            <a:chExt cx="3039489" cy="1588780"/>
          </a:xfrm>
        </p:grpSpPr>
        <p:grpSp>
          <p:nvGrpSpPr>
            <p:cNvPr id="8" name="Group 8"/>
            <p:cNvGrpSpPr/>
            <p:nvPr/>
          </p:nvGrpSpPr>
          <p:grpSpPr>
            <a:xfrm>
              <a:off x="0" y="0"/>
              <a:ext cx="3039489" cy="1588780"/>
              <a:chOff x="0" y="0"/>
              <a:chExt cx="620810" cy="324506"/>
            </a:xfrm>
          </p:grpSpPr>
          <p:sp>
            <p:nvSpPr>
              <p:cNvPr id="9" name="Freeform 9"/>
              <p:cNvSpPr/>
              <p:nvPr/>
            </p:nvSpPr>
            <p:spPr>
              <a:xfrm>
                <a:off x="0" y="0"/>
                <a:ext cx="620810" cy="324506"/>
              </a:xfrm>
              <a:custGeom>
                <a:avLst/>
                <a:gdLst/>
                <a:ahLst/>
                <a:cxnLst/>
                <a:rect l="l" t="t" r="r" b="b"/>
                <a:pathLst>
                  <a:path w="620810" h="324506">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id="10" name="TextBox 1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1" name="Group 11"/>
            <p:cNvGrpSpPr/>
            <p:nvPr/>
          </p:nvGrpSpPr>
          <p:grpSpPr>
            <a:xfrm>
              <a:off x="1234950" y="117213"/>
              <a:ext cx="1688828" cy="1354354"/>
              <a:chOff x="0" y="0"/>
              <a:chExt cx="344940" cy="276625"/>
            </a:xfrm>
          </p:grpSpPr>
          <p:sp>
            <p:nvSpPr>
              <p:cNvPr id="12" name="Freeform 12"/>
              <p:cNvSpPr/>
              <p:nvPr/>
            </p:nvSpPr>
            <p:spPr>
              <a:xfrm>
                <a:off x="0" y="0"/>
                <a:ext cx="344940" cy="276625"/>
              </a:xfrm>
              <a:custGeom>
                <a:avLst/>
                <a:gdLst/>
                <a:ahLst/>
                <a:cxnLst/>
                <a:rect l="l" t="t" r="r" b="b"/>
                <a:pathLst>
                  <a:path w="344940" h="276625">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a:solidFill>
                  <a:srgbClr val="FCF4E8"/>
                </a:solidFill>
              </a:ln>
            </p:spPr>
          </p:sp>
          <p:sp>
            <p:nvSpPr>
              <p:cNvPr id="13" name="TextBox 13"/>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4" name="Group 14"/>
          <p:cNvGrpSpPr/>
          <p:nvPr/>
        </p:nvGrpSpPr>
        <p:grpSpPr>
          <a:xfrm>
            <a:off x="15164201" y="5190915"/>
            <a:ext cx="2279617" cy="1191585"/>
            <a:chOff x="0" y="0"/>
            <a:chExt cx="3039489" cy="1588780"/>
          </a:xfrm>
        </p:grpSpPr>
        <p:grpSp>
          <p:nvGrpSpPr>
            <p:cNvPr id="15" name="Group 15"/>
            <p:cNvGrpSpPr/>
            <p:nvPr/>
          </p:nvGrpSpPr>
          <p:grpSpPr>
            <a:xfrm>
              <a:off x="0" y="0"/>
              <a:ext cx="3039489" cy="1588780"/>
              <a:chOff x="0" y="0"/>
              <a:chExt cx="620810" cy="324506"/>
            </a:xfrm>
          </p:grpSpPr>
          <p:sp>
            <p:nvSpPr>
              <p:cNvPr id="16" name="Freeform 16"/>
              <p:cNvSpPr/>
              <p:nvPr/>
            </p:nvSpPr>
            <p:spPr>
              <a:xfrm>
                <a:off x="0" y="0"/>
                <a:ext cx="620810" cy="324506"/>
              </a:xfrm>
              <a:custGeom>
                <a:avLst/>
                <a:gdLst/>
                <a:ahLst/>
                <a:cxnLst/>
                <a:rect l="l" t="t" r="r" b="b"/>
                <a:pathLst>
                  <a:path w="620810" h="324506">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6262"/>
              </a:solidFill>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8" name="Group 18"/>
            <p:cNvGrpSpPr/>
            <p:nvPr/>
          </p:nvGrpSpPr>
          <p:grpSpPr>
            <a:xfrm>
              <a:off x="1234950" y="117213"/>
              <a:ext cx="1688828" cy="1354354"/>
              <a:chOff x="0" y="0"/>
              <a:chExt cx="344940" cy="276625"/>
            </a:xfrm>
          </p:grpSpPr>
          <p:sp>
            <p:nvSpPr>
              <p:cNvPr id="19" name="Freeform 19"/>
              <p:cNvSpPr/>
              <p:nvPr/>
            </p:nvSpPr>
            <p:spPr>
              <a:xfrm>
                <a:off x="0" y="0"/>
                <a:ext cx="344940" cy="276625"/>
              </a:xfrm>
              <a:custGeom>
                <a:avLst/>
                <a:gdLst/>
                <a:ahLst/>
                <a:cxnLst/>
                <a:rect l="l" t="t" r="r" b="b"/>
                <a:pathLst>
                  <a:path w="344940" h="276625">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6262"/>
              </a:solidFill>
              <a:ln w="28575">
                <a:solidFill>
                  <a:srgbClr val="FCF4E8"/>
                </a:solidFill>
              </a:ln>
            </p:spPr>
          </p:sp>
          <p:sp>
            <p:nvSpPr>
              <p:cNvPr id="20" name="TextBox 2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1" name="Group 21"/>
          <p:cNvGrpSpPr/>
          <p:nvPr/>
        </p:nvGrpSpPr>
        <p:grpSpPr>
          <a:xfrm>
            <a:off x="15164201" y="6477329"/>
            <a:ext cx="2279617" cy="1191585"/>
            <a:chOff x="0" y="0"/>
            <a:chExt cx="3039489" cy="1588780"/>
          </a:xfrm>
        </p:grpSpPr>
        <p:grpSp>
          <p:nvGrpSpPr>
            <p:cNvPr id="22" name="Group 22"/>
            <p:cNvGrpSpPr/>
            <p:nvPr/>
          </p:nvGrpSpPr>
          <p:grpSpPr>
            <a:xfrm>
              <a:off x="0" y="0"/>
              <a:ext cx="3039489" cy="1588780"/>
              <a:chOff x="0" y="0"/>
              <a:chExt cx="620810" cy="324506"/>
            </a:xfrm>
          </p:grpSpPr>
          <p:sp>
            <p:nvSpPr>
              <p:cNvPr id="23" name="Freeform 23"/>
              <p:cNvSpPr/>
              <p:nvPr/>
            </p:nvSpPr>
            <p:spPr>
              <a:xfrm>
                <a:off x="0" y="0"/>
                <a:ext cx="620810" cy="324506"/>
              </a:xfrm>
              <a:custGeom>
                <a:avLst/>
                <a:gdLst/>
                <a:ahLst/>
                <a:cxnLst/>
                <a:rect l="l" t="t" r="r" b="b"/>
                <a:pathLst>
                  <a:path w="620810" h="324506">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5" name="Group 25"/>
            <p:cNvGrpSpPr/>
            <p:nvPr/>
          </p:nvGrpSpPr>
          <p:grpSpPr>
            <a:xfrm>
              <a:off x="1234950" y="117213"/>
              <a:ext cx="1688828" cy="1354354"/>
              <a:chOff x="0" y="0"/>
              <a:chExt cx="344940" cy="276625"/>
            </a:xfrm>
          </p:grpSpPr>
          <p:sp>
            <p:nvSpPr>
              <p:cNvPr id="26" name="Freeform 26"/>
              <p:cNvSpPr/>
              <p:nvPr/>
            </p:nvSpPr>
            <p:spPr>
              <a:xfrm>
                <a:off x="0" y="0"/>
                <a:ext cx="344940" cy="276625"/>
              </a:xfrm>
              <a:custGeom>
                <a:avLst/>
                <a:gdLst/>
                <a:ahLst/>
                <a:cxnLst/>
                <a:rect l="l" t="t" r="r" b="b"/>
                <a:pathLst>
                  <a:path w="344940" h="276625">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a:solidFill>
                  <a:srgbClr val="FCF4E8"/>
                </a:solidFill>
              </a:ln>
            </p:spPr>
          </p:sp>
          <p:sp>
            <p:nvSpPr>
              <p:cNvPr id="27" name="TextBox 2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8" name="Group 28"/>
          <p:cNvGrpSpPr/>
          <p:nvPr/>
        </p:nvGrpSpPr>
        <p:grpSpPr>
          <a:xfrm>
            <a:off x="15164201" y="7763743"/>
            <a:ext cx="2279617" cy="1191585"/>
            <a:chOff x="0" y="0"/>
            <a:chExt cx="3039489" cy="1588780"/>
          </a:xfrm>
        </p:grpSpPr>
        <p:grpSp>
          <p:nvGrpSpPr>
            <p:cNvPr id="29" name="Group 29"/>
            <p:cNvGrpSpPr/>
            <p:nvPr/>
          </p:nvGrpSpPr>
          <p:grpSpPr>
            <a:xfrm>
              <a:off x="0" y="0"/>
              <a:ext cx="3039489" cy="1588780"/>
              <a:chOff x="0" y="0"/>
              <a:chExt cx="620810" cy="324506"/>
            </a:xfrm>
          </p:grpSpPr>
          <p:sp>
            <p:nvSpPr>
              <p:cNvPr id="30" name="Freeform 30"/>
              <p:cNvSpPr/>
              <p:nvPr/>
            </p:nvSpPr>
            <p:spPr>
              <a:xfrm>
                <a:off x="0" y="0"/>
                <a:ext cx="620810" cy="324506"/>
              </a:xfrm>
              <a:custGeom>
                <a:avLst/>
                <a:gdLst/>
                <a:ahLst/>
                <a:cxnLst/>
                <a:rect l="l" t="t" r="r" b="b"/>
                <a:pathLst>
                  <a:path w="620810" h="324506">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id="31" name="TextBox 3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2" name="Group 32"/>
            <p:cNvGrpSpPr/>
            <p:nvPr/>
          </p:nvGrpSpPr>
          <p:grpSpPr>
            <a:xfrm>
              <a:off x="1234950" y="117213"/>
              <a:ext cx="1688828" cy="1354354"/>
              <a:chOff x="0" y="0"/>
              <a:chExt cx="344940" cy="276625"/>
            </a:xfrm>
          </p:grpSpPr>
          <p:sp>
            <p:nvSpPr>
              <p:cNvPr id="33" name="Freeform 33"/>
              <p:cNvSpPr/>
              <p:nvPr/>
            </p:nvSpPr>
            <p:spPr>
              <a:xfrm>
                <a:off x="0" y="0"/>
                <a:ext cx="344940" cy="276625"/>
              </a:xfrm>
              <a:custGeom>
                <a:avLst/>
                <a:gdLst/>
                <a:ahLst/>
                <a:cxnLst/>
                <a:rect l="l" t="t" r="r" b="b"/>
                <a:pathLst>
                  <a:path w="344940" h="276625">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a:solidFill>
                  <a:srgbClr val="FCF4E8"/>
                </a:solidFill>
              </a:ln>
            </p:spPr>
          </p:sp>
          <p:sp>
            <p:nvSpPr>
              <p:cNvPr id="34" name="TextBox 3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sp>
        <p:nvSpPr>
          <p:cNvPr id="35" name="Freeform 35"/>
          <p:cNvSpPr/>
          <p:nvPr/>
        </p:nvSpPr>
        <p:spPr>
          <a:xfrm rot="5400000">
            <a:off x="14864340" y="4600870"/>
            <a:ext cx="7623658" cy="1261080"/>
          </a:xfrm>
          <a:custGeom>
            <a:avLst/>
            <a:gdLst/>
            <a:ahLst/>
            <a:cxnLst/>
            <a:rect l="l" t="t" r="r" b="b"/>
            <a:pathLst>
              <a:path w="7623658" h="1261080">
                <a:moveTo>
                  <a:pt x="0" y="0"/>
                </a:moveTo>
                <a:lnTo>
                  <a:pt x="7623658" y="0"/>
                </a:lnTo>
                <a:lnTo>
                  <a:pt x="7623658" y="1261080"/>
                </a:lnTo>
                <a:lnTo>
                  <a:pt x="0" y="1261080"/>
                </a:lnTo>
                <a:lnTo>
                  <a:pt x="0" y="0"/>
                </a:lnTo>
                <a:close/>
              </a:path>
            </a:pathLst>
          </a:custGeom>
          <a:blipFill>
            <a:blip r:embed="rId4"/>
            <a:stretch>
              <a:fillRect/>
            </a:stretch>
          </a:blipFill>
        </p:spPr>
      </p:sp>
      <p:grpSp>
        <p:nvGrpSpPr>
          <p:cNvPr id="36" name="Group 36"/>
          <p:cNvGrpSpPr/>
          <p:nvPr/>
        </p:nvGrpSpPr>
        <p:grpSpPr>
          <a:xfrm>
            <a:off x="661541" y="1470992"/>
            <a:ext cx="1232729" cy="7134324"/>
            <a:chOff x="0" y="0"/>
            <a:chExt cx="1643639" cy="9512432"/>
          </a:xfrm>
        </p:grpSpPr>
        <p:sp>
          <p:nvSpPr>
            <p:cNvPr id="37" name="TextBox 37"/>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38" name="TextBox 38"/>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39" name="TextBox 39"/>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0" name="TextBox 40"/>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1" name="TextBox 41"/>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2" name="TextBox 42"/>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3" name="TextBox 43"/>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4" name="TextBox 44"/>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5" name="TextBox 45"/>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46" name="Freeform 46"/>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5"/>
            <a:stretch>
              <a:fillRect/>
            </a:stretch>
          </a:blipFill>
        </p:spPr>
      </p:sp>
      <p:grpSp>
        <p:nvGrpSpPr>
          <p:cNvPr id="47" name="Group 47"/>
          <p:cNvGrpSpPr/>
          <p:nvPr/>
        </p:nvGrpSpPr>
        <p:grpSpPr>
          <a:xfrm>
            <a:off x="1028700" y="743240"/>
            <a:ext cx="15613811" cy="8800520"/>
            <a:chOff x="0" y="0"/>
            <a:chExt cx="4112279" cy="2317832"/>
          </a:xfrm>
        </p:grpSpPr>
        <p:sp>
          <p:nvSpPr>
            <p:cNvPr id="48" name="Freeform 48"/>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49" name="TextBox 49"/>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50" name="Group 50"/>
          <p:cNvGrpSpPr/>
          <p:nvPr/>
        </p:nvGrpSpPr>
        <p:grpSpPr>
          <a:xfrm>
            <a:off x="1337094" y="1028700"/>
            <a:ext cx="14956138" cy="8229600"/>
            <a:chOff x="0" y="0"/>
            <a:chExt cx="3939065" cy="2167467"/>
          </a:xfrm>
        </p:grpSpPr>
        <p:sp>
          <p:nvSpPr>
            <p:cNvPr id="51" name="Freeform 51"/>
            <p:cNvSpPr/>
            <p:nvPr/>
          </p:nvSpPr>
          <p:spPr>
            <a:xfrm>
              <a:off x="0" y="0"/>
              <a:ext cx="3939065" cy="2167467"/>
            </a:xfrm>
            <a:custGeom>
              <a:avLst/>
              <a:gdLst/>
              <a:ahLst/>
              <a:cxnLst/>
              <a:rect l="l" t="t" r="r" b="b"/>
              <a:pathLst>
                <a:path w="3939065" h="2167467">
                  <a:moveTo>
                    <a:pt x="10353" y="0"/>
                  </a:moveTo>
                  <a:lnTo>
                    <a:pt x="3928713" y="0"/>
                  </a:lnTo>
                  <a:cubicBezTo>
                    <a:pt x="3931458" y="0"/>
                    <a:pt x="3934092" y="1091"/>
                    <a:pt x="3936033" y="3032"/>
                  </a:cubicBezTo>
                  <a:cubicBezTo>
                    <a:pt x="3937975" y="4974"/>
                    <a:pt x="3939065" y="7607"/>
                    <a:pt x="3939065" y="10353"/>
                  </a:cubicBezTo>
                  <a:lnTo>
                    <a:pt x="3939065" y="2157114"/>
                  </a:lnTo>
                  <a:cubicBezTo>
                    <a:pt x="3939065" y="2159860"/>
                    <a:pt x="3937975" y="2162493"/>
                    <a:pt x="3936033" y="2164435"/>
                  </a:cubicBezTo>
                  <a:cubicBezTo>
                    <a:pt x="3934092" y="2166376"/>
                    <a:pt x="3931458" y="2167467"/>
                    <a:pt x="3928713" y="2167467"/>
                  </a:cubicBezTo>
                  <a:lnTo>
                    <a:pt x="10353" y="2167467"/>
                  </a:lnTo>
                  <a:cubicBezTo>
                    <a:pt x="7607" y="2167467"/>
                    <a:pt x="4974" y="2166376"/>
                    <a:pt x="3032" y="2164435"/>
                  </a:cubicBezTo>
                  <a:cubicBezTo>
                    <a:pt x="1091" y="2162493"/>
                    <a:pt x="0" y="2159860"/>
                    <a:pt x="0" y="2157114"/>
                  </a:cubicBezTo>
                  <a:lnTo>
                    <a:pt x="0" y="10353"/>
                  </a:lnTo>
                  <a:cubicBezTo>
                    <a:pt x="0" y="7607"/>
                    <a:pt x="1091" y="4974"/>
                    <a:pt x="3032" y="3032"/>
                  </a:cubicBezTo>
                  <a:cubicBezTo>
                    <a:pt x="4974" y="1091"/>
                    <a:pt x="7607" y="0"/>
                    <a:pt x="10353" y="0"/>
                  </a:cubicBezTo>
                  <a:close/>
                </a:path>
              </a:pathLst>
            </a:custGeom>
            <a:solidFill>
              <a:srgbClr val="000000">
                <a:alpha val="0"/>
              </a:srgbClr>
            </a:solidFill>
            <a:ln w="47625">
              <a:solidFill>
                <a:srgbClr val="9FC2B6"/>
              </a:solidFill>
            </a:ln>
          </p:spPr>
        </p:sp>
        <p:sp>
          <p:nvSpPr>
            <p:cNvPr id="52" name="TextBox 52"/>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53" name="Group 53"/>
          <p:cNvGrpSpPr/>
          <p:nvPr/>
        </p:nvGrpSpPr>
        <p:grpSpPr>
          <a:xfrm>
            <a:off x="1540290" y="1622751"/>
            <a:ext cx="263115" cy="263115"/>
            <a:chOff x="0" y="0"/>
            <a:chExt cx="812800" cy="812800"/>
          </a:xfrm>
        </p:grpSpPr>
        <p:sp>
          <p:nvSpPr>
            <p:cNvPr id="54" name="Freeform 5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55" name="TextBox 5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56" name="Group 56"/>
          <p:cNvGrpSpPr/>
          <p:nvPr/>
        </p:nvGrpSpPr>
        <p:grpSpPr>
          <a:xfrm>
            <a:off x="1540290" y="2470372"/>
            <a:ext cx="263115" cy="263115"/>
            <a:chOff x="0" y="0"/>
            <a:chExt cx="812800" cy="812800"/>
          </a:xfrm>
        </p:grpSpPr>
        <p:sp>
          <p:nvSpPr>
            <p:cNvPr id="57" name="Freeform 5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58" name="TextBox 5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59" name="Group 59"/>
          <p:cNvGrpSpPr/>
          <p:nvPr/>
        </p:nvGrpSpPr>
        <p:grpSpPr>
          <a:xfrm>
            <a:off x="1540290" y="3317993"/>
            <a:ext cx="263115" cy="263115"/>
            <a:chOff x="0" y="0"/>
            <a:chExt cx="812800" cy="812800"/>
          </a:xfrm>
        </p:grpSpPr>
        <p:sp>
          <p:nvSpPr>
            <p:cNvPr id="60" name="Freeform 6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1" name="TextBox 6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2" name="Group 62"/>
          <p:cNvGrpSpPr/>
          <p:nvPr/>
        </p:nvGrpSpPr>
        <p:grpSpPr>
          <a:xfrm>
            <a:off x="1540290" y="4165614"/>
            <a:ext cx="263115" cy="263115"/>
            <a:chOff x="0" y="0"/>
            <a:chExt cx="812800" cy="812800"/>
          </a:xfrm>
        </p:grpSpPr>
        <p:sp>
          <p:nvSpPr>
            <p:cNvPr id="63" name="Freeform 6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4" name="TextBox 6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5" name="Group 65"/>
          <p:cNvGrpSpPr/>
          <p:nvPr/>
        </p:nvGrpSpPr>
        <p:grpSpPr>
          <a:xfrm>
            <a:off x="1540290" y="5013235"/>
            <a:ext cx="263115" cy="263115"/>
            <a:chOff x="0" y="0"/>
            <a:chExt cx="812800" cy="812800"/>
          </a:xfrm>
        </p:grpSpPr>
        <p:sp>
          <p:nvSpPr>
            <p:cNvPr id="66" name="Freeform 6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7" name="TextBox 6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8" name="Group 68"/>
          <p:cNvGrpSpPr/>
          <p:nvPr/>
        </p:nvGrpSpPr>
        <p:grpSpPr>
          <a:xfrm>
            <a:off x="1540290" y="5860856"/>
            <a:ext cx="263115" cy="263115"/>
            <a:chOff x="0" y="0"/>
            <a:chExt cx="812800" cy="812800"/>
          </a:xfrm>
        </p:grpSpPr>
        <p:sp>
          <p:nvSpPr>
            <p:cNvPr id="69" name="Freeform 69"/>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0" name="TextBox 70"/>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1" name="Group 71"/>
          <p:cNvGrpSpPr/>
          <p:nvPr/>
        </p:nvGrpSpPr>
        <p:grpSpPr>
          <a:xfrm>
            <a:off x="1540290" y="6708477"/>
            <a:ext cx="263115" cy="263115"/>
            <a:chOff x="0" y="0"/>
            <a:chExt cx="812800" cy="812800"/>
          </a:xfrm>
        </p:grpSpPr>
        <p:sp>
          <p:nvSpPr>
            <p:cNvPr id="72" name="Freeform 7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3" name="TextBox 73"/>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4" name="Group 74"/>
          <p:cNvGrpSpPr/>
          <p:nvPr/>
        </p:nvGrpSpPr>
        <p:grpSpPr>
          <a:xfrm>
            <a:off x="1540290" y="7556097"/>
            <a:ext cx="263115" cy="263115"/>
            <a:chOff x="0" y="0"/>
            <a:chExt cx="812800" cy="812800"/>
          </a:xfrm>
        </p:grpSpPr>
        <p:sp>
          <p:nvSpPr>
            <p:cNvPr id="75" name="Freeform 7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6" name="TextBox 7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7" name="Group 77"/>
          <p:cNvGrpSpPr/>
          <p:nvPr/>
        </p:nvGrpSpPr>
        <p:grpSpPr>
          <a:xfrm>
            <a:off x="1540290" y="8403718"/>
            <a:ext cx="263115" cy="263115"/>
            <a:chOff x="0" y="0"/>
            <a:chExt cx="812800" cy="812800"/>
          </a:xfrm>
        </p:grpSpPr>
        <p:sp>
          <p:nvSpPr>
            <p:cNvPr id="78" name="Freeform 7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9" name="TextBox 7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0" name="Group 80"/>
          <p:cNvGrpSpPr/>
          <p:nvPr/>
        </p:nvGrpSpPr>
        <p:grpSpPr>
          <a:xfrm>
            <a:off x="2493695" y="3592680"/>
            <a:ext cx="6795871" cy="4847767"/>
            <a:chOff x="0" y="-57150"/>
            <a:chExt cx="1789859" cy="1276778"/>
          </a:xfrm>
        </p:grpSpPr>
        <p:sp>
          <p:nvSpPr>
            <p:cNvPr id="81" name="Freeform 81"/>
            <p:cNvSpPr/>
            <p:nvPr/>
          </p:nvSpPr>
          <p:spPr>
            <a:xfrm>
              <a:off x="0" y="0"/>
              <a:ext cx="1789859" cy="1219628"/>
            </a:xfrm>
            <a:custGeom>
              <a:avLst/>
              <a:gdLst/>
              <a:ahLst/>
              <a:cxnLst/>
              <a:rect l="l" t="t" r="r" b="b"/>
              <a:pathLst>
                <a:path w="1789859" h="1219628">
                  <a:moveTo>
                    <a:pt x="68353" y="0"/>
                  </a:moveTo>
                  <a:lnTo>
                    <a:pt x="1721506" y="0"/>
                  </a:lnTo>
                  <a:cubicBezTo>
                    <a:pt x="1739635" y="0"/>
                    <a:pt x="1757020" y="7201"/>
                    <a:pt x="1769839" y="20020"/>
                  </a:cubicBezTo>
                  <a:cubicBezTo>
                    <a:pt x="1782657" y="32839"/>
                    <a:pt x="1789859" y="50224"/>
                    <a:pt x="1789859" y="68353"/>
                  </a:cubicBezTo>
                  <a:lnTo>
                    <a:pt x="1789859" y="1151275"/>
                  </a:lnTo>
                  <a:cubicBezTo>
                    <a:pt x="1789859" y="1189026"/>
                    <a:pt x="1759257" y="1219628"/>
                    <a:pt x="1721506" y="1219628"/>
                  </a:cubicBezTo>
                  <a:lnTo>
                    <a:pt x="68353" y="1219628"/>
                  </a:lnTo>
                  <a:cubicBezTo>
                    <a:pt x="30602" y="1219628"/>
                    <a:pt x="0" y="1189026"/>
                    <a:pt x="0" y="1151275"/>
                  </a:cubicBezTo>
                  <a:lnTo>
                    <a:pt x="0" y="68353"/>
                  </a:lnTo>
                  <a:cubicBezTo>
                    <a:pt x="0" y="30602"/>
                    <a:pt x="30602" y="0"/>
                    <a:pt x="68353" y="0"/>
                  </a:cubicBezTo>
                  <a:close/>
                </a:path>
              </a:pathLst>
            </a:custGeom>
            <a:solidFill>
              <a:srgbClr val="000000">
                <a:alpha val="0"/>
              </a:srgbClr>
            </a:solidFill>
            <a:ln w="28575">
              <a:solidFill>
                <a:srgbClr val="E76262"/>
              </a:solidFill>
            </a:ln>
          </p:spPr>
        </p:sp>
        <p:sp>
          <p:nvSpPr>
            <p:cNvPr id="82" name="TextBox 82"/>
            <p:cNvSpPr txBox="1"/>
            <p:nvPr/>
          </p:nvSpPr>
          <p:spPr>
            <a:xfrm>
              <a:off x="0" y="-57150"/>
              <a:ext cx="1789859" cy="1043863"/>
            </a:xfrm>
            <a:prstGeom prst="rect">
              <a:avLst/>
            </a:prstGeom>
          </p:spPr>
          <p:txBody>
            <a:bodyPr lIns="50800" tIns="50800" rIns="50800" bIns="50800" rtlCol="0" anchor="ctr"/>
            <a:lstStyle/>
            <a:p>
              <a:pPr algn="ctr">
                <a:lnSpc>
                  <a:spcPts val="4479"/>
                </a:lnSpc>
              </a:pPr>
              <a:r>
                <a:rPr lang="en-US" sz="3600" dirty="0" err="1">
                  <a:solidFill>
                    <a:srgbClr val="503D36"/>
                  </a:solidFill>
                  <a:latin typeface="Sniglet"/>
                </a:rPr>
                <a:t>Педагог</a:t>
              </a:r>
              <a:r>
                <a:rPr lang="en-US" sz="3600" dirty="0">
                  <a:solidFill>
                    <a:srgbClr val="503D36"/>
                  </a:solidFill>
                  <a:latin typeface="Sniglet"/>
                </a:rPr>
                <a:t>, </a:t>
              </a:r>
              <a:r>
                <a:rPr lang="en-US" sz="3600" dirty="0" err="1">
                  <a:solidFill>
                    <a:srgbClr val="503D36"/>
                  </a:solidFill>
                  <a:latin typeface="Sniglet"/>
                </a:rPr>
                <a:t>який</a:t>
              </a:r>
              <a:r>
                <a:rPr lang="en-US" sz="3600" dirty="0">
                  <a:solidFill>
                    <a:srgbClr val="503D36"/>
                  </a:solidFill>
                  <a:latin typeface="Sniglet"/>
                </a:rPr>
                <a:t> </a:t>
              </a:r>
              <a:r>
                <a:rPr lang="en-US" sz="3600" dirty="0" err="1">
                  <a:solidFill>
                    <a:srgbClr val="503D36"/>
                  </a:solidFill>
                  <a:latin typeface="Sniglet"/>
                </a:rPr>
                <a:t>володіє</a:t>
              </a:r>
              <a:r>
                <a:rPr lang="en-US" sz="3600" dirty="0">
                  <a:solidFill>
                    <a:srgbClr val="503D36"/>
                  </a:solidFill>
                  <a:latin typeface="Sniglet"/>
                </a:rPr>
                <a:t> </a:t>
              </a:r>
              <a:r>
                <a:rPr lang="en-US" sz="3600" dirty="0" err="1">
                  <a:solidFill>
                    <a:srgbClr val="503D36"/>
                  </a:solidFill>
                  <a:latin typeface="Sniglet"/>
                </a:rPr>
                <a:t>свободою</a:t>
              </a:r>
              <a:r>
                <a:rPr lang="en-US" sz="3600" dirty="0">
                  <a:solidFill>
                    <a:srgbClr val="503D36"/>
                  </a:solidFill>
                  <a:latin typeface="Sniglet"/>
                </a:rPr>
                <a:t> </a:t>
              </a:r>
              <a:r>
                <a:rPr lang="en-US" sz="3600" dirty="0" err="1">
                  <a:solidFill>
                    <a:srgbClr val="503D36"/>
                  </a:solidFill>
                  <a:latin typeface="Sniglet"/>
                </a:rPr>
                <a:t>самовираження</a:t>
              </a:r>
              <a:r>
                <a:rPr lang="en-US" sz="3600" dirty="0">
                  <a:solidFill>
                    <a:srgbClr val="503D36"/>
                  </a:solidFill>
                  <a:latin typeface="Sniglet"/>
                </a:rPr>
                <a:t>, </a:t>
              </a:r>
              <a:r>
                <a:rPr lang="en-US" sz="3600" dirty="0" err="1">
                  <a:solidFill>
                    <a:srgbClr val="503D36"/>
                  </a:solidFill>
                  <a:latin typeface="Sniglet"/>
                </a:rPr>
                <a:t>вміє</a:t>
              </a:r>
              <a:r>
                <a:rPr lang="en-US" sz="3600" dirty="0">
                  <a:solidFill>
                    <a:srgbClr val="503D36"/>
                  </a:solidFill>
                  <a:latin typeface="Sniglet"/>
                </a:rPr>
                <a:t> </a:t>
              </a:r>
              <a:r>
                <a:rPr lang="en-US" sz="3600" dirty="0" err="1">
                  <a:solidFill>
                    <a:srgbClr val="503D36"/>
                  </a:solidFill>
                  <a:latin typeface="Sniglet"/>
                </a:rPr>
                <a:t>керувати</a:t>
              </a:r>
              <a:r>
                <a:rPr lang="en-US" sz="3600" dirty="0">
                  <a:solidFill>
                    <a:srgbClr val="503D36"/>
                  </a:solidFill>
                  <a:latin typeface="Sniglet"/>
                </a:rPr>
                <a:t> </a:t>
              </a:r>
              <a:r>
                <a:rPr lang="en-US" sz="3600" dirty="0" err="1">
                  <a:solidFill>
                    <a:srgbClr val="503D36"/>
                  </a:solidFill>
                  <a:latin typeface="Sniglet"/>
                </a:rPr>
                <a:t>власним</a:t>
              </a:r>
              <a:r>
                <a:rPr lang="en-US" sz="3600" dirty="0">
                  <a:solidFill>
                    <a:srgbClr val="503D36"/>
                  </a:solidFill>
                  <a:latin typeface="Sniglet"/>
                </a:rPr>
                <a:t> </a:t>
              </a:r>
              <a:r>
                <a:rPr lang="en-US" sz="3600" dirty="0" err="1">
                  <a:solidFill>
                    <a:srgbClr val="503D36"/>
                  </a:solidFill>
                  <a:latin typeface="Sniglet"/>
                </a:rPr>
                <a:t>розвитком</a:t>
              </a:r>
              <a:r>
                <a:rPr lang="en-US" sz="3600" dirty="0">
                  <a:solidFill>
                    <a:srgbClr val="503D36"/>
                  </a:solidFill>
                  <a:latin typeface="Sniglet"/>
                </a:rPr>
                <a:t>, </a:t>
              </a:r>
              <a:r>
                <a:rPr lang="en-US" sz="3600" dirty="0" err="1">
                  <a:solidFill>
                    <a:srgbClr val="503D36"/>
                  </a:solidFill>
                  <a:latin typeface="Sniglet"/>
                </a:rPr>
                <a:t>може</a:t>
              </a:r>
              <a:r>
                <a:rPr lang="en-US" sz="3600" dirty="0">
                  <a:solidFill>
                    <a:srgbClr val="503D36"/>
                  </a:solidFill>
                  <a:latin typeface="Sniglet"/>
                </a:rPr>
                <a:t> </a:t>
              </a:r>
              <a:r>
                <a:rPr lang="en-US" sz="3600" dirty="0" err="1">
                  <a:solidFill>
                    <a:srgbClr val="503D36"/>
                  </a:solidFill>
                  <a:latin typeface="Sniglet"/>
                </a:rPr>
                <a:t>спрямувати</a:t>
              </a:r>
              <a:r>
                <a:rPr lang="en-US" sz="3600" dirty="0">
                  <a:solidFill>
                    <a:srgbClr val="503D36"/>
                  </a:solidFill>
                  <a:latin typeface="Sniglet"/>
                </a:rPr>
                <a:t> </a:t>
              </a:r>
              <a:r>
                <a:rPr lang="en-US" sz="3600" dirty="0" err="1">
                  <a:solidFill>
                    <a:srgbClr val="503D36"/>
                  </a:solidFill>
                  <a:latin typeface="Sniglet"/>
                </a:rPr>
                <a:t>свої</a:t>
              </a:r>
              <a:r>
                <a:rPr lang="en-US" sz="3600" dirty="0">
                  <a:solidFill>
                    <a:srgbClr val="503D36"/>
                  </a:solidFill>
                  <a:latin typeface="Sniglet"/>
                </a:rPr>
                <a:t> </a:t>
              </a:r>
              <a:r>
                <a:rPr lang="en-US" sz="3600" dirty="0" err="1">
                  <a:solidFill>
                    <a:srgbClr val="503D36"/>
                  </a:solidFill>
                  <a:latin typeface="Sniglet"/>
                </a:rPr>
                <a:t>творчі</a:t>
              </a:r>
              <a:r>
                <a:rPr lang="en-US" sz="3600" dirty="0">
                  <a:solidFill>
                    <a:srgbClr val="503D36"/>
                  </a:solidFill>
                  <a:latin typeface="Sniglet"/>
                </a:rPr>
                <a:t> </a:t>
              </a:r>
              <a:r>
                <a:rPr lang="en-US" sz="3600" dirty="0" err="1">
                  <a:solidFill>
                    <a:srgbClr val="503D36"/>
                  </a:solidFill>
                  <a:latin typeface="Sniglet"/>
                </a:rPr>
                <a:t>сили</a:t>
              </a:r>
              <a:r>
                <a:rPr lang="en-US" sz="3600" dirty="0">
                  <a:solidFill>
                    <a:srgbClr val="503D36"/>
                  </a:solidFill>
                  <a:latin typeface="Sniglet"/>
                </a:rPr>
                <a:t> </a:t>
              </a:r>
              <a:r>
                <a:rPr lang="en-US" sz="3600" dirty="0" err="1">
                  <a:solidFill>
                    <a:srgbClr val="503D36"/>
                  </a:solidFill>
                  <a:latin typeface="Sniglet"/>
                </a:rPr>
                <a:t>на</a:t>
              </a:r>
              <a:r>
                <a:rPr lang="en-US" sz="3600" dirty="0">
                  <a:solidFill>
                    <a:srgbClr val="503D36"/>
                  </a:solidFill>
                  <a:latin typeface="Sniglet"/>
                </a:rPr>
                <a:t> </a:t>
              </a:r>
              <a:r>
                <a:rPr lang="en-US" sz="3600" dirty="0" err="1">
                  <a:solidFill>
                    <a:srgbClr val="503D36"/>
                  </a:solidFill>
                  <a:latin typeface="Sniglet"/>
                </a:rPr>
                <a:t>пошук</a:t>
              </a:r>
              <a:r>
                <a:rPr lang="en-US" sz="3600" dirty="0">
                  <a:solidFill>
                    <a:srgbClr val="503D36"/>
                  </a:solidFill>
                  <a:latin typeface="Sniglet"/>
                </a:rPr>
                <a:t> </a:t>
              </a:r>
              <a:r>
                <a:rPr lang="en-US" sz="3600" dirty="0" err="1">
                  <a:solidFill>
                    <a:srgbClr val="503D36"/>
                  </a:solidFill>
                  <a:latin typeface="Sniglet"/>
                </a:rPr>
                <a:t>нових</a:t>
              </a:r>
              <a:r>
                <a:rPr lang="en-US" sz="3600" dirty="0">
                  <a:solidFill>
                    <a:srgbClr val="503D36"/>
                  </a:solidFill>
                  <a:latin typeface="Sniglet"/>
                </a:rPr>
                <a:t> </a:t>
              </a:r>
              <a:r>
                <a:rPr lang="en-US" sz="3600" dirty="0" err="1">
                  <a:solidFill>
                    <a:srgbClr val="503D36"/>
                  </a:solidFill>
                  <a:latin typeface="Sniglet"/>
                </a:rPr>
                <a:t>шляхів</a:t>
              </a:r>
              <a:r>
                <a:rPr lang="en-US" sz="3600" dirty="0">
                  <a:solidFill>
                    <a:srgbClr val="503D36"/>
                  </a:solidFill>
                  <a:latin typeface="Sniglet"/>
                </a:rPr>
                <a:t> навчання й </a:t>
              </a:r>
              <a:r>
                <a:rPr lang="en-US" sz="3600" dirty="0" err="1">
                  <a:solidFill>
                    <a:srgbClr val="503D36"/>
                  </a:solidFill>
                  <a:latin typeface="Sniglet"/>
                </a:rPr>
                <a:t>виховання</a:t>
              </a:r>
              <a:r>
                <a:rPr lang="en-US" sz="3600" dirty="0">
                  <a:solidFill>
                    <a:srgbClr val="503D36"/>
                  </a:solidFill>
                  <a:latin typeface="Sniglet"/>
                </a:rPr>
                <a:t> </a:t>
              </a:r>
              <a:r>
                <a:rPr lang="en-US" sz="3600" dirty="0" err="1">
                  <a:solidFill>
                    <a:srgbClr val="503D36"/>
                  </a:solidFill>
                  <a:latin typeface="Sniglet"/>
                </a:rPr>
                <a:t>учнів</a:t>
              </a:r>
              <a:r>
                <a:rPr lang="en-US" sz="3600" dirty="0">
                  <a:solidFill>
                    <a:srgbClr val="503D36"/>
                  </a:solidFill>
                  <a:latin typeface="Sniglet"/>
                </a:rPr>
                <a:t>.</a:t>
              </a:r>
            </a:p>
          </p:txBody>
        </p:sp>
      </p:grpSp>
      <p:sp>
        <p:nvSpPr>
          <p:cNvPr id="83" name="Freeform 83"/>
          <p:cNvSpPr/>
          <p:nvPr/>
        </p:nvSpPr>
        <p:spPr>
          <a:xfrm>
            <a:off x="9673683" y="4082728"/>
            <a:ext cx="5992639" cy="4082485"/>
          </a:xfrm>
          <a:custGeom>
            <a:avLst/>
            <a:gdLst/>
            <a:ahLst/>
            <a:cxnLst/>
            <a:rect l="l" t="t" r="r" b="b"/>
            <a:pathLst>
              <a:path w="5992639" h="4082485">
                <a:moveTo>
                  <a:pt x="0" y="0"/>
                </a:moveTo>
                <a:lnTo>
                  <a:pt x="5992639" y="0"/>
                </a:lnTo>
                <a:lnTo>
                  <a:pt x="5992639" y="4082485"/>
                </a:lnTo>
                <a:lnTo>
                  <a:pt x="0" y="4082485"/>
                </a:lnTo>
                <a:lnTo>
                  <a:pt x="0" y="0"/>
                </a:lnTo>
                <a:close/>
              </a:path>
            </a:pathLst>
          </a:custGeom>
          <a:blipFill>
            <a:blip r:embed="rId6">
              <a:extLst>
                <a:ext uri="{96DAC541-7B7A-43D3-8B79-37D633B846F1}">
                  <asvg:svgBlip xmlns="" xmlns:asvg="http://schemas.microsoft.com/office/drawing/2016/SVG/main" r:embed="rId7"/>
                </a:ext>
              </a:extLst>
            </a:blip>
            <a:stretch>
              <a:fillRect/>
            </a:stretch>
          </a:blipFill>
        </p:spPr>
      </p:sp>
      <p:sp>
        <p:nvSpPr>
          <p:cNvPr id="84" name="Freeform 84"/>
          <p:cNvSpPr/>
          <p:nvPr/>
        </p:nvSpPr>
        <p:spPr>
          <a:xfrm>
            <a:off x="13473164" y="3569883"/>
            <a:ext cx="1911848" cy="417595"/>
          </a:xfrm>
          <a:custGeom>
            <a:avLst/>
            <a:gdLst/>
            <a:ahLst/>
            <a:cxnLst/>
            <a:rect l="l" t="t" r="r" b="b"/>
            <a:pathLst>
              <a:path w="1911848" h="417595">
                <a:moveTo>
                  <a:pt x="0" y="0"/>
                </a:moveTo>
                <a:lnTo>
                  <a:pt x="1911849" y="0"/>
                </a:lnTo>
                <a:lnTo>
                  <a:pt x="1911849" y="417595"/>
                </a:lnTo>
                <a:lnTo>
                  <a:pt x="0" y="417595"/>
                </a:lnTo>
                <a:lnTo>
                  <a:pt x="0" y="0"/>
                </a:lnTo>
                <a:close/>
              </a:path>
            </a:pathLst>
          </a:custGeom>
          <a:blipFill>
            <a:blip r:embed="rId8">
              <a:extLst>
                <a:ext uri="{96DAC541-7B7A-43D3-8B79-37D633B846F1}">
                  <asvg:svgBlip xmlns="" xmlns:asvg="http://schemas.microsoft.com/office/drawing/2016/SVG/main" r:embed="rId9"/>
                </a:ext>
              </a:extLst>
            </a:blip>
            <a:stretch>
              <a:fillRect t="-112263"/>
            </a:stretch>
          </a:blipFill>
        </p:spPr>
      </p:sp>
      <p:grpSp>
        <p:nvGrpSpPr>
          <p:cNvPr id="85" name="Group 85"/>
          <p:cNvGrpSpPr/>
          <p:nvPr/>
        </p:nvGrpSpPr>
        <p:grpSpPr>
          <a:xfrm>
            <a:off x="15385013" y="2618086"/>
            <a:ext cx="2279617" cy="1191585"/>
            <a:chOff x="0" y="0"/>
            <a:chExt cx="620810" cy="324506"/>
          </a:xfrm>
        </p:grpSpPr>
        <p:sp>
          <p:nvSpPr>
            <p:cNvPr id="86" name="Freeform 86"/>
            <p:cNvSpPr/>
            <p:nvPr/>
          </p:nvSpPr>
          <p:spPr>
            <a:xfrm>
              <a:off x="0" y="0"/>
              <a:ext cx="620810" cy="324506"/>
            </a:xfrm>
            <a:custGeom>
              <a:avLst/>
              <a:gdLst/>
              <a:ahLst/>
              <a:cxnLst/>
              <a:rect l="l" t="t" r="r" b="b"/>
              <a:pathLst>
                <a:path w="620810" h="324506">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id="87" name="TextBox 8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88" name="Group 88"/>
          <p:cNvGrpSpPr/>
          <p:nvPr/>
        </p:nvGrpSpPr>
        <p:grpSpPr>
          <a:xfrm>
            <a:off x="15666322" y="2496140"/>
            <a:ext cx="1916393" cy="1225621"/>
            <a:chOff x="0" y="-57150"/>
            <a:chExt cx="521893" cy="333775"/>
          </a:xfrm>
        </p:grpSpPr>
        <p:sp>
          <p:nvSpPr>
            <p:cNvPr id="89" name="Freeform 89"/>
            <p:cNvSpPr/>
            <p:nvPr/>
          </p:nvSpPr>
          <p:spPr>
            <a:xfrm>
              <a:off x="0" y="0"/>
              <a:ext cx="520567" cy="276625"/>
            </a:xfrm>
            <a:custGeom>
              <a:avLst/>
              <a:gdLst/>
              <a:ahLst/>
              <a:cxnLst/>
              <a:rect l="l" t="t" r="r" b="b"/>
              <a:pathLst>
                <a:path w="520567" h="276625">
                  <a:moveTo>
                    <a:pt x="81003" y="0"/>
                  </a:moveTo>
                  <a:lnTo>
                    <a:pt x="439565" y="0"/>
                  </a:lnTo>
                  <a:cubicBezTo>
                    <a:pt x="484301" y="0"/>
                    <a:pt x="520567" y="36266"/>
                    <a:pt x="520567" y="81003"/>
                  </a:cubicBezTo>
                  <a:lnTo>
                    <a:pt x="520567" y="195622"/>
                  </a:lnTo>
                  <a:cubicBezTo>
                    <a:pt x="520567" y="240358"/>
                    <a:pt x="484301" y="276625"/>
                    <a:pt x="439565" y="276625"/>
                  </a:cubicBezTo>
                  <a:lnTo>
                    <a:pt x="81003" y="276625"/>
                  </a:lnTo>
                  <a:cubicBezTo>
                    <a:pt x="36266" y="276625"/>
                    <a:pt x="0" y="240358"/>
                    <a:pt x="0" y="195622"/>
                  </a:cubicBezTo>
                  <a:lnTo>
                    <a:pt x="0" y="81003"/>
                  </a:lnTo>
                  <a:cubicBezTo>
                    <a:pt x="0" y="36266"/>
                    <a:pt x="36266" y="0"/>
                    <a:pt x="81003" y="0"/>
                  </a:cubicBezTo>
                  <a:close/>
                </a:path>
              </a:pathLst>
            </a:custGeom>
            <a:solidFill>
              <a:srgbClr val="E78462"/>
            </a:solidFill>
            <a:ln w="28575">
              <a:solidFill>
                <a:srgbClr val="FCF4E8"/>
              </a:solidFill>
            </a:ln>
          </p:spPr>
        </p:sp>
        <p:sp>
          <p:nvSpPr>
            <p:cNvPr id="90" name="TextBox 90"/>
            <p:cNvSpPr txBox="1"/>
            <p:nvPr/>
          </p:nvSpPr>
          <p:spPr>
            <a:xfrm>
              <a:off x="0" y="-57150"/>
              <a:ext cx="521893" cy="333775"/>
            </a:xfrm>
            <a:prstGeom prst="rect">
              <a:avLst/>
            </a:prstGeom>
          </p:spPr>
          <p:txBody>
            <a:bodyPr lIns="51986" tIns="51986" rIns="51986" bIns="51986" rtlCol="0" anchor="ctr"/>
            <a:lstStyle/>
            <a:p>
              <a:pPr algn="ctr">
                <a:lnSpc>
                  <a:spcPts val="3779"/>
                </a:lnSpc>
              </a:pPr>
              <a:r>
                <a:rPr lang="en-US" sz="2699" dirty="0" err="1">
                  <a:solidFill>
                    <a:srgbClr val="FFFFFF"/>
                  </a:solidFill>
                  <a:latin typeface="Sniglet"/>
                </a:rPr>
                <a:t>Розвиток</a:t>
              </a:r>
              <a:endParaRPr lang="en-US" sz="2699" dirty="0">
                <a:solidFill>
                  <a:srgbClr val="FFFFFF"/>
                </a:solidFill>
                <a:latin typeface="Sniglet"/>
              </a:endParaRPr>
            </a:p>
          </p:txBody>
        </p:sp>
      </p:grpSp>
      <p:sp>
        <p:nvSpPr>
          <p:cNvPr id="91" name="Freeform 91"/>
          <p:cNvSpPr/>
          <p:nvPr/>
        </p:nvSpPr>
        <p:spPr>
          <a:xfrm rot="1255237">
            <a:off x="2000453" y="8034146"/>
            <a:ext cx="1180043" cy="812600"/>
          </a:xfrm>
          <a:custGeom>
            <a:avLst/>
            <a:gdLst/>
            <a:ahLst/>
            <a:cxnLst/>
            <a:rect l="l" t="t" r="r" b="b"/>
            <a:pathLst>
              <a:path w="1180043" h="812600">
                <a:moveTo>
                  <a:pt x="0" y="0"/>
                </a:moveTo>
                <a:lnTo>
                  <a:pt x="1180043" y="0"/>
                </a:lnTo>
                <a:lnTo>
                  <a:pt x="1180043" y="812601"/>
                </a:lnTo>
                <a:lnTo>
                  <a:pt x="0" y="812601"/>
                </a:lnTo>
                <a:lnTo>
                  <a:pt x="0" y="0"/>
                </a:lnTo>
                <a:close/>
              </a:path>
            </a:pathLst>
          </a:custGeom>
          <a:blipFill>
            <a:blip r:embed="rId10"/>
            <a:stretch>
              <a:fillRect t="-62571" r="-193516" b="-197067"/>
            </a:stretch>
          </a:blipFill>
        </p:spPr>
      </p:sp>
      <p:sp>
        <p:nvSpPr>
          <p:cNvPr id="92" name="Freeform 92"/>
          <p:cNvSpPr/>
          <p:nvPr/>
        </p:nvSpPr>
        <p:spPr>
          <a:xfrm rot="-298565" flipH="1">
            <a:off x="2922282" y="8357140"/>
            <a:ext cx="728793" cy="501861"/>
          </a:xfrm>
          <a:custGeom>
            <a:avLst/>
            <a:gdLst/>
            <a:ahLst/>
            <a:cxnLst/>
            <a:rect l="l" t="t" r="r" b="b"/>
            <a:pathLst>
              <a:path w="728793" h="501861">
                <a:moveTo>
                  <a:pt x="728794" y="0"/>
                </a:moveTo>
                <a:lnTo>
                  <a:pt x="0" y="0"/>
                </a:lnTo>
                <a:lnTo>
                  <a:pt x="0" y="501861"/>
                </a:lnTo>
                <a:lnTo>
                  <a:pt x="728794" y="501861"/>
                </a:lnTo>
                <a:lnTo>
                  <a:pt x="728794" y="0"/>
                </a:lnTo>
                <a:close/>
              </a:path>
            </a:pathLst>
          </a:custGeom>
          <a:blipFill>
            <a:blip r:embed="rId10"/>
            <a:stretch>
              <a:fillRect t="-62571" r="-193516" b="-197067"/>
            </a:stretch>
          </a:blipFill>
        </p:spPr>
      </p:sp>
      <p:sp>
        <p:nvSpPr>
          <p:cNvPr id="93" name="Freeform 93"/>
          <p:cNvSpPr/>
          <p:nvPr/>
        </p:nvSpPr>
        <p:spPr>
          <a:xfrm>
            <a:off x="7232152" y="8326478"/>
            <a:ext cx="1911848" cy="417595"/>
          </a:xfrm>
          <a:custGeom>
            <a:avLst/>
            <a:gdLst/>
            <a:ahLst/>
            <a:cxnLst/>
            <a:rect l="l" t="t" r="r" b="b"/>
            <a:pathLst>
              <a:path w="1911848" h="417595">
                <a:moveTo>
                  <a:pt x="0" y="0"/>
                </a:moveTo>
                <a:lnTo>
                  <a:pt x="1911848" y="0"/>
                </a:lnTo>
                <a:lnTo>
                  <a:pt x="1911848" y="417595"/>
                </a:lnTo>
                <a:lnTo>
                  <a:pt x="0" y="417595"/>
                </a:lnTo>
                <a:lnTo>
                  <a:pt x="0" y="0"/>
                </a:lnTo>
                <a:close/>
              </a:path>
            </a:pathLst>
          </a:custGeom>
          <a:blipFill>
            <a:blip r:embed="rId8">
              <a:extLst>
                <a:ext uri="{96DAC541-7B7A-43D3-8B79-37D633B846F1}">
                  <asvg:svgBlip xmlns="" xmlns:asvg="http://schemas.microsoft.com/office/drawing/2016/SVG/main" r:embed="rId9"/>
                </a:ext>
              </a:extLst>
            </a:blip>
            <a:stretch>
              <a:fillRect t="-112263"/>
            </a:stretch>
          </a:blipFill>
        </p:spPr>
      </p:sp>
      <p:grpSp>
        <p:nvGrpSpPr>
          <p:cNvPr id="94" name="Group 94"/>
          <p:cNvGrpSpPr/>
          <p:nvPr/>
        </p:nvGrpSpPr>
        <p:grpSpPr>
          <a:xfrm>
            <a:off x="594866" y="1690137"/>
            <a:ext cx="1232729" cy="7134324"/>
            <a:chOff x="0" y="0"/>
            <a:chExt cx="1643639" cy="9512432"/>
          </a:xfrm>
        </p:grpSpPr>
        <p:sp>
          <p:nvSpPr>
            <p:cNvPr id="95" name="TextBox 95"/>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6" name="TextBox 96"/>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7" name="TextBox 97"/>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8" name="TextBox 98"/>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9" name="TextBox 99"/>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0" name="TextBox 100"/>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1" name="TextBox 101"/>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2" name="TextBox 102"/>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3" name="TextBox 103"/>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grpSp>
        <p:nvGrpSpPr>
          <p:cNvPr id="104" name="Group 104"/>
          <p:cNvGrpSpPr/>
          <p:nvPr/>
        </p:nvGrpSpPr>
        <p:grpSpPr>
          <a:xfrm>
            <a:off x="3715023" y="1445690"/>
            <a:ext cx="10200281" cy="1938935"/>
            <a:chOff x="0" y="-66675"/>
            <a:chExt cx="2686494" cy="510666"/>
          </a:xfrm>
        </p:grpSpPr>
        <p:sp>
          <p:nvSpPr>
            <p:cNvPr id="105" name="Freeform 105"/>
            <p:cNvSpPr/>
            <p:nvPr/>
          </p:nvSpPr>
          <p:spPr>
            <a:xfrm>
              <a:off x="0" y="0"/>
              <a:ext cx="2686494" cy="406400"/>
            </a:xfrm>
            <a:custGeom>
              <a:avLst/>
              <a:gdLst/>
              <a:ahLst/>
              <a:cxnLst/>
              <a:rect l="l" t="t" r="r" b="b"/>
              <a:pathLst>
                <a:path w="2686494" h="406400">
                  <a:moveTo>
                    <a:pt x="75899" y="0"/>
                  </a:moveTo>
                  <a:lnTo>
                    <a:pt x="2610595" y="0"/>
                  </a:lnTo>
                  <a:cubicBezTo>
                    <a:pt x="2652513" y="0"/>
                    <a:pt x="2686494" y="33981"/>
                    <a:pt x="2686494" y="75899"/>
                  </a:cubicBezTo>
                  <a:lnTo>
                    <a:pt x="2686494" y="330501"/>
                  </a:lnTo>
                  <a:cubicBezTo>
                    <a:pt x="2686494" y="372419"/>
                    <a:pt x="2652513" y="406400"/>
                    <a:pt x="2610595" y="406400"/>
                  </a:cubicBezTo>
                  <a:lnTo>
                    <a:pt x="75899" y="406400"/>
                  </a:lnTo>
                  <a:cubicBezTo>
                    <a:pt x="33981" y="406400"/>
                    <a:pt x="0" y="372419"/>
                    <a:pt x="0" y="330501"/>
                  </a:cubicBezTo>
                  <a:lnTo>
                    <a:pt x="0" y="75899"/>
                  </a:lnTo>
                  <a:cubicBezTo>
                    <a:pt x="0" y="33981"/>
                    <a:pt x="33981" y="0"/>
                    <a:pt x="75899" y="0"/>
                  </a:cubicBezTo>
                  <a:close/>
                </a:path>
              </a:pathLst>
            </a:custGeom>
            <a:solidFill>
              <a:srgbClr val="FFCF91"/>
            </a:solidFill>
            <a:ln w="47625">
              <a:solidFill>
                <a:srgbClr val="E76262"/>
              </a:solidFill>
            </a:ln>
          </p:spPr>
        </p:sp>
        <p:sp>
          <p:nvSpPr>
            <p:cNvPr id="106" name="TextBox 106"/>
            <p:cNvSpPr txBox="1"/>
            <p:nvPr/>
          </p:nvSpPr>
          <p:spPr>
            <a:xfrm>
              <a:off x="0" y="-66675"/>
              <a:ext cx="2654072" cy="510666"/>
            </a:xfrm>
            <a:prstGeom prst="rect">
              <a:avLst/>
            </a:prstGeom>
          </p:spPr>
          <p:txBody>
            <a:bodyPr lIns="50800" tIns="50800" rIns="50800" bIns="50800" rtlCol="0" anchor="ctr"/>
            <a:lstStyle/>
            <a:p>
              <a:pPr algn="ctr">
                <a:lnSpc>
                  <a:spcPts val="5459"/>
                </a:lnSpc>
              </a:pPr>
              <a:r>
                <a:rPr lang="en-US" sz="3899" dirty="0" err="1">
                  <a:solidFill>
                    <a:srgbClr val="496D63"/>
                  </a:solidFill>
                  <a:latin typeface="Sniglet"/>
                </a:rPr>
                <a:t>Хочеш</a:t>
              </a:r>
              <a:r>
                <a:rPr lang="en-US" sz="3899" dirty="0">
                  <a:solidFill>
                    <a:srgbClr val="496D63"/>
                  </a:solidFill>
                  <a:latin typeface="Sniglet"/>
                </a:rPr>
                <a:t> </a:t>
              </a:r>
              <a:r>
                <a:rPr lang="en-US" sz="3899" dirty="0" err="1">
                  <a:solidFill>
                    <a:srgbClr val="496D63"/>
                  </a:solidFill>
                  <a:latin typeface="Sniglet"/>
                </a:rPr>
                <a:t>бути</a:t>
              </a:r>
              <a:r>
                <a:rPr lang="en-US" sz="3899" dirty="0">
                  <a:solidFill>
                    <a:srgbClr val="496D63"/>
                  </a:solidFill>
                  <a:latin typeface="Sniglet"/>
                </a:rPr>
                <a:t> </a:t>
              </a:r>
              <a:r>
                <a:rPr lang="en-US" sz="3899" dirty="0" err="1">
                  <a:solidFill>
                    <a:srgbClr val="496D63"/>
                  </a:solidFill>
                  <a:latin typeface="Sniglet"/>
                </a:rPr>
                <a:t>професіоналом</a:t>
              </a:r>
              <a:r>
                <a:rPr lang="en-US" sz="3899" dirty="0">
                  <a:solidFill>
                    <a:srgbClr val="496D63"/>
                  </a:solidFill>
                  <a:latin typeface="Sniglet"/>
                </a:rPr>
                <a:t> - </a:t>
              </a:r>
              <a:r>
                <a:rPr lang="en-US" sz="3899" dirty="0" err="1">
                  <a:solidFill>
                    <a:srgbClr val="496D63"/>
                  </a:solidFill>
                  <a:latin typeface="Sniglet"/>
                </a:rPr>
                <a:t>будь</a:t>
              </a:r>
              <a:r>
                <a:rPr lang="en-US" sz="3899" dirty="0">
                  <a:solidFill>
                    <a:srgbClr val="496D63"/>
                  </a:solidFill>
                  <a:latin typeface="Sniglet"/>
                </a:rPr>
                <a:t> </a:t>
              </a:r>
              <a:r>
                <a:rPr lang="en-US" sz="3899" dirty="0" err="1">
                  <a:solidFill>
                    <a:srgbClr val="496D63"/>
                  </a:solidFill>
                  <a:latin typeface="Sniglet"/>
                </a:rPr>
                <a:t>ним</a:t>
              </a:r>
              <a:r>
                <a:rPr lang="en-US" sz="3899" dirty="0">
                  <a:solidFill>
                    <a:srgbClr val="496D63"/>
                  </a:solidFill>
                  <a:latin typeface="Sniglet"/>
                </a:rPr>
                <a:t>!</a:t>
              </a:r>
            </a:p>
          </p:txBody>
        </p:sp>
      </p:gr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sp>
        <p:nvSpPr>
          <p:cNvPr id="2" name="Freeform 2"/>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 xmlns:asvg="http://schemas.microsoft.com/office/drawing/2016/SVG/main" r:embed="rId3"/>
                </a:ext>
              </a:extLst>
            </a:blip>
            <a:stretch>
              <a:fillRect r="-90379" b="-3737"/>
            </a:stretch>
          </a:blipFill>
        </p:spPr>
      </p:sp>
      <p:sp>
        <p:nvSpPr>
          <p:cNvPr id="3" name="Freeform 3"/>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 xmlns:asvg="http://schemas.microsoft.com/office/drawing/2016/SVG/main" r:embed="rId3"/>
                </a:ext>
              </a:extLst>
            </a:blip>
            <a:stretch>
              <a:fillRect l="-90379" t="-3737"/>
            </a:stretch>
          </a:blipFill>
        </p:spPr>
      </p:sp>
      <p:grpSp>
        <p:nvGrpSpPr>
          <p:cNvPr id="4" name="Group 4"/>
          <p:cNvGrpSpPr/>
          <p:nvPr/>
        </p:nvGrpSpPr>
        <p:grpSpPr>
          <a:xfrm>
            <a:off x="15256948" y="1331671"/>
            <a:ext cx="2186870" cy="1191585"/>
            <a:chOff x="0" y="0"/>
            <a:chExt cx="2915827" cy="1588780"/>
          </a:xfrm>
        </p:grpSpPr>
        <p:grpSp>
          <p:nvGrpSpPr>
            <p:cNvPr id="5" name="Group 5"/>
            <p:cNvGrpSpPr/>
            <p:nvPr/>
          </p:nvGrpSpPr>
          <p:grpSpPr>
            <a:xfrm>
              <a:off x="0" y="0"/>
              <a:ext cx="2915827" cy="1588780"/>
              <a:chOff x="0" y="0"/>
              <a:chExt cx="595553" cy="324506"/>
            </a:xfrm>
          </p:grpSpPr>
          <p:sp>
            <p:nvSpPr>
              <p:cNvPr id="6" name="Freeform 6"/>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7" name="TextBox 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8" name="Group 8"/>
            <p:cNvGrpSpPr/>
            <p:nvPr/>
          </p:nvGrpSpPr>
          <p:grpSpPr>
            <a:xfrm>
              <a:off x="135707" y="117213"/>
              <a:ext cx="2664410" cy="1354354"/>
              <a:chOff x="0" y="0"/>
              <a:chExt cx="544201" cy="276625"/>
            </a:xfrm>
          </p:grpSpPr>
          <p:sp>
            <p:nvSpPr>
              <p:cNvPr id="9" name="Freeform 9"/>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10" name="TextBox 1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1" name="Group 11"/>
          <p:cNvGrpSpPr/>
          <p:nvPr/>
        </p:nvGrpSpPr>
        <p:grpSpPr>
          <a:xfrm>
            <a:off x="15256948" y="2618086"/>
            <a:ext cx="2186870" cy="1191585"/>
            <a:chOff x="0" y="0"/>
            <a:chExt cx="2915827" cy="1588780"/>
          </a:xfrm>
        </p:grpSpPr>
        <p:grpSp>
          <p:nvGrpSpPr>
            <p:cNvPr id="12" name="Group 12"/>
            <p:cNvGrpSpPr/>
            <p:nvPr/>
          </p:nvGrpSpPr>
          <p:grpSpPr>
            <a:xfrm>
              <a:off x="0" y="0"/>
              <a:ext cx="2915827" cy="1588780"/>
              <a:chOff x="0" y="0"/>
              <a:chExt cx="595553" cy="324506"/>
            </a:xfrm>
          </p:grpSpPr>
          <p:sp>
            <p:nvSpPr>
              <p:cNvPr id="13" name="Freeform 13"/>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14" name="TextBox 1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5" name="Group 15"/>
            <p:cNvGrpSpPr/>
            <p:nvPr/>
          </p:nvGrpSpPr>
          <p:grpSpPr>
            <a:xfrm>
              <a:off x="135707" y="117213"/>
              <a:ext cx="2664410" cy="1354354"/>
              <a:chOff x="0" y="0"/>
              <a:chExt cx="544201" cy="276625"/>
            </a:xfrm>
          </p:grpSpPr>
          <p:sp>
            <p:nvSpPr>
              <p:cNvPr id="16" name="Freeform 16"/>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8" name="Group 18"/>
          <p:cNvGrpSpPr/>
          <p:nvPr/>
        </p:nvGrpSpPr>
        <p:grpSpPr>
          <a:xfrm>
            <a:off x="15256948" y="3904921"/>
            <a:ext cx="2186870" cy="1191585"/>
            <a:chOff x="0" y="0"/>
            <a:chExt cx="2915827" cy="1588780"/>
          </a:xfrm>
        </p:grpSpPr>
        <p:grpSp>
          <p:nvGrpSpPr>
            <p:cNvPr id="19" name="Group 19"/>
            <p:cNvGrpSpPr/>
            <p:nvPr/>
          </p:nvGrpSpPr>
          <p:grpSpPr>
            <a:xfrm>
              <a:off x="0" y="0"/>
              <a:ext cx="2915827" cy="1588780"/>
              <a:chOff x="0" y="0"/>
              <a:chExt cx="595553" cy="324506"/>
            </a:xfrm>
          </p:grpSpPr>
          <p:sp>
            <p:nvSpPr>
              <p:cNvPr id="20" name="Freeform 20"/>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21" name="TextBox 2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2" name="Group 22"/>
            <p:cNvGrpSpPr/>
            <p:nvPr/>
          </p:nvGrpSpPr>
          <p:grpSpPr>
            <a:xfrm>
              <a:off x="135707" y="117213"/>
              <a:ext cx="2664410" cy="1354354"/>
              <a:chOff x="0" y="0"/>
              <a:chExt cx="544201" cy="276625"/>
            </a:xfrm>
          </p:grpSpPr>
          <p:sp>
            <p:nvSpPr>
              <p:cNvPr id="23" name="Freeform 2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5" name="Group 25"/>
          <p:cNvGrpSpPr/>
          <p:nvPr/>
        </p:nvGrpSpPr>
        <p:grpSpPr>
          <a:xfrm>
            <a:off x="15256948" y="5190915"/>
            <a:ext cx="2186870" cy="1191585"/>
            <a:chOff x="0" y="0"/>
            <a:chExt cx="2915827" cy="1588780"/>
          </a:xfrm>
        </p:grpSpPr>
        <p:grpSp>
          <p:nvGrpSpPr>
            <p:cNvPr id="26" name="Group 26"/>
            <p:cNvGrpSpPr/>
            <p:nvPr/>
          </p:nvGrpSpPr>
          <p:grpSpPr>
            <a:xfrm>
              <a:off x="0" y="0"/>
              <a:ext cx="2915827" cy="1588780"/>
              <a:chOff x="0" y="0"/>
              <a:chExt cx="595553" cy="324506"/>
            </a:xfrm>
          </p:grpSpPr>
          <p:sp>
            <p:nvSpPr>
              <p:cNvPr id="27" name="Freeform 27"/>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28" name="TextBox 2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9" name="Group 29"/>
            <p:cNvGrpSpPr/>
            <p:nvPr/>
          </p:nvGrpSpPr>
          <p:grpSpPr>
            <a:xfrm>
              <a:off x="135707" y="117213"/>
              <a:ext cx="2664410" cy="1354354"/>
              <a:chOff x="0" y="0"/>
              <a:chExt cx="544201" cy="276625"/>
            </a:xfrm>
          </p:grpSpPr>
          <p:sp>
            <p:nvSpPr>
              <p:cNvPr id="30" name="Freeform 30"/>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31" name="TextBox 3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2" name="Group 32"/>
          <p:cNvGrpSpPr/>
          <p:nvPr/>
        </p:nvGrpSpPr>
        <p:grpSpPr>
          <a:xfrm>
            <a:off x="15256948" y="6477329"/>
            <a:ext cx="2186870" cy="1191585"/>
            <a:chOff x="0" y="0"/>
            <a:chExt cx="2915827" cy="1588780"/>
          </a:xfrm>
        </p:grpSpPr>
        <p:grpSp>
          <p:nvGrpSpPr>
            <p:cNvPr id="33" name="Group 33"/>
            <p:cNvGrpSpPr/>
            <p:nvPr/>
          </p:nvGrpSpPr>
          <p:grpSpPr>
            <a:xfrm>
              <a:off x="0" y="0"/>
              <a:ext cx="2915827" cy="1588780"/>
              <a:chOff x="0" y="0"/>
              <a:chExt cx="595553" cy="324506"/>
            </a:xfrm>
          </p:grpSpPr>
          <p:sp>
            <p:nvSpPr>
              <p:cNvPr id="34" name="Freeform 34"/>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35" name="TextBox 3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6" name="Group 36"/>
            <p:cNvGrpSpPr/>
            <p:nvPr/>
          </p:nvGrpSpPr>
          <p:grpSpPr>
            <a:xfrm>
              <a:off x="135707" y="117213"/>
              <a:ext cx="2664410" cy="1354354"/>
              <a:chOff x="0" y="0"/>
              <a:chExt cx="544201" cy="276625"/>
            </a:xfrm>
          </p:grpSpPr>
          <p:sp>
            <p:nvSpPr>
              <p:cNvPr id="37" name="Freeform 37"/>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38" name="TextBox 3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9" name="Group 39"/>
          <p:cNvGrpSpPr/>
          <p:nvPr/>
        </p:nvGrpSpPr>
        <p:grpSpPr>
          <a:xfrm>
            <a:off x="15256948" y="7763743"/>
            <a:ext cx="2186870" cy="1191585"/>
            <a:chOff x="0" y="0"/>
            <a:chExt cx="2915827" cy="1588780"/>
          </a:xfrm>
        </p:grpSpPr>
        <p:grpSp>
          <p:nvGrpSpPr>
            <p:cNvPr id="40" name="Group 40"/>
            <p:cNvGrpSpPr/>
            <p:nvPr/>
          </p:nvGrpSpPr>
          <p:grpSpPr>
            <a:xfrm>
              <a:off x="0" y="0"/>
              <a:ext cx="2915827" cy="1588780"/>
              <a:chOff x="0" y="0"/>
              <a:chExt cx="595553" cy="324506"/>
            </a:xfrm>
          </p:grpSpPr>
          <p:sp>
            <p:nvSpPr>
              <p:cNvPr id="41" name="Freeform 41"/>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42" name="TextBox 42"/>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43" name="Group 43"/>
            <p:cNvGrpSpPr/>
            <p:nvPr/>
          </p:nvGrpSpPr>
          <p:grpSpPr>
            <a:xfrm>
              <a:off x="135707" y="117213"/>
              <a:ext cx="2664410" cy="1354354"/>
              <a:chOff x="0" y="0"/>
              <a:chExt cx="544201" cy="276625"/>
            </a:xfrm>
          </p:grpSpPr>
          <p:sp>
            <p:nvSpPr>
              <p:cNvPr id="44" name="Freeform 44"/>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45" name="TextBox 4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sp>
        <p:nvSpPr>
          <p:cNvPr id="46" name="Freeform 46"/>
          <p:cNvSpPr/>
          <p:nvPr/>
        </p:nvSpPr>
        <p:spPr>
          <a:xfrm rot="5400000">
            <a:off x="13111944" y="4512960"/>
            <a:ext cx="7623658" cy="1261080"/>
          </a:xfrm>
          <a:custGeom>
            <a:avLst/>
            <a:gdLst/>
            <a:ahLst/>
            <a:cxnLst/>
            <a:rect l="l" t="t" r="r" b="b"/>
            <a:pathLst>
              <a:path w="7623658" h="1261080">
                <a:moveTo>
                  <a:pt x="0" y="0"/>
                </a:moveTo>
                <a:lnTo>
                  <a:pt x="7623658" y="0"/>
                </a:lnTo>
                <a:lnTo>
                  <a:pt x="7623658" y="1261080"/>
                </a:lnTo>
                <a:lnTo>
                  <a:pt x="0" y="1261080"/>
                </a:lnTo>
                <a:lnTo>
                  <a:pt x="0" y="0"/>
                </a:lnTo>
                <a:close/>
              </a:path>
            </a:pathLst>
          </a:custGeom>
          <a:blipFill>
            <a:blip r:embed="rId4"/>
            <a:stretch>
              <a:fillRect/>
            </a:stretch>
          </a:blipFill>
        </p:spPr>
      </p:sp>
      <p:grpSp>
        <p:nvGrpSpPr>
          <p:cNvPr id="47" name="Group 47"/>
          <p:cNvGrpSpPr/>
          <p:nvPr/>
        </p:nvGrpSpPr>
        <p:grpSpPr>
          <a:xfrm>
            <a:off x="661541" y="1470992"/>
            <a:ext cx="1232729" cy="7134324"/>
            <a:chOff x="0" y="0"/>
            <a:chExt cx="1643639" cy="9512432"/>
          </a:xfrm>
        </p:grpSpPr>
        <p:sp>
          <p:nvSpPr>
            <p:cNvPr id="48" name="TextBox 48"/>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9" name="TextBox 49"/>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0" name="TextBox 50"/>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1" name="TextBox 51"/>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2" name="TextBox 52"/>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3" name="TextBox 53"/>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4" name="TextBox 54"/>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5" name="TextBox 55"/>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6" name="TextBox 56"/>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57" name="Freeform 57"/>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5"/>
            <a:stretch>
              <a:fillRect/>
            </a:stretch>
          </a:blipFill>
        </p:spPr>
      </p:sp>
      <p:grpSp>
        <p:nvGrpSpPr>
          <p:cNvPr id="58" name="Group 58"/>
          <p:cNvGrpSpPr/>
          <p:nvPr/>
        </p:nvGrpSpPr>
        <p:grpSpPr>
          <a:xfrm>
            <a:off x="1028700" y="743240"/>
            <a:ext cx="15613811" cy="8800520"/>
            <a:chOff x="0" y="0"/>
            <a:chExt cx="4112279" cy="2317832"/>
          </a:xfrm>
        </p:grpSpPr>
        <p:sp>
          <p:nvSpPr>
            <p:cNvPr id="59" name="Freeform 59"/>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60" name="TextBox 60"/>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61" name="Group 61"/>
          <p:cNvGrpSpPr/>
          <p:nvPr/>
        </p:nvGrpSpPr>
        <p:grpSpPr>
          <a:xfrm>
            <a:off x="1540290" y="1622751"/>
            <a:ext cx="263115" cy="263115"/>
            <a:chOff x="0" y="0"/>
            <a:chExt cx="812800" cy="812800"/>
          </a:xfrm>
        </p:grpSpPr>
        <p:sp>
          <p:nvSpPr>
            <p:cNvPr id="62" name="Freeform 6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3" name="TextBox 63"/>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4" name="Group 64"/>
          <p:cNvGrpSpPr/>
          <p:nvPr/>
        </p:nvGrpSpPr>
        <p:grpSpPr>
          <a:xfrm>
            <a:off x="1540290" y="2470372"/>
            <a:ext cx="263115" cy="263115"/>
            <a:chOff x="0" y="0"/>
            <a:chExt cx="812800" cy="812800"/>
          </a:xfrm>
        </p:grpSpPr>
        <p:sp>
          <p:nvSpPr>
            <p:cNvPr id="65" name="Freeform 6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6" name="TextBox 6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7" name="Group 67"/>
          <p:cNvGrpSpPr/>
          <p:nvPr/>
        </p:nvGrpSpPr>
        <p:grpSpPr>
          <a:xfrm>
            <a:off x="1540290" y="3317993"/>
            <a:ext cx="263115" cy="263115"/>
            <a:chOff x="0" y="0"/>
            <a:chExt cx="812800" cy="812800"/>
          </a:xfrm>
        </p:grpSpPr>
        <p:sp>
          <p:nvSpPr>
            <p:cNvPr id="68" name="Freeform 6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9" name="TextBox 6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0" name="Group 70"/>
          <p:cNvGrpSpPr/>
          <p:nvPr/>
        </p:nvGrpSpPr>
        <p:grpSpPr>
          <a:xfrm>
            <a:off x="1540290" y="4165614"/>
            <a:ext cx="263115" cy="263115"/>
            <a:chOff x="0" y="0"/>
            <a:chExt cx="812800" cy="812800"/>
          </a:xfrm>
        </p:grpSpPr>
        <p:sp>
          <p:nvSpPr>
            <p:cNvPr id="71" name="Freeform 7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2" name="TextBox 7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3" name="Group 73"/>
          <p:cNvGrpSpPr/>
          <p:nvPr/>
        </p:nvGrpSpPr>
        <p:grpSpPr>
          <a:xfrm>
            <a:off x="1540290" y="5013235"/>
            <a:ext cx="263115" cy="263115"/>
            <a:chOff x="0" y="0"/>
            <a:chExt cx="812800" cy="812800"/>
          </a:xfrm>
        </p:grpSpPr>
        <p:sp>
          <p:nvSpPr>
            <p:cNvPr id="74" name="Freeform 7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5" name="TextBox 7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6" name="Group 76"/>
          <p:cNvGrpSpPr/>
          <p:nvPr/>
        </p:nvGrpSpPr>
        <p:grpSpPr>
          <a:xfrm>
            <a:off x="1540290" y="5860856"/>
            <a:ext cx="263115" cy="263115"/>
            <a:chOff x="0" y="0"/>
            <a:chExt cx="812800" cy="812800"/>
          </a:xfrm>
        </p:grpSpPr>
        <p:sp>
          <p:nvSpPr>
            <p:cNvPr id="77" name="Freeform 7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8" name="TextBox 7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9" name="Group 79"/>
          <p:cNvGrpSpPr/>
          <p:nvPr/>
        </p:nvGrpSpPr>
        <p:grpSpPr>
          <a:xfrm>
            <a:off x="1540290" y="6708477"/>
            <a:ext cx="263115" cy="263115"/>
            <a:chOff x="0" y="0"/>
            <a:chExt cx="812800" cy="812800"/>
          </a:xfrm>
        </p:grpSpPr>
        <p:sp>
          <p:nvSpPr>
            <p:cNvPr id="80" name="Freeform 8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1" name="TextBox 8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2" name="Group 82"/>
          <p:cNvGrpSpPr/>
          <p:nvPr/>
        </p:nvGrpSpPr>
        <p:grpSpPr>
          <a:xfrm>
            <a:off x="1540290" y="7556097"/>
            <a:ext cx="263115" cy="263115"/>
            <a:chOff x="0" y="0"/>
            <a:chExt cx="812800" cy="812800"/>
          </a:xfrm>
        </p:grpSpPr>
        <p:sp>
          <p:nvSpPr>
            <p:cNvPr id="83" name="Freeform 8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4" name="TextBox 8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5" name="Group 85"/>
          <p:cNvGrpSpPr/>
          <p:nvPr/>
        </p:nvGrpSpPr>
        <p:grpSpPr>
          <a:xfrm>
            <a:off x="1540290" y="8403718"/>
            <a:ext cx="263115" cy="263115"/>
            <a:chOff x="0" y="0"/>
            <a:chExt cx="812800" cy="812800"/>
          </a:xfrm>
        </p:grpSpPr>
        <p:sp>
          <p:nvSpPr>
            <p:cNvPr id="86" name="Freeform 8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7" name="TextBox 8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sp>
        <p:nvSpPr>
          <p:cNvPr id="88" name="Freeform 88"/>
          <p:cNvSpPr/>
          <p:nvPr/>
        </p:nvSpPr>
        <p:spPr>
          <a:xfrm>
            <a:off x="1671847" y="300291"/>
            <a:ext cx="5092591" cy="989726"/>
          </a:xfrm>
          <a:custGeom>
            <a:avLst/>
            <a:gdLst/>
            <a:ahLst/>
            <a:cxnLst/>
            <a:rect l="l" t="t" r="r" b="b"/>
            <a:pathLst>
              <a:path w="5092591" h="989726">
                <a:moveTo>
                  <a:pt x="0" y="0"/>
                </a:moveTo>
                <a:lnTo>
                  <a:pt x="5092591" y="0"/>
                </a:lnTo>
                <a:lnTo>
                  <a:pt x="5092591" y="989726"/>
                </a:lnTo>
                <a:lnTo>
                  <a:pt x="0" y="989726"/>
                </a:lnTo>
                <a:lnTo>
                  <a:pt x="0" y="0"/>
                </a:lnTo>
                <a:close/>
              </a:path>
            </a:pathLst>
          </a:custGeom>
          <a:blipFill>
            <a:blip r:embed="rId6"/>
            <a:stretch>
              <a:fillRect/>
            </a:stretch>
          </a:blipFill>
        </p:spPr>
      </p:sp>
      <p:sp>
        <p:nvSpPr>
          <p:cNvPr id="89" name="Freeform 89"/>
          <p:cNvSpPr/>
          <p:nvPr/>
        </p:nvSpPr>
        <p:spPr>
          <a:xfrm>
            <a:off x="2147819" y="1885866"/>
            <a:ext cx="3031225" cy="2614848"/>
          </a:xfrm>
          <a:custGeom>
            <a:avLst/>
            <a:gdLst/>
            <a:ahLst/>
            <a:cxnLst/>
            <a:rect l="l" t="t" r="r" b="b"/>
            <a:pathLst>
              <a:path w="3031225" h="2614848">
                <a:moveTo>
                  <a:pt x="0" y="0"/>
                </a:moveTo>
                <a:lnTo>
                  <a:pt x="3031225" y="0"/>
                </a:lnTo>
                <a:lnTo>
                  <a:pt x="3031225" y="2614848"/>
                </a:lnTo>
                <a:lnTo>
                  <a:pt x="0" y="2614848"/>
                </a:lnTo>
                <a:lnTo>
                  <a:pt x="0" y="0"/>
                </a:lnTo>
                <a:close/>
              </a:path>
            </a:pathLst>
          </a:custGeom>
          <a:blipFill>
            <a:blip r:embed="rId7"/>
            <a:stretch>
              <a:fillRect/>
            </a:stretch>
          </a:blipFill>
        </p:spPr>
      </p:sp>
      <p:sp>
        <p:nvSpPr>
          <p:cNvPr id="90" name="Freeform 90"/>
          <p:cNvSpPr/>
          <p:nvPr/>
        </p:nvSpPr>
        <p:spPr>
          <a:xfrm>
            <a:off x="2147819" y="4817563"/>
            <a:ext cx="3311845" cy="3541973"/>
          </a:xfrm>
          <a:custGeom>
            <a:avLst/>
            <a:gdLst/>
            <a:ahLst/>
            <a:cxnLst/>
            <a:rect l="l" t="t" r="r" b="b"/>
            <a:pathLst>
              <a:path w="3311845" h="3541973">
                <a:moveTo>
                  <a:pt x="0" y="0"/>
                </a:moveTo>
                <a:lnTo>
                  <a:pt x="3311845" y="0"/>
                </a:lnTo>
                <a:lnTo>
                  <a:pt x="3311845" y="3541973"/>
                </a:lnTo>
                <a:lnTo>
                  <a:pt x="0" y="3541973"/>
                </a:lnTo>
                <a:lnTo>
                  <a:pt x="0" y="0"/>
                </a:lnTo>
                <a:close/>
              </a:path>
            </a:pathLst>
          </a:custGeom>
          <a:blipFill>
            <a:blip r:embed="rId8"/>
            <a:stretch>
              <a:fillRect/>
            </a:stretch>
          </a:blipFill>
        </p:spPr>
      </p:sp>
      <p:sp>
        <p:nvSpPr>
          <p:cNvPr id="91" name="Freeform 91"/>
          <p:cNvSpPr/>
          <p:nvPr/>
        </p:nvSpPr>
        <p:spPr>
          <a:xfrm>
            <a:off x="5783514" y="4878083"/>
            <a:ext cx="3645079" cy="3624190"/>
          </a:xfrm>
          <a:custGeom>
            <a:avLst/>
            <a:gdLst/>
            <a:ahLst/>
            <a:cxnLst/>
            <a:rect l="l" t="t" r="r" b="b"/>
            <a:pathLst>
              <a:path w="3645079" h="3624190">
                <a:moveTo>
                  <a:pt x="0" y="0"/>
                </a:moveTo>
                <a:lnTo>
                  <a:pt x="3645078" y="0"/>
                </a:lnTo>
                <a:lnTo>
                  <a:pt x="3645078" y="3624190"/>
                </a:lnTo>
                <a:lnTo>
                  <a:pt x="0" y="3624190"/>
                </a:lnTo>
                <a:lnTo>
                  <a:pt x="0" y="0"/>
                </a:lnTo>
                <a:close/>
              </a:path>
            </a:pathLst>
          </a:custGeom>
          <a:blipFill>
            <a:blip r:embed="rId9"/>
            <a:stretch>
              <a:fillRect/>
            </a:stretch>
          </a:blipFill>
        </p:spPr>
      </p:sp>
      <p:sp>
        <p:nvSpPr>
          <p:cNvPr id="92" name="Freeform 92"/>
          <p:cNvSpPr/>
          <p:nvPr/>
        </p:nvSpPr>
        <p:spPr>
          <a:xfrm>
            <a:off x="13066175" y="1028700"/>
            <a:ext cx="2912298" cy="3063070"/>
          </a:xfrm>
          <a:custGeom>
            <a:avLst/>
            <a:gdLst/>
            <a:ahLst/>
            <a:cxnLst/>
            <a:rect l="l" t="t" r="r" b="b"/>
            <a:pathLst>
              <a:path w="2912298" h="3063070">
                <a:moveTo>
                  <a:pt x="0" y="0"/>
                </a:moveTo>
                <a:lnTo>
                  <a:pt x="2912298" y="0"/>
                </a:lnTo>
                <a:lnTo>
                  <a:pt x="2912298" y="3063070"/>
                </a:lnTo>
                <a:lnTo>
                  <a:pt x="0" y="3063070"/>
                </a:lnTo>
                <a:lnTo>
                  <a:pt x="0" y="0"/>
                </a:lnTo>
                <a:close/>
              </a:path>
            </a:pathLst>
          </a:custGeom>
          <a:blipFill>
            <a:blip r:embed="rId10"/>
            <a:stretch>
              <a:fillRect/>
            </a:stretch>
          </a:blipFill>
        </p:spPr>
      </p:sp>
      <p:sp>
        <p:nvSpPr>
          <p:cNvPr id="93" name="Freeform 93"/>
          <p:cNvSpPr/>
          <p:nvPr/>
        </p:nvSpPr>
        <p:spPr>
          <a:xfrm>
            <a:off x="13091438" y="4497696"/>
            <a:ext cx="3515732" cy="3058401"/>
          </a:xfrm>
          <a:custGeom>
            <a:avLst/>
            <a:gdLst/>
            <a:ahLst/>
            <a:cxnLst/>
            <a:rect l="l" t="t" r="r" b="b"/>
            <a:pathLst>
              <a:path w="3515732" h="3058401">
                <a:moveTo>
                  <a:pt x="0" y="0"/>
                </a:moveTo>
                <a:lnTo>
                  <a:pt x="3515732" y="0"/>
                </a:lnTo>
                <a:lnTo>
                  <a:pt x="3515732" y="3058401"/>
                </a:lnTo>
                <a:lnTo>
                  <a:pt x="0" y="3058401"/>
                </a:lnTo>
                <a:lnTo>
                  <a:pt x="0" y="0"/>
                </a:lnTo>
                <a:close/>
              </a:path>
            </a:pathLst>
          </a:custGeom>
          <a:blipFill>
            <a:blip r:embed="rId11"/>
            <a:stretch>
              <a:fillRect/>
            </a:stretch>
          </a:blipFill>
        </p:spPr>
      </p:sp>
      <p:sp>
        <p:nvSpPr>
          <p:cNvPr id="94" name="Freeform 94"/>
          <p:cNvSpPr/>
          <p:nvPr/>
        </p:nvSpPr>
        <p:spPr>
          <a:xfrm>
            <a:off x="9551235" y="4878083"/>
            <a:ext cx="3283028" cy="3481453"/>
          </a:xfrm>
          <a:custGeom>
            <a:avLst/>
            <a:gdLst/>
            <a:ahLst/>
            <a:cxnLst/>
            <a:rect l="l" t="t" r="r" b="b"/>
            <a:pathLst>
              <a:path w="3283028" h="3481453">
                <a:moveTo>
                  <a:pt x="0" y="0"/>
                </a:moveTo>
                <a:lnTo>
                  <a:pt x="3283028" y="0"/>
                </a:lnTo>
                <a:lnTo>
                  <a:pt x="3283028" y="3481453"/>
                </a:lnTo>
                <a:lnTo>
                  <a:pt x="0" y="3481453"/>
                </a:lnTo>
                <a:lnTo>
                  <a:pt x="0" y="0"/>
                </a:lnTo>
                <a:close/>
              </a:path>
            </a:pathLst>
          </a:custGeom>
          <a:blipFill>
            <a:blip r:embed="rId12"/>
            <a:stretch>
              <a:fillRect/>
            </a:stretch>
          </a:blipFill>
        </p:spPr>
      </p:sp>
      <p:sp>
        <p:nvSpPr>
          <p:cNvPr id="95" name="Freeform 95"/>
          <p:cNvSpPr/>
          <p:nvPr/>
        </p:nvSpPr>
        <p:spPr>
          <a:xfrm>
            <a:off x="5760385" y="1754309"/>
            <a:ext cx="3545282" cy="2884986"/>
          </a:xfrm>
          <a:custGeom>
            <a:avLst/>
            <a:gdLst/>
            <a:ahLst/>
            <a:cxnLst/>
            <a:rect l="l" t="t" r="r" b="b"/>
            <a:pathLst>
              <a:path w="3545282" h="2884986">
                <a:moveTo>
                  <a:pt x="0" y="0"/>
                </a:moveTo>
                <a:lnTo>
                  <a:pt x="3545282" y="0"/>
                </a:lnTo>
                <a:lnTo>
                  <a:pt x="3545282" y="2884985"/>
                </a:lnTo>
                <a:lnTo>
                  <a:pt x="0" y="2884985"/>
                </a:lnTo>
                <a:lnTo>
                  <a:pt x="0" y="0"/>
                </a:lnTo>
                <a:close/>
              </a:path>
            </a:pathLst>
          </a:custGeom>
          <a:blipFill>
            <a:blip r:embed="rId13"/>
            <a:stretch>
              <a:fillRect/>
            </a:stretch>
          </a:blipFill>
        </p:spPr>
      </p:sp>
      <p:sp>
        <p:nvSpPr>
          <p:cNvPr id="96" name="Freeform 96"/>
          <p:cNvSpPr/>
          <p:nvPr/>
        </p:nvSpPr>
        <p:spPr>
          <a:xfrm>
            <a:off x="9725025" y="1470992"/>
            <a:ext cx="2832939" cy="3168302"/>
          </a:xfrm>
          <a:custGeom>
            <a:avLst/>
            <a:gdLst/>
            <a:ahLst/>
            <a:cxnLst/>
            <a:rect l="l" t="t" r="r" b="b"/>
            <a:pathLst>
              <a:path w="2832939" h="3168302">
                <a:moveTo>
                  <a:pt x="0" y="0"/>
                </a:moveTo>
                <a:lnTo>
                  <a:pt x="2832939" y="0"/>
                </a:lnTo>
                <a:lnTo>
                  <a:pt x="2832939" y="3168302"/>
                </a:lnTo>
                <a:lnTo>
                  <a:pt x="0" y="3168302"/>
                </a:lnTo>
                <a:lnTo>
                  <a:pt x="0" y="0"/>
                </a:lnTo>
                <a:close/>
              </a:path>
            </a:pathLst>
          </a:custGeom>
          <a:blipFill>
            <a:blip r:embed="rId14"/>
            <a:stretch>
              <a:fillRect/>
            </a:stretch>
          </a:blipFill>
        </p:spPr>
      </p:sp>
      <p:grpSp>
        <p:nvGrpSpPr>
          <p:cNvPr id="97" name="Group 97"/>
          <p:cNvGrpSpPr/>
          <p:nvPr/>
        </p:nvGrpSpPr>
        <p:grpSpPr>
          <a:xfrm>
            <a:off x="594866" y="1690137"/>
            <a:ext cx="1232729" cy="7134324"/>
            <a:chOff x="0" y="0"/>
            <a:chExt cx="1643639" cy="9512432"/>
          </a:xfrm>
        </p:grpSpPr>
        <p:sp>
          <p:nvSpPr>
            <p:cNvPr id="98" name="TextBox 98"/>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9" name="TextBox 99"/>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0" name="TextBox 100"/>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1" name="TextBox 101"/>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2" name="TextBox 102"/>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3" name="TextBox 103"/>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4" name="TextBox 104"/>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5" name="TextBox 105"/>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6" name="TextBox 106"/>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107" name="TextBox 107"/>
          <p:cNvSpPr txBox="1"/>
          <p:nvPr/>
        </p:nvSpPr>
        <p:spPr>
          <a:xfrm>
            <a:off x="11402621" y="8571583"/>
            <a:ext cx="4890611" cy="887095"/>
          </a:xfrm>
          <a:prstGeom prst="rect">
            <a:avLst/>
          </a:prstGeom>
        </p:spPr>
        <p:txBody>
          <a:bodyPr lIns="0" tIns="0" rIns="0" bIns="0" rtlCol="0" anchor="t">
            <a:spAutoFit/>
          </a:bodyPr>
          <a:lstStyle/>
          <a:p>
            <a:pPr algn="ctr">
              <a:lnSpc>
                <a:spcPts val="7279"/>
              </a:lnSpc>
            </a:pPr>
            <a:r>
              <a:rPr lang="en-US" sz="5199" u="sng" dirty="0">
                <a:solidFill>
                  <a:srgbClr val="503D36"/>
                </a:solidFill>
                <a:latin typeface="PT Serif Bold"/>
                <a:hlinkClick r:id="rId15"/>
              </a:rPr>
              <a:t>Каталог </a:t>
            </a:r>
            <a:r>
              <a:rPr lang="en-US" sz="5199" u="sng" dirty="0" err="1">
                <a:solidFill>
                  <a:srgbClr val="503D36"/>
                </a:solidFill>
                <a:latin typeface="PT Serif Bold"/>
                <a:hlinkClick r:id="rId15"/>
              </a:rPr>
              <a:t>курсів</a:t>
            </a:r>
            <a:endParaRPr lang="en-US" sz="5199" u="sng" dirty="0">
              <a:solidFill>
                <a:srgbClr val="503D36"/>
              </a:solidFill>
              <a:latin typeface="PT Serif Bold"/>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sp>
        <p:nvSpPr>
          <p:cNvPr id="2" name="Freeform 2"/>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 xmlns:asvg="http://schemas.microsoft.com/office/drawing/2016/SVG/main" r:embed="rId3"/>
                </a:ext>
              </a:extLst>
            </a:blip>
            <a:stretch>
              <a:fillRect r="-90379" b="-3737"/>
            </a:stretch>
          </a:blipFill>
        </p:spPr>
      </p:sp>
      <p:sp>
        <p:nvSpPr>
          <p:cNvPr id="3" name="Freeform 3"/>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 xmlns:asvg="http://schemas.microsoft.com/office/drawing/2016/SVG/main" r:embed="rId3"/>
                </a:ext>
              </a:extLst>
            </a:blip>
            <a:stretch>
              <a:fillRect l="-90379" t="-3737"/>
            </a:stretch>
          </a:blipFill>
        </p:spPr>
      </p:sp>
      <p:grpSp>
        <p:nvGrpSpPr>
          <p:cNvPr id="4" name="Group 4"/>
          <p:cNvGrpSpPr/>
          <p:nvPr/>
        </p:nvGrpSpPr>
        <p:grpSpPr>
          <a:xfrm>
            <a:off x="15256948" y="1331671"/>
            <a:ext cx="2186870" cy="1191585"/>
            <a:chOff x="0" y="0"/>
            <a:chExt cx="2915827" cy="1588780"/>
          </a:xfrm>
        </p:grpSpPr>
        <p:grpSp>
          <p:nvGrpSpPr>
            <p:cNvPr id="5" name="Group 5"/>
            <p:cNvGrpSpPr/>
            <p:nvPr/>
          </p:nvGrpSpPr>
          <p:grpSpPr>
            <a:xfrm>
              <a:off x="0" y="0"/>
              <a:ext cx="2915827" cy="1588780"/>
              <a:chOff x="0" y="0"/>
              <a:chExt cx="595553" cy="324506"/>
            </a:xfrm>
          </p:grpSpPr>
          <p:sp>
            <p:nvSpPr>
              <p:cNvPr id="6" name="Freeform 6"/>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7" name="TextBox 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8" name="Group 8"/>
            <p:cNvGrpSpPr/>
            <p:nvPr/>
          </p:nvGrpSpPr>
          <p:grpSpPr>
            <a:xfrm>
              <a:off x="135707" y="117213"/>
              <a:ext cx="2664410" cy="1354354"/>
              <a:chOff x="0" y="0"/>
              <a:chExt cx="544201" cy="276625"/>
            </a:xfrm>
          </p:grpSpPr>
          <p:sp>
            <p:nvSpPr>
              <p:cNvPr id="9" name="Freeform 9"/>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10" name="TextBox 1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1" name="Group 11"/>
          <p:cNvGrpSpPr/>
          <p:nvPr/>
        </p:nvGrpSpPr>
        <p:grpSpPr>
          <a:xfrm>
            <a:off x="15256948" y="2618086"/>
            <a:ext cx="2186870" cy="1191585"/>
            <a:chOff x="0" y="0"/>
            <a:chExt cx="2915827" cy="1588780"/>
          </a:xfrm>
        </p:grpSpPr>
        <p:grpSp>
          <p:nvGrpSpPr>
            <p:cNvPr id="12" name="Group 12"/>
            <p:cNvGrpSpPr/>
            <p:nvPr/>
          </p:nvGrpSpPr>
          <p:grpSpPr>
            <a:xfrm>
              <a:off x="0" y="0"/>
              <a:ext cx="2915827" cy="1588780"/>
              <a:chOff x="0" y="0"/>
              <a:chExt cx="595553" cy="324506"/>
            </a:xfrm>
          </p:grpSpPr>
          <p:sp>
            <p:nvSpPr>
              <p:cNvPr id="13" name="Freeform 13"/>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14" name="TextBox 1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5" name="Group 15"/>
            <p:cNvGrpSpPr/>
            <p:nvPr/>
          </p:nvGrpSpPr>
          <p:grpSpPr>
            <a:xfrm>
              <a:off x="135707" y="117213"/>
              <a:ext cx="2664410" cy="1354354"/>
              <a:chOff x="0" y="0"/>
              <a:chExt cx="544201" cy="276625"/>
            </a:xfrm>
          </p:grpSpPr>
          <p:sp>
            <p:nvSpPr>
              <p:cNvPr id="16" name="Freeform 16"/>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8" name="Group 18"/>
          <p:cNvGrpSpPr/>
          <p:nvPr/>
        </p:nvGrpSpPr>
        <p:grpSpPr>
          <a:xfrm>
            <a:off x="15256948" y="3904921"/>
            <a:ext cx="2186870" cy="1191585"/>
            <a:chOff x="0" y="0"/>
            <a:chExt cx="2915827" cy="1588780"/>
          </a:xfrm>
        </p:grpSpPr>
        <p:grpSp>
          <p:nvGrpSpPr>
            <p:cNvPr id="19" name="Group 19"/>
            <p:cNvGrpSpPr/>
            <p:nvPr/>
          </p:nvGrpSpPr>
          <p:grpSpPr>
            <a:xfrm>
              <a:off x="0" y="0"/>
              <a:ext cx="2915827" cy="1588780"/>
              <a:chOff x="0" y="0"/>
              <a:chExt cx="595553" cy="324506"/>
            </a:xfrm>
          </p:grpSpPr>
          <p:sp>
            <p:nvSpPr>
              <p:cNvPr id="20" name="Freeform 20"/>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21" name="TextBox 2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2" name="Group 22"/>
            <p:cNvGrpSpPr/>
            <p:nvPr/>
          </p:nvGrpSpPr>
          <p:grpSpPr>
            <a:xfrm>
              <a:off x="135707" y="117213"/>
              <a:ext cx="2664410" cy="1354354"/>
              <a:chOff x="0" y="0"/>
              <a:chExt cx="544201" cy="276625"/>
            </a:xfrm>
          </p:grpSpPr>
          <p:sp>
            <p:nvSpPr>
              <p:cNvPr id="23" name="Freeform 2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5" name="Group 25"/>
          <p:cNvGrpSpPr/>
          <p:nvPr/>
        </p:nvGrpSpPr>
        <p:grpSpPr>
          <a:xfrm>
            <a:off x="15256948" y="5190915"/>
            <a:ext cx="2186870" cy="1191585"/>
            <a:chOff x="0" y="0"/>
            <a:chExt cx="2915827" cy="1588780"/>
          </a:xfrm>
        </p:grpSpPr>
        <p:grpSp>
          <p:nvGrpSpPr>
            <p:cNvPr id="26" name="Group 26"/>
            <p:cNvGrpSpPr/>
            <p:nvPr/>
          </p:nvGrpSpPr>
          <p:grpSpPr>
            <a:xfrm>
              <a:off x="0" y="0"/>
              <a:ext cx="2915827" cy="1588780"/>
              <a:chOff x="0" y="0"/>
              <a:chExt cx="595553" cy="324506"/>
            </a:xfrm>
          </p:grpSpPr>
          <p:sp>
            <p:nvSpPr>
              <p:cNvPr id="27" name="Freeform 27"/>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28" name="TextBox 2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9" name="Group 29"/>
            <p:cNvGrpSpPr/>
            <p:nvPr/>
          </p:nvGrpSpPr>
          <p:grpSpPr>
            <a:xfrm>
              <a:off x="135707" y="117213"/>
              <a:ext cx="2664410" cy="1354354"/>
              <a:chOff x="0" y="0"/>
              <a:chExt cx="544201" cy="276625"/>
            </a:xfrm>
          </p:grpSpPr>
          <p:sp>
            <p:nvSpPr>
              <p:cNvPr id="30" name="Freeform 30"/>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31" name="TextBox 3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2" name="Group 32"/>
          <p:cNvGrpSpPr/>
          <p:nvPr/>
        </p:nvGrpSpPr>
        <p:grpSpPr>
          <a:xfrm>
            <a:off x="15256948" y="6477329"/>
            <a:ext cx="2186870" cy="1191585"/>
            <a:chOff x="0" y="0"/>
            <a:chExt cx="2915827" cy="1588780"/>
          </a:xfrm>
        </p:grpSpPr>
        <p:grpSp>
          <p:nvGrpSpPr>
            <p:cNvPr id="33" name="Group 33"/>
            <p:cNvGrpSpPr/>
            <p:nvPr/>
          </p:nvGrpSpPr>
          <p:grpSpPr>
            <a:xfrm>
              <a:off x="0" y="0"/>
              <a:ext cx="2915827" cy="1588780"/>
              <a:chOff x="0" y="0"/>
              <a:chExt cx="595553" cy="324506"/>
            </a:xfrm>
          </p:grpSpPr>
          <p:sp>
            <p:nvSpPr>
              <p:cNvPr id="34" name="Freeform 34"/>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35" name="TextBox 3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6" name="Group 36"/>
            <p:cNvGrpSpPr/>
            <p:nvPr/>
          </p:nvGrpSpPr>
          <p:grpSpPr>
            <a:xfrm>
              <a:off x="135707" y="117213"/>
              <a:ext cx="2664410" cy="1354354"/>
              <a:chOff x="0" y="0"/>
              <a:chExt cx="544201" cy="276625"/>
            </a:xfrm>
          </p:grpSpPr>
          <p:sp>
            <p:nvSpPr>
              <p:cNvPr id="37" name="Freeform 37"/>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38" name="TextBox 3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9" name="Group 39"/>
          <p:cNvGrpSpPr/>
          <p:nvPr/>
        </p:nvGrpSpPr>
        <p:grpSpPr>
          <a:xfrm>
            <a:off x="15256948" y="7763743"/>
            <a:ext cx="2186870" cy="1191585"/>
            <a:chOff x="0" y="0"/>
            <a:chExt cx="2915827" cy="1588780"/>
          </a:xfrm>
        </p:grpSpPr>
        <p:grpSp>
          <p:nvGrpSpPr>
            <p:cNvPr id="40" name="Group 40"/>
            <p:cNvGrpSpPr/>
            <p:nvPr/>
          </p:nvGrpSpPr>
          <p:grpSpPr>
            <a:xfrm>
              <a:off x="0" y="0"/>
              <a:ext cx="2915827" cy="1588780"/>
              <a:chOff x="0" y="0"/>
              <a:chExt cx="595553" cy="324506"/>
            </a:xfrm>
          </p:grpSpPr>
          <p:sp>
            <p:nvSpPr>
              <p:cNvPr id="41" name="Freeform 41"/>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42" name="TextBox 42"/>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43" name="Group 43"/>
            <p:cNvGrpSpPr/>
            <p:nvPr/>
          </p:nvGrpSpPr>
          <p:grpSpPr>
            <a:xfrm>
              <a:off x="135707" y="117213"/>
              <a:ext cx="2664410" cy="1354354"/>
              <a:chOff x="0" y="0"/>
              <a:chExt cx="544201" cy="276625"/>
            </a:xfrm>
          </p:grpSpPr>
          <p:sp>
            <p:nvSpPr>
              <p:cNvPr id="44" name="Freeform 44"/>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45" name="TextBox 4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sp>
        <p:nvSpPr>
          <p:cNvPr id="46" name="Freeform 46"/>
          <p:cNvSpPr/>
          <p:nvPr/>
        </p:nvSpPr>
        <p:spPr>
          <a:xfrm rot="5400000">
            <a:off x="13111944" y="4512960"/>
            <a:ext cx="7623658" cy="1261080"/>
          </a:xfrm>
          <a:custGeom>
            <a:avLst/>
            <a:gdLst/>
            <a:ahLst/>
            <a:cxnLst/>
            <a:rect l="l" t="t" r="r" b="b"/>
            <a:pathLst>
              <a:path w="7623658" h="1261080">
                <a:moveTo>
                  <a:pt x="0" y="0"/>
                </a:moveTo>
                <a:lnTo>
                  <a:pt x="7623658" y="0"/>
                </a:lnTo>
                <a:lnTo>
                  <a:pt x="7623658" y="1261080"/>
                </a:lnTo>
                <a:lnTo>
                  <a:pt x="0" y="1261080"/>
                </a:lnTo>
                <a:lnTo>
                  <a:pt x="0" y="0"/>
                </a:lnTo>
                <a:close/>
              </a:path>
            </a:pathLst>
          </a:custGeom>
          <a:blipFill>
            <a:blip r:embed="rId4"/>
            <a:stretch>
              <a:fillRect/>
            </a:stretch>
          </a:blipFill>
        </p:spPr>
      </p:sp>
      <p:grpSp>
        <p:nvGrpSpPr>
          <p:cNvPr id="47" name="Group 47"/>
          <p:cNvGrpSpPr/>
          <p:nvPr/>
        </p:nvGrpSpPr>
        <p:grpSpPr>
          <a:xfrm>
            <a:off x="661541" y="1470992"/>
            <a:ext cx="1232729" cy="7134324"/>
            <a:chOff x="0" y="0"/>
            <a:chExt cx="1643639" cy="9512432"/>
          </a:xfrm>
        </p:grpSpPr>
        <p:sp>
          <p:nvSpPr>
            <p:cNvPr id="48" name="TextBox 48"/>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9" name="TextBox 49"/>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0" name="TextBox 50"/>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1" name="TextBox 51"/>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2" name="TextBox 52"/>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3" name="TextBox 53"/>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4" name="TextBox 54"/>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5" name="TextBox 55"/>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6" name="TextBox 56"/>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57" name="Freeform 57"/>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5"/>
            <a:stretch>
              <a:fillRect/>
            </a:stretch>
          </a:blipFill>
        </p:spPr>
      </p:sp>
      <p:grpSp>
        <p:nvGrpSpPr>
          <p:cNvPr id="58" name="Group 58"/>
          <p:cNvGrpSpPr/>
          <p:nvPr/>
        </p:nvGrpSpPr>
        <p:grpSpPr>
          <a:xfrm>
            <a:off x="1028700" y="743240"/>
            <a:ext cx="15613811" cy="8800520"/>
            <a:chOff x="0" y="0"/>
            <a:chExt cx="4112279" cy="2317832"/>
          </a:xfrm>
        </p:grpSpPr>
        <p:sp>
          <p:nvSpPr>
            <p:cNvPr id="59" name="Freeform 59"/>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60" name="TextBox 60"/>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61" name="Group 61"/>
          <p:cNvGrpSpPr/>
          <p:nvPr/>
        </p:nvGrpSpPr>
        <p:grpSpPr>
          <a:xfrm>
            <a:off x="1540290" y="1622751"/>
            <a:ext cx="263115" cy="263115"/>
            <a:chOff x="0" y="0"/>
            <a:chExt cx="812800" cy="812800"/>
          </a:xfrm>
        </p:grpSpPr>
        <p:sp>
          <p:nvSpPr>
            <p:cNvPr id="62" name="Freeform 6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3" name="TextBox 63"/>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4" name="Group 64"/>
          <p:cNvGrpSpPr/>
          <p:nvPr/>
        </p:nvGrpSpPr>
        <p:grpSpPr>
          <a:xfrm>
            <a:off x="1540290" y="2470372"/>
            <a:ext cx="263115" cy="263115"/>
            <a:chOff x="0" y="0"/>
            <a:chExt cx="812800" cy="812800"/>
          </a:xfrm>
        </p:grpSpPr>
        <p:sp>
          <p:nvSpPr>
            <p:cNvPr id="65" name="Freeform 6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6" name="TextBox 6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7" name="Group 67"/>
          <p:cNvGrpSpPr/>
          <p:nvPr/>
        </p:nvGrpSpPr>
        <p:grpSpPr>
          <a:xfrm>
            <a:off x="1540290" y="3317993"/>
            <a:ext cx="263115" cy="263115"/>
            <a:chOff x="0" y="0"/>
            <a:chExt cx="812800" cy="812800"/>
          </a:xfrm>
        </p:grpSpPr>
        <p:sp>
          <p:nvSpPr>
            <p:cNvPr id="68" name="Freeform 6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9" name="TextBox 6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0" name="Group 70"/>
          <p:cNvGrpSpPr/>
          <p:nvPr/>
        </p:nvGrpSpPr>
        <p:grpSpPr>
          <a:xfrm>
            <a:off x="1540290" y="4165614"/>
            <a:ext cx="263115" cy="263115"/>
            <a:chOff x="0" y="0"/>
            <a:chExt cx="812800" cy="812800"/>
          </a:xfrm>
        </p:grpSpPr>
        <p:sp>
          <p:nvSpPr>
            <p:cNvPr id="71" name="Freeform 7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2" name="TextBox 7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3" name="Group 73"/>
          <p:cNvGrpSpPr/>
          <p:nvPr/>
        </p:nvGrpSpPr>
        <p:grpSpPr>
          <a:xfrm>
            <a:off x="1540290" y="5013235"/>
            <a:ext cx="263115" cy="263115"/>
            <a:chOff x="0" y="0"/>
            <a:chExt cx="812800" cy="812800"/>
          </a:xfrm>
        </p:grpSpPr>
        <p:sp>
          <p:nvSpPr>
            <p:cNvPr id="74" name="Freeform 7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5" name="TextBox 7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6" name="Group 76"/>
          <p:cNvGrpSpPr/>
          <p:nvPr/>
        </p:nvGrpSpPr>
        <p:grpSpPr>
          <a:xfrm>
            <a:off x="1540290" y="5860856"/>
            <a:ext cx="263115" cy="263115"/>
            <a:chOff x="0" y="0"/>
            <a:chExt cx="812800" cy="812800"/>
          </a:xfrm>
        </p:grpSpPr>
        <p:sp>
          <p:nvSpPr>
            <p:cNvPr id="77" name="Freeform 7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8" name="TextBox 7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9" name="Group 79"/>
          <p:cNvGrpSpPr/>
          <p:nvPr/>
        </p:nvGrpSpPr>
        <p:grpSpPr>
          <a:xfrm>
            <a:off x="1540290" y="6708477"/>
            <a:ext cx="263115" cy="263115"/>
            <a:chOff x="0" y="0"/>
            <a:chExt cx="812800" cy="812800"/>
          </a:xfrm>
        </p:grpSpPr>
        <p:sp>
          <p:nvSpPr>
            <p:cNvPr id="80" name="Freeform 8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1" name="TextBox 8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2" name="Group 82"/>
          <p:cNvGrpSpPr/>
          <p:nvPr/>
        </p:nvGrpSpPr>
        <p:grpSpPr>
          <a:xfrm>
            <a:off x="1540290" y="7556097"/>
            <a:ext cx="263115" cy="263115"/>
            <a:chOff x="0" y="0"/>
            <a:chExt cx="812800" cy="812800"/>
          </a:xfrm>
        </p:grpSpPr>
        <p:sp>
          <p:nvSpPr>
            <p:cNvPr id="83" name="Freeform 8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4" name="TextBox 8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5" name="Group 85"/>
          <p:cNvGrpSpPr/>
          <p:nvPr/>
        </p:nvGrpSpPr>
        <p:grpSpPr>
          <a:xfrm>
            <a:off x="1540290" y="8403718"/>
            <a:ext cx="263115" cy="263115"/>
            <a:chOff x="0" y="0"/>
            <a:chExt cx="812800" cy="812800"/>
          </a:xfrm>
        </p:grpSpPr>
        <p:sp>
          <p:nvSpPr>
            <p:cNvPr id="86" name="Freeform 8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7" name="TextBox 8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sp>
        <p:nvSpPr>
          <p:cNvPr id="88" name="Freeform 88"/>
          <p:cNvSpPr/>
          <p:nvPr/>
        </p:nvSpPr>
        <p:spPr>
          <a:xfrm>
            <a:off x="1671847" y="367878"/>
            <a:ext cx="1665559" cy="1254873"/>
          </a:xfrm>
          <a:custGeom>
            <a:avLst/>
            <a:gdLst/>
            <a:ahLst/>
            <a:cxnLst/>
            <a:rect l="l" t="t" r="r" b="b"/>
            <a:pathLst>
              <a:path w="1665559" h="1254873">
                <a:moveTo>
                  <a:pt x="0" y="0"/>
                </a:moveTo>
                <a:lnTo>
                  <a:pt x="1665559" y="0"/>
                </a:lnTo>
                <a:lnTo>
                  <a:pt x="1665559" y="1254873"/>
                </a:lnTo>
                <a:lnTo>
                  <a:pt x="0" y="1254873"/>
                </a:lnTo>
                <a:lnTo>
                  <a:pt x="0" y="0"/>
                </a:lnTo>
                <a:close/>
              </a:path>
            </a:pathLst>
          </a:custGeom>
          <a:blipFill>
            <a:blip r:embed="rId6"/>
            <a:stretch>
              <a:fillRect/>
            </a:stretch>
          </a:blipFill>
        </p:spPr>
      </p:sp>
      <p:sp>
        <p:nvSpPr>
          <p:cNvPr id="89" name="Freeform 89"/>
          <p:cNvSpPr/>
          <p:nvPr/>
        </p:nvSpPr>
        <p:spPr>
          <a:xfrm>
            <a:off x="3429000" y="246248"/>
            <a:ext cx="3952211" cy="3006869"/>
          </a:xfrm>
          <a:custGeom>
            <a:avLst/>
            <a:gdLst/>
            <a:ahLst/>
            <a:cxnLst/>
            <a:rect l="l" t="t" r="r" b="b"/>
            <a:pathLst>
              <a:path w="3952211" h="3006869">
                <a:moveTo>
                  <a:pt x="0" y="0"/>
                </a:moveTo>
                <a:lnTo>
                  <a:pt x="3952211" y="0"/>
                </a:lnTo>
                <a:lnTo>
                  <a:pt x="3952211" y="3006869"/>
                </a:lnTo>
                <a:lnTo>
                  <a:pt x="0" y="3006869"/>
                </a:lnTo>
                <a:lnTo>
                  <a:pt x="0" y="0"/>
                </a:lnTo>
                <a:close/>
              </a:path>
            </a:pathLst>
          </a:custGeom>
          <a:blipFill>
            <a:blip r:embed="rId7"/>
            <a:stretch>
              <a:fillRect/>
            </a:stretch>
          </a:blipFill>
        </p:spPr>
      </p:sp>
      <p:sp>
        <p:nvSpPr>
          <p:cNvPr id="90" name="Freeform 90"/>
          <p:cNvSpPr/>
          <p:nvPr/>
        </p:nvSpPr>
        <p:spPr>
          <a:xfrm>
            <a:off x="2144893" y="3430509"/>
            <a:ext cx="4050406" cy="2951991"/>
          </a:xfrm>
          <a:custGeom>
            <a:avLst/>
            <a:gdLst/>
            <a:ahLst/>
            <a:cxnLst/>
            <a:rect l="l" t="t" r="r" b="b"/>
            <a:pathLst>
              <a:path w="4050406" h="2951991">
                <a:moveTo>
                  <a:pt x="0" y="0"/>
                </a:moveTo>
                <a:lnTo>
                  <a:pt x="4050407" y="0"/>
                </a:lnTo>
                <a:lnTo>
                  <a:pt x="4050407" y="2951991"/>
                </a:lnTo>
                <a:lnTo>
                  <a:pt x="0" y="2951991"/>
                </a:lnTo>
                <a:lnTo>
                  <a:pt x="0" y="0"/>
                </a:lnTo>
                <a:close/>
              </a:path>
            </a:pathLst>
          </a:custGeom>
          <a:blipFill>
            <a:blip r:embed="rId8"/>
            <a:stretch>
              <a:fillRect/>
            </a:stretch>
          </a:blipFill>
        </p:spPr>
      </p:sp>
      <p:sp>
        <p:nvSpPr>
          <p:cNvPr id="91" name="Freeform 91"/>
          <p:cNvSpPr/>
          <p:nvPr/>
        </p:nvSpPr>
        <p:spPr>
          <a:xfrm>
            <a:off x="7608831" y="541829"/>
            <a:ext cx="4487785" cy="3039278"/>
          </a:xfrm>
          <a:custGeom>
            <a:avLst/>
            <a:gdLst/>
            <a:ahLst/>
            <a:cxnLst/>
            <a:rect l="l" t="t" r="r" b="b"/>
            <a:pathLst>
              <a:path w="4487785" h="3039278">
                <a:moveTo>
                  <a:pt x="0" y="0"/>
                </a:moveTo>
                <a:lnTo>
                  <a:pt x="4487785" y="0"/>
                </a:lnTo>
                <a:lnTo>
                  <a:pt x="4487785" y="3039279"/>
                </a:lnTo>
                <a:lnTo>
                  <a:pt x="0" y="3039279"/>
                </a:lnTo>
                <a:lnTo>
                  <a:pt x="0" y="0"/>
                </a:lnTo>
                <a:close/>
              </a:path>
            </a:pathLst>
          </a:custGeom>
          <a:blipFill>
            <a:blip r:embed="rId9"/>
            <a:stretch>
              <a:fillRect/>
            </a:stretch>
          </a:blipFill>
        </p:spPr>
      </p:sp>
      <p:sp>
        <p:nvSpPr>
          <p:cNvPr id="92" name="Freeform 92"/>
          <p:cNvSpPr/>
          <p:nvPr/>
        </p:nvSpPr>
        <p:spPr>
          <a:xfrm>
            <a:off x="12244281" y="311124"/>
            <a:ext cx="4594896" cy="4215261"/>
          </a:xfrm>
          <a:custGeom>
            <a:avLst/>
            <a:gdLst/>
            <a:ahLst/>
            <a:cxnLst/>
            <a:rect l="l" t="t" r="r" b="b"/>
            <a:pathLst>
              <a:path w="4594896" h="4215261">
                <a:moveTo>
                  <a:pt x="0" y="0"/>
                </a:moveTo>
                <a:lnTo>
                  <a:pt x="4594896" y="0"/>
                </a:lnTo>
                <a:lnTo>
                  <a:pt x="4594896" y="4215260"/>
                </a:lnTo>
                <a:lnTo>
                  <a:pt x="0" y="4215260"/>
                </a:lnTo>
                <a:lnTo>
                  <a:pt x="0" y="0"/>
                </a:lnTo>
                <a:close/>
              </a:path>
            </a:pathLst>
          </a:custGeom>
          <a:blipFill>
            <a:blip r:embed="rId10"/>
            <a:stretch>
              <a:fillRect/>
            </a:stretch>
          </a:blipFill>
        </p:spPr>
      </p:sp>
      <p:sp>
        <p:nvSpPr>
          <p:cNvPr id="93" name="Freeform 93"/>
          <p:cNvSpPr/>
          <p:nvPr/>
        </p:nvSpPr>
        <p:spPr>
          <a:xfrm>
            <a:off x="11542877" y="4960431"/>
            <a:ext cx="4452592" cy="3864031"/>
          </a:xfrm>
          <a:custGeom>
            <a:avLst/>
            <a:gdLst/>
            <a:ahLst/>
            <a:cxnLst/>
            <a:rect l="l" t="t" r="r" b="b"/>
            <a:pathLst>
              <a:path w="4452592" h="3864031">
                <a:moveTo>
                  <a:pt x="0" y="0"/>
                </a:moveTo>
                <a:lnTo>
                  <a:pt x="4452592" y="0"/>
                </a:lnTo>
                <a:lnTo>
                  <a:pt x="4452592" y="3864030"/>
                </a:lnTo>
                <a:lnTo>
                  <a:pt x="0" y="3864030"/>
                </a:lnTo>
                <a:lnTo>
                  <a:pt x="0" y="0"/>
                </a:lnTo>
                <a:close/>
              </a:path>
            </a:pathLst>
          </a:custGeom>
          <a:blipFill>
            <a:blip r:embed="rId11"/>
            <a:stretch>
              <a:fillRect/>
            </a:stretch>
          </a:blipFill>
        </p:spPr>
      </p:sp>
      <p:sp>
        <p:nvSpPr>
          <p:cNvPr id="94" name="Freeform 94"/>
          <p:cNvSpPr/>
          <p:nvPr/>
        </p:nvSpPr>
        <p:spPr>
          <a:xfrm>
            <a:off x="7146389" y="4034515"/>
            <a:ext cx="3995223" cy="4178911"/>
          </a:xfrm>
          <a:custGeom>
            <a:avLst/>
            <a:gdLst/>
            <a:ahLst/>
            <a:cxnLst/>
            <a:rect l="l" t="t" r="r" b="b"/>
            <a:pathLst>
              <a:path w="3995223" h="4178911">
                <a:moveTo>
                  <a:pt x="0" y="0"/>
                </a:moveTo>
                <a:lnTo>
                  <a:pt x="3995222" y="0"/>
                </a:lnTo>
                <a:lnTo>
                  <a:pt x="3995222" y="4178911"/>
                </a:lnTo>
                <a:lnTo>
                  <a:pt x="0" y="4178911"/>
                </a:lnTo>
                <a:lnTo>
                  <a:pt x="0" y="0"/>
                </a:lnTo>
                <a:close/>
              </a:path>
            </a:pathLst>
          </a:custGeom>
          <a:blipFill>
            <a:blip r:embed="rId12"/>
            <a:stretch>
              <a:fillRect/>
            </a:stretch>
          </a:blipFill>
        </p:spPr>
      </p:sp>
      <p:grpSp>
        <p:nvGrpSpPr>
          <p:cNvPr id="96" name="Group 96"/>
          <p:cNvGrpSpPr/>
          <p:nvPr/>
        </p:nvGrpSpPr>
        <p:grpSpPr>
          <a:xfrm>
            <a:off x="594866" y="1690137"/>
            <a:ext cx="1232729" cy="7134324"/>
            <a:chOff x="0" y="0"/>
            <a:chExt cx="1643639" cy="9512432"/>
          </a:xfrm>
        </p:grpSpPr>
        <p:sp>
          <p:nvSpPr>
            <p:cNvPr id="97" name="TextBox 97"/>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8" name="TextBox 98"/>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9" name="TextBox 99"/>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0" name="TextBox 100"/>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1" name="TextBox 101"/>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2" name="TextBox 102"/>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3" name="TextBox 103"/>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4" name="TextBox 104"/>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5" name="TextBox 105"/>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106" name="TextBox 106"/>
          <p:cNvSpPr txBox="1"/>
          <p:nvPr/>
        </p:nvSpPr>
        <p:spPr>
          <a:xfrm>
            <a:off x="6517881" y="8571583"/>
            <a:ext cx="6817350" cy="887095"/>
          </a:xfrm>
          <a:prstGeom prst="rect">
            <a:avLst/>
          </a:prstGeom>
        </p:spPr>
        <p:txBody>
          <a:bodyPr lIns="0" tIns="0" rIns="0" bIns="0" rtlCol="0" anchor="t">
            <a:spAutoFit/>
          </a:bodyPr>
          <a:lstStyle/>
          <a:p>
            <a:pPr algn="ctr">
              <a:lnSpc>
                <a:spcPts val="7279"/>
              </a:lnSpc>
            </a:pPr>
            <a:r>
              <a:rPr lang="en-US" sz="5199" u="sng" dirty="0">
                <a:solidFill>
                  <a:srgbClr val="503D36"/>
                </a:solidFill>
                <a:latin typeface="PT Serif Bold"/>
                <a:hlinkClick r:id="rId13" tooltip="https://www.ed-era.com/courses/"/>
              </a:rPr>
              <a:t>Каталог </a:t>
            </a:r>
            <a:r>
              <a:rPr lang="en-US" sz="5199" u="sng" dirty="0" err="1">
                <a:solidFill>
                  <a:srgbClr val="503D36"/>
                </a:solidFill>
                <a:latin typeface="PT Serif Bold"/>
                <a:hlinkClick r:id="rId13" tooltip="https://www.ed-era.com/courses/"/>
              </a:rPr>
              <a:t>курсів</a:t>
            </a:r>
            <a:endParaRPr lang="en-US" sz="5199" u="sng" dirty="0">
              <a:solidFill>
                <a:srgbClr val="503D36"/>
              </a:solidFill>
              <a:latin typeface="PT Serif Bold"/>
              <a:hlinkClick r:id="rId13" tooltip="https://www.ed-era.com/courses/"/>
            </a:endParaRPr>
          </a:p>
        </p:txBody>
      </p:sp>
      <p:pic>
        <p:nvPicPr>
          <p:cNvPr id="2050" name="Picture 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124200" y="6566531"/>
            <a:ext cx="3623423" cy="2983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sp>
        <p:nvSpPr>
          <p:cNvPr id="2" name="Freeform 2"/>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 xmlns:asvg="http://schemas.microsoft.com/office/drawing/2016/SVG/main" r:embed="rId3"/>
                </a:ext>
              </a:extLst>
            </a:blip>
            <a:stretch>
              <a:fillRect r="-90379" b="-3737"/>
            </a:stretch>
          </a:blipFill>
        </p:spPr>
      </p:sp>
      <p:sp>
        <p:nvSpPr>
          <p:cNvPr id="3" name="Freeform 3"/>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 xmlns:asvg="http://schemas.microsoft.com/office/drawing/2016/SVG/main" r:embed="rId3"/>
                </a:ext>
              </a:extLst>
            </a:blip>
            <a:stretch>
              <a:fillRect l="-90379" t="-3737"/>
            </a:stretch>
          </a:blipFill>
        </p:spPr>
      </p:sp>
      <p:grpSp>
        <p:nvGrpSpPr>
          <p:cNvPr id="4" name="Group 4"/>
          <p:cNvGrpSpPr/>
          <p:nvPr/>
        </p:nvGrpSpPr>
        <p:grpSpPr>
          <a:xfrm>
            <a:off x="15256948" y="1331671"/>
            <a:ext cx="2186870" cy="1191585"/>
            <a:chOff x="0" y="0"/>
            <a:chExt cx="2915827" cy="1588780"/>
          </a:xfrm>
        </p:grpSpPr>
        <p:grpSp>
          <p:nvGrpSpPr>
            <p:cNvPr id="5" name="Group 5"/>
            <p:cNvGrpSpPr/>
            <p:nvPr/>
          </p:nvGrpSpPr>
          <p:grpSpPr>
            <a:xfrm>
              <a:off x="0" y="0"/>
              <a:ext cx="2915827" cy="1588780"/>
              <a:chOff x="0" y="0"/>
              <a:chExt cx="595553" cy="324506"/>
            </a:xfrm>
          </p:grpSpPr>
          <p:sp>
            <p:nvSpPr>
              <p:cNvPr id="6" name="Freeform 6"/>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7" name="TextBox 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8" name="Group 8"/>
            <p:cNvGrpSpPr/>
            <p:nvPr/>
          </p:nvGrpSpPr>
          <p:grpSpPr>
            <a:xfrm>
              <a:off x="135707" y="117213"/>
              <a:ext cx="2664410" cy="1354354"/>
              <a:chOff x="0" y="0"/>
              <a:chExt cx="544201" cy="276625"/>
            </a:xfrm>
          </p:grpSpPr>
          <p:sp>
            <p:nvSpPr>
              <p:cNvPr id="9" name="Freeform 9"/>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10" name="TextBox 1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1" name="Group 11"/>
          <p:cNvGrpSpPr/>
          <p:nvPr/>
        </p:nvGrpSpPr>
        <p:grpSpPr>
          <a:xfrm>
            <a:off x="15256948" y="2618086"/>
            <a:ext cx="2186870" cy="1191585"/>
            <a:chOff x="0" y="0"/>
            <a:chExt cx="2915827" cy="1588780"/>
          </a:xfrm>
        </p:grpSpPr>
        <p:grpSp>
          <p:nvGrpSpPr>
            <p:cNvPr id="12" name="Group 12"/>
            <p:cNvGrpSpPr/>
            <p:nvPr/>
          </p:nvGrpSpPr>
          <p:grpSpPr>
            <a:xfrm>
              <a:off x="0" y="0"/>
              <a:ext cx="2915827" cy="1588780"/>
              <a:chOff x="0" y="0"/>
              <a:chExt cx="595553" cy="324506"/>
            </a:xfrm>
          </p:grpSpPr>
          <p:sp>
            <p:nvSpPr>
              <p:cNvPr id="13" name="Freeform 13"/>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14" name="TextBox 1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5" name="Group 15"/>
            <p:cNvGrpSpPr/>
            <p:nvPr/>
          </p:nvGrpSpPr>
          <p:grpSpPr>
            <a:xfrm>
              <a:off x="135707" y="117213"/>
              <a:ext cx="2664410" cy="1354354"/>
              <a:chOff x="0" y="0"/>
              <a:chExt cx="544201" cy="276625"/>
            </a:xfrm>
          </p:grpSpPr>
          <p:sp>
            <p:nvSpPr>
              <p:cNvPr id="16" name="Freeform 16"/>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8" name="Group 18"/>
          <p:cNvGrpSpPr/>
          <p:nvPr/>
        </p:nvGrpSpPr>
        <p:grpSpPr>
          <a:xfrm>
            <a:off x="15256948" y="3904921"/>
            <a:ext cx="2186870" cy="1191585"/>
            <a:chOff x="0" y="0"/>
            <a:chExt cx="2915827" cy="1588780"/>
          </a:xfrm>
        </p:grpSpPr>
        <p:grpSp>
          <p:nvGrpSpPr>
            <p:cNvPr id="19" name="Group 19"/>
            <p:cNvGrpSpPr/>
            <p:nvPr/>
          </p:nvGrpSpPr>
          <p:grpSpPr>
            <a:xfrm>
              <a:off x="0" y="0"/>
              <a:ext cx="2915827" cy="1588780"/>
              <a:chOff x="0" y="0"/>
              <a:chExt cx="595553" cy="324506"/>
            </a:xfrm>
          </p:grpSpPr>
          <p:sp>
            <p:nvSpPr>
              <p:cNvPr id="20" name="Freeform 20"/>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21" name="TextBox 2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2" name="Group 22"/>
            <p:cNvGrpSpPr/>
            <p:nvPr/>
          </p:nvGrpSpPr>
          <p:grpSpPr>
            <a:xfrm>
              <a:off x="135707" y="117213"/>
              <a:ext cx="2664410" cy="1354354"/>
              <a:chOff x="0" y="0"/>
              <a:chExt cx="544201" cy="276625"/>
            </a:xfrm>
          </p:grpSpPr>
          <p:sp>
            <p:nvSpPr>
              <p:cNvPr id="23" name="Freeform 2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5" name="Group 25"/>
          <p:cNvGrpSpPr/>
          <p:nvPr/>
        </p:nvGrpSpPr>
        <p:grpSpPr>
          <a:xfrm>
            <a:off x="15256948" y="5190915"/>
            <a:ext cx="2186870" cy="1191585"/>
            <a:chOff x="0" y="0"/>
            <a:chExt cx="2915827" cy="1588780"/>
          </a:xfrm>
        </p:grpSpPr>
        <p:grpSp>
          <p:nvGrpSpPr>
            <p:cNvPr id="26" name="Group 26"/>
            <p:cNvGrpSpPr/>
            <p:nvPr/>
          </p:nvGrpSpPr>
          <p:grpSpPr>
            <a:xfrm>
              <a:off x="0" y="0"/>
              <a:ext cx="2915827" cy="1588780"/>
              <a:chOff x="0" y="0"/>
              <a:chExt cx="595553" cy="324506"/>
            </a:xfrm>
          </p:grpSpPr>
          <p:sp>
            <p:nvSpPr>
              <p:cNvPr id="27" name="Freeform 27"/>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28" name="TextBox 2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9" name="Group 29"/>
            <p:cNvGrpSpPr/>
            <p:nvPr/>
          </p:nvGrpSpPr>
          <p:grpSpPr>
            <a:xfrm>
              <a:off x="135707" y="117213"/>
              <a:ext cx="2664410" cy="1354354"/>
              <a:chOff x="0" y="0"/>
              <a:chExt cx="544201" cy="276625"/>
            </a:xfrm>
          </p:grpSpPr>
          <p:sp>
            <p:nvSpPr>
              <p:cNvPr id="30" name="Freeform 30"/>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31" name="TextBox 3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2" name="Group 32"/>
          <p:cNvGrpSpPr/>
          <p:nvPr/>
        </p:nvGrpSpPr>
        <p:grpSpPr>
          <a:xfrm>
            <a:off x="15256948" y="6477329"/>
            <a:ext cx="2186870" cy="1191585"/>
            <a:chOff x="0" y="0"/>
            <a:chExt cx="2915827" cy="1588780"/>
          </a:xfrm>
        </p:grpSpPr>
        <p:grpSp>
          <p:nvGrpSpPr>
            <p:cNvPr id="33" name="Group 33"/>
            <p:cNvGrpSpPr/>
            <p:nvPr/>
          </p:nvGrpSpPr>
          <p:grpSpPr>
            <a:xfrm>
              <a:off x="0" y="0"/>
              <a:ext cx="2915827" cy="1588780"/>
              <a:chOff x="0" y="0"/>
              <a:chExt cx="595553" cy="324506"/>
            </a:xfrm>
          </p:grpSpPr>
          <p:sp>
            <p:nvSpPr>
              <p:cNvPr id="34" name="Freeform 34"/>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35" name="TextBox 3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6" name="Group 36"/>
            <p:cNvGrpSpPr/>
            <p:nvPr/>
          </p:nvGrpSpPr>
          <p:grpSpPr>
            <a:xfrm>
              <a:off x="135707" y="117213"/>
              <a:ext cx="2664410" cy="1354354"/>
              <a:chOff x="0" y="0"/>
              <a:chExt cx="544201" cy="276625"/>
            </a:xfrm>
          </p:grpSpPr>
          <p:sp>
            <p:nvSpPr>
              <p:cNvPr id="37" name="Freeform 37"/>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38" name="TextBox 3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9" name="Group 39"/>
          <p:cNvGrpSpPr/>
          <p:nvPr/>
        </p:nvGrpSpPr>
        <p:grpSpPr>
          <a:xfrm>
            <a:off x="15256948" y="7763743"/>
            <a:ext cx="2186870" cy="1191585"/>
            <a:chOff x="0" y="0"/>
            <a:chExt cx="2915827" cy="1588780"/>
          </a:xfrm>
        </p:grpSpPr>
        <p:grpSp>
          <p:nvGrpSpPr>
            <p:cNvPr id="40" name="Group 40"/>
            <p:cNvGrpSpPr/>
            <p:nvPr/>
          </p:nvGrpSpPr>
          <p:grpSpPr>
            <a:xfrm>
              <a:off x="0" y="0"/>
              <a:ext cx="2915827" cy="1588780"/>
              <a:chOff x="0" y="0"/>
              <a:chExt cx="595553" cy="324506"/>
            </a:xfrm>
          </p:grpSpPr>
          <p:sp>
            <p:nvSpPr>
              <p:cNvPr id="41" name="Freeform 41"/>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42" name="TextBox 42"/>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43" name="Group 43"/>
            <p:cNvGrpSpPr/>
            <p:nvPr/>
          </p:nvGrpSpPr>
          <p:grpSpPr>
            <a:xfrm>
              <a:off x="135707" y="117213"/>
              <a:ext cx="2664410" cy="1354354"/>
              <a:chOff x="0" y="0"/>
              <a:chExt cx="544201" cy="276625"/>
            </a:xfrm>
          </p:grpSpPr>
          <p:sp>
            <p:nvSpPr>
              <p:cNvPr id="44" name="Freeform 44"/>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45" name="TextBox 4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sp>
        <p:nvSpPr>
          <p:cNvPr id="46" name="Freeform 46"/>
          <p:cNvSpPr/>
          <p:nvPr/>
        </p:nvSpPr>
        <p:spPr>
          <a:xfrm rot="5400000">
            <a:off x="13111944" y="4512960"/>
            <a:ext cx="7623658" cy="1261080"/>
          </a:xfrm>
          <a:custGeom>
            <a:avLst/>
            <a:gdLst/>
            <a:ahLst/>
            <a:cxnLst/>
            <a:rect l="l" t="t" r="r" b="b"/>
            <a:pathLst>
              <a:path w="7623658" h="1261080">
                <a:moveTo>
                  <a:pt x="0" y="0"/>
                </a:moveTo>
                <a:lnTo>
                  <a:pt x="7623658" y="0"/>
                </a:lnTo>
                <a:lnTo>
                  <a:pt x="7623658" y="1261080"/>
                </a:lnTo>
                <a:lnTo>
                  <a:pt x="0" y="1261080"/>
                </a:lnTo>
                <a:lnTo>
                  <a:pt x="0" y="0"/>
                </a:lnTo>
                <a:close/>
              </a:path>
            </a:pathLst>
          </a:custGeom>
          <a:blipFill>
            <a:blip r:embed="rId4"/>
            <a:stretch>
              <a:fillRect/>
            </a:stretch>
          </a:blipFill>
        </p:spPr>
      </p:sp>
      <p:grpSp>
        <p:nvGrpSpPr>
          <p:cNvPr id="47" name="Group 47"/>
          <p:cNvGrpSpPr/>
          <p:nvPr/>
        </p:nvGrpSpPr>
        <p:grpSpPr>
          <a:xfrm>
            <a:off x="661541" y="1470992"/>
            <a:ext cx="1232729" cy="7134324"/>
            <a:chOff x="0" y="0"/>
            <a:chExt cx="1643639" cy="9512432"/>
          </a:xfrm>
        </p:grpSpPr>
        <p:sp>
          <p:nvSpPr>
            <p:cNvPr id="48" name="TextBox 48"/>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9" name="TextBox 49"/>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0" name="TextBox 50"/>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1" name="TextBox 51"/>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2" name="TextBox 52"/>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3" name="TextBox 53"/>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4" name="TextBox 54"/>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5" name="TextBox 55"/>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6" name="TextBox 56"/>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57" name="Freeform 57"/>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5"/>
            <a:stretch>
              <a:fillRect/>
            </a:stretch>
          </a:blipFill>
        </p:spPr>
      </p:sp>
      <p:grpSp>
        <p:nvGrpSpPr>
          <p:cNvPr id="58" name="Group 58"/>
          <p:cNvGrpSpPr/>
          <p:nvPr/>
        </p:nvGrpSpPr>
        <p:grpSpPr>
          <a:xfrm>
            <a:off x="1211231" y="857039"/>
            <a:ext cx="15613811" cy="8800520"/>
            <a:chOff x="0" y="0"/>
            <a:chExt cx="4112279" cy="2317832"/>
          </a:xfrm>
        </p:grpSpPr>
        <p:sp>
          <p:nvSpPr>
            <p:cNvPr id="59" name="Freeform 59"/>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60" name="TextBox 60"/>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61" name="Group 61"/>
          <p:cNvGrpSpPr/>
          <p:nvPr/>
        </p:nvGrpSpPr>
        <p:grpSpPr>
          <a:xfrm>
            <a:off x="1540290" y="1622751"/>
            <a:ext cx="263115" cy="263115"/>
            <a:chOff x="0" y="0"/>
            <a:chExt cx="812800" cy="812800"/>
          </a:xfrm>
        </p:grpSpPr>
        <p:sp>
          <p:nvSpPr>
            <p:cNvPr id="62" name="Freeform 6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3" name="TextBox 63"/>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4" name="Group 64"/>
          <p:cNvGrpSpPr/>
          <p:nvPr/>
        </p:nvGrpSpPr>
        <p:grpSpPr>
          <a:xfrm>
            <a:off x="1540290" y="2470372"/>
            <a:ext cx="263115" cy="263115"/>
            <a:chOff x="0" y="0"/>
            <a:chExt cx="812800" cy="812800"/>
          </a:xfrm>
        </p:grpSpPr>
        <p:sp>
          <p:nvSpPr>
            <p:cNvPr id="65" name="Freeform 6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6" name="TextBox 6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7" name="Group 67"/>
          <p:cNvGrpSpPr/>
          <p:nvPr/>
        </p:nvGrpSpPr>
        <p:grpSpPr>
          <a:xfrm>
            <a:off x="1540290" y="3317993"/>
            <a:ext cx="263115" cy="263115"/>
            <a:chOff x="0" y="0"/>
            <a:chExt cx="812800" cy="812800"/>
          </a:xfrm>
        </p:grpSpPr>
        <p:sp>
          <p:nvSpPr>
            <p:cNvPr id="68" name="Freeform 6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9" name="TextBox 6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0" name="Group 70"/>
          <p:cNvGrpSpPr/>
          <p:nvPr/>
        </p:nvGrpSpPr>
        <p:grpSpPr>
          <a:xfrm>
            <a:off x="1540290" y="4165614"/>
            <a:ext cx="263115" cy="263115"/>
            <a:chOff x="0" y="0"/>
            <a:chExt cx="812800" cy="812800"/>
          </a:xfrm>
        </p:grpSpPr>
        <p:sp>
          <p:nvSpPr>
            <p:cNvPr id="71" name="Freeform 7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2" name="TextBox 7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3" name="Group 73"/>
          <p:cNvGrpSpPr/>
          <p:nvPr/>
        </p:nvGrpSpPr>
        <p:grpSpPr>
          <a:xfrm>
            <a:off x="1540290" y="5013235"/>
            <a:ext cx="263115" cy="263115"/>
            <a:chOff x="0" y="0"/>
            <a:chExt cx="812800" cy="812800"/>
          </a:xfrm>
        </p:grpSpPr>
        <p:sp>
          <p:nvSpPr>
            <p:cNvPr id="74" name="Freeform 7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5" name="TextBox 7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6" name="Group 76"/>
          <p:cNvGrpSpPr/>
          <p:nvPr/>
        </p:nvGrpSpPr>
        <p:grpSpPr>
          <a:xfrm>
            <a:off x="1540290" y="5860856"/>
            <a:ext cx="263115" cy="263115"/>
            <a:chOff x="0" y="0"/>
            <a:chExt cx="812800" cy="812800"/>
          </a:xfrm>
        </p:grpSpPr>
        <p:sp>
          <p:nvSpPr>
            <p:cNvPr id="77" name="Freeform 7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8" name="TextBox 7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9" name="Group 79"/>
          <p:cNvGrpSpPr/>
          <p:nvPr/>
        </p:nvGrpSpPr>
        <p:grpSpPr>
          <a:xfrm>
            <a:off x="1540290" y="6708477"/>
            <a:ext cx="263115" cy="263115"/>
            <a:chOff x="0" y="0"/>
            <a:chExt cx="812800" cy="812800"/>
          </a:xfrm>
        </p:grpSpPr>
        <p:sp>
          <p:nvSpPr>
            <p:cNvPr id="80" name="Freeform 8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1" name="TextBox 8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2" name="Group 82"/>
          <p:cNvGrpSpPr/>
          <p:nvPr/>
        </p:nvGrpSpPr>
        <p:grpSpPr>
          <a:xfrm>
            <a:off x="1540290" y="7556097"/>
            <a:ext cx="263115" cy="263115"/>
            <a:chOff x="0" y="0"/>
            <a:chExt cx="812800" cy="812800"/>
          </a:xfrm>
        </p:grpSpPr>
        <p:sp>
          <p:nvSpPr>
            <p:cNvPr id="83" name="Freeform 8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4" name="TextBox 8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5" name="Group 85"/>
          <p:cNvGrpSpPr/>
          <p:nvPr/>
        </p:nvGrpSpPr>
        <p:grpSpPr>
          <a:xfrm>
            <a:off x="1540290" y="8403718"/>
            <a:ext cx="263115" cy="263115"/>
            <a:chOff x="0" y="0"/>
            <a:chExt cx="812800" cy="812800"/>
          </a:xfrm>
        </p:grpSpPr>
        <p:sp>
          <p:nvSpPr>
            <p:cNvPr id="86" name="Freeform 8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7" name="TextBox 8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sp>
        <p:nvSpPr>
          <p:cNvPr id="88" name="Freeform 88"/>
          <p:cNvSpPr/>
          <p:nvPr/>
        </p:nvSpPr>
        <p:spPr>
          <a:xfrm>
            <a:off x="1671847" y="367878"/>
            <a:ext cx="1665559" cy="1254873"/>
          </a:xfrm>
          <a:custGeom>
            <a:avLst/>
            <a:gdLst/>
            <a:ahLst/>
            <a:cxnLst/>
            <a:rect l="l" t="t" r="r" b="b"/>
            <a:pathLst>
              <a:path w="1665559" h="1254873">
                <a:moveTo>
                  <a:pt x="0" y="0"/>
                </a:moveTo>
                <a:lnTo>
                  <a:pt x="1665559" y="0"/>
                </a:lnTo>
                <a:lnTo>
                  <a:pt x="1665559" y="1254873"/>
                </a:lnTo>
                <a:lnTo>
                  <a:pt x="0" y="1254873"/>
                </a:lnTo>
                <a:lnTo>
                  <a:pt x="0" y="0"/>
                </a:lnTo>
                <a:close/>
              </a:path>
            </a:pathLst>
          </a:custGeom>
          <a:blipFill>
            <a:blip r:embed="rId6">
              <a:extLst>
                <a:ext uri="{BEBA8EAE-BF5A-486C-A8C5-ECC9F3942E4B}">
                  <a14:imgProps xmlns:a14="http://schemas.microsoft.com/office/drawing/2010/main">
                    <a14:imgLayer r:embed="rId7">
                      <a14:imgEffect>
                        <a14:sharpenSoften amount="25000"/>
                      </a14:imgEffect>
                    </a14:imgLayer>
                  </a14:imgProps>
                </a:ext>
              </a:extLst>
            </a:blip>
            <a:stretch>
              <a:fillRect/>
            </a:stretch>
          </a:blipFill>
        </p:spPr>
      </p:sp>
      <p:sp>
        <p:nvSpPr>
          <p:cNvPr id="89" name="Freeform 89"/>
          <p:cNvSpPr/>
          <p:nvPr/>
        </p:nvSpPr>
        <p:spPr>
          <a:xfrm>
            <a:off x="10601895" y="245088"/>
            <a:ext cx="6040616" cy="3336020"/>
          </a:xfrm>
          <a:custGeom>
            <a:avLst/>
            <a:gdLst/>
            <a:ahLst/>
            <a:cxnLst/>
            <a:rect l="l" t="t" r="r" b="b"/>
            <a:pathLst>
              <a:path w="6040616" h="3336020">
                <a:moveTo>
                  <a:pt x="0" y="0"/>
                </a:moveTo>
                <a:lnTo>
                  <a:pt x="6040616" y="0"/>
                </a:lnTo>
                <a:lnTo>
                  <a:pt x="6040616" y="3336020"/>
                </a:lnTo>
                <a:lnTo>
                  <a:pt x="0" y="3336020"/>
                </a:lnTo>
                <a:lnTo>
                  <a:pt x="0" y="0"/>
                </a:lnTo>
                <a:close/>
              </a:path>
            </a:pathLst>
          </a:custGeom>
          <a:blipFill>
            <a:blip r:embed="rId8"/>
            <a:stretch>
              <a:fillRect/>
            </a:stretch>
          </a:blipFill>
        </p:spPr>
      </p:sp>
      <p:sp>
        <p:nvSpPr>
          <p:cNvPr id="90" name="Freeform 90"/>
          <p:cNvSpPr/>
          <p:nvPr/>
        </p:nvSpPr>
        <p:spPr>
          <a:xfrm>
            <a:off x="4224696" y="512573"/>
            <a:ext cx="3794912" cy="1957799"/>
          </a:xfrm>
          <a:custGeom>
            <a:avLst/>
            <a:gdLst/>
            <a:ahLst/>
            <a:cxnLst/>
            <a:rect l="l" t="t" r="r" b="b"/>
            <a:pathLst>
              <a:path w="3794912" h="1957799">
                <a:moveTo>
                  <a:pt x="0" y="0"/>
                </a:moveTo>
                <a:lnTo>
                  <a:pt x="3794913" y="0"/>
                </a:lnTo>
                <a:lnTo>
                  <a:pt x="3794913" y="1957799"/>
                </a:lnTo>
                <a:lnTo>
                  <a:pt x="0" y="1957799"/>
                </a:lnTo>
                <a:lnTo>
                  <a:pt x="0" y="0"/>
                </a:lnTo>
                <a:close/>
              </a:path>
            </a:pathLst>
          </a:custGeom>
          <a:blipFill>
            <a:blip r:embed="rId9"/>
            <a:stretch>
              <a:fillRect/>
            </a:stretch>
          </a:blipFill>
        </p:spPr>
      </p:sp>
      <p:sp>
        <p:nvSpPr>
          <p:cNvPr id="91" name="Freeform 91"/>
          <p:cNvSpPr/>
          <p:nvPr/>
        </p:nvSpPr>
        <p:spPr>
          <a:xfrm>
            <a:off x="6551771" y="2733487"/>
            <a:ext cx="3620506" cy="1386290"/>
          </a:xfrm>
          <a:custGeom>
            <a:avLst/>
            <a:gdLst/>
            <a:ahLst/>
            <a:cxnLst/>
            <a:rect l="l" t="t" r="r" b="b"/>
            <a:pathLst>
              <a:path w="3620506" h="1386290">
                <a:moveTo>
                  <a:pt x="0" y="0"/>
                </a:moveTo>
                <a:lnTo>
                  <a:pt x="3620506" y="0"/>
                </a:lnTo>
                <a:lnTo>
                  <a:pt x="3620506" y="1386290"/>
                </a:lnTo>
                <a:lnTo>
                  <a:pt x="0" y="1386290"/>
                </a:lnTo>
                <a:lnTo>
                  <a:pt x="0" y="0"/>
                </a:lnTo>
                <a:close/>
              </a:path>
            </a:pathLst>
          </a:custGeom>
          <a:blipFill>
            <a:blip r:embed="rId10"/>
            <a:stretch>
              <a:fillRect/>
            </a:stretch>
          </a:blipFill>
        </p:spPr>
      </p:sp>
      <p:sp>
        <p:nvSpPr>
          <p:cNvPr id="92" name="Freeform 92"/>
          <p:cNvSpPr/>
          <p:nvPr/>
        </p:nvSpPr>
        <p:spPr>
          <a:xfrm>
            <a:off x="2504626" y="2733487"/>
            <a:ext cx="3617526" cy="1308730"/>
          </a:xfrm>
          <a:custGeom>
            <a:avLst/>
            <a:gdLst/>
            <a:ahLst/>
            <a:cxnLst/>
            <a:rect l="l" t="t" r="r" b="b"/>
            <a:pathLst>
              <a:path w="3617526" h="1308730">
                <a:moveTo>
                  <a:pt x="0" y="0"/>
                </a:moveTo>
                <a:lnTo>
                  <a:pt x="3617527" y="0"/>
                </a:lnTo>
                <a:lnTo>
                  <a:pt x="3617527" y="1308729"/>
                </a:lnTo>
                <a:lnTo>
                  <a:pt x="0" y="1308729"/>
                </a:lnTo>
                <a:lnTo>
                  <a:pt x="0" y="0"/>
                </a:lnTo>
                <a:close/>
              </a:path>
            </a:pathLst>
          </a:custGeom>
          <a:blipFill>
            <a:blip r:embed="rId11"/>
            <a:stretch>
              <a:fillRect/>
            </a:stretch>
          </a:blipFill>
        </p:spPr>
      </p:sp>
      <p:sp>
        <p:nvSpPr>
          <p:cNvPr id="93" name="Freeform 93"/>
          <p:cNvSpPr/>
          <p:nvPr/>
        </p:nvSpPr>
        <p:spPr>
          <a:xfrm>
            <a:off x="12174917" y="4356430"/>
            <a:ext cx="3082031" cy="834485"/>
          </a:xfrm>
          <a:custGeom>
            <a:avLst/>
            <a:gdLst/>
            <a:ahLst/>
            <a:cxnLst/>
            <a:rect l="l" t="t" r="r" b="b"/>
            <a:pathLst>
              <a:path w="3082031" h="834485">
                <a:moveTo>
                  <a:pt x="0" y="0"/>
                </a:moveTo>
                <a:lnTo>
                  <a:pt x="3082031" y="0"/>
                </a:lnTo>
                <a:lnTo>
                  <a:pt x="3082031" y="834485"/>
                </a:lnTo>
                <a:lnTo>
                  <a:pt x="0" y="834485"/>
                </a:lnTo>
                <a:lnTo>
                  <a:pt x="0" y="0"/>
                </a:lnTo>
                <a:close/>
              </a:path>
            </a:pathLst>
          </a:custGeom>
          <a:blipFill>
            <a:blip r:embed="rId12"/>
            <a:stretch>
              <a:fillRect/>
            </a:stretch>
          </a:blipFill>
        </p:spPr>
      </p:sp>
      <p:sp>
        <p:nvSpPr>
          <p:cNvPr id="94" name="Freeform 94"/>
          <p:cNvSpPr/>
          <p:nvPr/>
        </p:nvSpPr>
        <p:spPr>
          <a:xfrm>
            <a:off x="2019026" y="4500714"/>
            <a:ext cx="8224476" cy="5550310"/>
          </a:xfrm>
          <a:custGeom>
            <a:avLst/>
            <a:gdLst/>
            <a:ahLst/>
            <a:cxnLst/>
            <a:rect l="l" t="t" r="r" b="b"/>
            <a:pathLst>
              <a:path w="8224476" h="5550310">
                <a:moveTo>
                  <a:pt x="0" y="0"/>
                </a:moveTo>
                <a:lnTo>
                  <a:pt x="8224476" y="0"/>
                </a:lnTo>
                <a:lnTo>
                  <a:pt x="8224476" y="5550309"/>
                </a:lnTo>
                <a:lnTo>
                  <a:pt x="0" y="5550309"/>
                </a:lnTo>
                <a:lnTo>
                  <a:pt x="0" y="0"/>
                </a:lnTo>
                <a:close/>
              </a:path>
            </a:pathLst>
          </a:custGeom>
          <a:blipFill>
            <a:blip r:embed="rId13"/>
            <a:stretch>
              <a:fillRect/>
            </a:stretch>
          </a:blipFill>
        </p:spPr>
      </p:sp>
      <p:sp>
        <p:nvSpPr>
          <p:cNvPr id="95" name="Freeform 95"/>
          <p:cNvSpPr/>
          <p:nvPr/>
        </p:nvSpPr>
        <p:spPr>
          <a:xfrm>
            <a:off x="12941708" y="5992413"/>
            <a:ext cx="2857050" cy="3981951"/>
          </a:xfrm>
          <a:custGeom>
            <a:avLst/>
            <a:gdLst/>
            <a:ahLst/>
            <a:cxnLst/>
            <a:rect l="l" t="t" r="r" b="b"/>
            <a:pathLst>
              <a:path w="2857050" h="3981951">
                <a:moveTo>
                  <a:pt x="0" y="0"/>
                </a:moveTo>
                <a:lnTo>
                  <a:pt x="2857049" y="0"/>
                </a:lnTo>
                <a:lnTo>
                  <a:pt x="2857049" y="3981951"/>
                </a:lnTo>
                <a:lnTo>
                  <a:pt x="0" y="3981951"/>
                </a:lnTo>
                <a:lnTo>
                  <a:pt x="0" y="0"/>
                </a:lnTo>
                <a:close/>
              </a:path>
            </a:pathLst>
          </a:custGeom>
          <a:blipFill>
            <a:blip r:embed="rId14"/>
            <a:stretch>
              <a:fillRect/>
            </a:stretch>
          </a:blipFill>
        </p:spPr>
      </p:sp>
      <p:grpSp>
        <p:nvGrpSpPr>
          <p:cNvPr id="96" name="Group 96"/>
          <p:cNvGrpSpPr/>
          <p:nvPr/>
        </p:nvGrpSpPr>
        <p:grpSpPr>
          <a:xfrm>
            <a:off x="594866" y="1690137"/>
            <a:ext cx="1232729" cy="7134324"/>
            <a:chOff x="0" y="0"/>
            <a:chExt cx="1643639" cy="9512432"/>
          </a:xfrm>
        </p:grpSpPr>
        <p:sp>
          <p:nvSpPr>
            <p:cNvPr id="97" name="TextBox 97"/>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8" name="TextBox 98"/>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9" name="TextBox 99"/>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0" name="TextBox 100"/>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1" name="TextBox 101"/>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2" name="TextBox 102"/>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3" name="TextBox 103"/>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4" name="TextBox 104"/>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5" name="TextBox 105"/>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106" name="TextBox 106"/>
          <p:cNvSpPr txBox="1"/>
          <p:nvPr/>
        </p:nvSpPr>
        <p:spPr>
          <a:xfrm>
            <a:off x="9533033" y="5049542"/>
            <a:ext cx="6817350" cy="887095"/>
          </a:xfrm>
          <a:prstGeom prst="rect">
            <a:avLst/>
          </a:prstGeom>
        </p:spPr>
        <p:txBody>
          <a:bodyPr lIns="0" tIns="0" rIns="0" bIns="0" rtlCol="0" anchor="t">
            <a:spAutoFit/>
          </a:bodyPr>
          <a:lstStyle/>
          <a:p>
            <a:pPr algn="ctr">
              <a:lnSpc>
                <a:spcPts val="7279"/>
              </a:lnSpc>
            </a:pPr>
            <a:r>
              <a:rPr lang="en-US" sz="5199" u="sng">
                <a:solidFill>
                  <a:srgbClr val="503D36"/>
                </a:solidFill>
                <a:latin typeface="PT Serif Bold"/>
                <a:hlinkClick r:id="rId15" tooltip="https://study.ed-era.com/uk/courses/course/2915"/>
              </a:rPr>
              <a:t>Переглянути</a:t>
            </a:r>
          </a:p>
        </p:txBody>
      </p:sp>
      <p:sp>
        <p:nvSpPr>
          <p:cNvPr id="107" name="TextBox 107"/>
          <p:cNvSpPr txBox="1"/>
          <p:nvPr/>
        </p:nvSpPr>
        <p:spPr>
          <a:xfrm>
            <a:off x="10601895" y="3504908"/>
            <a:ext cx="6040616" cy="695959"/>
          </a:xfrm>
          <a:prstGeom prst="rect">
            <a:avLst/>
          </a:prstGeom>
        </p:spPr>
        <p:txBody>
          <a:bodyPr lIns="0" tIns="0" rIns="0" bIns="0" rtlCol="0" anchor="t">
            <a:spAutoFit/>
          </a:bodyPr>
          <a:lstStyle/>
          <a:p>
            <a:pPr algn="ctr">
              <a:lnSpc>
                <a:spcPts val="5740"/>
              </a:lnSpc>
            </a:pPr>
            <a:r>
              <a:rPr lang="en-US" sz="4100">
                <a:solidFill>
                  <a:srgbClr val="503D36"/>
                </a:solidFill>
                <a:latin typeface="Sniglet"/>
              </a:rPr>
              <a:t>Безкоштовний курс</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sp>
        <p:nvSpPr>
          <p:cNvPr id="2" name="Freeform 2"/>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3">
              <a:extLst>
                <a:ext uri="{96DAC541-7B7A-43D3-8B79-37D633B846F1}">
                  <asvg:svgBlip xmlns="" xmlns:asvg="http://schemas.microsoft.com/office/drawing/2016/SVG/main" r:embed="rId4"/>
                </a:ext>
              </a:extLst>
            </a:blip>
            <a:stretch>
              <a:fillRect r="-90379" b="-3737"/>
            </a:stretch>
          </a:blipFill>
        </p:spPr>
      </p:sp>
      <p:sp>
        <p:nvSpPr>
          <p:cNvPr id="3" name="Freeform 3"/>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3">
              <a:extLst>
                <a:ext uri="{96DAC541-7B7A-43D3-8B79-37D633B846F1}">
                  <asvg:svgBlip xmlns="" xmlns:asvg="http://schemas.microsoft.com/office/drawing/2016/SVG/main" r:embed="rId4"/>
                </a:ext>
              </a:extLst>
            </a:blip>
            <a:stretch>
              <a:fillRect l="-90379" t="-3737"/>
            </a:stretch>
          </a:blipFill>
        </p:spPr>
      </p:sp>
      <p:grpSp>
        <p:nvGrpSpPr>
          <p:cNvPr id="4" name="Group 4"/>
          <p:cNvGrpSpPr/>
          <p:nvPr/>
        </p:nvGrpSpPr>
        <p:grpSpPr>
          <a:xfrm>
            <a:off x="15256948" y="1331671"/>
            <a:ext cx="2186870" cy="1191585"/>
            <a:chOff x="0" y="0"/>
            <a:chExt cx="2915827" cy="1588780"/>
          </a:xfrm>
        </p:grpSpPr>
        <p:grpSp>
          <p:nvGrpSpPr>
            <p:cNvPr id="5" name="Group 5"/>
            <p:cNvGrpSpPr/>
            <p:nvPr/>
          </p:nvGrpSpPr>
          <p:grpSpPr>
            <a:xfrm>
              <a:off x="0" y="0"/>
              <a:ext cx="2915827" cy="1588780"/>
              <a:chOff x="0" y="0"/>
              <a:chExt cx="595553" cy="324506"/>
            </a:xfrm>
          </p:grpSpPr>
          <p:sp>
            <p:nvSpPr>
              <p:cNvPr id="6" name="Freeform 6"/>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7" name="TextBox 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8" name="Group 8"/>
            <p:cNvGrpSpPr/>
            <p:nvPr/>
          </p:nvGrpSpPr>
          <p:grpSpPr>
            <a:xfrm>
              <a:off x="135707" y="117213"/>
              <a:ext cx="2664410" cy="1354354"/>
              <a:chOff x="0" y="0"/>
              <a:chExt cx="544201" cy="276625"/>
            </a:xfrm>
          </p:grpSpPr>
          <p:sp>
            <p:nvSpPr>
              <p:cNvPr id="9" name="Freeform 9"/>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10" name="TextBox 1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1" name="Group 11"/>
          <p:cNvGrpSpPr/>
          <p:nvPr/>
        </p:nvGrpSpPr>
        <p:grpSpPr>
          <a:xfrm>
            <a:off x="15256948" y="2618086"/>
            <a:ext cx="2186870" cy="1191585"/>
            <a:chOff x="0" y="0"/>
            <a:chExt cx="2915827" cy="1588780"/>
          </a:xfrm>
        </p:grpSpPr>
        <p:grpSp>
          <p:nvGrpSpPr>
            <p:cNvPr id="12" name="Group 12"/>
            <p:cNvGrpSpPr/>
            <p:nvPr/>
          </p:nvGrpSpPr>
          <p:grpSpPr>
            <a:xfrm>
              <a:off x="0" y="0"/>
              <a:ext cx="2915827" cy="1588780"/>
              <a:chOff x="0" y="0"/>
              <a:chExt cx="595553" cy="324506"/>
            </a:xfrm>
          </p:grpSpPr>
          <p:sp>
            <p:nvSpPr>
              <p:cNvPr id="13" name="Freeform 13"/>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14" name="TextBox 1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5" name="Group 15"/>
            <p:cNvGrpSpPr/>
            <p:nvPr/>
          </p:nvGrpSpPr>
          <p:grpSpPr>
            <a:xfrm>
              <a:off x="135707" y="117213"/>
              <a:ext cx="2664410" cy="1354354"/>
              <a:chOff x="0" y="0"/>
              <a:chExt cx="544201" cy="276625"/>
            </a:xfrm>
          </p:grpSpPr>
          <p:sp>
            <p:nvSpPr>
              <p:cNvPr id="16" name="Freeform 16"/>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8" name="Group 18"/>
          <p:cNvGrpSpPr/>
          <p:nvPr/>
        </p:nvGrpSpPr>
        <p:grpSpPr>
          <a:xfrm>
            <a:off x="15256948" y="3904921"/>
            <a:ext cx="2186870" cy="1191585"/>
            <a:chOff x="0" y="0"/>
            <a:chExt cx="2915827" cy="1588780"/>
          </a:xfrm>
        </p:grpSpPr>
        <p:grpSp>
          <p:nvGrpSpPr>
            <p:cNvPr id="19" name="Group 19"/>
            <p:cNvGrpSpPr/>
            <p:nvPr/>
          </p:nvGrpSpPr>
          <p:grpSpPr>
            <a:xfrm>
              <a:off x="0" y="0"/>
              <a:ext cx="2915827" cy="1588780"/>
              <a:chOff x="0" y="0"/>
              <a:chExt cx="595553" cy="324506"/>
            </a:xfrm>
          </p:grpSpPr>
          <p:sp>
            <p:nvSpPr>
              <p:cNvPr id="20" name="Freeform 20"/>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21" name="TextBox 2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2" name="Group 22"/>
            <p:cNvGrpSpPr/>
            <p:nvPr/>
          </p:nvGrpSpPr>
          <p:grpSpPr>
            <a:xfrm>
              <a:off x="135707" y="117213"/>
              <a:ext cx="2664410" cy="1354354"/>
              <a:chOff x="0" y="0"/>
              <a:chExt cx="544201" cy="276625"/>
            </a:xfrm>
          </p:grpSpPr>
          <p:sp>
            <p:nvSpPr>
              <p:cNvPr id="23" name="Freeform 2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5" name="Group 25"/>
          <p:cNvGrpSpPr/>
          <p:nvPr/>
        </p:nvGrpSpPr>
        <p:grpSpPr>
          <a:xfrm>
            <a:off x="15256948" y="5190915"/>
            <a:ext cx="2186870" cy="1191585"/>
            <a:chOff x="0" y="0"/>
            <a:chExt cx="2915827" cy="1588780"/>
          </a:xfrm>
        </p:grpSpPr>
        <p:grpSp>
          <p:nvGrpSpPr>
            <p:cNvPr id="26" name="Group 26"/>
            <p:cNvGrpSpPr/>
            <p:nvPr/>
          </p:nvGrpSpPr>
          <p:grpSpPr>
            <a:xfrm>
              <a:off x="0" y="0"/>
              <a:ext cx="2915827" cy="1588780"/>
              <a:chOff x="0" y="0"/>
              <a:chExt cx="595553" cy="324506"/>
            </a:xfrm>
          </p:grpSpPr>
          <p:sp>
            <p:nvSpPr>
              <p:cNvPr id="27" name="Freeform 27"/>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28" name="TextBox 2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9" name="Group 29"/>
            <p:cNvGrpSpPr/>
            <p:nvPr/>
          </p:nvGrpSpPr>
          <p:grpSpPr>
            <a:xfrm>
              <a:off x="135707" y="117213"/>
              <a:ext cx="2664410" cy="1354354"/>
              <a:chOff x="0" y="0"/>
              <a:chExt cx="544201" cy="276625"/>
            </a:xfrm>
          </p:grpSpPr>
          <p:sp>
            <p:nvSpPr>
              <p:cNvPr id="30" name="Freeform 30"/>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31" name="TextBox 3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2" name="Group 32"/>
          <p:cNvGrpSpPr/>
          <p:nvPr/>
        </p:nvGrpSpPr>
        <p:grpSpPr>
          <a:xfrm>
            <a:off x="15256948" y="6477329"/>
            <a:ext cx="2186870" cy="1191585"/>
            <a:chOff x="0" y="0"/>
            <a:chExt cx="2915827" cy="1588780"/>
          </a:xfrm>
        </p:grpSpPr>
        <p:grpSp>
          <p:nvGrpSpPr>
            <p:cNvPr id="33" name="Group 33"/>
            <p:cNvGrpSpPr/>
            <p:nvPr/>
          </p:nvGrpSpPr>
          <p:grpSpPr>
            <a:xfrm>
              <a:off x="0" y="0"/>
              <a:ext cx="2915827" cy="1588780"/>
              <a:chOff x="0" y="0"/>
              <a:chExt cx="595553" cy="324506"/>
            </a:xfrm>
          </p:grpSpPr>
          <p:sp>
            <p:nvSpPr>
              <p:cNvPr id="34" name="Freeform 34"/>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35" name="TextBox 3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6" name="Group 36"/>
            <p:cNvGrpSpPr/>
            <p:nvPr/>
          </p:nvGrpSpPr>
          <p:grpSpPr>
            <a:xfrm>
              <a:off x="135707" y="117213"/>
              <a:ext cx="2664410" cy="1354354"/>
              <a:chOff x="0" y="0"/>
              <a:chExt cx="544201" cy="276625"/>
            </a:xfrm>
          </p:grpSpPr>
          <p:sp>
            <p:nvSpPr>
              <p:cNvPr id="37" name="Freeform 37"/>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38" name="TextBox 3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9" name="Group 39"/>
          <p:cNvGrpSpPr/>
          <p:nvPr/>
        </p:nvGrpSpPr>
        <p:grpSpPr>
          <a:xfrm>
            <a:off x="15256948" y="7763743"/>
            <a:ext cx="2186870" cy="1191585"/>
            <a:chOff x="0" y="0"/>
            <a:chExt cx="2915827" cy="1588780"/>
          </a:xfrm>
        </p:grpSpPr>
        <p:grpSp>
          <p:nvGrpSpPr>
            <p:cNvPr id="40" name="Group 40"/>
            <p:cNvGrpSpPr/>
            <p:nvPr/>
          </p:nvGrpSpPr>
          <p:grpSpPr>
            <a:xfrm>
              <a:off x="0" y="0"/>
              <a:ext cx="2915827" cy="1588780"/>
              <a:chOff x="0" y="0"/>
              <a:chExt cx="595553" cy="324506"/>
            </a:xfrm>
          </p:grpSpPr>
          <p:sp>
            <p:nvSpPr>
              <p:cNvPr id="41" name="Freeform 41"/>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42" name="TextBox 42"/>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43" name="Group 43"/>
            <p:cNvGrpSpPr/>
            <p:nvPr/>
          </p:nvGrpSpPr>
          <p:grpSpPr>
            <a:xfrm>
              <a:off x="135707" y="117213"/>
              <a:ext cx="2664410" cy="1354354"/>
              <a:chOff x="0" y="0"/>
              <a:chExt cx="544201" cy="276625"/>
            </a:xfrm>
          </p:grpSpPr>
          <p:sp>
            <p:nvSpPr>
              <p:cNvPr id="44" name="Freeform 44"/>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45" name="TextBox 4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sp>
        <p:nvSpPr>
          <p:cNvPr id="46" name="Freeform 46"/>
          <p:cNvSpPr/>
          <p:nvPr/>
        </p:nvSpPr>
        <p:spPr>
          <a:xfrm rot="5400000">
            <a:off x="13111944" y="4512960"/>
            <a:ext cx="7623658" cy="1261080"/>
          </a:xfrm>
          <a:custGeom>
            <a:avLst/>
            <a:gdLst/>
            <a:ahLst/>
            <a:cxnLst/>
            <a:rect l="l" t="t" r="r" b="b"/>
            <a:pathLst>
              <a:path w="7623658" h="1261080">
                <a:moveTo>
                  <a:pt x="0" y="0"/>
                </a:moveTo>
                <a:lnTo>
                  <a:pt x="7623658" y="0"/>
                </a:lnTo>
                <a:lnTo>
                  <a:pt x="7623658" y="1261080"/>
                </a:lnTo>
                <a:lnTo>
                  <a:pt x="0" y="1261080"/>
                </a:lnTo>
                <a:lnTo>
                  <a:pt x="0" y="0"/>
                </a:lnTo>
                <a:close/>
              </a:path>
            </a:pathLst>
          </a:custGeom>
          <a:blipFill>
            <a:blip r:embed="rId5"/>
            <a:stretch>
              <a:fillRect/>
            </a:stretch>
          </a:blipFill>
        </p:spPr>
      </p:sp>
      <p:grpSp>
        <p:nvGrpSpPr>
          <p:cNvPr id="47" name="Group 47"/>
          <p:cNvGrpSpPr/>
          <p:nvPr/>
        </p:nvGrpSpPr>
        <p:grpSpPr>
          <a:xfrm>
            <a:off x="661541" y="1470992"/>
            <a:ext cx="1232729" cy="7134324"/>
            <a:chOff x="0" y="0"/>
            <a:chExt cx="1643639" cy="9512432"/>
          </a:xfrm>
        </p:grpSpPr>
        <p:sp>
          <p:nvSpPr>
            <p:cNvPr id="48" name="TextBox 48"/>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9" name="TextBox 49"/>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0" name="TextBox 50"/>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1" name="TextBox 51"/>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2" name="TextBox 52"/>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3" name="TextBox 53"/>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4" name="TextBox 54"/>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5" name="TextBox 55"/>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6" name="TextBox 56"/>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57" name="Freeform 57"/>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6"/>
            <a:stretch>
              <a:fillRect/>
            </a:stretch>
          </a:blipFill>
        </p:spPr>
      </p:sp>
      <p:grpSp>
        <p:nvGrpSpPr>
          <p:cNvPr id="58" name="Group 58"/>
          <p:cNvGrpSpPr/>
          <p:nvPr/>
        </p:nvGrpSpPr>
        <p:grpSpPr>
          <a:xfrm>
            <a:off x="697896" y="779615"/>
            <a:ext cx="16047646" cy="9013806"/>
            <a:chOff x="0" y="-28575"/>
            <a:chExt cx="4226540" cy="2374006"/>
          </a:xfrm>
        </p:grpSpPr>
        <p:sp>
          <p:nvSpPr>
            <p:cNvPr id="59" name="Freeform 59"/>
            <p:cNvSpPr/>
            <p:nvPr/>
          </p:nvSpPr>
          <p:spPr>
            <a:xfrm>
              <a:off x="114260" y="27599"/>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60" name="TextBox 60"/>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61" name="Group 61"/>
          <p:cNvGrpSpPr/>
          <p:nvPr/>
        </p:nvGrpSpPr>
        <p:grpSpPr>
          <a:xfrm>
            <a:off x="1540290" y="1622751"/>
            <a:ext cx="263115" cy="263115"/>
            <a:chOff x="0" y="0"/>
            <a:chExt cx="812800" cy="812800"/>
          </a:xfrm>
        </p:grpSpPr>
        <p:sp>
          <p:nvSpPr>
            <p:cNvPr id="62" name="Freeform 6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3" name="TextBox 63"/>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4" name="Group 64"/>
          <p:cNvGrpSpPr/>
          <p:nvPr/>
        </p:nvGrpSpPr>
        <p:grpSpPr>
          <a:xfrm>
            <a:off x="1540290" y="2470372"/>
            <a:ext cx="263115" cy="263115"/>
            <a:chOff x="0" y="0"/>
            <a:chExt cx="812800" cy="812800"/>
          </a:xfrm>
        </p:grpSpPr>
        <p:sp>
          <p:nvSpPr>
            <p:cNvPr id="65" name="Freeform 6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6" name="TextBox 6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7" name="Group 67"/>
          <p:cNvGrpSpPr/>
          <p:nvPr/>
        </p:nvGrpSpPr>
        <p:grpSpPr>
          <a:xfrm>
            <a:off x="1540290" y="3317993"/>
            <a:ext cx="263115" cy="263115"/>
            <a:chOff x="0" y="0"/>
            <a:chExt cx="812800" cy="812800"/>
          </a:xfrm>
        </p:grpSpPr>
        <p:sp>
          <p:nvSpPr>
            <p:cNvPr id="68" name="Freeform 6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9" name="TextBox 6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0" name="Group 70"/>
          <p:cNvGrpSpPr/>
          <p:nvPr/>
        </p:nvGrpSpPr>
        <p:grpSpPr>
          <a:xfrm>
            <a:off x="1540290" y="4165614"/>
            <a:ext cx="263115" cy="263115"/>
            <a:chOff x="0" y="0"/>
            <a:chExt cx="812800" cy="812800"/>
          </a:xfrm>
        </p:grpSpPr>
        <p:sp>
          <p:nvSpPr>
            <p:cNvPr id="71" name="Freeform 7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2" name="TextBox 7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3" name="Group 73"/>
          <p:cNvGrpSpPr/>
          <p:nvPr/>
        </p:nvGrpSpPr>
        <p:grpSpPr>
          <a:xfrm>
            <a:off x="1540290" y="5013235"/>
            <a:ext cx="263115" cy="263115"/>
            <a:chOff x="0" y="0"/>
            <a:chExt cx="812800" cy="812800"/>
          </a:xfrm>
        </p:grpSpPr>
        <p:sp>
          <p:nvSpPr>
            <p:cNvPr id="74" name="Freeform 7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5" name="TextBox 7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6" name="Group 76"/>
          <p:cNvGrpSpPr/>
          <p:nvPr/>
        </p:nvGrpSpPr>
        <p:grpSpPr>
          <a:xfrm>
            <a:off x="1540290" y="5860856"/>
            <a:ext cx="263115" cy="263115"/>
            <a:chOff x="0" y="0"/>
            <a:chExt cx="812800" cy="812800"/>
          </a:xfrm>
        </p:grpSpPr>
        <p:sp>
          <p:nvSpPr>
            <p:cNvPr id="77" name="Freeform 7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8" name="TextBox 7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9" name="Group 79"/>
          <p:cNvGrpSpPr/>
          <p:nvPr/>
        </p:nvGrpSpPr>
        <p:grpSpPr>
          <a:xfrm>
            <a:off x="1540290" y="6708477"/>
            <a:ext cx="263115" cy="263115"/>
            <a:chOff x="0" y="0"/>
            <a:chExt cx="812800" cy="812800"/>
          </a:xfrm>
        </p:grpSpPr>
        <p:sp>
          <p:nvSpPr>
            <p:cNvPr id="80" name="Freeform 8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1" name="TextBox 8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2" name="Group 82"/>
          <p:cNvGrpSpPr/>
          <p:nvPr/>
        </p:nvGrpSpPr>
        <p:grpSpPr>
          <a:xfrm>
            <a:off x="1540290" y="7556097"/>
            <a:ext cx="263115" cy="263115"/>
            <a:chOff x="0" y="0"/>
            <a:chExt cx="812800" cy="812800"/>
          </a:xfrm>
        </p:grpSpPr>
        <p:sp>
          <p:nvSpPr>
            <p:cNvPr id="83" name="Freeform 8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4" name="TextBox 8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5" name="Group 85"/>
          <p:cNvGrpSpPr/>
          <p:nvPr/>
        </p:nvGrpSpPr>
        <p:grpSpPr>
          <a:xfrm>
            <a:off x="1540290" y="8403718"/>
            <a:ext cx="263115" cy="263115"/>
            <a:chOff x="0" y="0"/>
            <a:chExt cx="812800" cy="812800"/>
          </a:xfrm>
        </p:grpSpPr>
        <p:sp>
          <p:nvSpPr>
            <p:cNvPr id="86" name="Freeform 8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7" name="TextBox 8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sp>
        <p:nvSpPr>
          <p:cNvPr id="88" name="Freeform 88"/>
          <p:cNvSpPr/>
          <p:nvPr/>
        </p:nvSpPr>
        <p:spPr>
          <a:xfrm>
            <a:off x="13489974" y="6856372"/>
            <a:ext cx="3128696" cy="2866667"/>
          </a:xfrm>
          <a:custGeom>
            <a:avLst/>
            <a:gdLst/>
            <a:ahLst/>
            <a:cxnLst/>
            <a:rect l="l" t="t" r="r" b="b"/>
            <a:pathLst>
              <a:path w="3128696" h="2866667">
                <a:moveTo>
                  <a:pt x="0" y="0"/>
                </a:moveTo>
                <a:lnTo>
                  <a:pt x="3128696" y="0"/>
                </a:lnTo>
                <a:lnTo>
                  <a:pt x="3128696" y="2866667"/>
                </a:lnTo>
                <a:lnTo>
                  <a:pt x="0" y="2866667"/>
                </a:lnTo>
                <a:lnTo>
                  <a:pt x="0" y="0"/>
                </a:lnTo>
                <a:close/>
              </a:path>
            </a:pathLst>
          </a:custGeom>
          <a:blipFill>
            <a:blip r:embed="rId7"/>
            <a:stretch>
              <a:fillRect/>
            </a:stretch>
          </a:blipFill>
        </p:spPr>
      </p:sp>
      <p:sp>
        <p:nvSpPr>
          <p:cNvPr id="89" name="Freeform 89"/>
          <p:cNvSpPr/>
          <p:nvPr/>
        </p:nvSpPr>
        <p:spPr>
          <a:xfrm>
            <a:off x="11517533" y="295382"/>
            <a:ext cx="4675511" cy="2654739"/>
          </a:xfrm>
          <a:custGeom>
            <a:avLst/>
            <a:gdLst/>
            <a:ahLst/>
            <a:cxnLst/>
            <a:rect l="l" t="t" r="r" b="b"/>
            <a:pathLst>
              <a:path w="4675511" h="2654739">
                <a:moveTo>
                  <a:pt x="0" y="0"/>
                </a:moveTo>
                <a:lnTo>
                  <a:pt x="4675511" y="0"/>
                </a:lnTo>
                <a:lnTo>
                  <a:pt x="4675511" y="2654739"/>
                </a:lnTo>
                <a:lnTo>
                  <a:pt x="0" y="2654739"/>
                </a:lnTo>
                <a:lnTo>
                  <a:pt x="0" y="0"/>
                </a:lnTo>
                <a:close/>
              </a:path>
            </a:pathLst>
          </a:custGeom>
          <a:blipFill>
            <a:blip r:embed="rId8"/>
            <a:stretch>
              <a:fillRect/>
            </a:stretch>
          </a:blipFill>
        </p:spPr>
      </p:sp>
      <p:sp>
        <p:nvSpPr>
          <p:cNvPr id="90" name="Freeform 90"/>
          <p:cNvSpPr/>
          <p:nvPr/>
        </p:nvSpPr>
        <p:spPr>
          <a:xfrm rot="334522">
            <a:off x="9690810" y="3323830"/>
            <a:ext cx="3453067" cy="1769914"/>
          </a:xfrm>
          <a:custGeom>
            <a:avLst/>
            <a:gdLst/>
            <a:ahLst/>
            <a:cxnLst/>
            <a:rect l="l" t="t" r="r" b="b"/>
            <a:pathLst>
              <a:path w="3453067" h="1769914">
                <a:moveTo>
                  <a:pt x="0" y="0"/>
                </a:moveTo>
                <a:lnTo>
                  <a:pt x="3453067" y="0"/>
                </a:lnTo>
                <a:lnTo>
                  <a:pt x="3453067" y="1769914"/>
                </a:lnTo>
                <a:lnTo>
                  <a:pt x="0" y="1769914"/>
                </a:lnTo>
                <a:lnTo>
                  <a:pt x="0" y="0"/>
                </a:lnTo>
                <a:close/>
              </a:path>
            </a:pathLst>
          </a:custGeom>
          <a:blipFill>
            <a:blip r:embed="rId9"/>
            <a:stretch>
              <a:fillRect/>
            </a:stretch>
          </a:blipFill>
        </p:spPr>
      </p:sp>
      <p:sp>
        <p:nvSpPr>
          <p:cNvPr id="91" name="Freeform 91"/>
          <p:cNvSpPr/>
          <p:nvPr/>
        </p:nvSpPr>
        <p:spPr>
          <a:xfrm rot="-313426">
            <a:off x="9699997" y="5201064"/>
            <a:ext cx="3673461" cy="2078641"/>
          </a:xfrm>
          <a:custGeom>
            <a:avLst/>
            <a:gdLst/>
            <a:ahLst/>
            <a:cxnLst/>
            <a:rect l="l" t="t" r="r" b="b"/>
            <a:pathLst>
              <a:path w="3673461" h="2078641">
                <a:moveTo>
                  <a:pt x="0" y="0"/>
                </a:moveTo>
                <a:lnTo>
                  <a:pt x="3673461" y="0"/>
                </a:lnTo>
                <a:lnTo>
                  <a:pt x="3673461" y="2078642"/>
                </a:lnTo>
                <a:lnTo>
                  <a:pt x="0" y="2078642"/>
                </a:lnTo>
                <a:lnTo>
                  <a:pt x="0" y="0"/>
                </a:lnTo>
                <a:close/>
              </a:path>
            </a:pathLst>
          </a:custGeom>
          <a:blipFill>
            <a:blip r:embed="rId10"/>
            <a:stretch>
              <a:fillRect/>
            </a:stretch>
          </a:blipFill>
        </p:spPr>
      </p:sp>
      <p:sp>
        <p:nvSpPr>
          <p:cNvPr id="92" name="Freeform 92"/>
          <p:cNvSpPr/>
          <p:nvPr/>
        </p:nvSpPr>
        <p:spPr>
          <a:xfrm rot="-427148">
            <a:off x="13317074" y="2725153"/>
            <a:ext cx="3333081" cy="1746663"/>
          </a:xfrm>
          <a:custGeom>
            <a:avLst/>
            <a:gdLst/>
            <a:ahLst/>
            <a:cxnLst/>
            <a:rect l="l" t="t" r="r" b="b"/>
            <a:pathLst>
              <a:path w="3333081" h="1746663">
                <a:moveTo>
                  <a:pt x="0" y="0"/>
                </a:moveTo>
                <a:lnTo>
                  <a:pt x="3333081" y="0"/>
                </a:lnTo>
                <a:lnTo>
                  <a:pt x="3333081" y="1746663"/>
                </a:lnTo>
                <a:lnTo>
                  <a:pt x="0" y="1746663"/>
                </a:lnTo>
                <a:lnTo>
                  <a:pt x="0" y="0"/>
                </a:lnTo>
                <a:close/>
              </a:path>
            </a:pathLst>
          </a:custGeom>
          <a:blipFill>
            <a:blip r:embed="rId11"/>
            <a:stretch>
              <a:fillRect/>
            </a:stretch>
          </a:blipFill>
        </p:spPr>
      </p:sp>
      <p:sp>
        <p:nvSpPr>
          <p:cNvPr id="93" name="Freeform 93"/>
          <p:cNvSpPr/>
          <p:nvPr/>
        </p:nvSpPr>
        <p:spPr>
          <a:xfrm rot="501534">
            <a:off x="13544943" y="4482995"/>
            <a:ext cx="3253054" cy="1968098"/>
          </a:xfrm>
          <a:custGeom>
            <a:avLst/>
            <a:gdLst/>
            <a:ahLst/>
            <a:cxnLst/>
            <a:rect l="l" t="t" r="r" b="b"/>
            <a:pathLst>
              <a:path w="3253054" h="1968098">
                <a:moveTo>
                  <a:pt x="0" y="0"/>
                </a:moveTo>
                <a:lnTo>
                  <a:pt x="3253054" y="0"/>
                </a:lnTo>
                <a:lnTo>
                  <a:pt x="3253054" y="1968097"/>
                </a:lnTo>
                <a:lnTo>
                  <a:pt x="0" y="1968097"/>
                </a:lnTo>
                <a:lnTo>
                  <a:pt x="0" y="0"/>
                </a:lnTo>
                <a:close/>
              </a:path>
            </a:pathLst>
          </a:custGeom>
          <a:blipFill>
            <a:blip r:embed="rId12"/>
            <a:stretch>
              <a:fillRect/>
            </a:stretch>
          </a:blipFill>
        </p:spPr>
      </p:sp>
      <p:sp>
        <p:nvSpPr>
          <p:cNvPr id="94" name="TextBox 94"/>
          <p:cNvSpPr txBox="1"/>
          <p:nvPr/>
        </p:nvSpPr>
        <p:spPr>
          <a:xfrm>
            <a:off x="1870321" y="2915954"/>
            <a:ext cx="7807079" cy="6065763"/>
          </a:xfrm>
          <a:prstGeom prst="rect">
            <a:avLst/>
          </a:prstGeom>
        </p:spPr>
        <p:txBody>
          <a:bodyPr wrap="square" lIns="0" tIns="0" rIns="0" bIns="0" rtlCol="0" anchor="t">
            <a:spAutoFit/>
          </a:bodyPr>
          <a:lstStyle/>
          <a:p>
            <a:pPr algn="ctr">
              <a:lnSpc>
                <a:spcPts val="4340"/>
              </a:lnSpc>
            </a:pPr>
            <a:r>
              <a:rPr lang="en-US" sz="3100" dirty="0" err="1">
                <a:solidFill>
                  <a:srgbClr val="503D36"/>
                </a:solidFill>
                <a:latin typeface="Sniglet"/>
              </a:rPr>
              <a:t>Курси</a:t>
            </a:r>
            <a:r>
              <a:rPr lang="en-US" sz="3100" dirty="0">
                <a:solidFill>
                  <a:srgbClr val="503D36"/>
                </a:solidFill>
                <a:latin typeface="Sniglet"/>
              </a:rPr>
              <a:t>, в </a:t>
            </a:r>
            <a:r>
              <a:rPr lang="en-US" sz="3100" dirty="0" err="1">
                <a:solidFill>
                  <a:srgbClr val="503D36"/>
                </a:solidFill>
                <a:latin typeface="Sniglet"/>
              </a:rPr>
              <a:t>основі</a:t>
            </a:r>
            <a:r>
              <a:rPr lang="en-US" sz="3100" dirty="0">
                <a:solidFill>
                  <a:srgbClr val="503D36"/>
                </a:solidFill>
                <a:latin typeface="Sniglet"/>
              </a:rPr>
              <a:t> </a:t>
            </a:r>
            <a:r>
              <a:rPr lang="en-US" sz="3100" dirty="0" err="1">
                <a:solidFill>
                  <a:srgbClr val="503D36"/>
                </a:solidFill>
                <a:latin typeface="Sniglet"/>
              </a:rPr>
              <a:t>яких</a:t>
            </a:r>
            <a:r>
              <a:rPr lang="en-US" sz="3100" dirty="0">
                <a:solidFill>
                  <a:srgbClr val="503D36"/>
                </a:solidFill>
                <a:latin typeface="Sniglet"/>
              </a:rPr>
              <a:t> — </a:t>
            </a:r>
            <a:r>
              <a:rPr lang="en-US" sz="3100" dirty="0" err="1">
                <a:solidFill>
                  <a:srgbClr val="503D36"/>
                </a:solidFill>
                <a:latin typeface="Sniglet"/>
              </a:rPr>
              <a:t>практичні</a:t>
            </a:r>
            <a:r>
              <a:rPr lang="en-US" sz="3100" dirty="0">
                <a:solidFill>
                  <a:srgbClr val="503D36"/>
                </a:solidFill>
                <a:latin typeface="Sniglet"/>
              </a:rPr>
              <a:t> </a:t>
            </a:r>
            <a:r>
              <a:rPr lang="en-US" sz="3100" dirty="0" err="1">
                <a:solidFill>
                  <a:srgbClr val="503D36"/>
                </a:solidFill>
                <a:latin typeface="Sniglet"/>
              </a:rPr>
              <a:t>інструменти</a:t>
            </a:r>
            <a:r>
              <a:rPr lang="en-US" sz="3100" dirty="0">
                <a:solidFill>
                  <a:srgbClr val="503D36"/>
                </a:solidFill>
                <a:latin typeface="Sniglet"/>
              </a:rPr>
              <a:t>. З </a:t>
            </a:r>
            <a:r>
              <a:rPr lang="en-US" sz="3100" dirty="0" err="1">
                <a:solidFill>
                  <a:srgbClr val="503D36"/>
                </a:solidFill>
                <a:latin typeface="Sniglet"/>
              </a:rPr>
              <a:t>їхньою</a:t>
            </a:r>
            <a:r>
              <a:rPr lang="en-US" sz="3100" dirty="0">
                <a:solidFill>
                  <a:srgbClr val="503D36"/>
                </a:solidFill>
                <a:latin typeface="Sniglet"/>
              </a:rPr>
              <a:t> </a:t>
            </a:r>
            <a:r>
              <a:rPr lang="en-US" sz="3100" dirty="0" err="1">
                <a:solidFill>
                  <a:srgbClr val="503D36"/>
                </a:solidFill>
                <a:latin typeface="Sniglet"/>
              </a:rPr>
              <a:t>допомогою</a:t>
            </a:r>
            <a:r>
              <a:rPr lang="en-US" sz="3100" dirty="0">
                <a:solidFill>
                  <a:srgbClr val="503D36"/>
                </a:solidFill>
                <a:latin typeface="Sniglet"/>
              </a:rPr>
              <a:t> </a:t>
            </a:r>
            <a:r>
              <a:rPr lang="en-US" sz="3100" dirty="0" err="1">
                <a:solidFill>
                  <a:srgbClr val="503D36"/>
                </a:solidFill>
                <a:latin typeface="Sniglet"/>
              </a:rPr>
              <a:t>ви</a:t>
            </a:r>
            <a:r>
              <a:rPr lang="en-US" sz="3100" dirty="0">
                <a:solidFill>
                  <a:srgbClr val="503D36"/>
                </a:solidFill>
                <a:latin typeface="Sniglet"/>
              </a:rPr>
              <a:t> </a:t>
            </a:r>
            <a:r>
              <a:rPr lang="en-US" sz="3100" dirty="0" err="1">
                <a:solidFill>
                  <a:srgbClr val="503D36"/>
                </a:solidFill>
                <a:latin typeface="Sniglet"/>
              </a:rPr>
              <a:t>зможете</a:t>
            </a:r>
            <a:r>
              <a:rPr lang="en-US" sz="3100" dirty="0">
                <a:solidFill>
                  <a:srgbClr val="503D36"/>
                </a:solidFill>
                <a:latin typeface="Sniglet"/>
              </a:rPr>
              <a:t> </a:t>
            </a:r>
            <a:r>
              <a:rPr lang="en-US" sz="3100" dirty="0" err="1">
                <a:solidFill>
                  <a:srgbClr val="503D36"/>
                </a:solidFill>
                <a:latin typeface="Sniglet"/>
              </a:rPr>
              <a:t>урізноманітнити</a:t>
            </a:r>
            <a:r>
              <a:rPr lang="en-US" sz="3100" dirty="0">
                <a:solidFill>
                  <a:srgbClr val="503D36"/>
                </a:solidFill>
                <a:latin typeface="Sniglet"/>
              </a:rPr>
              <a:t> </a:t>
            </a:r>
            <a:r>
              <a:rPr lang="en-US" sz="3100" dirty="0" err="1">
                <a:solidFill>
                  <a:srgbClr val="503D36"/>
                </a:solidFill>
                <a:latin typeface="Sniglet"/>
              </a:rPr>
              <a:t>свої</a:t>
            </a:r>
            <a:r>
              <a:rPr lang="en-US" sz="3100" dirty="0">
                <a:solidFill>
                  <a:srgbClr val="503D36"/>
                </a:solidFill>
                <a:latin typeface="Sniglet"/>
              </a:rPr>
              <a:t> </a:t>
            </a:r>
            <a:r>
              <a:rPr lang="en-US" sz="3100" dirty="0" err="1">
                <a:solidFill>
                  <a:srgbClr val="503D36"/>
                </a:solidFill>
                <a:latin typeface="Sniglet"/>
              </a:rPr>
              <a:t>уроки</a:t>
            </a:r>
            <a:r>
              <a:rPr lang="en-US" sz="3100" dirty="0">
                <a:solidFill>
                  <a:srgbClr val="503D36"/>
                </a:solidFill>
                <a:latin typeface="Sniglet"/>
              </a:rPr>
              <a:t> </a:t>
            </a:r>
            <a:r>
              <a:rPr lang="en-US" sz="3100" dirty="0" err="1">
                <a:solidFill>
                  <a:srgbClr val="503D36"/>
                </a:solidFill>
                <a:latin typeface="Sniglet"/>
              </a:rPr>
              <a:t>та</a:t>
            </a:r>
            <a:r>
              <a:rPr lang="en-US" sz="3100" dirty="0">
                <a:solidFill>
                  <a:srgbClr val="503D36"/>
                </a:solidFill>
                <a:latin typeface="Sniglet"/>
              </a:rPr>
              <a:t> </a:t>
            </a:r>
            <a:r>
              <a:rPr lang="en-US" sz="3100" dirty="0" err="1">
                <a:solidFill>
                  <a:srgbClr val="503D36"/>
                </a:solidFill>
                <a:latin typeface="Sniglet"/>
              </a:rPr>
              <a:t>змінити</a:t>
            </a:r>
            <a:r>
              <a:rPr lang="en-US" sz="3100" dirty="0">
                <a:solidFill>
                  <a:srgbClr val="503D36"/>
                </a:solidFill>
                <a:latin typeface="Sniglet"/>
              </a:rPr>
              <a:t> </a:t>
            </a:r>
            <a:r>
              <a:rPr lang="en-US" sz="3100" dirty="0" err="1">
                <a:solidFill>
                  <a:srgbClr val="503D36"/>
                </a:solidFill>
                <a:latin typeface="Sniglet"/>
              </a:rPr>
              <a:t>їх</a:t>
            </a:r>
            <a:r>
              <a:rPr lang="en-US" sz="3100" dirty="0">
                <a:solidFill>
                  <a:srgbClr val="503D36"/>
                </a:solidFill>
                <a:latin typeface="Sniglet"/>
              </a:rPr>
              <a:t> </a:t>
            </a:r>
            <a:r>
              <a:rPr lang="en-US" sz="3100" dirty="0" err="1">
                <a:solidFill>
                  <a:srgbClr val="503D36"/>
                </a:solidFill>
                <a:latin typeface="Sniglet"/>
              </a:rPr>
              <a:t>форму</a:t>
            </a:r>
            <a:r>
              <a:rPr lang="en-US" sz="3100" dirty="0">
                <a:solidFill>
                  <a:srgbClr val="503D36"/>
                </a:solidFill>
                <a:latin typeface="Sniglet"/>
              </a:rPr>
              <a:t>, а </a:t>
            </a:r>
            <a:r>
              <a:rPr lang="en-US" sz="3100" dirty="0" err="1">
                <a:solidFill>
                  <a:srgbClr val="503D36"/>
                </a:solidFill>
                <a:latin typeface="Sniglet"/>
              </a:rPr>
              <a:t>іноді</a:t>
            </a:r>
            <a:r>
              <a:rPr lang="en-US" sz="3100" dirty="0">
                <a:solidFill>
                  <a:srgbClr val="503D36"/>
                </a:solidFill>
                <a:latin typeface="Sniglet"/>
              </a:rPr>
              <a:t> й </a:t>
            </a:r>
            <a:r>
              <a:rPr lang="en-US" sz="3100" dirty="0" err="1">
                <a:solidFill>
                  <a:srgbClr val="503D36"/>
                </a:solidFill>
                <a:latin typeface="Sniglet"/>
              </a:rPr>
              <a:t>зміст</a:t>
            </a:r>
            <a:r>
              <a:rPr lang="en-US" sz="3100" dirty="0">
                <a:solidFill>
                  <a:srgbClr val="503D36"/>
                </a:solidFill>
                <a:latin typeface="Sniglet"/>
              </a:rPr>
              <a:t>. 15 </a:t>
            </a:r>
            <a:r>
              <a:rPr lang="en-US" sz="3100" dirty="0" err="1">
                <a:solidFill>
                  <a:srgbClr val="503D36"/>
                </a:solidFill>
                <a:latin typeface="Sniglet"/>
              </a:rPr>
              <a:t>експертів</a:t>
            </a:r>
            <a:r>
              <a:rPr lang="en-US" sz="3100" dirty="0">
                <a:solidFill>
                  <a:srgbClr val="503D36"/>
                </a:solidFill>
                <a:latin typeface="Sniglet"/>
              </a:rPr>
              <a:t> ГС «</a:t>
            </a:r>
            <a:r>
              <a:rPr lang="en-US" sz="3100" dirty="0" err="1">
                <a:solidFill>
                  <a:srgbClr val="503D36"/>
                </a:solidFill>
                <a:latin typeface="Sniglet"/>
              </a:rPr>
              <a:t>Освіторія</a:t>
            </a:r>
            <a:r>
              <a:rPr lang="en-US" sz="3100" dirty="0">
                <a:solidFill>
                  <a:srgbClr val="503D36"/>
                </a:solidFill>
                <a:latin typeface="Sniglet"/>
              </a:rPr>
              <a:t>», </a:t>
            </a:r>
            <a:r>
              <a:rPr lang="en-US" sz="3100" dirty="0" err="1">
                <a:solidFill>
                  <a:srgbClr val="503D36"/>
                </a:solidFill>
                <a:latin typeface="Sniglet"/>
              </a:rPr>
              <a:t>інтерв’ю</a:t>
            </a:r>
            <a:r>
              <a:rPr lang="en-US" sz="3100" dirty="0">
                <a:solidFill>
                  <a:srgbClr val="503D36"/>
                </a:solidFill>
                <a:latin typeface="Sniglet"/>
              </a:rPr>
              <a:t> з </a:t>
            </a:r>
            <a:r>
              <a:rPr lang="en-US" sz="3100" dirty="0" err="1">
                <a:solidFill>
                  <a:srgbClr val="503D36"/>
                </a:solidFill>
                <a:latin typeface="Sniglet"/>
              </a:rPr>
              <a:t>освітніми</a:t>
            </a:r>
            <a:r>
              <a:rPr lang="en-US" sz="3100" dirty="0">
                <a:solidFill>
                  <a:srgbClr val="503D36"/>
                </a:solidFill>
                <a:latin typeface="Sniglet"/>
              </a:rPr>
              <a:t> </a:t>
            </a:r>
            <a:r>
              <a:rPr lang="en-US" sz="3100" dirty="0" err="1">
                <a:solidFill>
                  <a:srgbClr val="503D36"/>
                </a:solidFill>
                <a:latin typeface="Sniglet"/>
              </a:rPr>
              <a:t>гуру</a:t>
            </a:r>
            <a:r>
              <a:rPr lang="en-US" sz="3100" dirty="0">
                <a:solidFill>
                  <a:srgbClr val="503D36"/>
                </a:solidFill>
                <a:latin typeface="Sniglet"/>
              </a:rPr>
              <a:t> </a:t>
            </a:r>
            <a:r>
              <a:rPr lang="en-US" sz="3100" dirty="0" err="1">
                <a:solidFill>
                  <a:srgbClr val="503D36"/>
                </a:solidFill>
                <a:latin typeface="Sniglet"/>
              </a:rPr>
              <a:t>зі</a:t>
            </a:r>
            <a:r>
              <a:rPr lang="en-US" sz="3100" dirty="0">
                <a:solidFill>
                  <a:srgbClr val="503D36"/>
                </a:solidFill>
                <a:latin typeface="Sniglet"/>
              </a:rPr>
              <a:t> США, </a:t>
            </a:r>
            <a:r>
              <a:rPr lang="en-US" sz="3100" dirty="0" err="1">
                <a:solidFill>
                  <a:srgbClr val="503D36"/>
                </a:solidFill>
                <a:latin typeface="Sniglet"/>
              </a:rPr>
              <a:t>Канади</a:t>
            </a:r>
            <a:r>
              <a:rPr lang="en-US" sz="3100" dirty="0">
                <a:solidFill>
                  <a:srgbClr val="503D36"/>
                </a:solidFill>
                <a:latin typeface="Sniglet"/>
              </a:rPr>
              <a:t> </a:t>
            </a:r>
            <a:r>
              <a:rPr lang="en-US" sz="3100" dirty="0" err="1">
                <a:solidFill>
                  <a:srgbClr val="503D36"/>
                </a:solidFill>
                <a:latin typeface="Sniglet"/>
              </a:rPr>
              <a:t>та</a:t>
            </a:r>
            <a:r>
              <a:rPr lang="en-US" sz="3100" dirty="0">
                <a:solidFill>
                  <a:srgbClr val="503D36"/>
                </a:solidFill>
                <a:latin typeface="Sniglet"/>
              </a:rPr>
              <a:t> </a:t>
            </a:r>
            <a:r>
              <a:rPr lang="en-US" sz="3100" dirty="0" err="1">
                <a:solidFill>
                  <a:srgbClr val="503D36"/>
                </a:solidFill>
                <a:latin typeface="Sniglet"/>
              </a:rPr>
              <a:t>Європи</a:t>
            </a:r>
            <a:r>
              <a:rPr lang="en-US" sz="3100" dirty="0">
                <a:solidFill>
                  <a:srgbClr val="503D36"/>
                </a:solidFill>
                <a:latin typeface="Sniglet"/>
              </a:rPr>
              <a:t>, з </a:t>
            </a:r>
            <a:r>
              <a:rPr lang="en-US" sz="3100" dirty="0" err="1">
                <a:solidFill>
                  <a:srgbClr val="503D36"/>
                </a:solidFill>
                <a:latin typeface="Sniglet"/>
              </a:rPr>
              <a:t>нейропсихологами</a:t>
            </a:r>
            <a:r>
              <a:rPr lang="en-US" sz="3100" dirty="0">
                <a:solidFill>
                  <a:srgbClr val="503D36"/>
                </a:solidFill>
                <a:latin typeface="Sniglet"/>
              </a:rPr>
              <a:t>, </a:t>
            </a:r>
            <a:r>
              <a:rPr lang="en-US" sz="3100" dirty="0" err="1">
                <a:solidFill>
                  <a:srgbClr val="503D36"/>
                </a:solidFill>
                <a:latin typeface="Sniglet"/>
              </a:rPr>
              <a:t>поведінковими</a:t>
            </a:r>
            <a:r>
              <a:rPr lang="en-US" sz="3100" dirty="0">
                <a:solidFill>
                  <a:srgbClr val="503D36"/>
                </a:solidFill>
                <a:latin typeface="Sniglet"/>
              </a:rPr>
              <a:t> </a:t>
            </a:r>
            <a:r>
              <a:rPr lang="en-US" sz="3100" dirty="0" err="1">
                <a:solidFill>
                  <a:srgbClr val="503D36"/>
                </a:solidFill>
                <a:latin typeface="Sniglet"/>
              </a:rPr>
              <a:t>спеціалістами</a:t>
            </a:r>
            <a:r>
              <a:rPr lang="en-US" sz="3100" dirty="0">
                <a:solidFill>
                  <a:srgbClr val="503D36"/>
                </a:solidFill>
                <a:latin typeface="Sniglet"/>
              </a:rPr>
              <a:t> й </a:t>
            </a:r>
            <a:r>
              <a:rPr lang="en-US" sz="3100" dirty="0" err="1">
                <a:solidFill>
                  <a:srgbClr val="503D36"/>
                </a:solidFill>
                <a:latin typeface="Sniglet"/>
              </a:rPr>
              <a:t>найкращими</a:t>
            </a:r>
            <a:r>
              <a:rPr lang="en-US" sz="3100" dirty="0">
                <a:solidFill>
                  <a:srgbClr val="503D36"/>
                </a:solidFill>
                <a:latin typeface="Sniglet"/>
              </a:rPr>
              <a:t> </a:t>
            </a:r>
            <a:r>
              <a:rPr lang="en-US" sz="3100" dirty="0" err="1">
                <a:solidFill>
                  <a:srgbClr val="503D36"/>
                </a:solidFill>
                <a:latin typeface="Sniglet"/>
              </a:rPr>
              <a:t>вчителями</a:t>
            </a:r>
            <a:r>
              <a:rPr lang="en-US" sz="3100" dirty="0">
                <a:solidFill>
                  <a:srgbClr val="503D36"/>
                </a:solidFill>
                <a:latin typeface="Sniglet"/>
              </a:rPr>
              <a:t> </a:t>
            </a:r>
            <a:r>
              <a:rPr lang="en-US" sz="3100" dirty="0" err="1">
                <a:solidFill>
                  <a:srgbClr val="503D36"/>
                </a:solidFill>
                <a:latin typeface="Sniglet"/>
              </a:rPr>
              <a:t>світу</a:t>
            </a:r>
            <a:r>
              <a:rPr lang="en-US" sz="3100" dirty="0">
                <a:solidFill>
                  <a:srgbClr val="503D36"/>
                </a:solidFill>
                <a:latin typeface="Sniglet"/>
              </a:rPr>
              <a:t>, </a:t>
            </a:r>
            <a:r>
              <a:rPr lang="en-US" sz="3100" dirty="0" err="1">
                <a:solidFill>
                  <a:srgbClr val="503D36"/>
                </a:solidFill>
                <a:latin typeface="Sniglet"/>
              </a:rPr>
              <a:t>які</a:t>
            </a:r>
            <a:r>
              <a:rPr lang="en-US" sz="3100" dirty="0">
                <a:solidFill>
                  <a:srgbClr val="503D36"/>
                </a:solidFill>
                <a:latin typeface="Sniglet"/>
              </a:rPr>
              <a:t> </a:t>
            </a:r>
            <a:r>
              <a:rPr lang="en-US" sz="3100" dirty="0" err="1">
                <a:solidFill>
                  <a:srgbClr val="503D36"/>
                </a:solidFill>
                <a:latin typeface="Sniglet"/>
              </a:rPr>
              <a:t>спеціалізуються</a:t>
            </a:r>
            <a:r>
              <a:rPr lang="en-US" sz="3100" dirty="0">
                <a:solidFill>
                  <a:srgbClr val="503D36"/>
                </a:solidFill>
                <a:latin typeface="Sniglet"/>
              </a:rPr>
              <a:t> </a:t>
            </a:r>
            <a:r>
              <a:rPr lang="en-US" sz="3100" dirty="0" err="1">
                <a:solidFill>
                  <a:srgbClr val="503D36"/>
                </a:solidFill>
                <a:latin typeface="Sniglet"/>
              </a:rPr>
              <a:t>на</a:t>
            </a:r>
            <a:r>
              <a:rPr lang="en-US" sz="3100" dirty="0">
                <a:solidFill>
                  <a:srgbClr val="503D36"/>
                </a:solidFill>
                <a:latin typeface="Sniglet"/>
              </a:rPr>
              <a:t> </a:t>
            </a:r>
            <a:r>
              <a:rPr lang="en-US" sz="3100" dirty="0" err="1">
                <a:solidFill>
                  <a:srgbClr val="503D36"/>
                </a:solidFill>
                <a:latin typeface="Sniglet"/>
              </a:rPr>
              <a:t>методиках</a:t>
            </a:r>
            <a:r>
              <a:rPr lang="en-US" sz="3100" dirty="0">
                <a:solidFill>
                  <a:srgbClr val="503D36"/>
                </a:solidFill>
                <a:latin typeface="Sniglet"/>
              </a:rPr>
              <a:t> </a:t>
            </a:r>
            <a:r>
              <a:rPr lang="en-US" sz="3100" dirty="0" err="1">
                <a:solidFill>
                  <a:srgbClr val="503D36"/>
                </a:solidFill>
                <a:latin typeface="Sniglet"/>
              </a:rPr>
              <a:t>змішаного</a:t>
            </a:r>
            <a:r>
              <a:rPr lang="en-US" sz="3100" dirty="0">
                <a:solidFill>
                  <a:srgbClr val="503D36"/>
                </a:solidFill>
                <a:latin typeface="Sniglet"/>
              </a:rPr>
              <a:t> навчання, </a:t>
            </a:r>
            <a:r>
              <a:rPr lang="en-US" sz="3100" dirty="0" err="1">
                <a:solidFill>
                  <a:srgbClr val="503D36"/>
                </a:solidFill>
                <a:latin typeface="Sniglet"/>
              </a:rPr>
              <a:t>креативного</a:t>
            </a:r>
            <a:r>
              <a:rPr lang="en-US" sz="3100" dirty="0">
                <a:solidFill>
                  <a:srgbClr val="503D36"/>
                </a:solidFill>
                <a:latin typeface="Sniglet"/>
              </a:rPr>
              <a:t> </a:t>
            </a:r>
            <a:r>
              <a:rPr lang="en-US" sz="3100" dirty="0" err="1">
                <a:solidFill>
                  <a:srgbClr val="503D36"/>
                </a:solidFill>
                <a:latin typeface="Sniglet"/>
              </a:rPr>
              <a:t>мислення</a:t>
            </a:r>
            <a:r>
              <a:rPr lang="en-US" sz="3100" dirty="0">
                <a:solidFill>
                  <a:srgbClr val="503D36"/>
                </a:solidFill>
                <a:latin typeface="Sniglet"/>
              </a:rPr>
              <a:t>, </a:t>
            </a:r>
            <a:r>
              <a:rPr lang="en-US" sz="3100" dirty="0" err="1">
                <a:solidFill>
                  <a:srgbClr val="503D36"/>
                </a:solidFill>
                <a:latin typeface="Sniglet"/>
              </a:rPr>
              <a:t>формувального</a:t>
            </a:r>
            <a:r>
              <a:rPr lang="en-US" sz="3100" dirty="0">
                <a:solidFill>
                  <a:srgbClr val="503D36"/>
                </a:solidFill>
                <a:latin typeface="Sniglet"/>
              </a:rPr>
              <a:t> </a:t>
            </a:r>
            <a:r>
              <a:rPr lang="en-US" sz="3100" dirty="0" err="1">
                <a:solidFill>
                  <a:srgbClr val="503D36"/>
                </a:solidFill>
                <a:latin typeface="Sniglet"/>
              </a:rPr>
              <a:t>оцінювання</a:t>
            </a:r>
            <a:r>
              <a:rPr lang="en-US" sz="3100" dirty="0">
                <a:solidFill>
                  <a:srgbClr val="503D36"/>
                </a:solidFill>
                <a:latin typeface="Sniglet"/>
              </a:rPr>
              <a:t>, </a:t>
            </a:r>
            <a:r>
              <a:rPr lang="en-US" sz="3100" dirty="0" err="1">
                <a:solidFill>
                  <a:srgbClr val="503D36"/>
                </a:solidFill>
                <a:latin typeface="Sniglet"/>
              </a:rPr>
              <a:t>нейрофізіології</a:t>
            </a:r>
            <a:r>
              <a:rPr lang="en-US" sz="3100" dirty="0">
                <a:solidFill>
                  <a:srgbClr val="503D36"/>
                </a:solidFill>
                <a:latin typeface="Sniglet"/>
              </a:rPr>
              <a:t>.</a:t>
            </a:r>
          </a:p>
        </p:txBody>
      </p:sp>
      <p:grpSp>
        <p:nvGrpSpPr>
          <p:cNvPr id="95" name="Group 95"/>
          <p:cNvGrpSpPr/>
          <p:nvPr/>
        </p:nvGrpSpPr>
        <p:grpSpPr>
          <a:xfrm>
            <a:off x="594866" y="1690137"/>
            <a:ext cx="1232729" cy="7134324"/>
            <a:chOff x="0" y="0"/>
            <a:chExt cx="1643639" cy="9512432"/>
          </a:xfrm>
        </p:grpSpPr>
        <p:sp>
          <p:nvSpPr>
            <p:cNvPr id="96" name="TextBox 96"/>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7" name="TextBox 97"/>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8" name="TextBox 98"/>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9" name="TextBox 99"/>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0" name="TextBox 100"/>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1" name="TextBox 101"/>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2" name="TextBox 102"/>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3" name="TextBox 103"/>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4" name="TextBox 104"/>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105" name="TextBox 105"/>
          <p:cNvSpPr txBox="1"/>
          <p:nvPr/>
        </p:nvSpPr>
        <p:spPr>
          <a:xfrm>
            <a:off x="838200" y="833689"/>
            <a:ext cx="10976468" cy="1872307"/>
          </a:xfrm>
          <a:prstGeom prst="rect">
            <a:avLst/>
          </a:prstGeom>
        </p:spPr>
        <p:txBody>
          <a:bodyPr lIns="0" tIns="0" rIns="0" bIns="0" rtlCol="0" anchor="t">
            <a:spAutoFit/>
          </a:bodyPr>
          <a:lstStyle/>
          <a:p>
            <a:pPr algn="ctr">
              <a:lnSpc>
                <a:spcPts val="7279"/>
              </a:lnSpc>
            </a:pPr>
            <a:r>
              <a:rPr lang="en-US" sz="5199" dirty="0" err="1" smtClean="0">
                <a:solidFill>
                  <a:srgbClr val="503D36"/>
                </a:solidFill>
                <a:latin typeface="PT Serif Bold"/>
              </a:rPr>
              <a:t>Онлайн</a:t>
            </a:r>
            <a:r>
              <a:rPr lang="uk-UA" sz="5199" dirty="0" err="1" smtClean="0">
                <a:solidFill>
                  <a:srgbClr val="503D36"/>
                </a:solidFill>
                <a:latin typeface="PT Serif Bold"/>
              </a:rPr>
              <a:t>ові</a:t>
            </a:r>
            <a:r>
              <a:rPr lang="uk-UA" sz="5199" dirty="0" smtClean="0">
                <a:solidFill>
                  <a:srgbClr val="503D36"/>
                </a:solidFill>
                <a:latin typeface="PT Serif Bold"/>
              </a:rPr>
              <a:t> </a:t>
            </a:r>
            <a:r>
              <a:rPr lang="en-US" sz="5199" dirty="0" err="1" smtClean="0">
                <a:solidFill>
                  <a:srgbClr val="503D36"/>
                </a:solidFill>
                <a:latin typeface="PT Serif Bold"/>
              </a:rPr>
              <a:t>курс</a:t>
            </a:r>
            <a:r>
              <a:rPr lang="uk-UA" sz="5199" dirty="0" smtClean="0">
                <a:solidFill>
                  <a:srgbClr val="503D36"/>
                </a:solidFill>
                <a:latin typeface="PT Serif Bold"/>
              </a:rPr>
              <a:t>и</a:t>
            </a:r>
          </a:p>
          <a:p>
            <a:pPr algn="ctr">
              <a:lnSpc>
                <a:spcPts val="7279"/>
              </a:lnSpc>
            </a:pPr>
            <a:r>
              <a:rPr lang="en-US" sz="5199" dirty="0" smtClean="0">
                <a:solidFill>
                  <a:srgbClr val="503D36"/>
                </a:solidFill>
                <a:latin typeface="PT Serif Bold"/>
              </a:rPr>
              <a:t> </a:t>
            </a:r>
            <a:r>
              <a:rPr lang="en-US" sz="5199" dirty="0">
                <a:solidFill>
                  <a:srgbClr val="503D36"/>
                </a:solidFill>
                <a:latin typeface="PT Serif Bold"/>
              </a:rPr>
              <a:t>"БЕРИ Й РОБИ"</a:t>
            </a:r>
          </a:p>
        </p:txBody>
      </p:sp>
      <p:sp>
        <p:nvSpPr>
          <p:cNvPr id="106" name="TextBox 106"/>
          <p:cNvSpPr txBox="1"/>
          <p:nvPr/>
        </p:nvSpPr>
        <p:spPr>
          <a:xfrm>
            <a:off x="8835606" y="8440026"/>
            <a:ext cx="4281726" cy="887095"/>
          </a:xfrm>
          <a:prstGeom prst="rect">
            <a:avLst/>
          </a:prstGeom>
        </p:spPr>
        <p:txBody>
          <a:bodyPr lIns="0" tIns="0" rIns="0" bIns="0" rtlCol="0" anchor="t">
            <a:spAutoFit/>
          </a:bodyPr>
          <a:lstStyle/>
          <a:p>
            <a:pPr algn="ctr">
              <a:lnSpc>
                <a:spcPts val="7279"/>
              </a:lnSpc>
            </a:pPr>
            <a:r>
              <a:rPr lang="en-US" sz="5199" u="sng">
                <a:solidFill>
                  <a:srgbClr val="503D36"/>
                </a:solidFill>
                <a:latin typeface="PT Serif Bold"/>
                <a:hlinkClick r:id="rId13" tooltip="https://www.youtube.com/playlist?list=PLt7YJwhSDL0fUX1AowcLNFR00DYDXCnFR"/>
              </a:rPr>
              <a:t>Переглянути</a:t>
            </a:r>
          </a:p>
        </p:txBody>
      </p:sp>
      <p:pic>
        <p:nvPicPr>
          <p:cNvPr id="3074" name="Picture 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220755" y="151758"/>
            <a:ext cx="1663700" cy="1255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941895" y="1489748"/>
            <a:ext cx="1461104" cy="14257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sp>
        <p:nvSpPr>
          <p:cNvPr id="2" name="Freeform 2"/>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asvg="http://schemas.microsoft.com/office/drawing/2016/SVG/main" xmlns="" r:embed="rId3"/>
                </a:ext>
              </a:extLst>
            </a:blip>
            <a:stretch>
              <a:fillRect r="-90379" b="-3737"/>
            </a:stretch>
          </a:blipFill>
        </p:spPr>
      </p:sp>
      <p:sp>
        <p:nvSpPr>
          <p:cNvPr id="3" name="Freeform 3"/>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asvg="http://schemas.microsoft.com/office/drawing/2016/SVG/main" xmlns="" r:embed="rId3"/>
                </a:ext>
              </a:extLst>
            </a:blip>
            <a:stretch>
              <a:fillRect l="-90379" t="-3737"/>
            </a:stretch>
          </a:blipFill>
        </p:spPr>
      </p:sp>
      <p:grpSp>
        <p:nvGrpSpPr>
          <p:cNvPr id="4" name="Group 4"/>
          <p:cNvGrpSpPr/>
          <p:nvPr/>
        </p:nvGrpSpPr>
        <p:grpSpPr>
          <a:xfrm>
            <a:off x="15256948" y="1331671"/>
            <a:ext cx="2186870" cy="1191585"/>
            <a:chOff x="0" y="0"/>
            <a:chExt cx="2915827" cy="1588780"/>
          </a:xfrm>
        </p:grpSpPr>
        <p:grpSp>
          <p:nvGrpSpPr>
            <p:cNvPr id="5" name="Group 5"/>
            <p:cNvGrpSpPr/>
            <p:nvPr/>
          </p:nvGrpSpPr>
          <p:grpSpPr>
            <a:xfrm>
              <a:off x="0" y="0"/>
              <a:ext cx="2915827" cy="1588780"/>
              <a:chOff x="0" y="0"/>
              <a:chExt cx="595553" cy="324506"/>
            </a:xfrm>
          </p:grpSpPr>
          <p:sp>
            <p:nvSpPr>
              <p:cNvPr id="6" name="Freeform 6"/>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7" name="TextBox 7"/>
              <p:cNvSpPr txBox="1"/>
              <p:nvPr/>
            </p:nvSpPr>
            <p:spPr>
              <a:xfrm>
                <a:off x="0" y="-47625"/>
                <a:ext cx="812800" cy="860425"/>
              </a:xfrm>
              <a:prstGeom prst="rect">
                <a:avLst/>
              </a:prstGeom>
            </p:spPr>
            <p:txBody>
              <a:bodyPr lIns="51986" tIns="51986" rIns="51986" bIns="51986" rtlCol="0" anchor="ctr"/>
              <a:lstStyle/>
              <a:p>
                <a:pPr algn="ctr">
                  <a:lnSpc>
                    <a:spcPts val="2659"/>
                  </a:lnSpc>
                </a:pPr>
                <a:endParaRPr>
                  <a:solidFill>
                    <a:prstClr val="black"/>
                  </a:solidFill>
                </a:endParaRPr>
              </a:p>
            </p:txBody>
          </p:sp>
        </p:grpSp>
        <p:grpSp>
          <p:nvGrpSpPr>
            <p:cNvPr id="8" name="Group 8"/>
            <p:cNvGrpSpPr/>
            <p:nvPr/>
          </p:nvGrpSpPr>
          <p:grpSpPr>
            <a:xfrm>
              <a:off x="135707" y="117213"/>
              <a:ext cx="2664410" cy="1354354"/>
              <a:chOff x="0" y="0"/>
              <a:chExt cx="544201" cy="276625"/>
            </a:xfrm>
          </p:grpSpPr>
          <p:sp>
            <p:nvSpPr>
              <p:cNvPr id="9" name="Freeform 9"/>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10" name="TextBox 10"/>
              <p:cNvSpPr txBox="1"/>
              <p:nvPr/>
            </p:nvSpPr>
            <p:spPr>
              <a:xfrm>
                <a:off x="0" y="-47625"/>
                <a:ext cx="812800" cy="860425"/>
              </a:xfrm>
              <a:prstGeom prst="rect">
                <a:avLst/>
              </a:prstGeom>
            </p:spPr>
            <p:txBody>
              <a:bodyPr lIns="51986" tIns="51986" rIns="51986" bIns="51986" rtlCol="0" anchor="ctr"/>
              <a:lstStyle/>
              <a:p>
                <a:pPr algn="ctr">
                  <a:lnSpc>
                    <a:spcPts val="2659"/>
                  </a:lnSpc>
                </a:pPr>
                <a:endParaRPr>
                  <a:solidFill>
                    <a:prstClr val="black"/>
                  </a:solidFill>
                </a:endParaRPr>
              </a:p>
            </p:txBody>
          </p:sp>
        </p:grpSp>
      </p:grpSp>
      <p:grpSp>
        <p:nvGrpSpPr>
          <p:cNvPr id="11" name="Group 11"/>
          <p:cNvGrpSpPr/>
          <p:nvPr/>
        </p:nvGrpSpPr>
        <p:grpSpPr>
          <a:xfrm>
            <a:off x="15256948" y="2618086"/>
            <a:ext cx="2186870" cy="1191585"/>
            <a:chOff x="0" y="0"/>
            <a:chExt cx="2915827" cy="1588780"/>
          </a:xfrm>
        </p:grpSpPr>
        <p:grpSp>
          <p:nvGrpSpPr>
            <p:cNvPr id="12" name="Group 12"/>
            <p:cNvGrpSpPr/>
            <p:nvPr/>
          </p:nvGrpSpPr>
          <p:grpSpPr>
            <a:xfrm>
              <a:off x="0" y="0"/>
              <a:ext cx="2915827" cy="1588780"/>
              <a:chOff x="0" y="0"/>
              <a:chExt cx="595553" cy="324506"/>
            </a:xfrm>
          </p:grpSpPr>
          <p:sp>
            <p:nvSpPr>
              <p:cNvPr id="13" name="Freeform 13"/>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14" name="TextBox 14"/>
              <p:cNvSpPr txBox="1"/>
              <p:nvPr/>
            </p:nvSpPr>
            <p:spPr>
              <a:xfrm>
                <a:off x="0" y="-47625"/>
                <a:ext cx="812800" cy="860425"/>
              </a:xfrm>
              <a:prstGeom prst="rect">
                <a:avLst/>
              </a:prstGeom>
            </p:spPr>
            <p:txBody>
              <a:bodyPr lIns="51986" tIns="51986" rIns="51986" bIns="51986" rtlCol="0" anchor="ctr"/>
              <a:lstStyle/>
              <a:p>
                <a:pPr algn="ctr">
                  <a:lnSpc>
                    <a:spcPts val="2659"/>
                  </a:lnSpc>
                </a:pPr>
                <a:endParaRPr>
                  <a:solidFill>
                    <a:prstClr val="black"/>
                  </a:solidFill>
                </a:endParaRPr>
              </a:p>
            </p:txBody>
          </p:sp>
        </p:grpSp>
        <p:grpSp>
          <p:nvGrpSpPr>
            <p:cNvPr id="15" name="Group 15"/>
            <p:cNvGrpSpPr/>
            <p:nvPr/>
          </p:nvGrpSpPr>
          <p:grpSpPr>
            <a:xfrm>
              <a:off x="135707" y="117213"/>
              <a:ext cx="2664410" cy="1354354"/>
              <a:chOff x="0" y="0"/>
              <a:chExt cx="544201" cy="276625"/>
            </a:xfrm>
          </p:grpSpPr>
          <p:sp>
            <p:nvSpPr>
              <p:cNvPr id="16" name="Freeform 16"/>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a:solidFill>
                    <a:prstClr val="black"/>
                  </a:solidFill>
                </a:endParaRPr>
              </a:p>
            </p:txBody>
          </p:sp>
        </p:grpSp>
      </p:grpSp>
      <p:grpSp>
        <p:nvGrpSpPr>
          <p:cNvPr id="18" name="Group 18"/>
          <p:cNvGrpSpPr/>
          <p:nvPr/>
        </p:nvGrpSpPr>
        <p:grpSpPr>
          <a:xfrm>
            <a:off x="15256948" y="3904921"/>
            <a:ext cx="2186870" cy="1191585"/>
            <a:chOff x="0" y="0"/>
            <a:chExt cx="2915827" cy="1588780"/>
          </a:xfrm>
        </p:grpSpPr>
        <p:grpSp>
          <p:nvGrpSpPr>
            <p:cNvPr id="19" name="Group 19"/>
            <p:cNvGrpSpPr/>
            <p:nvPr/>
          </p:nvGrpSpPr>
          <p:grpSpPr>
            <a:xfrm>
              <a:off x="0" y="0"/>
              <a:ext cx="2915827" cy="1588780"/>
              <a:chOff x="0" y="0"/>
              <a:chExt cx="595553" cy="324506"/>
            </a:xfrm>
          </p:grpSpPr>
          <p:sp>
            <p:nvSpPr>
              <p:cNvPr id="20" name="Freeform 20"/>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21" name="TextBox 21"/>
              <p:cNvSpPr txBox="1"/>
              <p:nvPr/>
            </p:nvSpPr>
            <p:spPr>
              <a:xfrm>
                <a:off x="0" y="-47625"/>
                <a:ext cx="812800" cy="860425"/>
              </a:xfrm>
              <a:prstGeom prst="rect">
                <a:avLst/>
              </a:prstGeom>
            </p:spPr>
            <p:txBody>
              <a:bodyPr lIns="51986" tIns="51986" rIns="51986" bIns="51986" rtlCol="0" anchor="ctr"/>
              <a:lstStyle/>
              <a:p>
                <a:pPr algn="ctr">
                  <a:lnSpc>
                    <a:spcPts val="2659"/>
                  </a:lnSpc>
                </a:pPr>
                <a:endParaRPr>
                  <a:solidFill>
                    <a:prstClr val="black"/>
                  </a:solidFill>
                </a:endParaRPr>
              </a:p>
            </p:txBody>
          </p:sp>
        </p:grpSp>
        <p:grpSp>
          <p:nvGrpSpPr>
            <p:cNvPr id="22" name="Group 22"/>
            <p:cNvGrpSpPr/>
            <p:nvPr/>
          </p:nvGrpSpPr>
          <p:grpSpPr>
            <a:xfrm>
              <a:off x="135707" y="117213"/>
              <a:ext cx="2664410" cy="1354354"/>
              <a:chOff x="0" y="0"/>
              <a:chExt cx="544201" cy="276625"/>
            </a:xfrm>
          </p:grpSpPr>
          <p:sp>
            <p:nvSpPr>
              <p:cNvPr id="23" name="Freeform 2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a:solidFill>
                    <a:prstClr val="black"/>
                  </a:solidFill>
                </a:endParaRPr>
              </a:p>
            </p:txBody>
          </p:sp>
        </p:grpSp>
      </p:grpSp>
      <p:grpSp>
        <p:nvGrpSpPr>
          <p:cNvPr id="25" name="Group 25"/>
          <p:cNvGrpSpPr/>
          <p:nvPr/>
        </p:nvGrpSpPr>
        <p:grpSpPr>
          <a:xfrm>
            <a:off x="15256948" y="5190915"/>
            <a:ext cx="2186870" cy="1191585"/>
            <a:chOff x="0" y="0"/>
            <a:chExt cx="2915827" cy="1588780"/>
          </a:xfrm>
        </p:grpSpPr>
        <p:grpSp>
          <p:nvGrpSpPr>
            <p:cNvPr id="26" name="Group 26"/>
            <p:cNvGrpSpPr/>
            <p:nvPr/>
          </p:nvGrpSpPr>
          <p:grpSpPr>
            <a:xfrm>
              <a:off x="0" y="0"/>
              <a:ext cx="2915827" cy="1588780"/>
              <a:chOff x="0" y="0"/>
              <a:chExt cx="595553" cy="324506"/>
            </a:xfrm>
          </p:grpSpPr>
          <p:sp>
            <p:nvSpPr>
              <p:cNvPr id="27" name="Freeform 27"/>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28" name="TextBox 28"/>
              <p:cNvSpPr txBox="1"/>
              <p:nvPr/>
            </p:nvSpPr>
            <p:spPr>
              <a:xfrm>
                <a:off x="0" y="-47625"/>
                <a:ext cx="812800" cy="860425"/>
              </a:xfrm>
              <a:prstGeom prst="rect">
                <a:avLst/>
              </a:prstGeom>
            </p:spPr>
            <p:txBody>
              <a:bodyPr lIns="51986" tIns="51986" rIns="51986" bIns="51986" rtlCol="0" anchor="ctr"/>
              <a:lstStyle/>
              <a:p>
                <a:pPr algn="ctr">
                  <a:lnSpc>
                    <a:spcPts val="2659"/>
                  </a:lnSpc>
                </a:pPr>
                <a:endParaRPr>
                  <a:solidFill>
                    <a:prstClr val="black"/>
                  </a:solidFill>
                </a:endParaRPr>
              </a:p>
            </p:txBody>
          </p:sp>
        </p:grpSp>
        <p:grpSp>
          <p:nvGrpSpPr>
            <p:cNvPr id="29" name="Group 29"/>
            <p:cNvGrpSpPr/>
            <p:nvPr/>
          </p:nvGrpSpPr>
          <p:grpSpPr>
            <a:xfrm>
              <a:off x="135707" y="117213"/>
              <a:ext cx="2664410" cy="1354354"/>
              <a:chOff x="0" y="0"/>
              <a:chExt cx="544201" cy="276625"/>
            </a:xfrm>
          </p:grpSpPr>
          <p:sp>
            <p:nvSpPr>
              <p:cNvPr id="30" name="Freeform 30"/>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31" name="TextBox 31"/>
              <p:cNvSpPr txBox="1"/>
              <p:nvPr/>
            </p:nvSpPr>
            <p:spPr>
              <a:xfrm>
                <a:off x="0" y="-47625"/>
                <a:ext cx="812800" cy="860425"/>
              </a:xfrm>
              <a:prstGeom prst="rect">
                <a:avLst/>
              </a:prstGeom>
            </p:spPr>
            <p:txBody>
              <a:bodyPr lIns="51986" tIns="51986" rIns="51986" bIns="51986" rtlCol="0" anchor="ctr"/>
              <a:lstStyle/>
              <a:p>
                <a:pPr algn="ctr">
                  <a:lnSpc>
                    <a:spcPts val="2659"/>
                  </a:lnSpc>
                </a:pPr>
                <a:endParaRPr>
                  <a:solidFill>
                    <a:prstClr val="black"/>
                  </a:solidFill>
                </a:endParaRPr>
              </a:p>
            </p:txBody>
          </p:sp>
        </p:grpSp>
      </p:grpSp>
      <p:grpSp>
        <p:nvGrpSpPr>
          <p:cNvPr id="32" name="Group 32"/>
          <p:cNvGrpSpPr/>
          <p:nvPr/>
        </p:nvGrpSpPr>
        <p:grpSpPr>
          <a:xfrm>
            <a:off x="15256948" y="6477329"/>
            <a:ext cx="2186870" cy="1191585"/>
            <a:chOff x="0" y="0"/>
            <a:chExt cx="2915827" cy="1588780"/>
          </a:xfrm>
        </p:grpSpPr>
        <p:grpSp>
          <p:nvGrpSpPr>
            <p:cNvPr id="33" name="Group 33"/>
            <p:cNvGrpSpPr/>
            <p:nvPr/>
          </p:nvGrpSpPr>
          <p:grpSpPr>
            <a:xfrm>
              <a:off x="0" y="0"/>
              <a:ext cx="2915827" cy="1588780"/>
              <a:chOff x="0" y="0"/>
              <a:chExt cx="595553" cy="324506"/>
            </a:xfrm>
          </p:grpSpPr>
          <p:sp>
            <p:nvSpPr>
              <p:cNvPr id="34" name="Freeform 34"/>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35" name="TextBox 35"/>
              <p:cNvSpPr txBox="1"/>
              <p:nvPr/>
            </p:nvSpPr>
            <p:spPr>
              <a:xfrm>
                <a:off x="0" y="-47625"/>
                <a:ext cx="812800" cy="860425"/>
              </a:xfrm>
              <a:prstGeom prst="rect">
                <a:avLst/>
              </a:prstGeom>
            </p:spPr>
            <p:txBody>
              <a:bodyPr lIns="51986" tIns="51986" rIns="51986" bIns="51986" rtlCol="0" anchor="ctr"/>
              <a:lstStyle/>
              <a:p>
                <a:pPr algn="ctr">
                  <a:lnSpc>
                    <a:spcPts val="2659"/>
                  </a:lnSpc>
                </a:pPr>
                <a:endParaRPr>
                  <a:solidFill>
                    <a:prstClr val="black"/>
                  </a:solidFill>
                </a:endParaRPr>
              </a:p>
            </p:txBody>
          </p:sp>
        </p:grpSp>
        <p:grpSp>
          <p:nvGrpSpPr>
            <p:cNvPr id="36" name="Group 36"/>
            <p:cNvGrpSpPr/>
            <p:nvPr/>
          </p:nvGrpSpPr>
          <p:grpSpPr>
            <a:xfrm>
              <a:off x="135707" y="117213"/>
              <a:ext cx="2664410" cy="1354354"/>
              <a:chOff x="0" y="0"/>
              <a:chExt cx="544201" cy="276625"/>
            </a:xfrm>
          </p:grpSpPr>
          <p:sp>
            <p:nvSpPr>
              <p:cNvPr id="37" name="Freeform 37"/>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38" name="TextBox 38"/>
              <p:cNvSpPr txBox="1"/>
              <p:nvPr/>
            </p:nvSpPr>
            <p:spPr>
              <a:xfrm>
                <a:off x="0" y="-47625"/>
                <a:ext cx="812800" cy="860425"/>
              </a:xfrm>
              <a:prstGeom prst="rect">
                <a:avLst/>
              </a:prstGeom>
            </p:spPr>
            <p:txBody>
              <a:bodyPr lIns="51986" tIns="51986" rIns="51986" bIns="51986" rtlCol="0" anchor="ctr"/>
              <a:lstStyle/>
              <a:p>
                <a:pPr algn="ctr">
                  <a:lnSpc>
                    <a:spcPts val="2659"/>
                  </a:lnSpc>
                </a:pPr>
                <a:endParaRPr>
                  <a:solidFill>
                    <a:prstClr val="black"/>
                  </a:solidFill>
                </a:endParaRPr>
              </a:p>
            </p:txBody>
          </p:sp>
        </p:grpSp>
      </p:grpSp>
      <p:grpSp>
        <p:nvGrpSpPr>
          <p:cNvPr id="39" name="Group 39"/>
          <p:cNvGrpSpPr/>
          <p:nvPr/>
        </p:nvGrpSpPr>
        <p:grpSpPr>
          <a:xfrm>
            <a:off x="15256948" y="7763743"/>
            <a:ext cx="2186870" cy="1191585"/>
            <a:chOff x="0" y="0"/>
            <a:chExt cx="2915827" cy="1588780"/>
          </a:xfrm>
        </p:grpSpPr>
        <p:grpSp>
          <p:nvGrpSpPr>
            <p:cNvPr id="40" name="Group 40"/>
            <p:cNvGrpSpPr/>
            <p:nvPr/>
          </p:nvGrpSpPr>
          <p:grpSpPr>
            <a:xfrm>
              <a:off x="0" y="0"/>
              <a:ext cx="2915827" cy="1588780"/>
              <a:chOff x="0" y="0"/>
              <a:chExt cx="595553" cy="324506"/>
            </a:xfrm>
          </p:grpSpPr>
          <p:sp>
            <p:nvSpPr>
              <p:cNvPr id="41" name="Freeform 41"/>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42" name="TextBox 42"/>
              <p:cNvSpPr txBox="1"/>
              <p:nvPr/>
            </p:nvSpPr>
            <p:spPr>
              <a:xfrm>
                <a:off x="0" y="-47625"/>
                <a:ext cx="812800" cy="860425"/>
              </a:xfrm>
              <a:prstGeom prst="rect">
                <a:avLst/>
              </a:prstGeom>
            </p:spPr>
            <p:txBody>
              <a:bodyPr lIns="51986" tIns="51986" rIns="51986" bIns="51986" rtlCol="0" anchor="ctr"/>
              <a:lstStyle/>
              <a:p>
                <a:pPr algn="ctr">
                  <a:lnSpc>
                    <a:spcPts val="2659"/>
                  </a:lnSpc>
                </a:pPr>
                <a:endParaRPr>
                  <a:solidFill>
                    <a:prstClr val="black"/>
                  </a:solidFill>
                </a:endParaRPr>
              </a:p>
            </p:txBody>
          </p:sp>
        </p:grpSp>
        <p:grpSp>
          <p:nvGrpSpPr>
            <p:cNvPr id="43" name="Group 43"/>
            <p:cNvGrpSpPr/>
            <p:nvPr/>
          </p:nvGrpSpPr>
          <p:grpSpPr>
            <a:xfrm>
              <a:off x="135707" y="117213"/>
              <a:ext cx="2664410" cy="1354354"/>
              <a:chOff x="0" y="0"/>
              <a:chExt cx="544201" cy="276625"/>
            </a:xfrm>
          </p:grpSpPr>
          <p:sp>
            <p:nvSpPr>
              <p:cNvPr id="44" name="Freeform 44"/>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45" name="TextBox 45"/>
              <p:cNvSpPr txBox="1"/>
              <p:nvPr/>
            </p:nvSpPr>
            <p:spPr>
              <a:xfrm>
                <a:off x="0" y="-47625"/>
                <a:ext cx="812800" cy="860425"/>
              </a:xfrm>
              <a:prstGeom prst="rect">
                <a:avLst/>
              </a:prstGeom>
            </p:spPr>
            <p:txBody>
              <a:bodyPr lIns="51986" tIns="51986" rIns="51986" bIns="51986" rtlCol="0" anchor="ctr"/>
              <a:lstStyle/>
              <a:p>
                <a:pPr algn="ctr">
                  <a:lnSpc>
                    <a:spcPts val="2659"/>
                  </a:lnSpc>
                </a:pPr>
                <a:endParaRPr>
                  <a:solidFill>
                    <a:prstClr val="black"/>
                  </a:solidFill>
                </a:endParaRPr>
              </a:p>
            </p:txBody>
          </p:sp>
        </p:grpSp>
      </p:grpSp>
      <p:sp>
        <p:nvSpPr>
          <p:cNvPr id="46" name="Freeform 46"/>
          <p:cNvSpPr/>
          <p:nvPr/>
        </p:nvSpPr>
        <p:spPr>
          <a:xfrm rot="5400000">
            <a:off x="13111944" y="4512960"/>
            <a:ext cx="7623658" cy="1261080"/>
          </a:xfrm>
          <a:custGeom>
            <a:avLst/>
            <a:gdLst/>
            <a:ahLst/>
            <a:cxnLst/>
            <a:rect l="l" t="t" r="r" b="b"/>
            <a:pathLst>
              <a:path w="7623658" h="1261080">
                <a:moveTo>
                  <a:pt x="0" y="0"/>
                </a:moveTo>
                <a:lnTo>
                  <a:pt x="7623658" y="0"/>
                </a:lnTo>
                <a:lnTo>
                  <a:pt x="7623658" y="1261080"/>
                </a:lnTo>
                <a:lnTo>
                  <a:pt x="0" y="1261080"/>
                </a:lnTo>
                <a:lnTo>
                  <a:pt x="0" y="0"/>
                </a:lnTo>
                <a:close/>
              </a:path>
            </a:pathLst>
          </a:custGeom>
          <a:blipFill>
            <a:blip r:embed="rId4"/>
            <a:stretch>
              <a:fillRect/>
            </a:stretch>
          </a:blipFill>
        </p:spPr>
      </p:sp>
      <p:grpSp>
        <p:nvGrpSpPr>
          <p:cNvPr id="47" name="Group 47"/>
          <p:cNvGrpSpPr/>
          <p:nvPr/>
        </p:nvGrpSpPr>
        <p:grpSpPr>
          <a:xfrm>
            <a:off x="661541" y="1470992"/>
            <a:ext cx="1232729" cy="7134324"/>
            <a:chOff x="0" y="0"/>
            <a:chExt cx="1643639" cy="9512432"/>
          </a:xfrm>
        </p:grpSpPr>
        <p:sp>
          <p:nvSpPr>
            <p:cNvPr id="48" name="TextBox 48"/>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9" name="TextBox 49"/>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0" name="TextBox 50"/>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1" name="TextBox 51"/>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2" name="TextBox 52"/>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3" name="TextBox 53"/>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4" name="TextBox 54"/>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5" name="TextBox 55"/>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6" name="TextBox 56"/>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57" name="Freeform 57"/>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5"/>
            <a:stretch>
              <a:fillRect/>
            </a:stretch>
          </a:blipFill>
        </p:spPr>
      </p:sp>
      <p:grpSp>
        <p:nvGrpSpPr>
          <p:cNvPr id="58" name="Group 58"/>
          <p:cNvGrpSpPr/>
          <p:nvPr/>
        </p:nvGrpSpPr>
        <p:grpSpPr>
          <a:xfrm>
            <a:off x="1028700" y="743240"/>
            <a:ext cx="15613811" cy="8800520"/>
            <a:chOff x="0" y="0"/>
            <a:chExt cx="4112279" cy="2317832"/>
          </a:xfrm>
        </p:grpSpPr>
        <p:sp>
          <p:nvSpPr>
            <p:cNvPr id="59" name="Freeform 59"/>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60" name="TextBox 60"/>
            <p:cNvSpPr txBox="1"/>
            <p:nvPr/>
          </p:nvSpPr>
          <p:spPr>
            <a:xfrm>
              <a:off x="0" y="-28575"/>
              <a:ext cx="812800" cy="841375"/>
            </a:xfrm>
            <a:prstGeom prst="rect">
              <a:avLst/>
            </a:prstGeom>
          </p:spPr>
          <p:txBody>
            <a:bodyPr lIns="50800" tIns="50800" rIns="50800" bIns="50800" rtlCol="0" anchor="ctr"/>
            <a:lstStyle/>
            <a:p>
              <a:pPr algn="ctr">
                <a:lnSpc>
                  <a:spcPts val="2659"/>
                </a:lnSpc>
              </a:pPr>
              <a:endParaRPr>
                <a:solidFill>
                  <a:prstClr val="black"/>
                </a:solidFill>
              </a:endParaRPr>
            </a:p>
          </p:txBody>
        </p:sp>
      </p:grpSp>
      <p:grpSp>
        <p:nvGrpSpPr>
          <p:cNvPr id="61" name="Group 61"/>
          <p:cNvGrpSpPr/>
          <p:nvPr/>
        </p:nvGrpSpPr>
        <p:grpSpPr>
          <a:xfrm>
            <a:off x="1540290" y="1622751"/>
            <a:ext cx="263115" cy="263115"/>
            <a:chOff x="0" y="0"/>
            <a:chExt cx="812800" cy="812800"/>
          </a:xfrm>
        </p:grpSpPr>
        <p:sp>
          <p:nvSpPr>
            <p:cNvPr id="62" name="Freeform 6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3" name="TextBox 63"/>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solidFill>
                  <a:prstClr val="black"/>
                </a:solidFill>
              </a:endParaRPr>
            </a:p>
          </p:txBody>
        </p:sp>
      </p:grpSp>
      <p:grpSp>
        <p:nvGrpSpPr>
          <p:cNvPr id="64" name="Group 64"/>
          <p:cNvGrpSpPr/>
          <p:nvPr/>
        </p:nvGrpSpPr>
        <p:grpSpPr>
          <a:xfrm>
            <a:off x="1540290" y="2470372"/>
            <a:ext cx="263115" cy="263115"/>
            <a:chOff x="0" y="0"/>
            <a:chExt cx="812800" cy="812800"/>
          </a:xfrm>
        </p:grpSpPr>
        <p:sp>
          <p:nvSpPr>
            <p:cNvPr id="65" name="Freeform 6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6" name="TextBox 6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solidFill>
                  <a:prstClr val="black"/>
                </a:solidFill>
              </a:endParaRPr>
            </a:p>
          </p:txBody>
        </p:sp>
      </p:grpSp>
      <p:grpSp>
        <p:nvGrpSpPr>
          <p:cNvPr id="67" name="Group 67"/>
          <p:cNvGrpSpPr/>
          <p:nvPr/>
        </p:nvGrpSpPr>
        <p:grpSpPr>
          <a:xfrm>
            <a:off x="1540290" y="3317993"/>
            <a:ext cx="263115" cy="263115"/>
            <a:chOff x="0" y="0"/>
            <a:chExt cx="812800" cy="812800"/>
          </a:xfrm>
        </p:grpSpPr>
        <p:sp>
          <p:nvSpPr>
            <p:cNvPr id="68" name="Freeform 6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9" name="TextBox 6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solidFill>
                  <a:prstClr val="black"/>
                </a:solidFill>
              </a:endParaRPr>
            </a:p>
          </p:txBody>
        </p:sp>
      </p:grpSp>
      <p:grpSp>
        <p:nvGrpSpPr>
          <p:cNvPr id="70" name="Group 70"/>
          <p:cNvGrpSpPr/>
          <p:nvPr/>
        </p:nvGrpSpPr>
        <p:grpSpPr>
          <a:xfrm>
            <a:off x="1540290" y="4165614"/>
            <a:ext cx="263115" cy="263115"/>
            <a:chOff x="0" y="0"/>
            <a:chExt cx="812800" cy="812800"/>
          </a:xfrm>
        </p:grpSpPr>
        <p:sp>
          <p:nvSpPr>
            <p:cNvPr id="71" name="Freeform 7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2" name="TextBox 7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solidFill>
                  <a:prstClr val="black"/>
                </a:solidFill>
              </a:endParaRPr>
            </a:p>
          </p:txBody>
        </p:sp>
      </p:grpSp>
      <p:grpSp>
        <p:nvGrpSpPr>
          <p:cNvPr id="73" name="Group 73"/>
          <p:cNvGrpSpPr/>
          <p:nvPr/>
        </p:nvGrpSpPr>
        <p:grpSpPr>
          <a:xfrm>
            <a:off x="1540290" y="5013235"/>
            <a:ext cx="263115" cy="263115"/>
            <a:chOff x="0" y="0"/>
            <a:chExt cx="812800" cy="812800"/>
          </a:xfrm>
        </p:grpSpPr>
        <p:sp>
          <p:nvSpPr>
            <p:cNvPr id="74" name="Freeform 7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5" name="TextBox 7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solidFill>
                  <a:prstClr val="black"/>
                </a:solidFill>
              </a:endParaRPr>
            </a:p>
          </p:txBody>
        </p:sp>
      </p:grpSp>
      <p:grpSp>
        <p:nvGrpSpPr>
          <p:cNvPr id="76" name="Group 76"/>
          <p:cNvGrpSpPr/>
          <p:nvPr/>
        </p:nvGrpSpPr>
        <p:grpSpPr>
          <a:xfrm>
            <a:off x="1540290" y="5860856"/>
            <a:ext cx="263115" cy="263115"/>
            <a:chOff x="0" y="0"/>
            <a:chExt cx="812800" cy="812800"/>
          </a:xfrm>
        </p:grpSpPr>
        <p:sp>
          <p:nvSpPr>
            <p:cNvPr id="77" name="Freeform 7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8" name="TextBox 7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solidFill>
                  <a:prstClr val="black"/>
                </a:solidFill>
              </a:endParaRPr>
            </a:p>
          </p:txBody>
        </p:sp>
      </p:grpSp>
      <p:grpSp>
        <p:nvGrpSpPr>
          <p:cNvPr id="79" name="Group 79"/>
          <p:cNvGrpSpPr/>
          <p:nvPr/>
        </p:nvGrpSpPr>
        <p:grpSpPr>
          <a:xfrm>
            <a:off x="1540290" y="6708477"/>
            <a:ext cx="263115" cy="263115"/>
            <a:chOff x="0" y="0"/>
            <a:chExt cx="812800" cy="812800"/>
          </a:xfrm>
        </p:grpSpPr>
        <p:sp>
          <p:nvSpPr>
            <p:cNvPr id="80" name="Freeform 8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1" name="TextBox 8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solidFill>
                  <a:prstClr val="black"/>
                </a:solidFill>
              </a:endParaRPr>
            </a:p>
          </p:txBody>
        </p:sp>
      </p:grpSp>
      <p:grpSp>
        <p:nvGrpSpPr>
          <p:cNvPr id="82" name="Group 82"/>
          <p:cNvGrpSpPr/>
          <p:nvPr/>
        </p:nvGrpSpPr>
        <p:grpSpPr>
          <a:xfrm>
            <a:off x="1540290" y="7556097"/>
            <a:ext cx="263115" cy="263115"/>
            <a:chOff x="0" y="0"/>
            <a:chExt cx="812800" cy="812800"/>
          </a:xfrm>
        </p:grpSpPr>
        <p:sp>
          <p:nvSpPr>
            <p:cNvPr id="83" name="Freeform 8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4" name="TextBox 8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solidFill>
                  <a:prstClr val="black"/>
                </a:solidFill>
              </a:endParaRPr>
            </a:p>
          </p:txBody>
        </p:sp>
      </p:grpSp>
      <p:grpSp>
        <p:nvGrpSpPr>
          <p:cNvPr id="85" name="Group 85"/>
          <p:cNvGrpSpPr/>
          <p:nvPr/>
        </p:nvGrpSpPr>
        <p:grpSpPr>
          <a:xfrm>
            <a:off x="1540290" y="8403718"/>
            <a:ext cx="263115" cy="263115"/>
            <a:chOff x="0" y="0"/>
            <a:chExt cx="812800" cy="812800"/>
          </a:xfrm>
        </p:grpSpPr>
        <p:sp>
          <p:nvSpPr>
            <p:cNvPr id="86" name="Freeform 8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7" name="TextBox 8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solidFill>
                  <a:prstClr val="black"/>
                </a:solidFill>
              </a:endParaRPr>
            </a:p>
          </p:txBody>
        </p:sp>
      </p:grpSp>
      <p:sp>
        <p:nvSpPr>
          <p:cNvPr id="88" name="Freeform 88"/>
          <p:cNvSpPr/>
          <p:nvPr/>
        </p:nvSpPr>
        <p:spPr>
          <a:xfrm>
            <a:off x="1894270" y="743240"/>
            <a:ext cx="3205195" cy="1117778"/>
          </a:xfrm>
          <a:custGeom>
            <a:avLst/>
            <a:gdLst/>
            <a:ahLst/>
            <a:cxnLst/>
            <a:rect l="l" t="t" r="r" b="b"/>
            <a:pathLst>
              <a:path w="3205195" h="1117778">
                <a:moveTo>
                  <a:pt x="0" y="0"/>
                </a:moveTo>
                <a:lnTo>
                  <a:pt x="3205195" y="0"/>
                </a:lnTo>
                <a:lnTo>
                  <a:pt x="3205195" y="1117778"/>
                </a:lnTo>
                <a:lnTo>
                  <a:pt x="0" y="1117778"/>
                </a:lnTo>
                <a:lnTo>
                  <a:pt x="0" y="0"/>
                </a:lnTo>
                <a:close/>
              </a:path>
            </a:pathLst>
          </a:custGeom>
          <a:blipFill>
            <a:blip r:embed="rId6"/>
            <a:stretch>
              <a:fillRect/>
            </a:stretch>
          </a:blipFill>
        </p:spPr>
      </p:sp>
      <p:sp>
        <p:nvSpPr>
          <p:cNvPr id="89" name="Freeform 89"/>
          <p:cNvSpPr/>
          <p:nvPr/>
        </p:nvSpPr>
        <p:spPr>
          <a:xfrm>
            <a:off x="14197960" y="6855857"/>
            <a:ext cx="2152423" cy="3007357"/>
          </a:xfrm>
          <a:custGeom>
            <a:avLst/>
            <a:gdLst/>
            <a:ahLst/>
            <a:cxnLst/>
            <a:rect l="l" t="t" r="r" b="b"/>
            <a:pathLst>
              <a:path w="2152423" h="3007357">
                <a:moveTo>
                  <a:pt x="0" y="0"/>
                </a:moveTo>
                <a:lnTo>
                  <a:pt x="2152423" y="0"/>
                </a:lnTo>
                <a:lnTo>
                  <a:pt x="2152423" y="3007358"/>
                </a:lnTo>
                <a:lnTo>
                  <a:pt x="0" y="3007358"/>
                </a:lnTo>
                <a:lnTo>
                  <a:pt x="0" y="0"/>
                </a:lnTo>
                <a:close/>
              </a:path>
            </a:pathLst>
          </a:custGeom>
          <a:blipFill>
            <a:blip r:embed="rId7"/>
            <a:stretch>
              <a:fillRect/>
            </a:stretch>
          </a:blipFill>
        </p:spPr>
      </p:sp>
      <p:sp>
        <p:nvSpPr>
          <p:cNvPr id="90" name="Freeform 90"/>
          <p:cNvSpPr/>
          <p:nvPr/>
        </p:nvSpPr>
        <p:spPr>
          <a:xfrm>
            <a:off x="10310177" y="395840"/>
            <a:ext cx="5837188" cy="3063247"/>
          </a:xfrm>
          <a:custGeom>
            <a:avLst/>
            <a:gdLst/>
            <a:ahLst/>
            <a:cxnLst/>
            <a:rect l="l" t="t" r="r" b="b"/>
            <a:pathLst>
              <a:path w="5837188" h="3063247">
                <a:moveTo>
                  <a:pt x="0" y="0"/>
                </a:moveTo>
                <a:lnTo>
                  <a:pt x="5837188" y="0"/>
                </a:lnTo>
                <a:lnTo>
                  <a:pt x="5837188" y="3063248"/>
                </a:lnTo>
                <a:lnTo>
                  <a:pt x="0" y="3063248"/>
                </a:lnTo>
                <a:lnTo>
                  <a:pt x="0" y="0"/>
                </a:lnTo>
                <a:close/>
              </a:path>
            </a:pathLst>
          </a:custGeom>
          <a:blipFill>
            <a:blip r:embed="rId8"/>
            <a:stretch>
              <a:fillRect/>
            </a:stretch>
          </a:blipFill>
        </p:spPr>
      </p:sp>
      <p:sp>
        <p:nvSpPr>
          <p:cNvPr id="91" name="Freeform 91"/>
          <p:cNvSpPr/>
          <p:nvPr/>
        </p:nvSpPr>
        <p:spPr>
          <a:xfrm>
            <a:off x="10913220" y="3716086"/>
            <a:ext cx="5729291" cy="3082426"/>
          </a:xfrm>
          <a:custGeom>
            <a:avLst/>
            <a:gdLst/>
            <a:ahLst/>
            <a:cxnLst/>
            <a:rect l="l" t="t" r="r" b="b"/>
            <a:pathLst>
              <a:path w="5729291" h="3082426">
                <a:moveTo>
                  <a:pt x="0" y="0"/>
                </a:moveTo>
                <a:lnTo>
                  <a:pt x="5729291" y="0"/>
                </a:lnTo>
                <a:lnTo>
                  <a:pt x="5729291" y="3082426"/>
                </a:lnTo>
                <a:lnTo>
                  <a:pt x="0" y="3082426"/>
                </a:lnTo>
                <a:lnTo>
                  <a:pt x="0" y="0"/>
                </a:lnTo>
                <a:close/>
              </a:path>
            </a:pathLst>
          </a:custGeom>
          <a:blipFill>
            <a:blip r:embed="rId9"/>
            <a:stretch>
              <a:fillRect/>
            </a:stretch>
          </a:blipFill>
        </p:spPr>
      </p:sp>
      <p:grpSp>
        <p:nvGrpSpPr>
          <p:cNvPr id="92" name="Group 92"/>
          <p:cNvGrpSpPr/>
          <p:nvPr/>
        </p:nvGrpSpPr>
        <p:grpSpPr>
          <a:xfrm>
            <a:off x="594866" y="1690137"/>
            <a:ext cx="1232729" cy="7134324"/>
            <a:chOff x="0" y="0"/>
            <a:chExt cx="1643639" cy="9512432"/>
          </a:xfrm>
        </p:grpSpPr>
        <p:sp>
          <p:nvSpPr>
            <p:cNvPr id="93" name="TextBox 93"/>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4" name="TextBox 94"/>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5" name="TextBox 95"/>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6" name="TextBox 96"/>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7" name="TextBox 97"/>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8" name="TextBox 98"/>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9" name="TextBox 99"/>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0" name="TextBox 100"/>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1" name="TextBox 101"/>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102" name="TextBox 102"/>
          <p:cNvSpPr txBox="1"/>
          <p:nvPr/>
        </p:nvSpPr>
        <p:spPr>
          <a:xfrm>
            <a:off x="9633047" y="8571583"/>
            <a:ext cx="4281726" cy="887095"/>
          </a:xfrm>
          <a:prstGeom prst="rect">
            <a:avLst/>
          </a:prstGeom>
        </p:spPr>
        <p:txBody>
          <a:bodyPr lIns="0" tIns="0" rIns="0" bIns="0" rtlCol="0" anchor="t">
            <a:spAutoFit/>
          </a:bodyPr>
          <a:lstStyle/>
          <a:p>
            <a:pPr algn="ctr">
              <a:lnSpc>
                <a:spcPts val="7279"/>
              </a:lnSpc>
            </a:pPr>
            <a:r>
              <a:rPr lang="en-US" sz="5199" u="sng">
                <a:solidFill>
                  <a:srgbClr val="503D36"/>
                </a:solidFill>
                <a:latin typeface="PT Serif Bold"/>
                <a:hlinkClick r:id="rId10" tooltip="https://edway.in.ua/uk/mpk/list/"/>
              </a:rPr>
              <a:t>Переглянути</a:t>
            </a:r>
          </a:p>
        </p:txBody>
      </p:sp>
      <p:sp>
        <p:nvSpPr>
          <p:cNvPr id="103" name="TextBox 103"/>
          <p:cNvSpPr txBox="1"/>
          <p:nvPr/>
        </p:nvSpPr>
        <p:spPr>
          <a:xfrm>
            <a:off x="2104308" y="2083114"/>
            <a:ext cx="7725492" cy="6065763"/>
          </a:xfrm>
          <a:prstGeom prst="rect">
            <a:avLst/>
          </a:prstGeom>
        </p:spPr>
        <p:txBody>
          <a:bodyPr wrap="square" lIns="0" tIns="0" rIns="0" bIns="0" rtlCol="0" anchor="t">
            <a:spAutoFit/>
          </a:bodyPr>
          <a:lstStyle/>
          <a:p>
            <a:pPr algn="ctr">
              <a:lnSpc>
                <a:spcPts val="4340"/>
              </a:lnSpc>
            </a:pPr>
            <a:r>
              <a:rPr lang="en-US" sz="3100" dirty="0" err="1">
                <a:solidFill>
                  <a:srgbClr val="503D36"/>
                </a:solidFill>
                <a:latin typeface="Sniglet"/>
              </a:rPr>
              <a:t>EdWay</a:t>
            </a:r>
            <a:r>
              <a:rPr lang="en-US" sz="3100" dirty="0">
                <a:solidFill>
                  <a:srgbClr val="503D36"/>
                </a:solidFill>
                <a:latin typeface="Sniglet"/>
              </a:rPr>
              <a:t> — </a:t>
            </a:r>
            <a:r>
              <a:rPr lang="en-US" sz="3100" dirty="0" err="1">
                <a:solidFill>
                  <a:srgbClr val="503D36"/>
                </a:solidFill>
                <a:latin typeface="Sniglet"/>
              </a:rPr>
              <a:t>це</a:t>
            </a:r>
            <a:r>
              <a:rPr lang="en-US" sz="3100" dirty="0">
                <a:solidFill>
                  <a:srgbClr val="503D36"/>
                </a:solidFill>
                <a:latin typeface="Sniglet"/>
              </a:rPr>
              <a:t> </a:t>
            </a:r>
            <a:r>
              <a:rPr lang="en-US" sz="3100" dirty="0" err="1">
                <a:solidFill>
                  <a:srgbClr val="503D36"/>
                </a:solidFill>
                <a:latin typeface="Sniglet"/>
              </a:rPr>
              <a:t>Ваш</a:t>
            </a:r>
            <a:r>
              <a:rPr lang="en-US" sz="3100" dirty="0">
                <a:solidFill>
                  <a:srgbClr val="503D36"/>
                </a:solidFill>
                <a:latin typeface="Sniglet"/>
              </a:rPr>
              <a:t> </a:t>
            </a:r>
            <a:r>
              <a:rPr lang="en-US" sz="3100" dirty="0" err="1">
                <a:solidFill>
                  <a:srgbClr val="503D36"/>
                </a:solidFill>
                <a:latin typeface="Sniglet"/>
              </a:rPr>
              <a:t>освітній</a:t>
            </a:r>
            <a:r>
              <a:rPr lang="en-US" sz="3100" dirty="0">
                <a:solidFill>
                  <a:srgbClr val="503D36"/>
                </a:solidFill>
                <a:latin typeface="Sniglet"/>
              </a:rPr>
              <a:t> </a:t>
            </a:r>
            <a:r>
              <a:rPr lang="en-US" sz="3100" dirty="0" err="1">
                <a:solidFill>
                  <a:srgbClr val="503D36"/>
                </a:solidFill>
                <a:latin typeface="Sniglet"/>
              </a:rPr>
              <a:t>компаньйон</a:t>
            </a:r>
            <a:r>
              <a:rPr lang="en-US" sz="3100" dirty="0">
                <a:solidFill>
                  <a:srgbClr val="503D36"/>
                </a:solidFill>
                <a:latin typeface="Sniglet"/>
              </a:rPr>
              <a:t>, </a:t>
            </a:r>
            <a:r>
              <a:rPr lang="en-US" sz="3100" dirty="0" err="1">
                <a:solidFill>
                  <a:srgbClr val="503D36"/>
                </a:solidFill>
                <a:latin typeface="Sniglet"/>
              </a:rPr>
              <a:t>компас</a:t>
            </a:r>
            <a:r>
              <a:rPr lang="en-US" sz="3100" dirty="0">
                <a:solidFill>
                  <a:srgbClr val="503D36"/>
                </a:solidFill>
                <a:latin typeface="Sniglet"/>
              </a:rPr>
              <a:t> </a:t>
            </a:r>
            <a:r>
              <a:rPr lang="en-US" sz="3100" dirty="0" err="1">
                <a:solidFill>
                  <a:srgbClr val="503D36"/>
                </a:solidFill>
                <a:latin typeface="Sniglet"/>
              </a:rPr>
              <a:t>на</a:t>
            </a:r>
            <a:r>
              <a:rPr lang="en-US" sz="3100" dirty="0">
                <a:solidFill>
                  <a:srgbClr val="503D36"/>
                </a:solidFill>
                <a:latin typeface="Sniglet"/>
              </a:rPr>
              <a:t> </a:t>
            </a:r>
            <a:r>
              <a:rPr lang="en-US" sz="3100" dirty="0" err="1">
                <a:solidFill>
                  <a:srgbClr val="503D36"/>
                </a:solidFill>
                <a:latin typeface="Sniglet"/>
              </a:rPr>
              <a:t>освітніх</a:t>
            </a:r>
            <a:r>
              <a:rPr lang="en-US" sz="3100" dirty="0">
                <a:solidFill>
                  <a:srgbClr val="503D36"/>
                </a:solidFill>
                <a:latin typeface="Sniglet"/>
              </a:rPr>
              <a:t> </a:t>
            </a:r>
            <a:r>
              <a:rPr lang="en-US" sz="3100" dirty="0" err="1">
                <a:solidFill>
                  <a:srgbClr val="503D36"/>
                </a:solidFill>
                <a:latin typeface="Sniglet"/>
              </a:rPr>
              <a:t>шляхах</a:t>
            </a:r>
            <a:r>
              <a:rPr lang="en-US" sz="3100" dirty="0">
                <a:solidFill>
                  <a:srgbClr val="503D36"/>
                </a:solidFill>
                <a:latin typeface="Sniglet"/>
              </a:rPr>
              <a:t> </a:t>
            </a:r>
            <a:r>
              <a:rPr lang="en-US" sz="3100" dirty="0" err="1">
                <a:solidFill>
                  <a:srgbClr val="503D36"/>
                </a:solidFill>
                <a:latin typeface="Sniglet"/>
              </a:rPr>
              <a:t>зростання</a:t>
            </a:r>
            <a:r>
              <a:rPr lang="en-US" sz="3100" dirty="0">
                <a:solidFill>
                  <a:srgbClr val="503D36"/>
                </a:solidFill>
                <a:latin typeface="Sniglet"/>
              </a:rPr>
              <a:t>, </a:t>
            </a:r>
            <a:r>
              <a:rPr lang="en-US" sz="3100" dirty="0" err="1">
                <a:solidFill>
                  <a:srgbClr val="503D36"/>
                </a:solidFill>
                <a:latin typeface="Sniglet"/>
              </a:rPr>
              <a:t>завжди</a:t>
            </a:r>
            <a:r>
              <a:rPr lang="en-US" sz="3100" dirty="0">
                <a:solidFill>
                  <a:srgbClr val="503D36"/>
                </a:solidFill>
                <a:latin typeface="Sniglet"/>
              </a:rPr>
              <a:t> </a:t>
            </a:r>
            <a:r>
              <a:rPr lang="en-US" sz="3100" dirty="0" err="1">
                <a:solidFill>
                  <a:srgbClr val="503D36"/>
                </a:solidFill>
                <a:latin typeface="Sniglet"/>
              </a:rPr>
              <a:t>готовий</a:t>
            </a:r>
            <a:r>
              <a:rPr lang="en-US" sz="3100" dirty="0">
                <a:solidFill>
                  <a:srgbClr val="503D36"/>
                </a:solidFill>
                <a:latin typeface="Sniglet"/>
              </a:rPr>
              <a:t> </a:t>
            </a:r>
            <a:r>
              <a:rPr lang="en-US" sz="3100" dirty="0" err="1">
                <a:solidFill>
                  <a:srgbClr val="503D36"/>
                </a:solidFill>
                <a:latin typeface="Sniglet"/>
              </a:rPr>
              <a:t>надати</a:t>
            </a:r>
            <a:r>
              <a:rPr lang="en-US" sz="3100" dirty="0">
                <a:solidFill>
                  <a:srgbClr val="503D36"/>
                </a:solidFill>
                <a:latin typeface="Sniglet"/>
              </a:rPr>
              <a:t> </a:t>
            </a:r>
            <a:r>
              <a:rPr lang="en-US" sz="3100" dirty="0" err="1">
                <a:solidFill>
                  <a:srgbClr val="503D36"/>
                </a:solidFill>
                <a:latin typeface="Sniglet"/>
              </a:rPr>
              <a:t>цифрову</a:t>
            </a:r>
            <a:r>
              <a:rPr lang="en-US" sz="3100" dirty="0">
                <a:solidFill>
                  <a:srgbClr val="503D36"/>
                </a:solidFill>
                <a:latin typeface="Sniglet"/>
              </a:rPr>
              <a:t> </a:t>
            </a:r>
            <a:r>
              <a:rPr lang="en-US" sz="3100" dirty="0" err="1">
                <a:solidFill>
                  <a:srgbClr val="503D36"/>
                </a:solidFill>
                <a:latin typeface="Sniglet"/>
              </a:rPr>
              <a:t>та</a:t>
            </a:r>
            <a:r>
              <a:rPr lang="en-US" sz="3100" dirty="0">
                <a:solidFill>
                  <a:srgbClr val="503D36"/>
                </a:solidFill>
                <a:latin typeface="Sniglet"/>
              </a:rPr>
              <a:t> </a:t>
            </a:r>
            <a:r>
              <a:rPr lang="en-US" sz="3100" dirty="0" err="1">
                <a:solidFill>
                  <a:srgbClr val="503D36"/>
                </a:solidFill>
                <a:latin typeface="Sniglet"/>
              </a:rPr>
              <a:t>інформаційно-технологічну</a:t>
            </a:r>
            <a:r>
              <a:rPr lang="en-US" sz="3100" dirty="0">
                <a:solidFill>
                  <a:srgbClr val="503D36"/>
                </a:solidFill>
                <a:latin typeface="Sniglet"/>
              </a:rPr>
              <a:t> </a:t>
            </a:r>
            <a:r>
              <a:rPr lang="en-US" sz="3100" dirty="0" err="1">
                <a:solidFill>
                  <a:srgbClr val="503D36"/>
                </a:solidFill>
                <a:latin typeface="Sniglet"/>
              </a:rPr>
              <a:t>підтримку</a:t>
            </a:r>
            <a:r>
              <a:rPr lang="en-US" sz="3100" dirty="0">
                <a:solidFill>
                  <a:srgbClr val="503D36"/>
                </a:solidFill>
                <a:latin typeface="Sniglet"/>
              </a:rPr>
              <a:t> в </a:t>
            </a:r>
            <a:r>
              <a:rPr lang="en-US" sz="3100" dirty="0" err="1">
                <a:solidFill>
                  <a:srgbClr val="503D36"/>
                </a:solidFill>
                <a:latin typeface="Sniglet"/>
              </a:rPr>
              <a:t>процесі</a:t>
            </a:r>
            <a:r>
              <a:rPr lang="en-US" sz="3100" dirty="0">
                <a:solidFill>
                  <a:srgbClr val="503D36"/>
                </a:solidFill>
                <a:latin typeface="Sniglet"/>
              </a:rPr>
              <a:t> </a:t>
            </a:r>
            <a:r>
              <a:rPr lang="en-US" sz="3100" dirty="0" err="1">
                <a:solidFill>
                  <a:srgbClr val="503D36"/>
                </a:solidFill>
                <a:latin typeface="Sniglet"/>
              </a:rPr>
              <a:t>підвищення</a:t>
            </a:r>
            <a:r>
              <a:rPr lang="en-US" sz="3100" dirty="0">
                <a:solidFill>
                  <a:srgbClr val="503D36"/>
                </a:solidFill>
                <a:latin typeface="Sniglet"/>
              </a:rPr>
              <a:t> </a:t>
            </a:r>
            <a:r>
              <a:rPr lang="en-US" sz="3100" dirty="0" err="1">
                <a:solidFill>
                  <a:srgbClr val="503D36"/>
                </a:solidFill>
                <a:latin typeface="Sniglet"/>
              </a:rPr>
              <a:t>кваліфікації</a:t>
            </a:r>
            <a:r>
              <a:rPr lang="en-US" sz="3100" dirty="0">
                <a:solidFill>
                  <a:srgbClr val="503D36"/>
                </a:solidFill>
                <a:latin typeface="Sniglet"/>
              </a:rPr>
              <a:t> педагогічних працівників/-</a:t>
            </a:r>
            <a:r>
              <a:rPr lang="en-US" sz="3100" dirty="0" err="1">
                <a:solidFill>
                  <a:srgbClr val="503D36"/>
                </a:solidFill>
                <a:latin typeface="Sniglet"/>
              </a:rPr>
              <a:t>иць</a:t>
            </a:r>
            <a:r>
              <a:rPr lang="en-US" sz="3100" dirty="0">
                <a:solidFill>
                  <a:srgbClr val="503D36"/>
                </a:solidFill>
                <a:latin typeface="Sniglet"/>
              </a:rPr>
              <a:t>.</a:t>
            </a:r>
          </a:p>
          <a:p>
            <a:pPr algn="ctr">
              <a:lnSpc>
                <a:spcPts val="4340"/>
              </a:lnSpc>
            </a:pPr>
            <a:r>
              <a:rPr lang="en-US" sz="3100" dirty="0">
                <a:solidFill>
                  <a:srgbClr val="503D36"/>
                </a:solidFill>
                <a:latin typeface="Sniglet"/>
              </a:rPr>
              <a:t>А </a:t>
            </a:r>
            <a:r>
              <a:rPr lang="en-US" sz="3100" dirty="0" err="1">
                <a:solidFill>
                  <a:srgbClr val="503D36"/>
                </a:solidFill>
                <a:latin typeface="Sniglet"/>
              </a:rPr>
              <a:t>ще</a:t>
            </a:r>
            <a:r>
              <a:rPr lang="en-US" sz="3100" dirty="0">
                <a:solidFill>
                  <a:srgbClr val="503D36"/>
                </a:solidFill>
                <a:latin typeface="Sniglet"/>
              </a:rPr>
              <a:t> </a:t>
            </a:r>
            <a:r>
              <a:rPr lang="en-US" sz="3100" dirty="0" err="1">
                <a:solidFill>
                  <a:srgbClr val="503D36"/>
                </a:solidFill>
                <a:latin typeface="Sniglet"/>
              </a:rPr>
              <a:t>це</a:t>
            </a:r>
            <a:r>
              <a:rPr lang="en-US" sz="3100" dirty="0">
                <a:solidFill>
                  <a:srgbClr val="503D36"/>
                </a:solidFill>
                <a:latin typeface="Sniglet"/>
              </a:rPr>
              <a:t> </a:t>
            </a:r>
            <a:r>
              <a:rPr lang="en-US" sz="3100" dirty="0" err="1">
                <a:solidFill>
                  <a:srgbClr val="503D36"/>
                </a:solidFill>
                <a:latin typeface="Sniglet"/>
              </a:rPr>
              <a:t>дім</a:t>
            </a:r>
            <a:r>
              <a:rPr lang="en-US" sz="3100" dirty="0">
                <a:solidFill>
                  <a:srgbClr val="503D36"/>
                </a:solidFill>
                <a:latin typeface="Sniglet"/>
              </a:rPr>
              <a:t>, </a:t>
            </a:r>
            <a:r>
              <a:rPr lang="en-US" sz="3100" dirty="0" err="1">
                <a:solidFill>
                  <a:srgbClr val="503D36"/>
                </a:solidFill>
                <a:latin typeface="Sniglet"/>
              </a:rPr>
              <a:t>під</a:t>
            </a:r>
            <a:r>
              <a:rPr lang="en-US" sz="3100" dirty="0">
                <a:solidFill>
                  <a:srgbClr val="503D36"/>
                </a:solidFill>
                <a:latin typeface="Sniglet"/>
              </a:rPr>
              <a:t> </a:t>
            </a:r>
            <a:r>
              <a:rPr lang="en-US" sz="3100" dirty="0" err="1">
                <a:solidFill>
                  <a:srgbClr val="503D36"/>
                </a:solidFill>
                <a:latin typeface="Sniglet"/>
              </a:rPr>
              <a:t>дахом</a:t>
            </a:r>
            <a:r>
              <a:rPr lang="en-US" sz="3100" dirty="0">
                <a:solidFill>
                  <a:srgbClr val="503D36"/>
                </a:solidFill>
                <a:latin typeface="Sniglet"/>
              </a:rPr>
              <a:t> </a:t>
            </a:r>
            <a:r>
              <a:rPr lang="en-US" sz="3100" dirty="0" err="1">
                <a:solidFill>
                  <a:srgbClr val="503D36"/>
                </a:solidFill>
                <a:latin typeface="Sniglet"/>
              </a:rPr>
              <a:t>якого</a:t>
            </a:r>
            <a:r>
              <a:rPr lang="en-US" sz="3100" dirty="0">
                <a:solidFill>
                  <a:srgbClr val="503D36"/>
                </a:solidFill>
                <a:latin typeface="Sniglet"/>
              </a:rPr>
              <a:t> </a:t>
            </a:r>
            <a:r>
              <a:rPr lang="en-US" sz="3100" dirty="0" err="1">
                <a:solidFill>
                  <a:srgbClr val="503D36"/>
                </a:solidFill>
                <a:latin typeface="Sniglet"/>
              </a:rPr>
              <a:t>зможуть</a:t>
            </a:r>
            <a:r>
              <a:rPr lang="en-US" sz="3100" dirty="0">
                <a:solidFill>
                  <a:srgbClr val="503D36"/>
                </a:solidFill>
                <a:latin typeface="Sniglet"/>
              </a:rPr>
              <a:t> </a:t>
            </a:r>
            <a:r>
              <a:rPr lang="en-US" sz="3100" dirty="0" err="1">
                <a:solidFill>
                  <a:srgbClr val="503D36"/>
                </a:solidFill>
                <a:latin typeface="Sniglet"/>
              </a:rPr>
              <a:t>зібратися</a:t>
            </a:r>
            <a:r>
              <a:rPr lang="en-US" sz="3100" dirty="0">
                <a:solidFill>
                  <a:srgbClr val="503D36"/>
                </a:solidFill>
                <a:latin typeface="Sniglet"/>
              </a:rPr>
              <a:t> </a:t>
            </a:r>
            <a:r>
              <a:rPr lang="en-US" sz="3100" dirty="0" err="1">
                <a:solidFill>
                  <a:srgbClr val="503D36"/>
                </a:solidFill>
                <a:latin typeface="Sniglet"/>
              </a:rPr>
              <a:t>всі</a:t>
            </a:r>
            <a:r>
              <a:rPr lang="en-US" sz="3100" dirty="0">
                <a:solidFill>
                  <a:srgbClr val="503D36"/>
                </a:solidFill>
                <a:latin typeface="Sniglet"/>
              </a:rPr>
              <a:t>, </a:t>
            </a:r>
            <a:r>
              <a:rPr lang="en-US" sz="3100" dirty="0" err="1">
                <a:solidFill>
                  <a:srgbClr val="503D36"/>
                </a:solidFill>
                <a:latin typeface="Sniglet"/>
              </a:rPr>
              <a:t>хто</a:t>
            </a:r>
            <a:r>
              <a:rPr lang="en-US" sz="3100" dirty="0">
                <a:solidFill>
                  <a:srgbClr val="503D36"/>
                </a:solidFill>
                <a:latin typeface="Sniglet"/>
              </a:rPr>
              <a:t> </a:t>
            </a:r>
            <a:r>
              <a:rPr lang="en-US" sz="3100" dirty="0" err="1">
                <a:solidFill>
                  <a:srgbClr val="503D36"/>
                </a:solidFill>
                <a:latin typeface="Sniglet"/>
              </a:rPr>
              <a:t>прагнуть</a:t>
            </a:r>
            <a:r>
              <a:rPr lang="en-US" sz="3100" dirty="0">
                <a:solidFill>
                  <a:srgbClr val="503D36"/>
                </a:solidFill>
                <a:latin typeface="Sniglet"/>
              </a:rPr>
              <a:t> </a:t>
            </a:r>
            <a:r>
              <a:rPr lang="en-US" sz="3100" dirty="0" err="1">
                <a:solidFill>
                  <a:srgbClr val="503D36"/>
                </a:solidFill>
                <a:latin typeface="Sniglet"/>
              </a:rPr>
              <a:t>розвитку</a:t>
            </a:r>
            <a:r>
              <a:rPr lang="en-US" sz="3100" dirty="0">
                <a:solidFill>
                  <a:srgbClr val="503D36"/>
                </a:solidFill>
                <a:latin typeface="Sniglet"/>
              </a:rPr>
              <a:t> </a:t>
            </a:r>
            <a:r>
              <a:rPr lang="en-US" sz="3100" dirty="0" err="1">
                <a:solidFill>
                  <a:srgbClr val="503D36"/>
                </a:solidFill>
                <a:latin typeface="Sniglet"/>
              </a:rPr>
              <a:t>української</a:t>
            </a:r>
            <a:r>
              <a:rPr lang="en-US" sz="3100" dirty="0">
                <a:solidFill>
                  <a:srgbClr val="503D36"/>
                </a:solidFill>
                <a:latin typeface="Sniglet"/>
              </a:rPr>
              <a:t> освіти: </a:t>
            </a:r>
            <a:r>
              <a:rPr lang="en-US" sz="3100" dirty="0" err="1">
                <a:solidFill>
                  <a:srgbClr val="503D36"/>
                </a:solidFill>
                <a:latin typeface="Sniglet"/>
              </a:rPr>
              <a:t>ті</a:t>
            </a:r>
            <a:r>
              <a:rPr lang="en-US" sz="3100" dirty="0">
                <a:solidFill>
                  <a:srgbClr val="503D36"/>
                </a:solidFill>
                <a:latin typeface="Sniglet"/>
              </a:rPr>
              <a:t>, </a:t>
            </a:r>
            <a:r>
              <a:rPr lang="en-US" sz="3100" dirty="0" err="1">
                <a:solidFill>
                  <a:srgbClr val="503D36"/>
                </a:solidFill>
                <a:latin typeface="Sniglet"/>
              </a:rPr>
              <a:t>хто</a:t>
            </a:r>
            <a:r>
              <a:rPr lang="en-US" sz="3100" dirty="0">
                <a:solidFill>
                  <a:srgbClr val="503D36"/>
                </a:solidFill>
                <a:latin typeface="Sniglet"/>
              </a:rPr>
              <a:t> </a:t>
            </a:r>
            <a:r>
              <a:rPr lang="en-US" sz="3100" dirty="0" err="1">
                <a:solidFill>
                  <a:srgbClr val="503D36"/>
                </a:solidFill>
                <a:latin typeface="Sniglet"/>
              </a:rPr>
              <a:t>надають</a:t>
            </a:r>
            <a:r>
              <a:rPr lang="en-US" sz="3100" dirty="0">
                <a:solidFill>
                  <a:srgbClr val="503D36"/>
                </a:solidFill>
                <a:latin typeface="Sniglet"/>
              </a:rPr>
              <a:t> </a:t>
            </a:r>
            <a:r>
              <a:rPr lang="en-US" sz="3100" dirty="0" err="1">
                <a:solidFill>
                  <a:srgbClr val="503D36"/>
                </a:solidFill>
                <a:latin typeface="Sniglet"/>
              </a:rPr>
              <a:t>освітні</a:t>
            </a:r>
            <a:r>
              <a:rPr lang="en-US" sz="3100" dirty="0">
                <a:solidFill>
                  <a:srgbClr val="503D36"/>
                </a:solidFill>
                <a:latin typeface="Sniglet"/>
              </a:rPr>
              <a:t> </a:t>
            </a:r>
            <a:r>
              <a:rPr lang="en-US" sz="3100" dirty="0" err="1">
                <a:solidFill>
                  <a:srgbClr val="503D36"/>
                </a:solidFill>
                <a:latin typeface="Sniglet"/>
              </a:rPr>
              <a:t>послуги</a:t>
            </a:r>
            <a:r>
              <a:rPr lang="en-US" sz="3100" dirty="0">
                <a:solidFill>
                  <a:srgbClr val="503D36"/>
                </a:solidFill>
                <a:latin typeface="Sniglet"/>
              </a:rPr>
              <a:t> у </a:t>
            </a:r>
            <a:r>
              <a:rPr lang="en-US" sz="3100" dirty="0" err="1">
                <a:solidFill>
                  <a:srgbClr val="503D36"/>
                </a:solidFill>
                <a:latin typeface="Sniglet"/>
              </a:rPr>
              <a:t>сфері</a:t>
            </a:r>
            <a:r>
              <a:rPr lang="en-US" sz="3100" dirty="0">
                <a:solidFill>
                  <a:srgbClr val="503D36"/>
                </a:solidFill>
                <a:latin typeface="Sniglet"/>
              </a:rPr>
              <a:t> </a:t>
            </a:r>
            <a:r>
              <a:rPr lang="en-US" sz="3100" dirty="0" err="1">
                <a:solidFill>
                  <a:srgbClr val="503D36"/>
                </a:solidFill>
                <a:latin typeface="Sniglet"/>
              </a:rPr>
              <a:t>підвищення</a:t>
            </a:r>
            <a:r>
              <a:rPr lang="en-US" sz="3100" dirty="0">
                <a:solidFill>
                  <a:srgbClr val="503D36"/>
                </a:solidFill>
                <a:latin typeface="Sniglet"/>
              </a:rPr>
              <a:t> </a:t>
            </a:r>
            <a:r>
              <a:rPr lang="en-US" sz="3100" dirty="0" err="1">
                <a:solidFill>
                  <a:srgbClr val="503D36"/>
                </a:solidFill>
                <a:latin typeface="Sniglet"/>
              </a:rPr>
              <a:t>кваліфікації</a:t>
            </a:r>
            <a:r>
              <a:rPr lang="en-US" sz="3100" dirty="0">
                <a:solidFill>
                  <a:srgbClr val="503D36"/>
                </a:solidFill>
                <a:latin typeface="Sniglet"/>
              </a:rPr>
              <a:t>, і </a:t>
            </a:r>
            <a:r>
              <a:rPr lang="en-US" sz="3100" dirty="0" err="1">
                <a:solidFill>
                  <a:srgbClr val="503D36"/>
                </a:solidFill>
                <a:latin typeface="Sniglet"/>
              </a:rPr>
              <a:t>ті</a:t>
            </a:r>
            <a:r>
              <a:rPr lang="en-US" sz="3100" dirty="0">
                <a:solidFill>
                  <a:srgbClr val="503D36"/>
                </a:solidFill>
                <a:latin typeface="Sniglet"/>
              </a:rPr>
              <a:t>, </a:t>
            </a:r>
            <a:r>
              <a:rPr lang="en-US" sz="3100" dirty="0" err="1">
                <a:solidFill>
                  <a:srgbClr val="503D36"/>
                </a:solidFill>
                <a:latin typeface="Sniglet"/>
              </a:rPr>
              <a:t>кому</a:t>
            </a:r>
            <a:r>
              <a:rPr lang="en-US" sz="3100" dirty="0">
                <a:solidFill>
                  <a:srgbClr val="503D36"/>
                </a:solidFill>
                <a:latin typeface="Sniglet"/>
              </a:rPr>
              <a:t> </a:t>
            </a:r>
            <a:r>
              <a:rPr lang="en-US" sz="3100" dirty="0" err="1">
                <a:solidFill>
                  <a:srgbClr val="503D36"/>
                </a:solidFill>
                <a:latin typeface="Sniglet"/>
              </a:rPr>
              <a:t>ці</a:t>
            </a:r>
            <a:r>
              <a:rPr lang="en-US" sz="3100" dirty="0">
                <a:solidFill>
                  <a:srgbClr val="503D36"/>
                </a:solidFill>
                <a:latin typeface="Sniglet"/>
              </a:rPr>
              <a:t> </a:t>
            </a:r>
            <a:r>
              <a:rPr lang="en-US" sz="3100" dirty="0" err="1">
                <a:solidFill>
                  <a:srgbClr val="503D36"/>
                </a:solidFill>
                <a:latin typeface="Sniglet"/>
              </a:rPr>
              <a:t>послуги</a:t>
            </a:r>
            <a:r>
              <a:rPr lang="en-US" sz="3100" dirty="0">
                <a:solidFill>
                  <a:srgbClr val="503D36"/>
                </a:solidFill>
                <a:latin typeface="Sniglet"/>
              </a:rPr>
              <a:t> </a:t>
            </a:r>
            <a:r>
              <a:rPr lang="en-US" sz="3100" dirty="0" err="1">
                <a:solidFill>
                  <a:srgbClr val="503D36"/>
                </a:solidFill>
                <a:latin typeface="Sniglet"/>
              </a:rPr>
              <a:t>потрібні</a:t>
            </a:r>
            <a:r>
              <a:rPr lang="en-US" sz="3100" dirty="0">
                <a:solidFill>
                  <a:srgbClr val="503D36"/>
                </a:solidFill>
                <a:latin typeface="Sniglet"/>
              </a:rPr>
              <a:t>.</a:t>
            </a:r>
          </a:p>
        </p:txBody>
      </p:sp>
    </p:spTree>
    <p:extLst>
      <p:ext uri="{BB962C8B-B14F-4D97-AF65-F5344CB8AC3E}">
        <p14:creationId xmlns:p14="http://schemas.microsoft.com/office/powerpoint/2010/main" val="116813349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sp>
        <p:nvSpPr>
          <p:cNvPr id="2" name="Freeform 2"/>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 xmlns:asvg="http://schemas.microsoft.com/office/drawing/2016/SVG/main" r:embed="rId3"/>
                </a:ext>
              </a:extLst>
            </a:blip>
            <a:stretch>
              <a:fillRect r="-90379" b="-3737"/>
            </a:stretch>
          </a:blipFill>
        </p:spPr>
      </p:sp>
      <p:sp>
        <p:nvSpPr>
          <p:cNvPr id="3" name="Freeform 3"/>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 xmlns:asvg="http://schemas.microsoft.com/office/drawing/2016/SVG/main" r:embed="rId3"/>
                </a:ext>
              </a:extLst>
            </a:blip>
            <a:stretch>
              <a:fillRect l="-90379" t="-3737"/>
            </a:stretch>
          </a:blipFill>
        </p:spPr>
      </p:sp>
      <p:grpSp>
        <p:nvGrpSpPr>
          <p:cNvPr id="4" name="Group 4"/>
          <p:cNvGrpSpPr/>
          <p:nvPr/>
        </p:nvGrpSpPr>
        <p:grpSpPr>
          <a:xfrm>
            <a:off x="15256948" y="1331671"/>
            <a:ext cx="2186870" cy="1191585"/>
            <a:chOff x="0" y="0"/>
            <a:chExt cx="2915827" cy="1588780"/>
          </a:xfrm>
        </p:grpSpPr>
        <p:grpSp>
          <p:nvGrpSpPr>
            <p:cNvPr id="5" name="Group 5"/>
            <p:cNvGrpSpPr/>
            <p:nvPr/>
          </p:nvGrpSpPr>
          <p:grpSpPr>
            <a:xfrm>
              <a:off x="0" y="0"/>
              <a:ext cx="2915827" cy="1588780"/>
              <a:chOff x="0" y="0"/>
              <a:chExt cx="595553" cy="324506"/>
            </a:xfrm>
          </p:grpSpPr>
          <p:sp>
            <p:nvSpPr>
              <p:cNvPr id="6" name="Freeform 6"/>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7" name="TextBox 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8" name="Group 8"/>
            <p:cNvGrpSpPr/>
            <p:nvPr/>
          </p:nvGrpSpPr>
          <p:grpSpPr>
            <a:xfrm>
              <a:off x="135707" y="117213"/>
              <a:ext cx="2664410" cy="1354354"/>
              <a:chOff x="0" y="0"/>
              <a:chExt cx="544201" cy="276625"/>
            </a:xfrm>
          </p:grpSpPr>
          <p:sp>
            <p:nvSpPr>
              <p:cNvPr id="9" name="Freeform 9"/>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10" name="TextBox 1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1" name="Group 11"/>
          <p:cNvGrpSpPr/>
          <p:nvPr/>
        </p:nvGrpSpPr>
        <p:grpSpPr>
          <a:xfrm>
            <a:off x="15256948" y="2618086"/>
            <a:ext cx="2186870" cy="1191585"/>
            <a:chOff x="0" y="0"/>
            <a:chExt cx="2915827" cy="1588780"/>
          </a:xfrm>
        </p:grpSpPr>
        <p:grpSp>
          <p:nvGrpSpPr>
            <p:cNvPr id="12" name="Group 12"/>
            <p:cNvGrpSpPr/>
            <p:nvPr/>
          </p:nvGrpSpPr>
          <p:grpSpPr>
            <a:xfrm>
              <a:off x="0" y="0"/>
              <a:ext cx="2915827" cy="1588780"/>
              <a:chOff x="0" y="0"/>
              <a:chExt cx="595553" cy="324506"/>
            </a:xfrm>
          </p:grpSpPr>
          <p:sp>
            <p:nvSpPr>
              <p:cNvPr id="13" name="Freeform 13"/>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14" name="TextBox 1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5" name="Group 15"/>
            <p:cNvGrpSpPr/>
            <p:nvPr/>
          </p:nvGrpSpPr>
          <p:grpSpPr>
            <a:xfrm>
              <a:off x="135707" y="117213"/>
              <a:ext cx="2664410" cy="1354354"/>
              <a:chOff x="0" y="0"/>
              <a:chExt cx="544201" cy="276625"/>
            </a:xfrm>
          </p:grpSpPr>
          <p:sp>
            <p:nvSpPr>
              <p:cNvPr id="16" name="Freeform 16"/>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8" name="Group 18"/>
          <p:cNvGrpSpPr/>
          <p:nvPr/>
        </p:nvGrpSpPr>
        <p:grpSpPr>
          <a:xfrm>
            <a:off x="15256948" y="3904921"/>
            <a:ext cx="2186870" cy="1191585"/>
            <a:chOff x="0" y="0"/>
            <a:chExt cx="2915827" cy="1588780"/>
          </a:xfrm>
        </p:grpSpPr>
        <p:grpSp>
          <p:nvGrpSpPr>
            <p:cNvPr id="19" name="Group 19"/>
            <p:cNvGrpSpPr/>
            <p:nvPr/>
          </p:nvGrpSpPr>
          <p:grpSpPr>
            <a:xfrm>
              <a:off x="0" y="0"/>
              <a:ext cx="2915827" cy="1588780"/>
              <a:chOff x="0" y="0"/>
              <a:chExt cx="595553" cy="324506"/>
            </a:xfrm>
          </p:grpSpPr>
          <p:sp>
            <p:nvSpPr>
              <p:cNvPr id="20" name="Freeform 20"/>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21" name="TextBox 2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2" name="Group 22"/>
            <p:cNvGrpSpPr/>
            <p:nvPr/>
          </p:nvGrpSpPr>
          <p:grpSpPr>
            <a:xfrm>
              <a:off x="135707" y="117213"/>
              <a:ext cx="2664410" cy="1354354"/>
              <a:chOff x="0" y="0"/>
              <a:chExt cx="544201" cy="276625"/>
            </a:xfrm>
          </p:grpSpPr>
          <p:sp>
            <p:nvSpPr>
              <p:cNvPr id="23" name="Freeform 2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5" name="Group 25"/>
          <p:cNvGrpSpPr/>
          <p:nvPr/>
        </p:nvGrpSpPr>
        <p:grpSpPr>
          <a:xfrm>
            <a:off x="15256948" y="5190915"/>
            <a:ext cx="2186870" cy="1191585"/>
            <a:chOff x="0" y="0"/>
            <a:chExt cx="2915827" cy="1588780"/>
          </a:xfrm>
        </p:grpSpPr>
        <p:grpSp>
          <p:nvGrpSpPr>
            <p:cNvPr id="26" name="Group 26"/>
            <p:cNvGrpSpPr/>
            <p:nvPr/>
          </p:nvGrpSpPr>
          <p:grpSpPr>
            <a:xfrm>
              <a:off x="0" y="0"/>
              <a:ext cx="2915827" cy="1588780"/>
              <a:chOff x="0" y="0"/>
              <a:chExt cx="595553" cy="324506"/>
            </a:xfrm>
          </p:grpSpPr>
          <p:sp>
            <p:nvSpPr>
              <p:cNvPr id="27" name="Freeform 27"/>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28" name="TextBox 2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9" name="Group 29"/>
            <p:cNvGrpSpPr/>
            <p:nvPr/>
          </p:nvGrpSpPr>
          <p:grpSpPr>
            <a:xfrm>
              <a:off x="135707" y="117213"/>
              <a:ext cx="2664410" cy="1354354"/>
              <a:chOff x="0" y="0"/>
              <a:chExt cx="544201" cy="276625"/>
            </a:xfrm>
          </p:grpSpPr>
          <p:sp>
            <p:nvSpPr>
              <p:cNvPr id="30" name="Freeform 30"/>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31" name="TextBox 3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2" name="Group 32"/>
          <p:cNvGrpSpPr/>
          <p:nvPr/>
        </p:nvGrpSpPr>
        <p:grpSpPr>
          <a:xfrm>
            <a:off x="15256948" y="6477329"/>
            <a:ext cx="2186870" cy="1191585"/>
            <a:chOff x="0" y="0"/>
            <a:chExt cx="2915827" cy="1588780"/>
          </a:xfrm>
        </p:grpSpPr>
        <p:grpSp>
          <p:nvGrpSpPr>
            <p:cNvPr id="33" name="Group 33"/>
            <p:cNvGrpSpPr/>
            <p:nvPr/>
          </p:nvGrpSpPr>
          <p:grpSpPr>
            <a:xfrm>
              <a:off x="0" y="0"/>
              <a:ext cx="2915827" cy="1588780"/>
              <a:chOff x="0" y="0"/>
              <a:chExt cx="595553" cy="324506"/>
            </a:xfrm>
          </p:grpSpPr>
          <p:sp>
            <p:nvSpPr>
              <p:cNvPr id="34" name="Freeform 34"/>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35" name="TextBox 3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6" name="Group 36"/>
            <p:cNvGrpSpPr/>
            <p:nvPr/>
          </p:nvGrpSpPr>
          <p:grpSpPr>
            <a:xfrm>
              <a:off x="135707" y="117213"/>
              <a:ext cx="2664410" cy="1354354"/>
              <a:chOff x="0" y="0"/>
              <a:chExt cx="544201" cy="276625"/>
            </a:xfrm>
          </p:grpSpPr>
          <p:sp>
            <p:nvSpPr>
              <p:cNvPr id="37" name="Freeform 37"/>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38" name="TextBox 3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9" name="Group 39"/>
          <p:cNvGrpSpPr/>
          <p:nvPr/>
        </p:nvGrpSpPr>
        <p:grpSpPr>
          <a:xfrm>
            <a:off x="15256948" y="7763743"/>
            <a:ext cx="2186870" cy="1191585"/>
            <a:chOff x="0" y="0"/>
            <a:chExt cx="2915827" cy="1588780"/>
          </a:xfrm>
        </p:grpSpPr>
        <p:grpSp>
          <p:nvGrpSpPr>
            <p:cNvPr id="40" name="Group 40"/>
            <p:cNvGrpSpPr/>
            <p:nvPr/>
          </p:nvGrpSpPr>
          <p:grpSpPr>
            <a:xfrm>
              <a:off x="0" y="0"/>
              <a:ext cx="2915827" cy="1588780"/>
              <a:chOff x="0" y="0"/>
              <a:chExt cx="595553" cy="324506"/>
            </a:xfrm>
          </p:grpSpPr>
          <p:sp>
            <p:nvSpPr>
              <p:cNvPr id="41" name="Freeform 41"/>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42" name="TextBox 42"/>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43" name="Group 43"/>
            <p:cNvGrpSpPr/>
            <p:nvPr/>
          </p:nvGrpSpPr>
          <p:grpSpPr>
            <a:xfrm>
              <a:off x="135707" y="117213"/>
              <a:ext cx="2664410" cy="1354354"/>
              <a:chOff x="0" y="0"/>
              <a:chExt cx="544201" cy="276625"/>
            </a:xfrm>
          </p:grpSpPr>
          <p:sp>
            <p:nvSpPr>
              <p:cNvPr id="44" name="Freeform 44"/>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45" name="TextBox 4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sp>
        <p:nvSpPr>
          <p:cNvPr id="46" name="Freeform 46"/>
          <p:cNvSpPr/>
          <p:nvPr/>
        </p:nvSpPr>
        <p:spPr>
          <a:xfrm rot="5400000">
            <a:off x="13111944" y="4512960"/>
            <a:ext cx="7623658" cy="1261080"/>
          </a:xfrm>
          <a:custGeom>
            <a:avLst/>
            <a:gdLst/>
            <a:ahLst/>
            <a:cxnLst/>
            <a:rect l="l" t="t" r="r" b="b"/>
            <a:pathLst>
              <a:path w="7623658" h="1261080">
                <a:moveTo>
                  <a:pt x="0" y="0"/>
                </a:moveTo>
                <a:lnTo>
                  <a:pt x="7623658" y="0"/>
                </a:lnTo>
                <a:lnTo>
                  <a:pt x="7623658" y="1261080"/>
                </a:lnTo>
                <a:lnTo>
                  <a:pt x="0" y="1261080"/>
                </a:lnTo>
                <a:lnTo>
                  <a:pt x="0" y="0"/>
                </a:lnTo>
                <a:close/>
              </a:path>
            </a:pathLst>
          </a:custGeom>
          <a:blipFill>
            <a:blip r:embed="rId4"/>
            <a:stretch>
              <a:fillRect/>
            </a:stretch>
          </a:blipFill>
        </p:spPr>
      </p:sp>
      <p:grpSp>
        <p:nvGrpSpPr>
          <p:cNvPr id="47" name="Group 47"/>
          <p:cNvGrpSpPr/>
          <p:nvPr/>
        </p:nvGrpSpPr>
        <p:grpSpPr>
          <a:xfrm>
            <a:off x="661541" y="1470992"/>
            <a:ext cx="1232729" cy="7134324"/>
            <a:chOff x="0" y="0"/>
            <a:chExt cx="1643639" cy="9512432"/>
          </a:xfrm>
        </p:grpSpPr>
        <p:sp>
          <p:nvSpPr>
            <p:cNvPr id="48" name="TextBox 48"/>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9" name="TextBox 49"/>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0" name="TextBox 50"/>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1" name="TextBox 51"/>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2" name="TextBox 52"/>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3" name="TextBox 53"/>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4" name="TextBox 54"/>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5" name="TextBox 55"/>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6" name="TextBox 56"/>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57" name="Freeform 57"/>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5"/>
            <a:stretch>
              <a:fillRect/>
            </a:stretch>
          </a:blipFill>
        </p:spPr>
      </p:sp>
      <p:grpSp>
        <p:nvGrpSpPr>
          <p:cNvPr id="58" name="Group 58"/>
          <p:cNvGrpSpPr/>
          <p:nvPr/>
        </p:nvGrpSpPr>
        <p:grpSpPr>
          <a:xfrm>
            <a:off x="1277906" y="696247"/>
            <a:ext cx="15613811" cy="8800520"/>
            <a:chOff x="0" y="0"/>
            <a:chExt cx="4112279" cy="2317832"/>
          </a:xfrm>
        </p:grpSpPr>
        <p:sp>
          <p:nvSpPr>
            <p:cNvPr id="59" name="Freeform 59"/>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60" name="TextBox 60"/>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61" name="Group 61"/>
          <p:cNvGrpSpPr/>
          <p:nvPr/>
        </p:nvGrpSpPr>
        <p:grpSpPr>
          <a:xfrm>
            <a:off x="1540290" y="1622751"/>
            <a:ext cx="263115" cy="263115"/>
            <a:chOff x="0" y="0"/>
            <a:chExt cx="812800" cy="812800"/>
          </a:xfrm>
        </p:grpSpPr>
        <p:sp>
          <p:nvSpPr>
            <p:cNvPr id="62" name="Freeform 6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3" name="TextBox 63"/>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4" name="Group 64"/>
          <p:cNvGrpSpPr/>
          <p:nvPr/>
        </p:nvGrpSpPr>
        <p:grpSpPr>
          <a:xfrm>
            <a:off x="1540290" y="2470372"/>
            <a:ext cx="263115" cy="263115"/>
            <a:chOff x="0" y="0"/>
            <a:chExt cx="812800" cy="812800"/>
          </a:xfrm>
        </p:grpSpPr>
        <p:sp>
          <p:nvSpPr>
            <p:cNvPr id="65" name="Freeform 6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6" name="TextBox 6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7" name="Group 67"/>
          <p:cNvGrpSpPr/>
          <p:nvPr/>
        </p:nvGrpSpPr>
        <p:grpSpPr>
          <a:xfrm>
            <a:off x="1540290" y="3317993"/>
            <a:ext cx="263115" cy="263115"/>
            <a:chOff x="0" y="0"/>
            <a:chExt cx="812800" cy="812800"/>
          </a:xfrm>
        </p:grpSpPr>
        <p:sp>
          <p:nvSpPr>
            <p:cNvPr id="68" name="Freeform 6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9" name="TextBox 6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0" name="Group 70"/>
          <p:cNvGrpSpPr/>
          <p:nvPr/>
        </p:nvGrpSpPr>
        <p:grpSpPr>
          <a:xfrm>
            <a:off x="1540290" y="4165614"/>
            <a:ext cx="263115" cy="263115"/>
            <a:chOff x="0" y="0"/>
            <a:chExt cx="812800" cy="812800"/>
          </a:xfrm>
        </p:grpSpPr>
        <p:sp>
          <p:nvSpPr>
            <p:cNvPr id="71" name="Freeform 7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2" name="TextBox 7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3" name="Group 73"/>
          <p:cNvGrpSpPr/>
          <p:nvPr/>
        </p:nvGrpSpPr>
        <p:grpSpPr>
          <a:xfrm>
            <a:off x="1540290" y="5013235"/>
            <a:ext cx="263115" cy="263115"/>
            <a:chOff x="0" y="0"/>
            <a:chExt cx="812800" cy="812800"/>
          </a:xfrm>
        </p:grpSpPr>
        <p:sp>
          <p:nvSpPr>
            <p:cNvPr id="74" name="Freeform 7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5" name="TextBox 7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6" name="Group 76"/>
          <p:cNvGrpSpPr/>
          <p:nvPr/>
        </p:nvGrpSpPr>
        <p:grpSpPr>
          <a:xfrm>
            <a:off x="1540290" y="5860856"/>
            <a:ext cx="263115" cy="263115"/>
            <a:chOff x="0" y="0"/>
            <a:chExt cx="812800" cy="812800"/>
          </a:xfrm>
        </p:grpSpPr>
        <p:sp>
          <p:nvSpPr>
            <p:cNvPr id="77" name="Freeform 7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8" name="TextBox 7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9" name="Group 79"/>
          <p:cNvGrpSpPr/>
          <p:nvPr/>
        </p:nvGrpSpPr>
        <p:grpSpPr>
          <a:xfrm>
            <a:off x="1540290" y="6708477"/>
            <a:ext cx="263115" cy="263115"/>
            <a:chOff x="0" y="0"/>
            <a:chExt cx="812800" cy="812800"/>
          </a:xfrm>
        </p:grpSpPr>
        <p:sp>
          <p:nvSpPr>
            <p:cNvPr id="80" name="Freeform 8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1" name="TextBox 8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2" name="Group 82"/>
          <p:cNvGrpSpPr/>
          <p:nvPr/>
        </p:nvGrpSpPr>
        <p:grpSpPr>
          <a:xfrm>
            <a:off x="1540290" y="7556097"/>
            <a:ext cx="263115" cy="263115"/>
            <a:chOff x="0" y="0"/>
            <a:chExt cx="812800" cy="812800"/>
          </a:xfrm>
        </p:grpSpPr>
        <p:sp>
          <p:nvSpPr>
            <p:cNvPr id="83" name="Freeform 8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4" name="TextBox 8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5" name="Group 85"/>
          <p:cNvGrpSpPr/>
          <p:nvPr/>
        </p:nvGrpSpPr>
        <p:grpSpPr>
          <a:xfrm>
            <a:off x="1540290" y="8403718"/>
            <a:ext cx="263115" cy="263115"/>
            <a:chOff x="0" y="0"/>
            <a:chExt cx="812800" cy="812800"/>
          </a:xfrm>
        </p:grpSpPr>
        <p:sp>
          <p:nvSpPr>
            <p:cNvPr id="86" name="Freeform 8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7" name="TextBox 8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sp>
        <p:nvSpPr>
          <p:cNvPr id="88" name="Freeform 88"/>
          <p:cNvSpPr/>
          <p:nvPr/>
        </p:nvSpPr>
        <p:spPr>
          <a:xfrm>
            <a:off x="4373156" y="550361"/>
            <a:ext cx="3927612" cy="1393669"/>
          </a:xfrm>
          <a:custGeom>
            <a:avLst/>
            <a:gdLst/>
            <a:ahLst/>
            <a:cxnLst/>
            <a:rect l="l" t="t" r="r" b="b"/>
            <a:pathLst>
              <a:path w="3927612" h="1393669">
                <a:moveTo>
                  <a:pt x="0" y="0"/>
                </a:moveTo>
                <a:lnTo>
                  <a:pt x="3927613" y="0"/>
                </a:lnTo>
                <a:lnTo>
                  <a:pt x="3927613" y="1393669"/>
                </a:lnTo>
                <a:lnTo>
                  <a:pt x="0" y="1393669"/>
                </a:lnTo>
                <a:lnTo>
                  <a:pt x="0" y="0"/>
                </a:lnTo>
                <a:close/>
              </a:path>
            </a:pathLst>
          </a:custGeom>
          <a:blipFill>
            <a:blip r:embed="rId6"/>
            <a:stretch>
              <a:fillRect/>
            </a:stretch>
          </a:blipFill>
        </p:spPr>
      </p:sp>
      <p:sp>
        <p:nvSpPr>
          <p:cNvPr id="89" name="Freeform 89"/>
          <p:cNvSpPr/>
          <p:nvPr/>
        </p:nvSpPr>
        <p:spPr>
          <a:xfrm>
            <a:off x="2150862" y="1927464"/>
            <a:ext cx="4186100" cy="2948275"/>
          </a:xfrm>
          <a:custGeom>
            <a:avLst/>
            <a:gdLst/>
            <a:ahLst/>
            <a:cxnLst/>
            <a:rect l="l" t="t" r="r" b="b"/>
            <a:pathLst>
              <a:path w="4186100" h="2948275">
                <a:moveTo>
                  <a:pt x="0" y="0"/>
                </a:moveTo>
                <a:lnTo>
                  <a:pt x="4186101" y="0"/>
                </a:lnTo>
                <a:lnTo>
                  <a:pt x="4186101" y="2948275"/>
                </a:lnTo>
                <a:lnTo>
                  <a:pt x="0" y="2948275"/>
                </a:lnTo>
                <a:lnTo>
                  <a:pt x="0" y="0"/>
                </a:lnTo>
                <a:close/>
              </a:path>
            </a:pathLst>
          </a:custGeom>
          <a:blipFill>
            <a:blip r:embed="rId7"/>
            <a:stretch>
              <a:fillRect/>
            </a:stretch>
          </a:blipFill>
        </p:spPr>
      </p:sp>
      <p:sp>
        <p:nvSpPr>
          <p:cNvPr id="90" name="Freeform 90"/>
          <p:cNvSpPr/>
          <p:nvPr/>
        </p:nvSpPr>
        <p:spPr>
          <a:xfrm>
            <a:off x="2578457" y="4939443"/>
            <a:ext cx="4171832" cy="2879769"/>
          </a:xfrm>
          <a:custGeom>
            <a:avLst/>
            <a:gdLst/>
            <a:ahLst/>
            <a:cxnLst/>
            <a:rect l="l" t="t" r="r" b="b"/>
            <a:pathLst>
              <a:path w="4171832" h="2879769">
                <a:moveTo>
                  <a:pt x="0" y="0"/>
                </a:moveTo>
                <a:lnTo>
                  <a:pt x="4171833" y="0"/>
                </a:lnTo>
                <a:lnTo>
                  <a:pt x="4171833" y="2879769"/>
                </a:lnTo>
                <a:lnTo>
                  <a:pt x="0" y="2879769"/>
                </a:lnTo>
                <a:lnTo>
                  <a:pt x="0" y="0"/>
                </a:lnTo>
                <a:close/>
              </a:path>
            </a:pathLst>
          </a:custGeom>
          <a:blipFill>
            <a:blip r:embed="rId8"/>
            <a:stretch>
              <a:fillRect/>
            </a:stretch>
          </a:blipFill>
        </p:spPr>
      </p:sp>
      <p:sp>
        <p:nvSpPr>
          <p:cNvPr id="91" name="Freeform 91"/>
          <p:cNvSpPr/>
          <p:nvPr/>
        </p:nvSpPr>
        <p:spPr>
          <a:xfrm>
            <a:off x="7023331" y="6185186"/>
            <a:ext cx="3121738" cy="2770143"/>
          </a:xfrm>
          <a:custGeom>
            <a:avLst/>
            <a:gdLst/>
            <a:ahLst/>
            <a:cxnLst/>
            <a:rect l="l" t="t" r="r" b="b"/>
            <a:pathLst>
              <a:path w="3121738" h="2770143">
                <a:moveTo>
                  <a:pt x="0" y="0"/>
                </a:moveTo>
                <a:lnTo>
                  <a:pt x="3121737" y="0"/>
                </a:lnTo>
                <a:lnTo>
                  <a:pt x="3121737" y="2770143"/>
                </a:lnTo>
                <a:lnTo>
                  <a:pt x="0" y="2770143"/>
                </a:lnTo>
                <a:lnTo>
                  <a:pt x="0" y="0"/>
                </a:lnTo>
                <a:close/>
              </a:path>
            </a:pathLst>
          </a:custGeom>
          <a:blipFill>
            <a:blip r:embed="rId9"/>
            <a:stretch>
              <a:fillRect/>
            </a:stretch>
          </a:blipFill>
        </p:spPr>
      </p:sp>
      <p:sp>
        <p:nvSpPr>
          <p:cNvPr id="92" name="Freeform 92"/>
          <p:cNvSpPr/>
          <p:nvPr/>
        </p:nvSpPr>
        <p:spPr>
          <a:xfrm>
            <a:off x="10559907" y="-193488"/>
            <a:ext cx="3017500" cy="2926975"/>
          </a:xfrm>
          <a:custGeom>
            <a:avLst/>
            <a:gdLst/>
            <a:ahLst/>
            <a:cxnLst/>
            <a:rect l="l" t="t" r="r" b="b"/>
            <a:pathLst>
              <a:path w="3017500" h="2926975">
                <a:moveTo>
                  <a:pt x="0" y="0"/>
                </a:moveTo>
                <a:lnTo>
                  <a:pt x="3017500" y="0"/>
                </a:lnTo>
                <a:lnTo>
                  <a:pt x="3017500" y="2926975"/>
                </a:lnTo>
                <a:lnTo>
                  <a:pt x="0" y="2926975"/>
                </a:lnTo>
                <a:lnTo>
                  <a:pt x="0" y="0"/>
                </a:lnTo>
                <a:close/>
              </a:path>
            </a:pathLst>
          </a:custGeom>
          <a:blipFill>
            <a:blip r:embed="rId10"/>
            <a:stretch>
              <a:fillRect/>
            </a:stretch>
          </a:blipFill>
        </p:spPr>
      </p:sp>
      <p:sp>
        <p:nvSpPr>
          <p:cNvPr id="93" name="Freeform 93"/>
          <p:cNvSpPr/>
          <p:nvPr/>
        </p:nvSpPr>
        <p:spPr>
          <a:xfrm>
            <a:off x="11419236" y="4015064"/>
            <a:ext cx="4505288" cy="1341169"/>
          </a:xfrm>
          <a:custGeom>
            <a:avLst/>
            <a:gdLst/>
            <a:ahLst/>
            <a:cxnLst/>
            <a:rect l="l" t="t" r="r" b="b"/>
            <a:pathLst>
              <a:path w="4505288" h="1341169">
                <a:moveTo>
                  <a:pt x="0" y="0"/>
                </a:moveTo>
                <a:lnTo>
                  <a:pt x="4505287" y="0"/>
                </a:lnTo>
                <a:lnTo>
                  <a:pt x="4505287" y="1341169"/>
                </a:lnTo>
                <a:lnTo>
                  <a:pt x="0" y="1341169"/>
                </a:lnTo>
                <a:lnTo>
                  <a:pt x="0" y="0"/>
                </a:lnTo>
                <a:close/>
              </a:path>
            </a:pathLst>
          </a:custGeom>
          <a:blipFill>
            <a:blip r:embed="rId11"/>
            <a:stretch>
              <a:fillRect/>
            </a:stretch>
          </a:blipFill>
        </p:spPr>
      </p:sp>
      <p:sp>
        <p:nvSpPr>
          <p:cNvPr id="94" name="Freeform 94"/>
          <p:cNvSpPr/>
          <p:nvPr/>
        </p:nvSpPr>
        <p:spPr>
          <a:xfrm>
            <a:off x="11208560" y="2550350"/>
            <a:ext cx="5433951" cy="1094167"/>
          </a:xfrm>
          <a:custGeom>
            <a:avLst/>
            <a:gdLst/>
            <a:ahLst/>
            <a:cxnLst/>
            <a:rect l="l" t="t" r="r" b="b"/>
            <a:pathLst>
              <a:path w="5433951" h="1094167">
                <a:moveTo>
                  <a:pt x="0" y="0"/>
                </a:moveTo>
                <a:lnTo>
                  <a:pt x="5433951" y="0"/>
                </a:lnTo>
                <a:lnTo>
                  <a:pt x="5433951" y="1094166"/>
                </a:lnTo>
                <a:lnTo>
                  <a:pt x="0" y="1094166"/>
                </a:lnTo>
                <a:lnTo>
                  <a:pt x="0" y="0"/>
                </a:lnTo>
                <a:close/>
              </a:path>
            </a:pathLst>
          </a:custGeom>
          <a:blipFill>
            <a:blip r:embed="rId12"/>
            <a:stretch>
              <a:fillRect/>
            </a:stretch>
          </a:blipFill>
        </p:spPr>
      </p:sp>
      <p:sp>
        <p:nvSpPr>
          <p:cNvPr id="95" name="Freeform 95"/>
          <p:cNvSpPr/>
          <p:nvPr/>
        </p:nvSpPr>
        <p:spPr>
          <a:xfrm>
            <a:off x="10654380" y="5561626"/>
            <a:ext cx="4191690" cy="1014119"/>
          </a:xfrm>
          <a:custGeom>
            <a:avLst/>
            <a:gdLst/>
            <a:ahLst/>
            <a:cxnLst/>
            <a:rect l="l" t="t" r="r" b="b"/>
            <a:pathLst>
              <a:path w="4191690" h="1014119">
                <a:moveTo>
                  <a:pt x="0" y="0"/>
                </a:moveTo>
                <a:lnTo>
                  <a:pt x="4191690" y="0"/>
                </a:lnTo>
                <a:lnTo>
                  <a:pt x="4191690" y="1014119"/>
                </a:lnTo>
                <a:lnTo>
                  <a:pt x="0" y="1014119"/>
                </a:lnTo>
                <a:lnTo>
                  <a:pt x="0" y="0"/>
                </a:lnTo>
                <a:close/>
              </a:path>
            </a:pathLst>
          </a:custGeom>
          <a:blipFill>
            <a:blip r:embed="rId13"/>
            <a:stretch>
              <a:fillRect/>
            </a:stretch>
          </a:blipFill>
        </p:spPr>
      </p:sp>
      <p:sp>
        <p:nvSpPr>
          <p:cNvPr id="96" name="Freeform 96"/>
          <p:cNvSpPr/>
          <p:nvPr/>
        </p:nvSpPr>
        <p:spPr>
          <a:xfrm>
            <a:off x="12068657" y="6770210"/>
            <a:ext cx="3995807" cy="1118826"/>
          </a:xfrm>
          <a:custGeom>
            <a:avLst/>
            <a:gdLst/>
            <a:ahLst/>
            <a:cxnLst/>
            <a:rect l="l" t="t" r="r" b="b"/>
            <a:pathLst>
              <a:path w="3995807" h="1118826">
                <a:moveTo>
                  <a:pt x="0" y="0"/>
                </a:moveTo>
                <a:lnTo>
                  <a:pt x="3995808" y="0"/>
                </a:lnTo>
                <a:lnTo>
                  <a:pt x="3995808" y="1118826"/>
                </a:lnTo>
                <a:lnTo>
                  <a:pt x="0" y="1118826"/>
                </a:lnTo>
                <a:lnTo>
                  <a:pt x="0" y="0"/>
                </a:lnTo>
                <a:close/>
              </a:path>
            </a:pathLst>
          </a:custGeom>
          <a:blipFill>
            <a:blip r:embed="rId14"/>
            <a:stretch>
              <a:fillRect/>
            </a:stretch>
          </a:blipFill>
        </p:spPr>
      </p:sp>
      <p:sp>
        <p:nvSpPr>
          <p:cNvPr id="97" name="Freeform 97"/>
          <p:cNvSpPr/>
          <p:nvPr/>
        </p:nvSpPr>
        <p:spPr>
          <a:xfrm>
            <a:off x="7187894" y="1963080"/>
            <a:ext cx="3912212" cy="3362872"/>
          </a:xfrm>
          <a:custGeom>
            <a:avLst/>
            <a:gdLst/>
            <a:ahLst/>
            <a:cxnLst/>
            <a:rect l="l" t="t" r="r" b="b"/>
            <a:pathLst>
              <a:path w="3912212" h="3362872">
                <a:moveTo>
                  <a:pt x="0" y="0"/>
                </a:moveTo>
                <a:lnTo>
                  <a:pt x="3912212" y="0"/>
                </a:lnTo>
                <a:lnTo>
                  <a:pt x="3912212" y="3362872"/>
                </a:lnTo>
                <a:lnTo>
                  <a:pt x="0" y="3362872"/>
                </a:lnTo>
                <a:lnTo>
                  <a:pt x="0" y="0"/>
                </a:lnTo>
                <a:close/>
              </a:path>
            </a:pathLst>
          </a:custGeom>
          <a:blipFill>
            <a:blip r:embed="rId15">
              <a:extLst>
                <a:ext uri="{96DAC541-7B7A-43D3-8B79-37D633B846F1}">
                  <asvg:svgBlip xmlns="" xmlns:asvg="http://schemas.microsoft.com/office/drawing/2016/SVG/main" r:embed="rId16"/>
                </a:ext>
              </a:extLst>
            </a:blip>
            <a:stretch>
              <a:fillRect/>
            </a:stretch>
          </a:blipFill>
        </p:spPr>
      </p:sp>
      <p:grpSp>
        <p:nvGrpSpPr>
          <p:cNvPr id="98" name="Group 98"/>
          <p:cNvGrpSpPr/>
          <p:nvPr/>
        </p:nvGrpSpPr>
        <p:grpSpPr>
          <a:xfrm>
            <a:off x="594866" y="1690137"/>
            <a:ext cx="1232729" cy="7134324"/>
            <a:chOff x="0" y="0"/>
            <a:chExt cx="1643639" cy="9512432"/>
          </a:xfrm>
        </p:grpSpPr>
        <p:sp>
          <p:nvSpPr>
            <p:cNvPr id="99" name="TextBox 99"/>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0" name="TextBox 100"/>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1" name="TextBox 101"/>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2" name="TextBox 102"/>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3" name="TextBox 103"/>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4" name="TextBox 104"/>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5" name="TextBox 105"/>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6" name="TextBox 106"/>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7" name="TextBox 107"/>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108" name="TextBox 108"/>
          <p:cNvSpPr txBox="1"/>
          <p:nvPr/>
        </p:nvSpPr>
        <p:spPr>
          <a:xfrm>
            <a:off x="2232294" y="8440026"/>
            <a:ext cx="4281726" cy="887095"/>
          </a:xfrm>
          <a:prstGeom prst="rect">
            <a:avLst/>
          </a:prstGeom>
        </p:spPr>
        <p:txBody>
          <a:bodyPr lIns="0" tIns="0" rIns="0" bIns="0" rtlCol="0" anchor="t">
            <a:spAutoFit/>
          </a:bodyPr>
          <a:lstStyle/>
          <a:p>
            <a:pPr algn="ctr">
              <a:lnSpc>
                <a:spcPts val="7279"/>
              </a:lnSpc>
            </a:pPr>
            <a:r>
              <a:rPr lang="en-US" sz="5199" u="sng">
                <a:solidFill>
                  <a:srgbClr val="503D36"/>
                </a:solidFill>
                <a:latin typeface="PT Serif Bold"/>
                <a:hlinkClick r:id="rId17" tooltip="https://naurok.com.ua/upgrade"/>
              </a:rPr>
              <a:t>Переглянути</a:t>
            </a:r>
          </a:p>
        </p:txBody>
      </p:sp>
      <p:sp>
        <p:nvSpPr>
          <p:cNvPr id="109" name="TextBox 109"/>
          <p:cNvSpPr txBox="1"/>
          <p:nvPr/>
        </p:nvSpPr>
        <p:spPr>
          <a:xfrm>
            <a:off x="12068657" y="8440026"/>
            <a:ext cx="4281726" cy="887095"/>
          </a:xfrm>
          <a:prstGeom prst="rect">
            <a:avLst/>
          </a:prstGeom>
        </p:spPr>
        <p:txBody>
          <a:bodyPr lIns="0" tIns="0" rIns="0" bIns="0" rtlCol="0" anchor="t">
            <a:spAutoFit/>
          </a:bodyPr>
          <a:lstStyle/>
          <a:p>
            <a:pPr algn="ctr">
              <a:lnSpc>
                <a:spcPts val="7279"/>
              </a:lnSpc>
            </a:pPr>
            <a:r>
              <a:rPr lang="en-US" sz="5199" u="sng">
                <a:solidFill>
                  <a:srgbClr val="503D36"/>
                </a:solidFill>
                <a:latin typeface="PT Serif Bold"/>
                <a:hlinkClick r:id="rId18" tooltip="https://vseosvita.ua/school"/>
              </a:rPr>
              <a:t>Переглянути</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sp>
        <p:nvSpPr>
          <p:cNvPr id="2" name="Freeform 2"/>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 xmlns:asvg="http://schemas.microsoft.com/office/drawing/2016/SVG/main" r:embed="rId3"/>
                </a:ext>
              </a:extLst>
            </a:blip>
            <a:stretch>
              <a:fillRect r="-90379" b="-3737"/>
            </a:stretch>
          </a:blipFill>
        </p:spPr>
      </p:sp>
      <p:sp>
        <p:nvSpPr>
          <p:cNvPr id="3" name="Freeform 3"/>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 xmlns:asvg="http://schemas.microsoft.com/office/drawing/2016/SVG/main" r:embed="rId3"/>
                </a:ext>
              </a:extLst>
            </a:blip>
            <a:stretch>
              <a:fillRect l="-90379" t="-3737"/>
            </a:stretch>
          </a:blipFill>
        </p:spPr>
      </p:sp>
      <p:grpSp>
        <p:nvGrpSpPr>
          <p:cNvPr id="4" name="Group 4"/>
          <p:cNvGrpSpPr/>
          <p:nvPr/>
        </p:nvGrpSpPr>
        <p:grpSpPr>
          <a:xfrm>
            <a:off x="15256948" y="1331671"/>
            <a:ext cx="2186870" cy="1191585"/>
            <a:chOff x="0" y="0"/>
            <a:chExt cx="2915827" cy="1588780"/>
          </a:xfrm>
        </p:grpSpPr>
        <p:grpSp>
          <p:nvGrpSpPr>
            <p:cNvPr id="5" name="Group 5"/>
            <p:cNvGrpSpPr/>
            <p:nvPr/>
          </p:nvGrpSpPr>
          <p:grpSpPr>
            <a:xfrm>
              <a:off x="0" y="0"/>
              <a:ext cx="2915827" cy="1588780"/>
              <a:chOff x="0" y="0"/>
              <a:chExt cx="595553" cy="324506"/>
            </a:xfrm>
          </p:grpSpPr>
          <p:sp>
            <p:nvSpPr>
              <p:cNvPr id="6" name="Freeform 6"/>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7" name="TextBox 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8" name="Group 8"/>
            <p:cNvGrpSpPr/>
            <p:nvPr/>
          </p:nvGrpSpPr>
          <p:grpSpPr>
            <a:xfrm>
              <a:off x="135707" y="117213"/>
              <a:ext cx="2664410" cy="1354354"/>
              <a:chOff x="0" y="0"/>
              <a:chExt cx="544201" cy="276625"/>
            </a:xfrm>
          </p:grpSpPr>
          <p:sp>
            <p:nvSpPr>
              <p:cNvPr id="9" name="Freeform 9"/>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10" name="TextBox 1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1" name="Group 11"/>
          <p:cNvGrpSpPr/>
          <p:nvPr/>
        </p:nvGrpSpPr>
        <p:grpSpPr>
          <a:xfrm>
            <a:off x="15256948" y="2618086"/>
            <a:ext cx="2186870" cy="1191585"/>
            <a:chOff x="0" y="0"/>
            <a:chExt cx="2915827" cy="1588780"/>
          </a:xfrm>
        </p:grpSpPr>
        <p:grpSp>
          <p:nvGrpSpPr>
            <p:cNvPr id="12" name="Group 12"/>
            <p:cNvGrpSpPr/>
            <p:nvPr/>
          </p:nvGrpSpPr>
          <p:grpSpPr>
            <a:xfrm>
              <a:off x="0" y="0"/>
              <a:ext cx="2915827" cy="1588780"/>
              <a:chOff x="0" y="0"/>
              <a:chExt cx="595553" cy="324506"/>
            </a:xfrm>
          </p:grpSpPr>
          <p:sp>
            <p:nvSpPr>
              <p:cNvPr id="13" name="Freeform 13"/>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14" name="TextBox 1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5" name="Group 15"/>
            <p:cNvGrpSpPr/>
            <p:nvPr/>
          </p:nvGrpSpPr>
          <p:grpSpPr>
            <a:xfrm>
              <a:off x="135707" y="117213"/>
              <a:ext cx="2664410" cy="1354354"/>
              <a:chOff x="0" y="0"/>
              <a:chExt cx="544201" cy="276625"/>
            </a:xfrm>
          </p:grpSpPr>
          <p:sp>
            <p:nvSpPr>
              <p:cNvPr id="16" name="Freeform 16"/>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8" name="Group 18"/>
          <p:cNvGrpSpPr/>
          <p:nvPr/>
        </p:nvGrpSpPr>
        <p:grpSpPr>
          <a:xfrm>
            <a:off x="15256948" y="3904921"/>
            <a:ext cx="2186870" cy="1191585"/>
            <a:chOff x="0" y="0"/>
            <a:chExt cx="2915827" cy="1588780"/>
          </a:xfrm>
        </p:grpSpPr>
        <p:grpSp>
          <p:nvGrpSpPr>
            <p:cNvPr id="19" name="Group 19"/>
            <p:cNvGrpSpPr/>
            <p:nvPr/>
          </p:nvGrpSpPr>
          <p:grpSpPr>
            <a:xfrm>
              <a:off x="0" y="0"/>
              <a:ext cx="2915827" cy="1588780"/>
              <a:chOff x="0" y="0"/>
              <a:chExt cx="595553" cy="324506"/>
            </a:xfrm>
          </p:grpSpPr>
          <p:sp>
            <p:nvSpPr>
              <p:cNvPr id="20" name="Freeform 20"/>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21" name="TextBox 2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2" name="Group 22"/>
            <p:cNvGrpSpPr/>
            <p:nvPr/>
          </p:nvGrpSpPr>
          <p:grpSpPr>
            <a:xfrm>
              <a:off x="135707" y="117213"/>
              <a:ext cx="2664410" cy="1354354"/>
              <a:chOff x="0" y="0"/>
              <a:chExt cx="544201" cy="276625"/>
            </a:xfrm>
          </p:grpSpPr>
          <p:sp>
            <p:nvSpPr>
              <p:cNvPr id="23" name="Freeform 2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5" name="Group 25"/>
          <p:cNvGrpSpPr/>
          <p:nvPr/>
        </p:nvGrpSpPr>
        <p:grpSpPr>
          <a:xfrm>
            <a:off x="15256948" y="5190915"/>
            <a:ext cx="2186870" cy="1191585"/>
            <a:chOff x="0" y="0"/>
            <a:chExt cx="2915827" cy="1588780"/>
          </a:xfrm>
        </p:grpSpPr>
        <p:grpSp>
          <p:nvGrpSpPr>
            <p:cNvPr id="26" name="Group 26"/>
            <p:cNvGrpSpPr/>
            <p:nvPr/>
          </p:nvGrpSpPr>
          <p:grpSpPr>
            <a:xfrm>
              <a:off x="0" y="0"/>
              <a:ext cx="2915827" cy="1588780"/>
              <a:chOff x="0" y="0"/>
              <a:chExt cx="595553" cy="324506"/>
            </a:xfrm>
          </p:grpSpPr>
          <p:sp>
            <p:nvSpPr>
              <p:cNvPr id="27" name="Freeform 27"/>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28" name="TextBox 2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9" name="Group 29"/>
            <p:cNvGrpSpPr/>
            <p:nvPr/>
          </p:nvGrpSpPr>
          <p:grpSpPr>
            <a:xfrm>
              <a:off x="135707" y="117213"/>
              <a:ext cx="2664410" cy="1354354"/>
              <a:chOff x="0" y="0"/>
              <a:chExt cx="544201" cy="276625"/>
            </a:xfrm>
          </p:grpSpPr>
          <p:sp>
            <p:nvSpPr>
              <p:cNvPr id="30" name="Freeform 30"/>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31" name="TextBox 3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2" name="Group 32"/>
          <p:cNvGrpSpPr/>
          <p:nvPr/>
        </p:nvGrpSpPr>
        <p:grpSpPr>
          <a:xfrm>
            <a:off x="15256948" y="6477329"/>
            <a:ext cx="2186870" cy="1191585"/>
            <a:chOff x="0" y="0"/>
            <a:chExt cx="2915827" cy="1588780"/>
          </a:xfrm>
        </p:grpSpPr>
        <p:grpSp>
          <p:nvGrpSpPr>
            <p:cNvPr id="33" name="Group 33"/>
            <p:cNvGrpSpPr/>
            <p:nvPr/>
          </p:nvGrpSpPr>
          <p:grpSpPr>
            <a:xfrm>
              <a:off x="0" y="0"/>
              <a:ext cx="2915827" cy="1588780"/>
              <a:chOff x="0" y="0"/>
              <a:chExt cx="595553" cy="324506"/>
            </a:xfrm>
          </p:grpSpPr>
          <p:sp>
            <p:nvSpPr>
              <p:cNvPr id="34" name="Freeform 34"/>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35" name="TextBox 3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6" name="Group 36"/>
            <p:cNvGrpSpPr/>
            <p:nvPr/>
          </p:nvGrpSpPr>
          <p:grpSpPr>
            <a:xfrm>
              <a:off x="135707" y="117213"/>
              <a:ext cx="2664410" cy="1354354"/>
              <a:chOff x="0" y="0"/>
              <a:chExt cx="544201" cy="276625"/>
            </a:xfrm>
          </p:grpSpPr>
          <p:sp>
            <p:nvSpPr>
              <p:cNvPr id="37" name="Freeform 37"/>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38" name="TextBox 3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9" name="Group 39"/>
          <p:cNvGrpSpPr/>
          <p:nvPr/>
        </p:nvGrpSpPr>
        <p:grpSpPr>
          <a:xfrm>
            <a:off x="15256948" y="7763743"/>
            <a:ext cx="2186870" cy="1191585"/>
            <a:chOff x="0" y="0"/>
            <a:chExt cx="2915827" cy="1588780"/>
          </a:xfrm>
        </p:grpSpPr>
        <p:grpSp>
          <p:nvGrpSpPr>
            <p:cNvPr id="40" name="Group 40"/>
            <p:cNvGrpSpPr/>
            <p:nvPr/>
          </p:nvGrpSpPr>
          <p:grpSpPr>
            <a:xfrm>
              <a:off x="0" y="0"/>
              <a:ext cx="2915827" cy="1588780"/>
              <a:chOff x="0" y="0"/>
              <a:chExt cx="595553" cy="324506"/>
            </a:xfrm>
          </p:grpSpPr>
          <p:sp>
            <p:nvSpPr>
              <p:cNvPr id="41" name="Freeform 41"/>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42" name="TextBox 42"/>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43" name="Group 43"/>
            <p:cNvGrpSpPr/>
            <p:nvPr/>
          </p:nvGrpSpPr>
          <p:grpSpPr>
            <a:xfrm>
              <a:off x="135707" y="117213"/>
              <a:ext cx="2664410" cy="1354354"/>
              <a:chOff x="0" y="0"/>
              <a:chExt cx="544201" cy="276625"/>
            </a:xfrm>
          </p:grpSpPr>
          <p:sp>
            <p:nvSpPr>
              <p:cNvPr id="44" name="Freeform 44"/>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45" name="TextBox 4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sp>
        <p:nvSpPr>
          <p:cNvPr id="46" name="Freeform 46"/>
          <p:cNvSpPr/>
          <p:nvPr/>
        </p:nvSpPr>
        <p:spPr>
          <a:xfrm rot="5400000">
            <a:off x="13111944" y="4512960"/>
            <a:ext cx="7623658" cy="1261080"/>
          </a:xfrm>
          <a:custGeom>
            <a:avLst/>
            <a:gdLst/>
            <a:ahLst/>
            <a:cxnLst/>
            <a:rect l="l" t="t" r="r" b="b"/>
            <a:pathLst>
              <a:path w="7623658" h="1261080">
                <a:moveTo>
                  <a:pt x="0" y="0"/>
                </a:moveTo>
                <a:lnTo>
                  <a:pt x="7623658" y="0"/>
                </a:lnTo>
                <a:lnTo>
                  <a:pt x="7623658" y="1261080"/>
                </a:lnTo>
                <a:lnTo>
                  <a:pt x="0" y="1261080"/>
                </a:lnTo>
                <a:lnTo>
                  <a:pt x="0" y="0"/>
                </a:lnTo>
                <a:close/>
              </a:path>
            </a:pathLst>
          </a:custGeom>
          <a:blipFill>
            <a:blip r:embed="rId4"/>
            <a:stretch>
              <a:fillRect/>
            </a:stretch>
          </a:blipFill>
        </p:spPr>
      </p:sp>
      <p:grpSp>
        <p:nvGrpSpPr>
          <p:cNvPr id="47" name="Group 47"/>
          <p:cNvGrpSpPr/>
          <p:nvPr/>
        </p:nvGrpSpPr>
        <p:grpSpPr>
          <a:xfrm>
            <a:off x="661541" y="1470992"/>
            <a:ext cx="1232729" cy="7134324"/>
            <a:chOff x="0" y="0"/>
            <a:chExt cx="1643639" cy="9512432"/>
          </a:xfrm>
        </p:grpSpPr>
        <p:sp>
          <p:nvSpPr>
            <p:cNvPr id="48" name="TextBox 48"/>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9" name="TextBox 49"/>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0" name="TextBox 50"/>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1" name="TextBox 51"/>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2" name="TextBox 52"/>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3" name="TextBox 53"/>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4" name="TextBox 54"/>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5" name="TextBox 55"/>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6" name="TextBox 56"/>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57" name="Freeform 57"/>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5"/>
            <a:stretch>
              <a:fillRect/>
            </a:stretch>
          </a:blipFill>
        </p:spPr>
      </p:sp>
      <p:grpSp>
        <p:nvGrpSpPr>
          <p:cNvPr id="58" name="Group 58"/>
          <p:cNvGrpSpPr/>
          <p:nvPr/>
        </p:nvGrpSpPr>
        <p:grpSpPr>
          <a:xfrm>
            <a:off x="1028700" y="696247"/>
            <a:ext cx="15613811" cy="8800520"/>
            <a:chOff x="0" y="0"/>
            <a:chExt cx="4112279" cy="2317832"/>
          </a:xfrm>
        </p:grpSpPr>
        <p:sp>
          <p:nvSpPr>
            <p:cNvPr id="59" name="Freeform 59"/>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60" name="TextBox 60"/>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61" name="Group 61"/>
          <p:cNvGrpSpPr/>
          <p:nvPr/>
        </p:nvGrpSpPr>
        <p:grpSpPr>
          <a:xfrm>
            <a:off x="1540290" y="1622751"/>
            <a:ext cx="263115" cy="263115"/>
            <a:chOff x="0" y="0"/>
            <a:chExt cx="812800" cy="812800"/>
          </a:xfrm>
        </p:grpSpPr>
        <p:sp>
          <p:nvSpPr>
            <p:cNvPr id="62" name="Freeform 6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3" name="TextBox 63"/>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4" name="Group 64"/>
          <p:cNvGrpSpPr/>
          <p:nvPr/>
        </p:nvGrpSpPr>
        <p:grpSpPr>
          <a:xfrm>
            <a:off x="1540290" y="2470372"/>
            <a:ext cx="263115" cy="263115"/>
            <a:chOff x="0" y="0"/>
            <a:chExt cx="812800" cy="812800"/>
          </a:xfrm>
        </p:grpSpPr>
        <p:sp>
          <p:nvSpPr>
            <p:cNvPr id="65" name="Freeform 6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6" name="TextBox 6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7" name="Group 67"/>
          <p:cNvGrpSpPr/>
          <p:nvPr/>
        </p:nvGrpSpPr>
        <p:grpSpPr>
          <a:xfrm>
            <a:off x="1540290" y="3317993"/>
            <a:ext cx="263115" cy="263115"/>
            <a:chOff x="0" y="0"/>
            <a:chExt cx="812800" cy="812800"/>
          </a:xfrm>
        </p:grpSpPr>
        <p:sp>
          <p:nvSpPr>
            <p:cNvPr id="68" name="Freeform 6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9" name="TextBox 6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0" name="Group 70"/>
          <p:cNvGrpSpPr/>
          <p:nvPr/>
        </p:nvGrpSpPr>
        <p:grpSpPr>
          <a:xfrm>
            <a:off x="1540290" y="4165614"/>
            <a:ext cx="263115" cy="263115"/>
            <a:chOff x="0" y="0"/>
            <a:chExt cx="812800" cy="812800"/>
          </a:xfrm>
        </p:grpSpPr>
        <p:sp>
          <p:nvSpPr>
            <p:cNvPr id="71" name="Freeform 7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2" name="TextBox 7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3" name="Group 73"/>
          <p:cNvGrpSpPr/>
          <p:nvPr/>
        </p:nvGrpSpPr>
        <p:grpSpPr>
          <a:xfrm>
            <a:off x="1540290" y="5013235"/>
            <a:ext cx="263115" cy="263115"/>
            <a:chOff x="0" y="0"/>
            <a:chExt cx="812800" cy="812800"/>
          </a:xfrm>
        </p:grpSpPr>
        <p:sp>
          <p:nvSpPr>
            <p:cNvPr id="74" name="Freeform 7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5" name="TextBox 7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6" name="Group 76"/>
          <p:cNvGrpSpPr/>
          <p:nvPr/>
        </p:nvGrpSpPr>
        <p:grpSpPr>
          <a:xfrm>
            <a:off x="1540290" y="5860856"/>
            <a:ext cx="263115" cy="263115"/>
            <a:chOff x="0" y="0"/>
            <a:chExt cx="812800" cy="812800"/>
          </a:xfrm>
        </p:grpSpPr>
        <p:sp>
          <p:nvSpPr>
            <p:cNvPr id="77" name="Freeform 7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8" name="TextBox 7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9" name="Group 79"/>
          <p:cNvGrpSpPr/>
          <p:nvPr/>
        </p:nvGrpSpPr>
        <p:grpSpPr>
          <a:xfrm>
            <a:off x="1540290" y="6708477"/>
            <a:ext cx="263115" cy="263115"/>
            <a:chOff x="0" y="0"/>
            <a:chExt cx="812800" cy="812800"/>
          </a:xfrm>
        </p:grpSpPr>
        <p:sp>
          <p:nvSpPr>
            <p:cNvPr id="80" name="Freeform 8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1" name="TextBox 8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2" name="Group 82"/>
          <p:cNvGrpSpPr/>
          <p:nvPr/>
        </p:nvGrpSpPr>
        <p:grpSpPr>
          <a:xfrm>
            <a:off x="1540290" y="7556097"/>
            <a:ext cx="263115" cy="263115"/>
            <a:chOff x="0" y="0"/>
            <a:chExt cx="812800" cy="812800"/>
          </a:xfrm>
        </p:grpSpPr>
        <p:sp>
          <p:nvSpPr>
            <p:cNvPr id="83" name="Freeform 8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4" name="TextBox 8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5" name="Group 85"/>
          <p:cNvGrpSpPr/>
          <p:nvPr/>
        </p:nvGrpSpPr>
        <p:grpSpPr>
          <a:xfrm>
            <a:off x="1540290" y="8403718"/>
            <a:ext cx="263115" cy="263115"/>
            <a:chOff x="0" y="0"/>
            <a:chExt cx="812800" cy="812800"/>
          </a:xfrm>
        </p:grpSpPr>
        <p:sp>
          <p:nvSpPr>
            <p:cNvPr id="86" name="Freeform 8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7" name="TextBox 8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sp>
        <p:nvSpPr>
          <p:cNvPr id="88" name="Freeform 88"/>
          <p:cNvSpPr/>
          <p:nvPr/>
        </p:nvSpPr>
        <p:spPr>
          <a:xfrm>
            <a:off x="12863640" y="260793"/>
            <a:ext cx="3717373" cy="1319068"/>
          </a:xfrm>
          <a:custGeom>
            <a:avLst/>
            <a:gdLst/>
            <a:ahLst/>
            <a:cxnLst/>
            <a:rect l="l" t="t" r="r" b="b"/>
            <a:pathLst>
              <a:path w="3717373" h="1319068">
                <a:moveTo>
                  <a:pt x="0" y="0"/>
                </a:moveTo>
                <a:lnTo>
                  <a:pt x="3717373" y="0"/>
                </a:lnTo>
                <a:lnTo>
                  <a:pt x="3717373" y="1319068"/>
                </a:lnTo>
                <a:lnTo>
                  <a:pt x="0" y="1319068"/>
                </a:lnTo>
                <a:lnTo>
                  <a:pt x="0" y="0"/>
                </a:lnTo>
                <a:close/>
              </a:path>
            </a:pathLst>
          </a:custGeom>
          <a:blipFill>
            <a:blip r:embed="rId6"/>
            <a:stretch>
              <a:fillRect/>
            </a:stretch>
          </a:blipFill>
        </p:spPr>
      </p:sp>
      <p:sp>
        <p:nvSpPr>
          <p:cNvPr id="89" name="Freeform 89"/>
          <p:cNvSpPr/>
          <p:nvPr/>
        </p:nvSpPr>
        <p:spPr>
          <a:xfrm>
            <a:off x="1894270" y="373994"/>
            <a:ext cx="10969370" cy="2244091"/>
          </a:xfrm>
          <a:custGeom>
            <a:avLst/>
            <a:gdLst/>
            <a:ahLst/>
            <a:cxnLst/>
            <a:rect l="l" t="t" r="r" b="b"/>
            <a:pathLst>
              <a:path w="10969370" h="2244091">
                <a:moveTo>
                  <a:pt x="0" y="0"/>
                </a:moveTo>
                <a:lnTo>
                  <a:pt x="10969370" y="0"/>
                </a:lnTo>
                <a:lnTo>
                  <a:pt x="10969370" y="2244092"/>
                </a:lnTo>
                <a:lnTo>
                  <a:pt x="0" y="2244092"/>
                </a:lnTo>
                <a:lnTo>
                  <a:pt x="0" y="0"/>
                </a:lnTo>
                <a:close/>
              </a:path>
            </a:pathLst>
          </a:custGeom>
          <a:blipFill>
            <a:blip r:embed="rId7"/>
            <a:stretch>
              <a:fillRect/>
            </a:stretch>
          </a:blipFill>
        </p:spPr>
      </p:sp>
      <p:sp>
        <p:nvSpPr>
          <p:cNvPr id="90" name="Freeform 90"/>
          <p:cNvSpPr/>
          <p:nvPr/>
        </p:nvSpPr>
        <p:spPr>
          <a:xfrm>
            <a:off x="2129818" y="2937682"/>
            <a:ext cx="5249137" cy="2718978"/>
          </a:xfrm>
          <a:custGeom>
            <a:avLst/>
            <a:gdLst/>
            <a:ahLst/>
            <a:cxnLst/>
            <a:rect l="l" t="t" r="r" b="b"/>
            <a:pathLst>
              <a:path w="5249137" h="2718978">
                <a:moveTo>
                  <a:pt x="0" y="0"/>
                </a:moveTo>
                <a:lnTo>
                  <a:pt x="5249137" y="0"/>
                </a:lnTo>
                <a:lnTo>
                  <a:pt x="5249137" y="2718978"/>
                </a:lnTo>
                <a:lnTo>
                  <a:pt x="0" y="2718978"/>
                </a:lnTo>
                <a:lnTo>
                  <a:pt x="0" y="0"/>
                </a:lnTo>
                <a:close/>
              </a:path>
            </a:pathLst>
          </a:custGeom>
          <a:blipFill>
            <a:blip r:embed="rId8"/>
            <a:stretch>
              <a:fillRect/>
            </a:stretch>
          </a:blipFill>
        </p:spPr>
      </p:sp>
      <p:sp>
        <p:nvSpPr>
          <p:cNvPr id="91" name="Freeform 91"/>
          <p:cNvSpPr/>
          <p:nvPr/>
        </p:nvSpPr>
        <p:spPr>
          <a:xfrm>
            <a:off x="2607269" y="5980510"/>
            <a:ext cx="5902789" cy="2832049"/>
          </a:xfrm>
          <a:custGeom>
            <a:avLst/>
            <a:gdLst/>
            <a:ahLst/>
            <a:cxnLst/>
            <a:rect l="l" t="t" r="r" b="b"/>
            <a:pathLst>
              <a:path w="5902789" h="2832049">
                <a:moveTo>
                  <a:pt x="0" y="0"/>
                </a:moveTo>
                <a:lnTo>
                  <a:pt x="5902789" y="0"/>
                </a:lnTo>
                <a:lnTo>
                  <a:pt x="5902789" y="2832048"/>
                </a:lnTo>
                <a:lnTo>
                  <a:pt x="0" y="2832048"/>
                </a:lnTo>
                <a:lnTo>
                  <a:pt x="0" y="0"/>
                </a:lnTo>
                <a:close/>
              </a:path>
            </a:pathLst>
          </a:custGeom>
          <a:blipFill>
            <a:blip r:embed="rId9"/>
            <a:stretch>
              <a:fillRect/>
            </a:stretch>
          </a:blipFill>
        </p:spPr>
      </p:sp>
      <p:sp>
        <p:nvSpPr>
          <p:cNvPr id="92" name="Freeform 92"/>
          <p:cNvSpPr/>
          <p:nvPr/>
        </p:nvSpPr>
        <p:spPr>
          <a:xfrm>
            <a:off x="9598075" y="2770561"/>
            <a:ext cx="4842608" cy="3053221"/>
          </a:xfrm>
          <a:custGeom>
            <a:avLst/>
            <a:gdLst/>
            <a:ahLst/>
            <a:cxnLst/>
            <a:rect l="l" t="t" r="r" b="b"/>
            <a:pathLst>
              <a:path w="4842608" h="3053221">
                <a:moveTo>
                  <a:pt x="0" y="0"/>
                </a:moveTo>
                <a:lnTo>
                  <a:pt x="4842608" y="0"/>
                </a:lnTo>
                <a:lnTo>
                  <a:pt x="4842608" y="3053220"/>
                </a:lnTo>
                <a:lnTo>
                  <a:pt x="0" y="3053220"/>
                </a:lnTo>
                <a:lnTo>
                  <a:pt x="0" y="0"/>
                </a:lnTo>
                <a:close/>
              </a:path>
            </a:pathLst>
          </a:custGeom>
          <a:blipFill>
            <a:blip r:embed="rId10"/>
            <a:stretch>
              <a:fillRect/>
            </a:stretch>
          </a:blipFill>
        </p:spPr>
      </p:sp>
      <p:sp>
        <p:nvSpPr>
          <p:cNvPr id="93" name="Freeform 93"/>
          <p:cNvSpPr/>
          <p:nvPr/>
        </p:nvSpPr>
        <p:spPr>
          <a:xfrm>
            <a:off x="8835606" y="5933745"/>
            <a:ext cx="5312116" cy="2890716"/>
          </a:xfrm>
          <a:custGeom>
            <a:avLst/>
            <a:gdLst/>
            <a:ahLst/>
            <a:cxnLst/>
            <a:rect l="l" t="t" r="r" b="b"/>
            <a:pathLst>
              <a:path w="5312116" h="2890716">
                <a:moveTo>
                  <a:pt x="0" y="0"/>
                </a:moveTo>
                <a:lnTo>
                  <a:pt x="5312116" y="0"/>
                </a:lnTo>
                <a:lnTo>
                  <a:pt x="5312116" y="2890716"/>
                </a:lnTo>
                <a:lnTo>
                  <a:pt x="0" y="2890716"/>
                </a:lnTo>
                <a:lnTo>
                  <a:pt x="0" y="0"/>
                </a:lnTo>
                <a:close/>
              </a:path>
            </a:pathLst>
          </a:custGeom>
          <a:blipFill>
            <a:blip r:embed="rId11"/>
            <a:stretch>
              <a:fillRect/>
            </a:stretch>
          </a:blipFill>
        </p:spPr>
      </p:sp>
      <p:grpSp>
        <p:nvGrpSpPr>
          <p:cNvPr id="94" name="Group 94"/>
          <p:cNvGrpSpPr/>
          <p:nvPr/>
        </p:nvGrpSpPr>
        <p:grpSpPr>
          <a:xfrm>
            <a:off x="594866" y="1690137"/>
            <a:ext cx="1232729" cy="7134324"/>
            <a:chOff x="0" y="0"/>
            <a:chExt cx="1643639" cy="9512432"/>
          </a:xfrm>
        </p:grpSpPr>
        <p:sp>
          <p:nvSpPr>
            <p:cNvPr id="95" name="TextBox 95"/>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6" name="TextBox 96"/>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7" name="TextBox 97"/>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8" name="TextBox 98"/>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9" name="TextBox 99"/>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0" name="TextBox 100"/>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1" name="TextBox 101"/>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2" name="TextBox 102"/>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3" name="TextBox 103"/>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104" name="TextBox 104"/>
          <p:cNvSpPr txBox="1"/>
          <p:nvPr/>
        </p:nvSpPr>
        <p:spPr>
          <a:xfrm>
            <a:off x="10106423" y="8609671"/>
            <a:ext cx="6817350" cy="936154"/>
          </a:xfrm>
          <a:prstGeom prst="rect">
            <a:avLst/>
          </a:prstGeom>
        </p:spPr>
        <p:txBody>
          <a:bodyPr lIns="0" tIns="0" rIns="0" bIns="0" rtlCol="0" anchor="t">
            <a:spAutoFit/>
          </a:bodyPr>
          <a:lstStyle/>
          <a:p>
            <a:pPr algn="ctr">
              <a:lnSpc>
                <a:spcPts val="7279"/>
              </a:lnSpc>
            </a:pPr>
            <a:r>
              <a:rPr lang="en-US" sz="5199" u="sng" dirty="0" err="1">
                <a:solidFill>
                  <a:srgbClr val="503D36"/>
                </a:solidFill>
                <a:latin typeface="PT Serif Bold"/>
                <a:hlinkClick r:id="rId12" tooltip="https://naurok.com.ua/post/organizaciya-inklyuzivnogo-navchannya?fbclid=IwAR1RSCwgCF_R9bT_eGD8aX0f1ozyTSeMGb_FedgHT9sSFK6hQUM4G9LgDhA"/>
              </a:rPr>
              <a:t>Огляд</a:t>
            </a:r>
            <a:r>
              <a:rPr lang="en-US" sz="5199" u="sng" dirty="0">
                <a:solidFill>
                  <a:srgbClr val="503D36"/>
                </a:solidFill>
                <a:latin typeface="PT Serif Bold"/>
                <a:hlinkClick r:id="rId12" tooltip="https://naurok.com.ua/post/organizaciya-inklyuzivnogo-navchannya?fbclid=IwAR1RSCwgCF_R9bT_eGD8aX0f1ozyTSeMGb_FedgHT9sSFK6hQUM4G9LgDhA"/>
              </a:rPr>
              <a:t> </a:t>
            </a:r>
            <a:r>
              <a:rPr lang="en-US" sz="5199" u="sng" dirty="0" err="1">
                <a:solidFill>
                  <a:srgbClr val="503D36"/>
                </a:solidFill>
                <a:latin typeface="PT Serif Bold"/>
                <a:hlinkClick r:id="rId12" tooltip="https://naurok.com.ua/post/organizaciya-inklyuzivnogo-navchannya?fbclid=IwAR1RSCwgCF_R9bT_eGD8aX0f1ozyTSeMGb_FedgHT9sSFK6hQUM4G9LgDhA"/>
              </a:rPr>
              <a:t>курсі</a:t>
            </a:r>
            <a:r>
              <a:rPr lang="en-US" sz="5199" u="sng" dirty="0" err="1">
                <a:solidFill>
                  <a:srgbClr val="3366FF"/>
                </a:solidFill>
                <a:latin typeface="PT Serif Bold"/>
              </a:rPr>
              <a:t>в</a:t>
            </a:r>
            <a:endParaRPr lang="en-US" sz="5199" u="sng" dirty="0">
              <a:solidFill>
                <a:srgbClr val="3366FF"/>
              </a:solidFill>
              <a:latin typeface="PT Serif Bold"/>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sp>
        <p:nvSpPr>
          <p:cNvPr id="2" name="Freeform 2"/>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 xmlns:asvg="http://schemas.microsoft.com/office/drawing/2016/SVG/main" r:embed="rId3"/>
                </a:ext>
              </a:extLst>
            </a:blip>
            <a:stretch>
              <a:fillRect r="-90379" b="-3737"/>
            </a:stretch>
          </a:blipFill>
        </p:spPr>
      </p:sp>
      <p:sp>
        <p:nvSpPr>
          <p:cNvPr id="3" name="Freeform 3"/>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 xmlns:asvg="http://schemas.microsoft.com/office/drawing/2016/SVG/main" r:embed="rId3"/>
                </a:ext>
              </a:extLst>
            </a:blip>
            <a:stretch>
              <a:fillRect l="-90379" t="-3737"/>
            </a:stretch>
          </a:blipFill>
        </p:spPr>
      </p:sp>
      <p:grpSp>
        <p:nvGrpSpPr>
          <p:cNvPr id="4" name="Group 4"/>
          <p:cNvGrpSpPr/>
          <p:nvPr/>
        </p:nvGrpSpPr>
        <p:grpSpPr>
          <a:xfrm>
            <a:off x="15256948" y="1331671"/>
            <a:ext cx="2186870" cy="1191585"/>
            <a:chOff x="0" y="0"/>
            <a:chExt cx="2915827" cy="1588780"/>
          </a:xfrm>
        </p:grpSpPr>
        <p:grpSp>
          <p:nvGrpSpPr>
            <p:cNvPr id="5" name="Group 5"/>
            <p:cNvGrpSpPr/>
            <p:nvPr/>
          </p:nvGrpSpPr>
          <p:grpSpPr>
            <a:xfrm>
              <a:off x="0" y="0"/>
              <a:ext cx="2915827" cy="1588780"/>
              <a:chOff x="0" y="0"/>
              <a:chExt cx="595553" cy="324506"/>
            </a:xfrm>
          </p:grpSpPr>
          <p:sp>
            <p:nvSpPr>
              <p:cNvPr id="6" name="Freeform 6"/>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7" name="TextBox 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8" name="Group 8"/>
            <p:cNvGrpSpPr/>
            <p:nvPr/>
          </p:nvGrpSpPr>
          <p:grpSpPr>
            <a:xfrm>
              <a:off x="135707" y="117213"/>
              <a:ext cx="2664410" cy="1354354"/>
              <a:chOff x="0" y="0"/>
              <a:chExt cx="544201" cy="276625"/>
            </a:xfrm>
          </p:grpSpPr>
          <p:sp>
            <p:nvSpPr>
              <p:cNvPr id="9" name="Freeform 9"/>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10" name="TextBox 1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1" name="Group 11"/>
          <p:cNvGrpSpPr/>
          <p:nvPr/>
        </p:nvGrpSpPr>
        <p:grpSpPr>
          <a:xfrm>
            <a:off x="15256948" y="2618086"/>
            <a:ext cx="2186870" cy="1191585"/>
            <a:chOff x="0" y="0"/>
            <a:chExt cx="2915827" cy="1588780"/>
          </a:xfrm>
        </p:grpSpPr>
        <p:grpSp>
          <p:nvGrpSpPr>
            <p:cNvPr id="12" name="Group 12"/>
            <p:cNvGrpSpPr/>
            <p:nvPr/>
          </p:nvGrpSpPr>
          <p:grpSpPr>
            <a:xfrm>
              <a:off x="0" y="0"/>
              <a:ext cx="2915827" cy="1588780"/>
              <a:chOff x="0" y="0"/>
              <a:chExt cx="595553" cy="324506"/>
            </a:xfrm>
          </p:grpSpPr>
          <p:sp>
            <p:nvSpPr>
              <p:cNvPr id="13" name="Freeform 13"/>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14" name="TextBox 1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5" name="Group 15"/>
            <p:cNvGrpSpPr/>
            <p:nvPr/>
          </p:nvGrpSpPr>
          <p:grpSpPr>
            <a:xfrm>
              <a:off x="135707" y="117213"/>
              <a:ext cx="2664410" cy="1354354"/>
              <a:chOff x="0" y="0"/>
              <a:chExt cx="544201" cy="276625"/>
            </a:xfrm>
          </p:grpSpPr>
          <p:sp>
            <p:nvSpPr>
              <p:cNvPr id="16" name="Freeform 16"/>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8" name="Group 18"/>
          <p:cNvGrpSpPr/>
          <p:nvPr/>
        </p:nvGrpSpPr>
        <p:grpSpPr>
          <a:xfrm>
            <a:off x="15256948" y="3904921"/>
            <a:ext cx="2186870" cy="1191585"/>
            <a:chOff x="0" y="0"/>
            <a:chExt cx="2915827" cy="1588780"/>
          </a:xfrm>
        </p:grpSpPr>
        <p:grpSp>
          <p:nvGrpSpPr>
            <p:cNvPr id="19" name="Group 19"/>
            <p:cNvGrpSpPr/>
            <p:nvPr/>
          </p:nvGrpSpPr>
          <p:grpSpPr>
            <a:xfrm>
              <a:off x="0" y="0"/>
              <a:ext cx="2915827" cy="1588780"/>
              <a:chOff x="0" y="0"/>
              <a:chExt cx="595553" cy="324506"/>
            </a:xfrm>
          </p:grpSpPr>
          <p:sp>
            <p:nvSpPr>
              <p:cNvPr id="20" name="Freeform 20"/>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21" name="TextBox 2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2" name="Group 22"/>
            <p:cNvGrpSpPr/>
            <p:nvPr/>
          </p:nvGrpSpPr>
          <p:grpSpPr>
            <a:xfrm>
              <a:off x="135707" y="117213"/>
              <a:ext cx="2664410" cy="1354354"/>
              <a:chOff x="0" y="0"/>
              <a:chExt cx="544201" cy="276625"/>
            </a:xfrm>
          </p:grpSpPr>
          <p:sp>
            <p:nvSpPr>
              <p:cNvPr id="23" name="Freeform 2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5" name="Group 25"/>
          <p:cNvGrpSpPr/>
          <p:nvPr/>
        </p:nvGrpSpPr>
        <p:grpSpPr>
          <a:xfrm>
            <a:off x="15256948" y="5190915"/>
            <a:ext cx="2186870" cy="1191585"/>
            <a:chOff x="0" y="0"/>
            <a:chExt cx="2915827" cy="1588780"/>
          </a:xfrm>
        </p:grpSpPr>
        <p:grpSp>
          <p:nvGrpSpPr>
            <p:cNvPr id="26" name="Group 26"/>
            <p:cNvGrpSpPr/>
            <p:nvPr/>
          </p:nvGrpSpPr>
          <p:grpSpPr>
            <a:xfrm>
              <a:off x="0" y="0"/>
              <a:ext cx="2915827" cy="1588780"/>
              <a:chOff x="0" y="0"/>
              <a:chExt cx="595553" cy="324506"/>
            </a:xfrm>
          </p:grpSpPr>
          <p:sp>
            <p:nvSpPr>
              <p:cNvPr id="27" name="Freeform 27"/>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28" name="TextBox 2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9" name="Group 29"/>
            <p:cNvGrpSpPr/>
            <p:nvPr/>
          </p:nvGrpSpPr>
          <p:grpSpPr>
            <a:xfrm>
              <a:off x="135707" y="117213"/>
              <a:ext cx="2664410" cy="1354354"/>
              <a:chOff x="0" y="0"/>
              <a:chExt cx="544201" cy="276625"/>
            </a:xfrm>
          </p:grpSpPr>
          <p:sp>
            <p:nvSpPr>
              <p:cNvPr id="30" name="Freeform 30"/>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31" name="TextBox 3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2" name="Group 32"/>
          <p:cNvGrpSpPr/>
          <p:nvPr/>
        </p:nvGrpSpPr>
        <p:grpSpPr>
          <a:xfrm>
            <a:off x="15256948" y="6477329"/>
            <a:ext cx="2186870" cy="1191585"/>
            <a:chOff x="0" y="0"/>
            <a:chExt cx="2915827" cy="1588780"/>
          </a:xfrm>
        </p:grpSpPr>
        <p:grpSp>
          <p:nvGrpSpPr>
            <p:cNvPr id="33" name="Group 33"/>
            <p:cNvGrpSpPr/>
            <p:nvPr/>
          </p:nvGrpSpPr>
          <p:grpSpPr>
            <a:xfrm>
              <a:off x="0" y="0"/>
              <a:ext cx="2915827" cy="1588780"/>
              <a:chOff x="0" y="0"/>
              <a:chExt cx="595553" cy="324506"/>
            </a:xfrm>
          </p:grpSpPr>
          <p:sp>
            <p:nvSpPr>
              <p:cNvPr id="34" name="Freeform 34"/>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35" name="TextBox 3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6" name="Group 36"/>
            <p:cNvGrpSpPr/>
            <p:nvPr/>
          </p:nvGrpSpPr>
          <p:grpSpPr>
            <a:xfrm>
              <a:off x="135707" y="117213"/>
              <a:ext cx="2664410" cy="1354354"/>
              <a:chOff x="0" y="0"/>
              <a:chExt cx="544201" cy="276625"/>
            </a:xfrm>
          </p:grpSpPr>
          <p:sp>
            <p:nvSpPr>
              <p:cNvPr id="37" name="Freeform 37"/>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38" name="TextBox 3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9" name="Group 39"/>
          <p:cNvGrpSpPr/>
          <p:nvPr/>
        </p:nvGrpSpPr>
        <p:grpSpPr>
          <a:xfrm>
            <a:off x="15256948" y="7763743"/>
            <a:ext cx="2186870" cy="1191585"/>
            <a:chOff x="0" y="0"/>
            <a:chExt cx="2915827" cy="1588780"/>
          </a:xfrm>
        </p:grpSpPr>
        <p:grpSp>
          <p:nvGrpSpPr>
            <p:cNvPr id="40" name="Group 40"/>
            <p:cNvGrpSpPr/>
            <p:nvPr/>
          </p:nvGrpSpPr>
          <p:grpSpPr>
            <a:xfrm>
              <a:off x="0" y="0"/>
              <a:ext cx="2915827" cy="1588780"/>
              <a:chOff x="0" y="0"/>
              <a:chExt cx="595553" cy="324506"/>
            </a:xfrm>
          </p:grpSpPr>
          <p:sp>
            <p:nvSpPr>
              <p:cNvPr id="41" name="Freeform 41"/>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42" name="TextBox 42"/>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43" name="Group 43"/>
            <p:cNvGrpSpPr/>
            <p:nvPr/>
          </p:nvGrpSpPr>
          <p:grpSpPr>
            <a:xfrm>
              <a:off x="135707" y="117213"/>
              <a:ext cx="2664410" cy="1354354"/>
              <a:chOff x="0" y="0"/>
              <a:chExt cx="544201" cy="276625"/>
            </a:xfrm>
          </p:grpSpPr>
          <p:sp>
            <p:nvSpPr>
              <p:cNvPr id="44" name="Freeform 44"/>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45" name="TextBox 4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sp>
        <p:nvSpPr>
          <p:cNvPr id="46" name="Freeform 46"/>
          <p:cNvSpPr/>
          <p:nvPr/>
        </p:nvSpPr>
        <p:spPr>
          <a:xfrm rot="5400000">
            <a:off x="13111944" y="4512960"/>
            <a:ext cx="7623658" cy="1261080"/>
          </a:xfrm>
          <a:custGeom>
            <a:avLst/>
            <a:gdLst/>
            <a:ahLst/>
            <a:cxnLst/>
            <a:rect l="l" t="t" r="r" b="b"/>
            <a:pathLst>
              <a:path w="7623658" h="1261080">
                <a:moveTo>
                  <a:pt x="0" y="0"/>
                </a:moveTo>
                <a:lnTo>
                  <a:pt x="7623658" y="0"/>
                </a:lnTo>
                <a:lnTo>
                  <a:pt x="7623658" y="1261080"/>
                </a:lnTo>
                <a:lnTo>
                  <a:pt x="0" y="1261080"/>
                </a:lnTo>
                <a:lnTo>
                  <a:pt x="0" y="0"/>
                </a:lnTo>
                <a:close/>
              </a:path>
            </a:pathLst>
          </a:custGeom>
          <a:blipFill>
            <a:blip r:embed="rId4"/>
            <a:stretch>
              <a:fillRect/>
            </a:stretch>
          </a:blipFill>
        </p:spPr>
      </p:sp>
      <p:grpSp>
        <p:nvGrpSpPr>
          <p:cNvPr id="47" name="Group 47"/>
          <p:cNvGrpSpPr/>
          <p:nvPr/>
        </p:nvGrpSpPr>
        <p:grpSpPr>
          <a:xfrm>
            <a:off x="661541" y="1470992"/>
            <a:ext cx="1232729" cy="7134324"/>
            <a:chOff x="0" y="0"/>
            <a:chExt cx="1643639" cy="9512432"/>
          </a:xfrm>
        </p:grpSpPr>
        <p:sp>
          <p:nvSpPr>
            <p:cNvPr id="48" name="TextBox 48"/>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9" name="TextBox 49"/>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0" name="TextBox 50"/>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1" name="TextBox 51"/>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2" name="TextBox 52"/>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3" name="TextBox 53"/>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4" name="TextBox 54"/>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5" name="TextBox 55"/>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6" name="TextBox 56"/>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57" name="Freeform 57"/>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5"/>
            <a:stretch>
              <a:fillRect/>
            </a:stretch>
          </a:blipFill>
        </p:spPr>
      </p:sp>
      <p:grpSp>
        <p:nvGrpSpPr>
          <p:cNvPr id="58" name="Group 58"/>
          <p:cNvGrpSpPr/>
          <p:nvPr/>
        </p:nvGrpSpPr>
        <p:grpSpPr>
          <a:xfrm>
            <a:off x="1028700" y="790655"/>
            <a:ext cx="15613811" cy="8800520"/>
            <a:chOff x="0" y="0"/>
            <a:chExt cx="4112279" cy="2317832"/>
          </a:xfrm>
        </p:grpSpPr>
        <p:sp>
          <p:nvSpPr>
            <p:cNvPr id="59" name="Freeform 59"/>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60" name="TextBox 60"/>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61" name="Group 61"/>
          <p:cNvGrpSpPr/>
          <p:nvPr/>
        </p:nvGrpSpPr>
        <p:grpSpPr>
          <a:xfrm>
            <a:off x="1540290" y="1622751"/>
            <a:ext cx="263115" cy="263115"/>
            <a:chOff x="0" y="0"/>
            <a:chExt cx="812800" cy="812800"/>
          </a:xfrm>
        </p:grpSpPr>
        <p:sp>
          <p:nvSpPr>
            <p:cNvPr id="62" name="Freeform 6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3" name="TextBox 63"/>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4" name="Group 64"/>
          <p:cNvGrpSpPr/>
          <p:nvPr/>
        </p:nvGrpSpPr>
        <p:grpSpPr>
          <a:xfrm>
            <a:off x="1540290" y="2470372"/>
            <a:ext cx="263115" cy="263115"/>
            <a:chOff x="0" y="0"/>
            <a:chExt cx="812800" cy="812800"/>
          </a:xfrm>
        </p:grpSpPr>
        <p:sp>
          <p:nvSpPr>
            <p:cNvPr id="65" name="Freeform 6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6" name="TextBox 6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7" name="Group 67"/>
          <p:cNvGrpSpPr/>
          <p:nvPr/>
        </p:nvGrpSpPr>
        <p:grpSpPr>
          <a:xfrm>
            <a:off x="1540290" y="3317993"/>
            <a:ext cx="263115" cy="263115"/>
            <a:chOff x="0" y="0"/>
            <a:chExt cx="812800" cy="812800"/>
          </a:xfrm>
        </p:grpSpPr>
        <p:sp>
          <p:nvSpPr>
            <p:cNvPr id="68" name="Freeform 6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9" name="TextBox 6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0" name="Group 70"/>
          <p:cNvGrpSpPr/>
          <p:nvPr/>
        </p:nvGrpSpPr>
        <p:grpSpPr>
          <a:xfrm>
            <a:off x="1540290" y="4165614"/>
            <a:ext cx="263115" cy="263115"/>
            <a:chOff x="0" y="0"/>
            <a:chExt cx="812800" cy="812800"/>
          </a:xfrm>
        </p:grpSpPr>
        <p:sp>
          <p:nvSpPr>
            <p:cNvPr id="71" name="Freeform 7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2" name="TextBox 7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3" name="Group 73"/>
          <p:cNvGrpSpPr/>
          <p:nvPr/>
        </p:nvGrpSpPr>
        <p:grpSpPr>
          <a:xfrm>
            <a:off x="1540290" y="5013235"/>
            <a:ext cx="263115" cy="263115"/>
            <a:chOff x="0" y="0"/>
            <a:chExt cx="812800" cy="812800"/>
          </a:xfrm>
        </p:grpSpPr>
        <p:sp>
          <p:nvSpPr>
            <p:cNvPr id="74" name="Freeform 7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5" name="TextBox 7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6" name="Group 76"/>
          <p:cNvGrpSpPr/>
          <p:nvPr/>
        </p:nvGrpSpPr>
        <p:grpSpPr>
          <a:xfrm>
            <a:off x="1540290" y="5860856"/>
            <a:ext cx="263115" cy="263115"/>
            <a:chOff x="0" y="0"/>
            <a:chExt cx="812800" cy="812800"/>
          </a:xfrm>
        </p:grpSpPr>
        <p:sp>
          <p:nvSpPr>
            <p:cNvPr id="77" name="Freeform 7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8" name="TextBox 7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9" name="Group 79"/>
          <p:cNvGrpSpPr/>
          <p:nvPr/>
        </p:nvGrpSpPr>
        <p:grpSpPr>
          <a:xfrm>
            <a:off x="1540290" y="6708477"/>
            <a:ext cx="263115" cy="263115"/>
            <a:chOff x="0" y="0"/>
            <a:chExt cx="812800" cy="812800"/>
          </a:xfrm>
        </p:grpSpPr>
        <p:sp>
          <p:nvSpPr>
            <p:cNvPr id="80" name="Freeform 8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1" name="TextBox 8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2" name="Group 82"/>
          <p:cNvGrpSpPr/>
          <p:nvPr/>
        </p:nvGrpSpPr>
        <p:grpSpPr>
          <a:xfrm>
            <a:off x="1540290" y="7556097"/>
            <a:ext cx="263115" cy="263115"/>
            <a:chOff x="0" y="0"/>
            <a:chExt cx="812800" cy="812800"/>
          </a:xfrm>
        </p:grpSpPr>
        <p:sp>
          <p:nvSpPr>
            <p:cNvPr id="83" name="Freeform 8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4" name="TextBox 8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5" name="Group 85"/>
          <p:cNvGrpSpPr/>
          <p:nvPr/>
        </p:nvGrpSpPr>
        <p:grpSpPr>
          <a:xfrm>
            <a:off x="1540290" y="8403718"/>
            <a:ext cx="263115" cy="263115"/>
            <a:chOff x="0" y="0"/>
            <a:chExt cx="812800" cy="812800"/>
          </a:xfrm>
        </p:grpSpPr>
        <p:sp>
          <p:nvSpPr>
            <p:cNvPr id="86" name="Freeform 8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7" name="TextBox 8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sp>
        <p:nvSpPr>
          <p:cNvPr id="88" name="Freeform 88"/>
          <p:cNvSpPr/>
          <p:nvPr/>
        </p:nvSpPr>
        <p:spPr>
          <a:xfrm>
            <a:off x="2262618" y="283934"/>
            <a:ext cx="12625982" cy="1601932"/>
          </a:xfrm>
          <a:custGeom>
            <a:avLst/>
            <a:gdLst/>
            <a:ahLst/>
            <a:cxnLst/>
            <a:rect l="l" t="t" r="r" b="b"/>
            <a:pathLst>
              <a:path w="12625982" h="1601932">
                <a:moveTo>
                  <a:pt x="0" y="0"/>
                </a:moveTo>
                <a:lnTo>
                  <a:pt x="12625982" y="0"/>
                </a:lnTo>
                <a:lnTo>
                  <a:pt x="12625982" y="1601932"/>
                </a:lnTo>
                <a:lnTo>
                  <a:pt x="0" y="1601932"/>
                </a:lnTo>
                <a:lnTo>
                  <a:pt x="0" y="0"/>
                </a:lnTo>
                <a:close/>
              </a:path>
            </a:pathLst>
          </a:custGeom>
          <a:blipFill>
            <a:blip r:embed="rId6"/>
            <a:stretch>
              <a:fillRect/>
            </a:stretch>
          </a:blipFill>
        </p:spPr>
      </p:sp>
      <p:sp>
        <p:nvSpPr>
          <p:cNvPr id="89" name="Freeform 89"/>
          <p:cNvSpPr/>
          <p:nvPr/>
        </p:nvSpPr>
        <p:spPr>
          <a:xfrm>
            <a:off x="12145321" y="4886642"/>
            <a:ext cx="4147912" cy="5144697"/>
          </a:xfrm>
          <a:custGeom>
            <a:avLst/>
            <a:gdLst/>
            <a:ahLst/>
            <a:cxnLst/>
            <a:rect l="l" t="t" r="r" b="b"/>
            <a:pathLst>
              <a:path w="4147912" h="5144697">
                <a:moveTo>
                  <a:pt x="0" y="0"/>
                </a:moveTo>
                <a:lnTo>
                  <a:pt x="4147912" y="0"/>
                </a:lnTo>
                <a:lnTo>
                  <a:pt x="4147912" y="5144698"/>
                </a:lnTo>
                <a:lnTo>
                  <a:pt x="0" y="5144698"/>
                </a:lnTo>
                <a:lnTo>
                  <a:pt x="0" y="0"/>
                </a:lnTo>
                <a:close/>
              </a:path>
            </a:pathLst>
          </a:custGeom>
          <a:blipFill>
            <a:blip r:embed="rId7">
              <a:extLst>
                <a:ext uri="{96DAC541-7B7A-43D3-8B79-37D633B846F1}">
                  <asvg:svgBlip xmlns="" xmlns:asvg="http://schemas.microsoft.com/office/drawing/2016/SVG/main" r:embed="rId8"/>
                </a:ext>
              </a:extLst>
            </a:blip>
            <a:stretch>
              <a:fillRect/>
            </a:stretch>
          </a:blipFill>
        </p:spPr>
      </p:sp>
      <p:grpSp>
        <p:nvGrpSpPr>
          <p:cNvPr id="90" name="Group 90"/>
          <p:cNvGrpSpPr/>
          <p:nvPr/>
        </p:nvGrpSpPr>
        <p:grpSpPr>
          <a:xfrm>
            <a:off x="594866" y="1690137"/>
            <a:ext cx="1232729" cy="7134324"/>
            <a:chOff x="0" y="0"/>
            <a:chExt cx="1643639" cy="9512432"/>
          </a:xfrm>
        </p:grpSpPr>
        <p:sp>
          <p:nvSpPr>
            <p:cNvPr id="91" name="TextBox 91"/>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2" name="TextBox 92"/>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3" name="TextBox 93"/>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4" name="TextBox 94"/>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5" name="TextBox 95"/>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6" name="TextBox 96"/>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7" name="TextBox 97"/>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8" name="TextBox 98"/>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9" name="TextBox 99"/>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100" name="TextBox 100"/>
          <p:cNvSpPr txBox="1"/>
          <p:nvPr/>
        </p:nvSpPr>
        <p:spPr>
          <a:xfrm>
            <a:off x="594866" y="716606"/>
            <a:ext cx="10976468" cy="887095"/>
          </a:xfrm>
          <a:prstGeom prst="rect">
            <a:avLst/>
          </a:prstGeom>
        </p:spPr>
        <p:txBody>
          <a:bodyPr lIns="0" tIns="0" rIns="0" bIns="0" rtlCol="0" anchor="t">
            <a:spAutoFit/>
          </a:bodyPr>
          <a:lstStyle/>
          <a:p>
            <a:pPr algn="ctr">
              <a:lnSpc>
                <a:spcPts val="7279"/>
              </a:lnSpc>
            </a:pPr>
            <a:endParaRPr/>
          </a:p>
        </p:txBody>
      </p:sp>
      <p:sp>
        <p:nvSpPr>
          <p:cNvPr id="101" name="TextBox 101"/>
          <p:cNvSpPr txBox="1"/>
          <p:nvPr/>
        </p:nvSpPr>
        <p:spPr>
          <a:xfrm>
            <a:off x="7289609" y="8510066"/>
            <a:ext cx="4281726" cy="887095"/>
          </a:xfrm>
          <a:prstGeom prst="rect">
            <a:avLst/>
          </a:prstGeom>
        </p:spPr>
        <p:txBody>
          <a:bodyPr lIns="0" tIns="0" rIns="0" bIns="0" rtlCol="0" anchor="t">
            <a:spAutoFit/>
          </a:bodyPr>
          <a:lstStyle/>
          <a:p>
            <a:pPr algn="ctr">
              <a:lnSpc>
                <a:spcPts val="7279"/>
              </a:lnSpc>
            </a:pPr>
            <a:r>
              <a:rPr lang="en-US" sz="5199" u="sng">
                <a:solidFill>
                  <a:srgbClr val="503D36"/>
                </a:solidFill>
                <a:latin typeface="PT Serif Bold"/>
                <a:hlinkClick r:id="rId9" tooltip="https://imzo.gov.ua/events/pidvyshchennia-kvalifikatsii-za-osvitn-oiu-prohramoiu-movlennieva-kul-tura-v-diial-nosti-suchasnoho-pedahoha/?fbclid=IwAR310tV_5n9blGr9nqWOb1Iu_8YjDzxjlrLUFkYnbFVYUhVafz70V4juY2M"/>
              </a:rPr>
              <a:t>Переглянути</a:t>
            </a:r>
          </a:p>
        </p:txBody>
      </p:sp>
      <p:sp>
        <p:nvSpPr>
          <p:cNvPr id="102" name="TextBox 102"/>
          <p:cNvSpPr txBox="1"/>
          <p:nvPr/>
        </p:nvSpPr>
        <p:spPr>
          <a:xfrm>
            <a:off x="2342848" y="1665193"/>
            <a:ext cx="13501807" cy="1321884"/>
          </a:xfrm>
          <a:prstGeom prst="rect">
            <a:avLst/>
          </a:prstGeom>
        </p:spPr>
        <p:txBody>
          <a:bodyPr lIns="0" tIns="0" rIns="0" bIns="0" rtlCol="0" anchor="t">
            <a:spAutoFit/>
          </a:bodyPr>
          <a:lstStyle/>
          <a:p>
            <a:pPr algn="ctr">
              <a:lnSpc>
                <a:spcPts val="5365"/>
              </a:lnSpc>
              <a:spcBef>
                <a:spcPct val="0"/>
              </a:spcBef>
            </a:pPr>
            <a:r>
              <a:rPr lang="en-US" sz="3832">
                <a:solidFill>
                  <a:srgbClr val="503D36"/>
                </a:solidFill>
                <a:latin typeface="Sniglet"/>
              </a:rPr>
              <a:t>Підвищення кваліфікації за освітньою програмою </a:t>
            </a:r>
          </a:p>
          <a:p>
            <a:pPr algn="ctr">
              <a:lnSpc>
                <a:spcPts val="5365"/>
              </a:lnSpc>
              <a:spcBef>
                <a:spcPct val="0"/>
              </a:spcBef>
            </a:pPr>
            <a:r>
              <a:rPr lang="en-US" sz="3832">
                <a:solidFill>
                  <a:srgbClr val="503D36"/>
                </a:solidFill>
                <a:latin typeface="Sniglet"/>
              </a:rPr>
              <a:t>«Мовленнєва культура в діяльності сучасного педагога»</a:t>
            </a:r>
          </a:p>
        </p:txBody>
      </p:sp>
      <p:sp>
        <p:nvSpPr>
          <p:cNvPr id="103" name="TextBox 103"/>
          <p:cNvSpPr txBox="1"/>
          <p:nvPr/>
        </p:nvSpPr>
        <p:spPr>
          <a:xfrm>
            <a:off x="9139238" y="4819967"/>
            <a:ext cx="9525" cy="580390"/>
          </a:xfrm>
          <a:prstGeom prst="rect">
            <a:avLst/>
          </a:prstGeom>
        </p:spPr>
        <p:txBody>
          <a:bodyPr lIns="0" tIns="0" rIns="0" bIns="0" rtlCol="0" anchor="t">
            <a:spAutoFit/>
          </a:bodyPr>
          <a:lstStyle/>
          <a:p>
            <a:pPr algn="ctr">
              <a:lnSpc>
                <a:spcPts val="4759"/>
              </a:lnSpc>
            </a:pPr>
            <a:endParaRPr/>
          </a:p>
        </p:txBody>
      </p:sp>
      <p:sp>
        <p:nvSpPr>
          <p:cNvPr id="104" name="TextBox 104"/>
          <p:cNvSpPr txBox="1"/>
          <p:nvPr/>
        </p:nvSpPr>
        <p:spPr>
          <a:xfrm>
            <a:off x="4309695" y="7207670"/>
            <a:ext cx="5420201" cy="556073"/>
          </a:xfrm>
          <a:prstGeom prst="rect">
            <a:avLst/>
          </a:prstGeom>
        </p:spPr>
        <p:txBody>
          <a:bodyPr lIns="0" tIns="0" rIns="0" bIns="0" rtlCol="0" anchor="t">
            <a:spAutoFit/>
          </a:bodyPr>
          <a:lstStyle/>
          <a:p>
            <a:pPr algn="ctr">
              <a:lnSpc>
                <a:spcPts val="4525"/>
              </a:lnSpc>
              <a:spcBef>
                <a:spcPct val="0"/>
              </a:spcBef>
            </a:pPr>
            <a:r>
              <a:rPr lang="en-US" sz="3232">
                <a:solidFill>
                  <a:srgbClr val="503D36"/>
                </a:solidFill>
                <a:latin typeface="Sniglet"/>
              </a:rPr>
              <a:t>Участь у заході безоплатна</a:t>
            </a:r>
          </a:p>
        </p:txBody>
      </p:sp>
      <p:sp>
        <p:nvSpPr>
          <p:cNvPr id="105" name="TextBox 105"/>
          <p:cNvSpPr txBox="1"/>
          <p:nvPr/>
        </p:nvSpPr>
        <p:spPr>
          <a:xfrm>
            <a:off x="2342848" y="3413824"/>
            <a:ext cx="9605489" cy="3191510"/>
          </a:xfrm>
          <a:prstGeom prst="rect">
            <a:avLst/>
          </a:prstGeom>
        </p:spPr>
        <p:txBody>
          <a:bodyPr lIns="0" tIns="0" rIns="0" bIns="0" rtlCol="0" anchor="t">
            <a:spAutoFit/>
          </a:bodyPr>
          <a:lstStyle/>
          <a:p>
            <a:pPr algn="ctr">
              <a:lnSpc>
                <a:spcPts val="3640"/>
              </a:lnSpc>
            </a:pPr>
            <a:r>
              <a:rPr lang="en-US" sz="2600">
                <a:solidFill>
                  <a:srgbClr val="503D36"/>
                </a:solidFill>
                <a:latin typeface="Sniglet"/>
              </a:rPr>
              <a:t>За результатами навчання учасник/учасниця мають змогу отримати сертифікат про підвищення кваліфікації на 0,3 години/0,1 ЄКТС; 0,6 годин/0,2 ЄКТС; 15 годин/ 0,5 ЄКТС за темами: «Інтегрований курс мовно-літературної галузі Нової української школи; «Мовна і мовленнєва компетентності»; «Інклюзія в умовах освітніх викликів. Підтримка дітей з особливими освітніми потребами».</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sp>
        <p:nvSpPr>
          <p:cNvPr id="2" name="Freeform 2"/>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 xmlns:asvg="http://schemas.microsoft.com/office/drawing/2016/SVG/main" r:embed="rId3"/>
                </a:ext>
              </a:extLst>
            </a:blip>
            <a:stretch>
              <a:fillRect r="-90379" b="-3737"/>
            </a:stretch>
          </a:blipFill>
        </p:spPr>
      </p:sp>
      <p:sp>
        <p:nvSpPr>
          <p:cNvPr id="3" name="Freeform 3"/>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 xmlns:asvg="http://schemas.microsoft.com/office/drawing/2016/SVG/main" r:embed="rId3"/>
                </a:ext>
              </a:extLst>
            </a:blip>
            <a:stretch>
              <a:fillRect l="-90379" t="-3737"/>
            </a:stretch>
          </a:blipFill>
        </p:spPr>
      </p:sp>
      <p:grpSp>
        <p:nvGrpSpPr>
          <p:cNvPr id="4" name="Group 4"/>
          <p:cNvGrpSpPr/>
          <p:nvPr/>
        </p:nvGrpSpPr>
        <p:grpSpPr>
          <a:xfrm>
            <a:off x="15256948" y="1331671"/>
            <a:ext cx="2186870" cy="1191585"/>
            <a:chOff x="0" y="0"/>
            <a:chExt cx="2915827" cy="1588780"/>
          </a:xfrm>
        </p:grpSpPr>
        <p:grpSp>
          <p:nvGrpSpPr>
            <p:cNvPr id="5" name="Group 5"/>
            <p:cNvGrpSpPr/>
            <p:nvPr/>
          </p:nvGrpSpPr>
          <p:grpSpPr>
            <a:xfrm>
              <a:off x="0" y="0"/>
              <a:ext cx="2915827" cy="1588780"/>
              <a:chOff x="0" y="0"/>
              <a:chExt cx="595553" cy="324506"/>
            </a:xfrm>
          </p:grpSpPr>
          <p:sp>
            <p:nvSpPr>
              <p:cNvPr id="6" name="Freeform 6"/>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7" name="TextBox 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8" name="Group 8"/>
            <p:cNvGrpSpPr/>
            <p:nvPr/>
          </p:nvGrpSpPr>
          <p:grpSpPr>
            <a:xfrm>
              <a:off x="135707" y="117213"/>
              <a:ext cx="2664410" cy="1354354"/>
              <a:chOff x="0" y="0"/>
              <a:chExt cx="544201" cy="276625"/>
            </a:xfrm>
          </p:grpSpPr>
          <p:sp>
            <p:nvSpPr>
              <p:cNvPr id="9" name="Freeform 9"/>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10" name="TextBox 1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1" name="Group 11"/>
          <p:cNvGrpSpPr/>
          <p:nvPr/>
        </p:nvGrpSpPr>
        <p:grpSpPr>
          <a:xfrm>
            <a:off x="15256948" y="2618086"/>
            <a:ext cx="2186870" cy="1191585"/>
            <a:chOff x="0" y="0"/>
            <a:chExt cx="2915827" cy="1588780"/>
          </a:xfrm>
        </p:grpSpPr>
        <p:grpSp>
          <p:nvGrpSpPr>
            <p:cNvPr id="12" name="Group 12"/>
            <p:cNvGrpSpPr/>
            <p:nvPr/>
          </p:nvGrpSpPr>
          <p:grpSpPr>
            <a:xfrm>
              <a:off x="0" y="0"/>
              <a:ext cx="2915827" cy="1588780"/>
              <a:chOff x="0" y="0"/>
              <a:chExt cx="595553" cy="324506"/>
            </a:xfrm>
          </p:grpSpPr>
          <p:sp>
            <p:nvSpPr>
              <p:cNvPr id="13" name="Freeform 13"/>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14" name="TextBox 1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5" name="Group 15"/>
            <p:cNvGrpSpPr/>
            <p:nvPr/>
          </p:nvGrpSpPr>
          <p:grpSpPr>
            <a:xfrm>
              <a:off x="135707" y="117213"/>
              <a:ext cx="2664410" cy="1354354"/>
              <a:chOff x="0" y="0"/>
              <a:chExt cx="544201" cy="276625"/>
            </a:xfrm>
          </p:grpSpPr>
          <p:sp>
            <p:nvSpPr>
              <p:cNvPr id="16" name="Freeform 16"/>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8" name="Group 18"/>
          <p:cNvGrpSpPr/>
          <p:nvPr/>
        </p:nvGrpSpPr>
        <p:grpSpPr>
          <a:xfrm>
            <a:off x="15256948" y="3904921"/>
            <a:ext cx="2186870" cy="1191585"/>
            <a:chOff x="0" y="0"/>
            <a:chExt cx="2915827" cy="1588780"/>
          </a:xfrm>
        </p:grpSpPr>
        <p:grpSp>
          <p:nvGrpSpPr>
            <p:cNvPr id="19" name="Group 19"/>
            <p:cNvGrpSpPr/>
            <p:nvPr/>
          </p:nvGrpSpPr>
          <p:grpSpPr>
            <a:xfrm>
              <a:off x="0" y="0"/>
              <a:ext cx="2915827" cy="1588780"/>
              <a:chOff x="0" y="0"/>
              <a:chExt cx="595553" cy="324506"/>
            </a:xfrm>
          </p:grpSpPr>
          <p:sp>
            <p:nvSpPr>
              <p:cNvPr id="20" name="Freeform 20"/>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21" name="TextBox 2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2" name="Group 22"/>
            <p:cNvGrpSpPr/>
            <p:nvPr/>
          </p:nvGrpSpPr>
          <p:grpSpPr>
            <a:xfrm>
              <a:off x="135707" y="117213"/>
              <a:ext cx="2664410" cy="1354354"/>
              <a:chOff x="0" y="0"/>
              <a:chExt cx="544201" cy="276625"/>
            </a:xfrm>
          </p:grpSpPr>
          <p:sp>
            <p:nvSpPr>
              <p:cNvPr id="23" name="Freeform 2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5" name="Group 25"/>
          <p:cNvGrpSpPr/>
          <p:nvPr/>
        </p:nvGrpSpPr>
        <p:grpSpPr>
          <a:xfrm>
            <a:off x="15256948" y="5190915"/>
            <a:ext cx="2186870" cy="1191585"/>
            <a:chOff x="0" y="0"/>
            <a:chExt cx="2915827" cy="1588780"/>
          </a:xfrm>
        </p:grpSpPr>
        <p:grpSp>
          <p:nvGrpSpPr>
            <p:cNvPr id="26" name="Group 26"/>
            <p:cNvGrpSpPr/>
            <p:nvPr/>
          </p:nvGrpSpPr>
          <p:grpSpPr>
            <a:xfrm>
              <a:off x="0" y="0"/>
              <a:ext cx="2915827" cy="1588780"/>
              <a:chOff x="0" y="0"/>
              <a:chExt cx="595553" cy="324506"/>
            </a:xfrm>
          </p:grpSpPr>
          <p:sp>
            <p:nvSpPr>
              <p:cNvPr id="27" name="Freeform 27"/>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28" name="TextBox 2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9" name="Group 29"/>
            <p:cNvGrpSpPr/>
            <p:nvPr/>
          </p:nvGrpSpPr>
          <p:grpSpPr>
            <a:xfrm>
              <a:off x="135707" y="117213"/>
              <a:ext cx="2664410" cy="1354354"/>
              <a:chOff x="0" y="0"/>
              <a:chExt cx="544201" cy="276625"/>
            </a:xfrm>
          </p:grpSpPr>
          <p:sp>
            <p:nvSpPr>
              <p:cNvPr id="30" name="Freeform 30"/>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31" name="TextBox 3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2" name="Group 32"/>
          <p:cNvGrpSpPr/>
          <p:nvPr/>
        </p:nvGrpSpPr>
        <p:grpSpPr>
          <a:xfrm>
            <a:off x="15256948" y="6477329"/>
            <a:ext cx="2186870" cy="1191585"/>
            <a:chOff x="0" y="0"/>
            <a:chExt cx="2915827" cy="1588780"/>
          </a:xfrm>
        </p:grpSpPr>
        <p:grpSp>
          <p:nvGrpSpPr>
            <p:cNvPr id="33" name="Group 33"/>
            <p:cNvGrpSpPr/>
            <p:nvPr/>
          </p:nvGrpSpPr>
          <p:grpSpPr>
            <a:xfrm>
              <a:off x="0" y="0"/>
              <a:ext cx="2915827" cy="1588780"/>
              <a:chOff x="0" y="0"/>
              <a:chExt cx="595553" cy="324506"/>
            </a:xfrm>
          </p:grpSpPr>
          <p:sp>
            <p:nvSpPr>
              <p:cNvPr id="34" name="Freeform 34"/>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35" name="TextBox 3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6" name="Group 36"/>
            <p:cNvGrpSpPr/>
            <p:nvPr/>
          </p:nvGrpSpPr>
          <p:grpSpPr>
            <a:xfrm>
              <a:off x="135707" y="117213"/>
              <a:ext cx="2664410" cy="1354354"/>
              <a:chOff x="0" y="0"/>
              <a:chExt cx="544201" cy="276625"/>
            </a:xfrm>
          </p:grpSpPr>
          <p:sp>
            <p:nvSpPr>
              <p:cNvPr id="37" name="Freeform 37"/>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38" name="TextBox 3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9" name="Group 39"/>
          <p:cNvGrpSpPr/>
          <p:nvPr/>
        </p:nvGrpSpPr>
        <p:grpSpPr>
          <a:xfrm>
            <a:off x="15256948" y="7763743"/>
            <a:ext cx="2186870" cy="1191585"/>
            <a:chOff x="0" y="0"/>
            <a:chExt cx="2915827" cy="1588780"/>
          </a:xfrm>
        </p:grpSpPr>
        <p:grpSp>
          <p:nvGrpSpPr>
            <p:cNvPr id="40" name="Group 40"/>
            <p:cNvGrpSpPr/>
            <p:nvPr/>
          </p:nvGrpSpPr>
          <p:grpSpPr>
            <a:xfrm>
              <a:off x="0" y="0"/>
              <a:ext cx="2915827" cy="1588780"/>
              <a:chOff x="0" y="0"/>
              <a:chExt cx="595553" cy="324506"/>
            </a:xfrm>
          </p:grpSpPr>
          <p:sp>
            <p:nvSpPr>
              <p:cNvPr id="41" name="Freeform 41"/>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42" name="TextBox 42"/>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43" name="Group 43"/>
            <p:cNvGrpSpPr/>
            <p:nvPr/>
          </p:nvGrpSpPr>
          <p:grpSpPr>
            <a:xfrm>
              <a:off x="135707" y="117213"/>
              <a:ext cx="2664410" cy="1354354"/>
              <a:chOff x="0" y="0"/>
              <a:chExt cx="544201" cy="276625"/>
            </a:xfrm>
          </p:grpSpPr>
          <p:sp>
            <p:nvSpPr>
              <p:cNvPr id="44" name="Freeform 44"/>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45" name="TextBox 4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sp>
        <p:nvSpPr>
          <p:cNvPr id="46" name="Freeform 46"/>
          <p:cNvSpPr/>
          <p:nvPr/>
        </p:nvSpPr>
        <p:spPr>
          <a:xfrm rot="5400000">
            <a:off x="13111944" y="4512960"/>
            <a:ext cx="7623658" cy="1261080"/>
          </a:xfrm>
          <a:custGeom>
            <a:avLst/>
            <a:gdLst/>
            <a:ahLst/>
            <a:cxnLst/>
            <a:rect l="l" t="t" r="r" b="b"/>
            <a:pathLst>
              <a:path w="7623658" h="1261080">
                <a:moveTo>
                  <a:pt x="0" y="0"/>
                </a:moveTo>
                <a:lnTo>
                  <a:pt x="7623658" y="0"/>
                </a:lnTo>
                <a:lnTo>
                  <a:pt x="7623658" y="1261080"/>
                </a:lnTo>
                <a:lnTo>
                  <a:pt x="0" y="1261080"/>
                </a:lnTo>
                <a:lnTo>
                  <a:pt x="0" y="0"/>
                </a:lnTo>
                <a:close/>
              </a:path>
            </a:pathLst>
          </a:custGeom>
          <a:blipFill>
            <a:blip r:embed="rId4"/>
            <a:stretch>
              <a:fillRect/>
            </a:stretch>
          </a:blipFill>
        </p:spPr>
      </p:sp>
      <p:grpSp>
        <p:nvGrpSpPr>
          <p:cNvPr id="47" name="Group 47"/>
          <p:cNvGrpSpPr/>
          <p:nvPr/>
        </p:nvGrpSpPr>
        <p:grpSpPr>
          <a:xfrm>
            <a:off x="661541" y="1470992"/>
            <a:ext cx="1232729" cy="7134324"/>
            <a:chOff x="0" y="0"/>
            <a:chExt cx="1643639" cy="9512432"/>
          </a:xfrm>
        </p:grpSpPr>
        <p:sp>
          <p:nvSpPr>
            <p:cNvPr id="48" name="TextBox 48"/>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9" name="TextBox 49"/>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0" name="TextBox 50"/>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1" name="TextBox 51"/>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2" name="TextBox 52"/>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3" name="TextBox 53"/>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4" name="TextBox 54"/>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5" name="TextBox 55"/>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6" name="TextBox 56"/>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57" name="Freeform 57"/>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5"/>
            <a:stretch>
              <a:fillRect/>
            </a:stretch>
          </a:blipFill>
        </p:spPr>
      </p:sp>
      <p:grpSp>
        <p:nvGrpSpPr>
          <p:cNvPr id="58" name="Group 58"/>
          <p:cNvGrpSpPr/>
          <p:nvPr/>
        </p:nvGrpSpPr>
        <p:grpSpPr>
          <a:xfrm>
            <a:off x="1028700" y="743240"/>
            <a:ext cx="15613811" cy="8800520"/>
            <a:chOff x="0" y="0"/>
            <a:chExt cx="4112279" cy="2317832"/>
          </a:xfrm>
        </p:grpSpPr>
        <p:sp>
          <p:nvSpPr>
            <p:cNvPr id="59" name="Freeform 59"/>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60" name="TextBox 60"/>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61" name="Group 61"/>
          <p:cNvGrpSpPr/>
          <p:nvPr/>
        </p:nvGrpSpPr>
        <p:grpSpPr>
          <a:xfrm>
            <a:off x="1540290" y="1622751"/>
            <a:ext cx="263115" cy="263115"/>
            <a:chOff x="0" y="0"/>
            <a:chExt cx="812800" cy="812800"/>
          </a:xfrm>
        </p:grpSpPr>
        <p:sp>
          <p:nvSpPr>
            <p:cNvPr id="62" name="Freeform 6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3" name="TextBox 63"/>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4" name="Group 64"/>
          <p:cNvGrpSpPr/>
          <p:nvPr/>
        </p:nvGrpSpPr>
        <p:grpSpPr>
          <a:xfrm>
            <a:off x="1540290" y="2470372"/>
            <a:ext cx="263115" cy="263115"/>
            <a:chOff x="0" y="0"/>
            <a:chExt cx="812800" cy="812800"/>
          </a:xfrm>
        </p:grpSpPr>
        <p:sp>
          <p:nvSpPr>
            <p:cNvPr id="65" name="Freeform 6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6" name="TextBox 6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7" name="Group 67"/>
          <p:cNvGrpSpPr/>
          <p:nvPr/>
        </p:nvGrpSpPr>
        <p:grpSpPr>
          <a:xfrm>
            <a:off x="1540290" y="3317993"/>
            <a:ext cx="263115" cy="263115"/>
            <a:chOff x="0" y="0"/>
            <a:chExt cx="812800" cy="812800"/>
          </a:xfrm>
        </p:grpSpPr>
        <p:sp>
          <p:nvSpPr>
            <p:cNvPr id="68" name="Freeform 6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9" name="TextBox 6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0" name="Group 70"/>
          <p:cNvGrpSpPr/>
          <p:nvPr/>
        </p:nvGrpSpPr>
        <p:grpSpPr>
          <a:xfrm>
            <a:off x="1540290" y="4165614"/>
            <a:ext cx="263115" cy="263115"/>
            <a:chOff x="0" y="0"/>
            <a:chExt cx="812800" cy="812800"/>
          </a:xfrm>
        </p:grpSpPr>
        <p:sp>
          <p:nvSpPr>
            <p:cNvPr id="71" name="Freeform 7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2" name="TextBox 7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3" name="Group 73"/>
          <p:cNvGrpSpPr/>
          <p:nvPr/>
        </p:nvGrpSpPr>
        <p:grpSpPr>
          <a:xfrm>
            <a:off x="1540290" y="5013235"/>
            <a:ext cx="263115" cy="263115"/>
            <a:chOff x="0" y="0"/>
            <a:chExt cx="812800" cy="812800"/>
          </a:xfrm>
        </p:grpSpPr>
        <p:sp>
          <p:nvSpPr>
            <p:cNvPr id="74" name="Freeform 7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5" name="TextBox 7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6" name="Group 76"/>
          <p:cNvGrpSpPr/>
          <p:nvPr/>
        </p:nvGrpSpPr>
        <p:grpSpPr>
          <a:xfrm>
            <a:off x="1540290" y="5860856"/>
            <a:ext cx="263115" cy="263115"/>
            <a:chOff x="0" y="0"/>
            <a:chExt cx="812800" cy="812800"/>
          </a:xfrm>
        </p:grpSpPr>
        <p:sp>
          <p:nvSpPr>
            <p:cNvPr id="77" name="Freeform 7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8" name="TextBox 7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9" name="Group 79"/>
          <p:cNvGrpSpPr/>
          <p:nvPr/>
        </p:nvGrpSpPr>
        <p:grpSpPr>
          <a:xfrm>
            <a:off x="1540290" y="6708477"/>
            <a:ext cx="263115" cy="263115"/>
            <a:chOff x="0" y="0"/>
            <a:chExt cx="812800" cy="812800"/>
          </a:xfrm>
        </p:grpSpPr>
        <p:sp>
          <p:nvSpPr>
            <p:cNvPr id="80" name="Freeform 8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1" name="TextBox 8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2" name="Group 82"/>
          <p:cNvGrpSpPr/>
          <p:nvPr/>
        </p:nvGrpSpPr>
        <p:grpSpPr>
          <a:xfrm>
            <a:off x="1540290" y="7556097"/>
            <a:ext cx="263115" cy="263115"/>
            <a:chOff x="0" y="0"/>
            <a:chExt cx="812800" cy="812800"/>
          </a:xfrm>
        </p:grpSpPr>
        <p:sp>
          <p:nvSpPr>
            <p:cNvPr id="83" name="Freeform 8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4" name="TextBox 8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5" name="Group 85"/>
          <p:cNvGrpSpPr/>
          <p:nvPr/>
        </p:nvGrpSpPr>
        <p:grpSpPr>
          <a:xfrm>
            <a:off x="1540290" y="8403718"/>
            <a:ext cx="263115" cy="263115"/>
            <a:chOff x="0" y="0"/>
            <a:chExt cx="812800" cy="812800"/>
          </a:xfrm>
        </p:grpSpPr>
        <p:sp>
          <p:nvSpPr>
            <p:cNvPr id="86" name="Freeform 8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7" name="TextBox 8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sp>
        <p:nvSpPr>
          <p:cNvPr id="88" name="Freeform 88"/>
          <p:cNvSpPr/>
          <p:nvPr/>
        </p:nvSpPr>
        <p:spPr>
          <a:xfrm>
            <a:off x="12882487" y="496750"/>
            <a:ext cx="3496013" cy="1257559"/>
          </a:xfrm>
          <a:custGeom>
            <a:avLst/>
            <a:gdLst/>
            <a:ahLst/>
            <a:cxnLst/>
            <a:rect l="l" t="t" r="r" b="b"/>
            <a:pathLst>
              <a:path w="3496013" h="1257559">
                <a:moveTo>
                  <a:pt x="0" y="0"/>
                </a:moveTo>
                <a:lnTo>
                  <a:pt x="3496014" y="0"/>
                </a:lnTo>
                <a:lnTo>
                  <a:pt x="3496014" y="1257559"/>
                </a:lnTo>
                <a:lnTo>
                  <a:pt x="0" y="1257559"/>
                </a:lnTo>
                <a:lnTo>
                  <a:pt x="0" y="0"/>
                </a:lnTo>
                <a:close/>
              </a:path>
            </a:pathLst>
          </a:custGeom>
          <a:blipFill>
            <a:blip r:embed="rId6"/>
            <a:stretch>
              <a:fillRect/>
            </a:stretch>
          </a:blipFill>
        </p:spPr>
      </p:sp>
      <p:sp>
        <p:nvSpPr>
          <p:cNvPr id="89" name="Freeform 89"/>
          <p:cNvSpPr/>
          <p:nvPr/>
        </p:nvSpPr>
        <p:spPr>
          <a:xfrm>
            <a:off x="2328832" y="6240224"/>
            <a:ext cx="4566685" cy="2295052"/>
          </a:xfrm>
          <a:custGeom>
            <a:avLst/>
            <a:gdLst/>
            <a:ahLst/>
            <a:cxnLst/>
            <a:rect l="l" t="t" r="r" b="b"/>
            <a:pathLst>
              <a:path w="4566685" h="2295052">
                <a:moveTo>
                  <a:pt x="0" y="0"/>
                </a:moveTo>
                <a:lnTo>
                  <a:pt x="4566685" y="0"/>
                </a:lnTo>
                <a:lnTo>
                  <a:pt x="4566685" y="2295052"/>
                </a:lnTo>
                <a:lnTo>
                  <a:pt x="0" y="2295052"/>
                </a:lnTo>
                <a:lnTo>
                  <a:pt x="0" y="0"/>
                </a:lnTo>
                <a:close/>
              </a:path>
            </a:pathLst>
          </a:custGeom>
          <a:blipFill>
            <a:blip r:embed="rId7"/>
            <a:stretch>
              <a:fillRect/>
            </a:stretch>
          </a:blipFill>
        </p:spPr>
      </p:sp>
      <p:sp>
        <p:nvSpPr>
          <p:cNvPr id="90" name="Freeform 90"/>
          <p:cNvSpPr/>
          <p:nvPr/>
        </p:nvSpPr>
        <p:spPr>
          <a:xfrm>
            <a:off x="2328832" y="2875522"/>
            <a:ext cx="13087511" cy="2402365"/>
          </a:xfrm>
          <a:custGeom>
            <a:avLst/>
            <a:gdLst/>
            <a:ahLst/>
            <a:cxnLst/>
            <a:rect l="l" t="t" r="r" b="b"/>
            <a:pathLst>
              <a:path w="13087511" h="2402365">
                <a:moveTo>
                  <a:pt x="0" y="0"/>
                </a:moveTo>
                <a:lnTo>
                  <a:pt x="13087511" y="0"/>
                </a:lnTo>
                <a:lnTo>
                  <a:pt x="13087511" y="2402365"/>
                </a:lnTo>
                <a:lnTo>
                  <a:pt x="0" y="2402365"/>
                </a:lnTo>
                <a:lnTo>
                  <a:pt x="0" y="0"/>
                </a:lnTo>
                <a:close/>
              </a:path>
            </a:pathLst>
          </a:custGeom>
          <a:blipFill>
            <a:blip r:embed="rId8"/>
            <a:stretch>
              <a:fillRect/>
            </a:stretch>
          </a:blipFill>
        </p:spPr>
      </p:sp>
      <p:sp>
        <p:nvSpPr>
          <p:cNvPr id="91" name="Freeform 91"/>
          <p:cNvSpPr/>
          <p:nvPr/>
        </p:nvSpPr>
        <p:spPr>
          <a:xfrm>
            <a:off x="6895517" y="5013235"/>
            <a:ext cx="3161134" cy="4398968"/>
          </a:xfrm>
          <a:custGeom>
            <a:avLst/>
            <a:gdLst/>
            <a:ahLst/>
            <a:cxnLst/>
            <a:rect l="l" t="t" r="r" b="b"/>
            <a:pathLst>
              <a:path w="3161134" h="4398968">
                <a:moveTo>
                  <a:pt x="0" y="0"/>
                </a:moveTo>
                <a:lnTo>
                  <a:pt x="3161134" y="0"/>
                </a:lnTo>
                <a:lnTo>
                  <a:pt x="3161134" y="4398968"/>
                </a:lnTo>
                <a:lnTo>
                  <a:pt x="0" y="4398968"/>
                </a:lnTo>
                <a:lnTo>
                  <a:pt x="0" y="0"/>
                </a:lnTo>
                <a:close/>
              </a:path>
            </a:pathLst>
          </a:custGeom>
          <a:blipFill>
            <a:blip r:embed="rId9"/>
            <a:stretch>
              <a:fillRect/>
            </a:stretch>
          </a:blipFill>
        </p:spPr>
      </p:sp>
      <p:sp>
        <p:nvSpPr>
          <p:cNvPr id="92" name="Freeform 92"/>
          <p:cNvSpPr/>
          <p:nvPr/>
        </p:nvSpPr>
        <p:spPr>
          <a:xfrm>
            <a:off x="13789966" y="5929093"/>
            <a:ext cx="2503267" cy="3497555"/>
          </a:xfrm>
          <a:custGeom>
            <a:avLst/>
            <a:gdLst/>
            <a:ahLst/>
            <a:cxnLst/>
            <a:rect l="l" t="t" r="r" b="b"/>
            <a:pathLst>
              <a:path w="2503267" h="3497555">
                <a:moveTo>
                  <a:pt x="0" y="0"/>
                </a:moveTo>
                <a:lnTo>
                  <a:pt x="2503267" y="0"/>
                </a:lnTo>
                <a:lnTo>
                  <a:pt x="2503267" y="3497555"/>
                </a:lnTo>
                <a:lnTo>
                  <a:pt x="0" y="3497555"/>
                </a:lnTo>
                <a:lnTo>
                  <a:pt x="0" y="0"/>
                </a:lnTo>
                <a:close/>
              </a:path>
            </a:pathLst>
          </a:custGeom>
          <a:blipFill>
            <a:blip r:embed="rId10"/>
            <a:stretch>
              <a:fillRect/>
            </a:stretch>
          </a:blipFill>
        </p:spPr>
      </p:sp>
      <p:grpSp>
        <p:nvGrpSpPr>
          <p:cNvPr id="93" name="Group 93"/>
          <p:cNvGrpSpPr/>
          <p:nvPr/>
        </p:nvGrpSpPr>
        <p:grpSpPr>
          <a:xfrm>
            <a:off x="594866" y="1690137"/>
            <a:ext cx="1232729" cy="7134324"/>
            <a:chOff x="0" y="0"/>
            <a:chExt cx="1643639" cy="9512432"/>
          </a:xfrm>
        </p:grpSpPr>
        <p:sp>
          <p:nvSpPr>
            <p:cNvPr id="94" name="TextBox 94"/>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5" name="TextBox 95"/>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6" name="TextBox 96"/>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7" name="TextBox 97"/>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8" name="TextBox 98"/>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9" name="TextBox 99"/>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0" name="TextBox 100"/>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1" name="TextBox 101"/>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2" name="TextBox 102"/>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103" name="TextBox 103"/>
          <p:cNvSpPr txBox="1"/>
          <p:nvPr/>
        </p:nvSpPr>
        <p:spPr>
          <a:xfrm>
            <a:off x="1540290" y="737002"/>
            <a:ext cx="10976468" cy="1811020"/>
          </a:xfrm>
          <a:prstGeom prst="rect">
            <a:avLst/>
          </a:prstGeom>
        </p:spPr>
        <p:txBody>
          <a:bodyPr lIns="0" tIns="0" rIns="0" bIns="0" rtlCol="0" anchor="t">
            <a:spAutoFit/>
          </a:bodyPr>
          <a:lstStyle/>
          <a:p>
            <a:pPr algn="ctr">
              <a:lnSpc>
                <a:spcPts val="7279"/>
              </a:lnSpc>
            </a:pPr>
            <a:r>
              <a:rPr lang="en-US" sz="5199" dirty="0" err="1">
                <a:solidFill>
                  <a:srgbClr val="503D36"/>
                </a:solidFill>
                <a:latin typeface="Sniglet"/>
              </a:rPr>
              <a:t>Курс</a:t>
            </a:r>
            <a:r>
              <a:rPr lang="en-US" sz="5199" dirty="0">
                <a:solidFill>
                  <a:srgbClr val="503D36"/>
                </a:solidFill>
                <a:latin typeface="Sniglet"/>
              </a:rPr>
              <a:t> "Сучасні </a:t>
            </a:r>
            <a:r>
              <a:rPr lang="en-US" sz="5199" dirty="0" err="1">
                <a:solidFill>
                  <a:srgbClr val="503D36"/>
                </a:solidFill>
                <a:latin typeface="Sniglet"/>
              </a:rPr>
              <a:t>платформи</a:t>
            </a:r>
            <a:r>
              <a:rPr lang="en-US" sz="5199" dirty="0">
                <a:solidFill>
                  <a:srgbClr val="503D36"/>
                </a:solidFill>
                <a:latin typeface="Sniglet"/>
              </a:rPr>
              <a:t> </a:t>
            </a:r>
            <a:r>
              <a:rPr lang="en-US" sz="5199" dirty="0" err="1">
                <a:solidFill>
                  <a:srgbClr val="503D36"/>
                </a:solidFill>
                <a:latin typeface="Sniglet"/>
              </a:rPr>
              <a:t>для</a:t>
            </a:r>
            <a:r>
              <a:rPr lang="en-US" sz="5199" dirty="0">
                <a:solidFill>
                  <a:srgbClr val="503D36"/>
                </a:solidFill>
                <a:latin typeface="Sniglet"/>
              </a:rPr>
              <a:t> </a:t>
            </a:r>
            <a:r>
              <a:rPr lang="en-US" sz="5199" dirty="0" err="1">
                <a:solidFill>
                  <a:srgbClr val="503D36"/>
                </a:solidFill>
                <a:latin typeface="Sniglet"/>
              </a:rPr>
              <a:t>вчителя</a:t>
            </a:r>
            <a:r>
              <a:rPr lang="en-US" sz="5199" dirty="0">
                <a:solidFill>
                  <a:srgbClr val="503D36"/>
                </a:solidFill>
                <a:latin typeface="Sniglet"/>
              </a:rPr>
              <a:t> </a:t>
            </a:r>
            <a:r>
              <a:rPr lang="en-US" sz="5199" dirty="0" err="1">
                <a:solidFill>
                  <a:srgbClr val="503D36"/>
                </a:solidFill>
                <a:latin typeface="Sniglet"/>
              </a:rPr>
              <a:t>зарубіжної</a:t>
            </a:r>
            <a:r>
              <a:rPr lang="en-US" sz="5199" dirty="0">
                <a:solidFill>
                  <a:srgbClr val="503D36"/>
                </a:solidFill>
                <a:latin typeface="Sniglet"/>
              </a:rPr>
              <a:t> </a:t>
            </a:r>
            <a:r>
              <a:rPr lang="en-US" sz="5199" dirty="0" err="1">
                <a:solidFill>
                  <a:srgbClr val="503D36"/>
                </a:solidFill>
                <a:latin typeface="Sniglet"/>
              </a:rPr>
              <a:t>літератури</a:t>
            </a:r>
            <a:r>
              <a:rPr lang="en-US" sz="5199" dirty="0">
                <a:solidFill>
                  <a:srgbClr val="503D36"/>
                </a:solidFill>
                <a:latin typeface="Sniglet"/>
              </a:rPr>
              <a:t>"</a:t>
            </a:r>
          </a:p>
        </p:txBody>
      </p:sp>
      <p:sp>
        <p:nvSpPr>
          <p:cNvPr id="104" name="TextBox 104"/>
          <p:cNvSpPr txBox="1"/>
          <p:nvPr/>
        </p:nvSpPr>
        <p:spPr>
          <a:xfrm>
            <a:off x="10165904" y="5369683"/>
            <a:ext cx="4281726" cy="887095"/>
          </a:xfrm>
          <a:prstGeom prst="rect">
            <a:avLst/>
          </a:prstGeom>
        </p:spPr>
        <p:txBody>
          <a:bodyPr lIns="0" tIns="0" rIns="0" bIns="0" rtlCol="0" anchor="t">
            <a:spAutoFit/>
          </a:bodyPr>
          <a:lstStyle/>
          <a:p>
            <a:pPr algn="ctr">
              <a:lnSpc>
                <a:spcPts val="7279"/>
              </a:lnSpc>
            </a:pPr>
            <a:r>
              <a:rPr lang="en-US" sz="5199" u="sng">
                <a:solidFill>
                  <a:srgbClr val="503D36"/>
                </a:solidFill>
                <a:latin typeface="PT Serif Bold"/>
                <a:hlinkClick r:id="rId11" tooltip="https://rektor.com.ua/training/sucasni-platformi-dla-vcitela-zarubiznoi-960"/>
              </a:rPr>
              <a:t>Переглянути</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sp>
        <p:nvSpPr>
          <p:cNvPr id="2" name="Freeform 2"/>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 xmlns:asvg="http://schemas.microsoft.com/office/drawing/2016/SVG/main" r:embed="rId3"/>
                </a:ext>
              </a:extLst>
            </a:blip>
            <a:stretch>
              <a:fillRect r="-90379" b="-3737"/>
            </a:stretch>
          </a:blipFill>
        </p:spPr>
      </p:sp>
      <p:sp>
        <p:nvSpPr>
          <p:cNvPr id="3" name="Freeform 3"/>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 xmlns:asvg="http://schemas.microsoft.com/office/drawing/2016/SVG/main" r:embed="rId3"/>
                </a:ext>
              </a:extLst>
            </a:blip>
            <a:stretch>
              <a:fillRect l="-90379" t="-3737"/>
            </a:stretch>
          </a:blipFill>
        </p:spPr>
      </p:sp>
      <p:grpSp>
        <p:nvGrpSpPr>
          <p:cNvPr id="4" name="Group 4"/>
          <p:cNvGrpSpPr/>
          <p:nvPr/>
        </p:nvGrpSpPr>
        <p:grpSpPr>
          <a:xfrm>
            <a:off x="15256948" y="1331671"/>
            <a:ext cx="2186870" cy="1191585"/>
            <a:chOff x="0" y="0"/>
            <a:chExt cx="2915827" cy="1588780"/>
          </a:xfrm>
        </p:grpSpPr>
        <p:grpSp>
          <p:nvGrpSpPr>
            <p:cNvPr id="5" name="Group 5"/>
            <p:cNvGrpSpPr/>
            <p:nvPr/>
          </p:nvGrpSpPr>
          <p:grpSpPr>
            <a:xfrm>
              <a:off x="0" y="0"/>
              <a:ext cx="2915827" cy="1588780"/>
              <a:chOff x="0" y="0"/>
              <a:chExt cx="595553" cy="324506"/>
            </a:xfrm>
          </p:grpSpPr>
          <p:sp>
            <p:nvSpPr>
              <p:cNvPr id="6" name="Freeform 6"/>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7" name="TextBox 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8" name="Group 8"/>
            <p:cNvGrpSpPr/>
            <p:nvPr/>
          </p:nvGrpSpPr>
          <p:grpSpPr>
            <a:xfrm>
              <a:off x="135707" y="117213"/>
              <a:ext cx="2664410" cy="1354354"/>
              <a:chOff x="0" y="0"/>
              <a:chExt cx="544201" cy="276625"/>
            </a:xfrm>
          </p:grpSpPr>
          <p:sp>
            <p:nvSpPr>
              <p:cNvPr id="9" name="Freeform 9"/>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10" name="TextBox 1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1" name="Group 11"/>
          <p:cNvGrpSpPr/>
          <p:nvPr/>
        </p:nvGrpSpPr>
        <p:grpSpPr>
          <a:xfrm>
            <a:off x="15256948" y="2618086"/>
            <a:ext cx="2186870" cy="1191585"/>
            <a:chOff x="0" y="0"/>
            <a:chExt cx="2915827" cy="1588780"/>
          </a:xfrm>
        </p:grpSpPr>
        <p:grpSp>
          <p:nvGrpSpPr>
            <p:cNvPr id="12" name="Group 12"/>
            <p:cNvGrpSpPr/>
            <p:nvPr/>
          </p:nvGrpSpPr>
          <p:grpSpPr>
            <a:xfrm>
              <a:off x="0" y="0"/>
              <a:ext cx="2915827" cy="1588780"/>
              <a:chOff x="0" y="0"/>
              <a:chExt cx="595553" cy="324506"/>
            </a:xfrm>
          </p:grpSpPr>
          <p:sp>
            <p:nvSpPr>
              <p:cNvPr id="13" name="Freeform 13"/>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14" name="TextBox 1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5" name="Group 15"/>
            <p:cNvGrpSpPr/>
            <p:nvPr/>
          </p:nvGrpSpPr>
          <p:grpSpPr>
            <a:xfrm>
              <a:off x="135707" y="117213"/>
              <a:ext cx="2664410" cy="1354354"/>
              <a:chOff x="0" y="0"/>
              <a:chExt cx="544201" cy="276625"/>
            </a:xfrm>
          </p:grpSpPr>
          <p:sp>
            <p:nvSpPr>
              <p:cNvPr id="16" name="Freeform 16"/>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8" name="Group 18"/>
          <p:cNvGrpSpPr/>
          <p:nvPr/>
        </p:nvGrpSpPr>
        <p:grpSpPr>
          <a:xfrm>
            <a:off x="15256948" y="3904921"/>
            <a:ext cx="2186870" cy="1191585"/>
            <a:chOff x="0" y="0"/>
            <a:chExt cx="2915827" cy="1588780"/>
          </a:xfrm>
        </p:grpSpPr>
        <p:grpSp>
          <p:nvGrpSpPr>
            <p:cNvPr id="19" name="Group 19"/>
            <p:cNvGrpSpPr/>
            <p:nvPr/>
          </p:nvGrpSpPr>
          <p:grpSpPr>
            <a:xfrm>
              <a:off x="0" y="0"/>
              <a:ext cx="2915827" cy="1588780"/>
              <a:chOff x="0" y="0"/>
              <a:chExt cx="595553" cy="324506"/>
            </a:xfrm>
          </p:grpSpPr>
          <p:sp>
            <p:nvSpPr>
              <p:cNvPr id="20" name="Freeform 20"/>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21" name="TextBox 2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2" name="Group 22"/>
            <p:cNvGrpSpPr/>
            <p:nvPr/>
          </p:nvGrpSpPr>
          <p:grpSpPr>
            <a:xfrm>
              <a:off x="135707" y="117213"/>
              <a:ext cx="2664410" cy="1354354"/>
              <a:chOff x="0" y="0"/>
              <a:chExt cx="544201" cy="276625"/>
            </a:xfrm>
          </p:grpSpPr>
          <p:sp>
            <p:nvSpPr>
              <p:cNvPr id="23" name="Freeform 2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5" name="Group 25"/>
          <p:cNvGrpSpPr/>
          <p:nvPr/>
        </p:nvGrpSpPr>
        <p:grpSpPr>
          <a:xfrm>
            <a:off x="15256948" y="5190915"/>
            <a:ext cx="2186870" cy="1191585"/>
            <a:chOff x="0" y="0"/>
            <a:chExt cx="2915827" cy="1588780"/>
          </a:xfrm>
        </p:grpSpPr>
        <p:grpSp>
          <p:nvGrpSpPr>
            <p:cNvPr id="26" name="Group 26"/>
            <p:cNvGrpSpPr/>
            <p:nvPr/>
          </p:nvGrpSpPr>
          <p:grpSpPr>
            <a:xfrm>
              <a:off x="0" y="0"/>
              <a:ext cx="2915827" cy="1588780"/>
              <a:chOff x="0" y="0"/>
              <a:chExt cx="595553" cy="324506"/>
            </a:xfrm>
          </p:grpSpPr>
          <p:sp>
            <p:nvSpPr>
              <p:cNvPr id="27" name="Freeform 27"/>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28" name="TextBox 2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9" name="Group 29"/>
            <p:cNvGrpSpPr/>
            <p:nvPr/>
          </p:nvGrpSpPr>
          <p:grpSpPr>
            <a:xfrm>
              <a:off x="135707" y="117213"/>
              <a:ext cx="2664410" cy="1354354"/>
              <a:chOff x="0" y="0"/>
              <a:chExt cx="544201" cy="276625"/>
            </a:xfrm>
          </p:grpSpPr>
          <p:sp>
            <p:nvSpPr>
              <p:cNvPr id="30" name="Freeform 30"/>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31" name="TextBox 3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2" name="Group 32"/>
          <p:cNvGrpSpPr/>
          <p:nvPr/>
        </p:nvGrpSpPr>
        <p:grpSpPr>
          <a:xfrm>
            <a:off x="15256948" y="6477329"/>
            <a:ext cx="2186870" cy="1191585"/>
            <a:chOff x="0" y="0"/>
            <a:chExt cx="2915827" cy="1588780"/>
          </a:xfrm>
        </p:grpSpPr>
        <p:grpSp>
          <p:nvGrpSpPr>
            <p:cNvPr id="33" name="Group 33"/>
            <p:cNvGrpSpPr/>
            <p:nvPr/>
          </p:nvGrpSpPr>
          <p:grpSpPr>
            <a:xfrm>
              <a:off x="0" y="0"/>
              <a:ext cx="2915827" cy="1588780"/>
              <a:chOff x="0" y="0"/>
              <a:chExt cx="595553" cy="324506"/>
            </a:xfrm>
          </p:grpSpPr>
          <p:sp>
            <p:nvSpPr>
              <p:cNvPr id="34" name="Freeform 34"/>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35" name="TextBox 3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6" name="Group 36"/>
            <p:cNvGrpSpPr/>
            <p:nvPr/>
          </p:nvGrpSpPr>
          <p:grpSpPr>
            <a:xfrm>
              <a:off x="135707" y="117213"/>
              <a:ext cx="2664410" cy="1354354"/>
              <a:chOff x="0" y="0"/>
              <a:chExt cx="544201" cy="276625"/>
            </a:xfrm>
          </p:grpSpPr>
          <p:sp>
            <p:nvSpPr>
              <p:cNvPr id="37" name="Freeform 37"/>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38" name="TextBox 3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9" name="Group 39"/>
          <p:cNvGrpSpPr/>
          <p:nvPr/>
        </p:nvGrpSpPr>
        <p:grpSpPr>
          <a:xfrm>
            <a:off x="15256948" y="7763743"/>
            <a:ext cx="2186870" cy="1191585"/>
            <a:chOff x="0" y="0"/>
            <a:chExt cx="2915827" cy="1588780"/>
          </a:xfrm>
        </p:grpSpPr>
        <p:grpSp>
          <p:nvGrpSpPr>
            <p:cNvPr id="40" name="Group 40"/>
            <p:cNvGrpSpPr/>
            <p:nvPr/>
          </p:nvGrpSpPr>
          <p:grpSpPr>
            <a:xfrm>
              <a:off x="0" y="0"/>
              <a:ext cx="2915827" cy="1588780"/>
              <a:chOff x="0" y="0"/>
              <a:chExt cx="595553" cy="324506"/>
            </a:xfrm>
          </p:grpSpPr>
          <p:sp>
            <p:nvSpPr>
              <p:cNvPr id="41" name="Freeform 41"/>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42" name="TextBox 42"/>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43" name="Group 43"/>
            <p:cNvGrpSpPr/>
            <p:nvPr/>
          </p:nvGrpSpPr>
          <p:grpSpPr>
            <a:xfrm>
              <a:off x="135707" y="117213"/>
              <a:ext cx="2664410" cy="1354354"/>
              <a:chOff x="0" y="0"/>
              <a:chExt cx="544201" cy="276625"/>
            </a:xfrm>
          </p:grpSpPr>
          <p:sp>
            <p:nvSpPr>
              <p:cNvPr id="44" name="Freeform 44"/>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45" name="TextBox 4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sp>
        <p:nvSpPr>
          <p:cNvPr id="46" name="Freeform 46"/>
          <p:cNvSpPr/>
          <p:nvPr/>
        </p:nvSpPr>
        <p:spPr>
          <a:xfrm rot="5400000">
            <a:off x="13111944" y="4512960"/>
            <a:ext cx="7623658" cy="1261080"/>
          </a:xfrm>
          <a:custGeom>
            <a:avLst/>
            <a:gdLst/>
            <a:ahLst/>
            <a:cxnLst/>
            <a:rect l="l" t="t" r="r" b="b"/>
            <a:pathLst>
              <a:path w="7623658" h="1261080">
                <a:moveTo>
                  <a:pt x="0" y="0"/>
                </a:moveTo>
                <a:lnTo>
                  <a:pt x="7623658" y="0"/>
                </a:lnTo>
                <a:lnTo>
                  <a:pt x="7623658" y="1261080"/>
                </a:lnTo>
                <a:lnTo>
                  <a:pt x="0" y="1261080"/>
                </a:lnTo>
                <a:lnTo>
                  <a:pt x="0" y="0"/>
                </a:lnTo>
                <a:close/>
              </a:path>
            </a:pathLst>
          </a:custGeom>
          <a:blipFill>
            <a:blip r:embed="rId4"/>
            <a:stretch>
              <a:fillRect/>
            </a:stretch>
          </a:blipFill>
        </p:spPr>
      </p:sp>
      <p:grpSp>
        <p:nvGrpSpPr>
          <p:cNvPr id="47" name="Group 47"/>
          <p:cNvGrpSpPr/>
          <p:nvPr/>
        </p:nvGrpSpPr>
        <p:grpSpPr>
          <a:xfrm>
            <a:off x="661541" y="1470992"/>
            <a:ext cx="1232729" cy="7134324"/>
            <a:chOff x="0" y="0"/>
            <a:chExt cx="1643639" cy="9512432"/>
          </a:xfrm>
        </p:grpSpPr>
        <p:sp>
          <p:nvSpPr>
            <p:cNvPr id="48" name="TextBox 48"/>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9" name="TextBox 49"/>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0" name="TextBox 50"/>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1" name="TextBox 51"/>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2" name="TextBox 52"/>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3" name="TextBox 53"/>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4" name="TextBox 54"/>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5" name="TextBox 55"/>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6" name="TextBox 56"/>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57" name="Freeform 57"/>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5"/>
            <a:stretch>
              <a:fillRect/>
            </a:stretch>
          </a:blipFill>
        </p:spPr>
      </p:sp>
      <p:grpSp>
        <p:nvGrpSpPr>
          <p:cNvPr id="58" name="Group 58"/>
          <p:cNvGrpSpPr/>
          <p:nvPr/>
        </p:nvGrpSpPr>
        <p:grpSpPr>
          <a:xfrm>
            <a:off x="1028700" y="743240"/>
            <a:ext cx="15613811" cy="8800520"/>
            <a:chOff x="0" y="0"/>
            <a:chExt cx="4112279" cy="2317832"/>
          </a:xfrm>
        </p:grpSpPr>
        <p:sp>
          <p:nvSpPr>
            <p:cNvPr id="59" name="Freeform 59"/>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60" name="TextBox 60"/>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61" name="Group 61"/>
          <p:cNvGrpSpPr/>
          <p:nvPr/>
        </p:nvGrpSpPr>
        <p:grpSpPr>
          <a:xfrm>
            <a:off x="1540290" y="1622751"/>
            <a:ext cx="263115" cy="263115"/>
            <a:chOff x="0" y="0"/>
            <a:chExt cx="812800" cy="812800"/>
          </a:xfrm>
        </p:grpSpPr>
        <p:sp>
          <p:nvSpPr>
            <p:cNvPr id="62" name="Freeform 6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3" name="TextBox 63"/>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4" name="Group 64"/>
          <p:cNvGrpSpPr/>
          <p:nvPr/>
        </p:nvGrpSpPr>
        <p:grpSpPr>
          <a:xfrm>
            <a:off x="1540290" y="2470372"/>
            <a:ext cx="263115" cy="263115"/>
            <a:chOff x="0" y="0"/>
            <a:chExt cx="812800" cy="812800"/>
          </a:xfrm>
        </p:grpSpPr>
        <p:sp>
          <p:nvSpPr>
            <p:cNvPr id="65" name="Freeform 6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6" name="TextBox 6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7" name="Group 67"/>
          <p:cNvGrpSpPr/>
          <p:nvPr/>
        </p:nvGrpSpPr>
        <p:grpSpPr>
          <a:xfrm>
            <a:off x="1540290" y="3317993"/>
            <a:ext cx="263115" cy="263115"/>
            <a:chOff x="0" y="0"/>
            <a:chExt cx="812800" cy="812800"/>
          </a:xfrm>
        </p:grpSpPr>
        <p:sp>
          <p:nvSpPr>
            <p:cNvPr id="68" name="Freeform 6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9" name="TextBox 6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0" name="Group 70"/>
          <p:cNvGrpSpPr/>
          <p:nvPr/>
        </p:nvGrpSpPr>
        <p:grpSpPr>
          <a:xfrm>
            <a:off x="1540290" y="4165614"/>
            <a:ext cx="263115" cy="263115"/>
            <a:chOff x="0" y="0"/>
            <a:chExt cx="812800" cy="812800"/>
          </a:xfrm>
        </p:grpSpPr>
        <p:sp>
          <p:nvSpPr>
            <p:cNvPr id="71" name="Freeform 7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2" name="TextBox 7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3" name="Group 73"/>
          <p:cNvGrpSpPr/>
          <p:nvPr/>
        </p:nvGrpSpPr>
        <p:grpSpPr>
          <a:xfrm>
            <a:off x="1540290" y="5013235"/>
            <a:ext cx="263115" cy="263115"/>
            <a:chOff x="0" y="0"/>
            <a:chExt cx="812800" cy="812800"/>
          </a:xfrm>
        </p:grpSpPr>
        <p:sp>
          <p:nvSpPr>
            <p:cNvPr id="74" name="Freeform 7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5" name="TextBox 7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6" name="Group 76"/>
          <p:cNvGrpSpPr/>
          <p:nvPr/>
        </p:nvGrpSpPr>
        <p:grpSpPr>
          <a:xfrm>
            <a:off x="1540290" y="5860856"/>
            <a:ext cx="263115" cy="263115"/>
            <a:chOff x="0" y="0"/>
            <a:chExt cx="812800" cy="812800"/>
          </a:xfrm>
        </p:grpSpPr>
        <p:sp>
          <p:nvSpPr>
            <p:cNvPr id="77" name="Freeform 7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8" name="TextBox 7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9" name="Group 79"/>
          <p:cNvGrpSpPr/>
          <p:nvPr/>
        </p:nvGrpSpPr>
        <p:grpSpPr>
          <a:xfrm>
            <a:off x="1540290" y="6708477"/>
            <a:ext cx="263115" cy="263115"/>
            <a:chOff x="0" y="0"/>
            <a:chExt cx="812800" cy="812800"/>
          </a:xfrm>
        </p:grpSpPr>
        <p:sp>
          <p:nvSpPr>
            <p:cNvPr id="80" name="Freeform 8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1" name="TextBox 8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2" name="Group 82"/>
          <p:cNvGrpSpPr/>
          <p:nvPr/>
        </p:nvGrpSpPr>
        <p:grpSpPr>
          <a:xfrm>
            <a:off x="1540290" y="7556097"/>
            <a:ext cx="263115" cy="263115"/>
            <a:chOff x="0" y="0"/>
            <a:chExt cx="812800" cy="812800"/>
          </a:xfrm>
        </p:grpSpPr>
        <p:sp>
          <p:nvSpPr>
            <p:cNvPr id="83" name="Freeform 8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4" name="TextBox 8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5" name="Group 85"/>
          <p:cNvGrpSpPr/>
          <p:nvPr/>
        </p:nvGrpSpPr>
        <p:grpSpPr>
          <a:xfrm>
            <a:off x="1540290" y="8403718"/>
            <a:ext cx="263115" cy="263115"/>
            <a:chOff x="0" y="0"/>
            <a:chExt cx="812800" cy="812800"/>
          </a:xfrm>
        </p:grpSpPr>
        <p:sp>
          <p:nvSpPr>
            <p:cNvPr id="86" name="Freeform 8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7" name="TextBox 8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sp>
        <p:nvSpPr>
          <p:cNvPr id="88" name="Freeform 88"/>
          <p:cNvSpPr/>
          <p:nvPr/>
        </p:nvSpPr>
        <p:spPr>
          <a:xfrm>
            <a:off x="2208198" y="1238725"/>
            <a:ext cx="8186831" cy="2463294"/>
          </a:xfrm>
          <a:custGeom>
            <a:avLst/>
            <a:gdLst/>
            <a:ahLst/>
            <a:cxnLst/>
            <a:rect l="l" t="t" r="r" b="b"/>
            <a:pathLst>
              <a:path w="8186831" h="2463294">
                <a:moveTo>
                  <a:pt x="0" y="0"/>
                </a:moveTo>
                <a:lnTo>
                  <a:pt x="8186831" y="0"/>
                </a:lnTo>
                <a:lnTo>
                  <a:pt x="8186831" y="2463294"/>
                </a:lnTo>
                <a:lnTo>
                  <a:pt x="0" y="2463294"/>
                </a:lnTo>
                <a:lnTo>
                  <a:pt x="0" y="0"/>
                </a:lnTo>
                <a:close/>
              </a:path>
            </a:pathLst>
          </a:custGeom>
          <a:blipFill>
            <a:blip r:embed="rId6"/>
            <a:stretch>
              <a:fillRect/>
            </a:stretch>
          </a:blipFill>
        </p:spPr>
      </p:sp>
      <p:sp>
        <p:nvSpPr>
          <p:cNvPr id="89" name="Freeform 89"/>
          <p:cNvSpPr/>
          <p:nvPr/>
        </p:nvSpPr>
        <p:spPr>
          <a:xfrm>
            <a:off x="5168512" y="4425989"/>
            <a:ext cx="10453034" cy="3870485"/>
          </a:xfrm>
          <a:custGeom>
            <a:avLst/>
            <a:gdLst/>
            <a:ahLst/>
            <a:cxnLst/>
            <a:rect l="l" t="t" r="r" b="b"/>
            <a:pathLst>
              <a:path w="10453034" h="3870485">
                <a:moveTo>
                  <a:pt x="0" y="0"/>
                </a:moveTo>
                <a:lnTo>
                  <a:pt x="10453034" y="0"/>
                </a:lnTo>
                <a:lnTo>
                  <a:pt x="10453034" y="3870484"/>
                </a:lnTo>
                <a:lnTo>
                  <a:pt x="0" y="3870484"/>
                </a:lnTo>
                <a:lnTo>
                  <a:pt x="0" y="0"/>
                </a:lnTo>
                <a:close/>
              </a:path>
            </a:pathLst>
          </a:custGeom>
          <a:blipFill>
            <a:blip r:embed="rId7"/>
            <a:stretch>
              <a:fillRect/>
            </a:stretch>
          </a:blipFill>
        </p:spPr>
      </p:sp>
      <p:sp>
        <p:nvSpPr>
          <p:cNvPr id="90" name="Freeform 90"/>
          <p:cNvSpPr/>
          <p:nvPr/>
        </p:nvSpPr>
        <p:spPr>
          <a:xfrm>
            <a:off x="10756238" y="318660"/>
            <a:ext cx="5886274" cy="3798486"/>
          </a:xfrm>
          <a:custGeom>
            <a:avLst/>
            <a:gdLst/>
            <a:ahLst/>
            <a:cxnLst/>
            <a:rect l="l" t="t" r="r" b="b"/>
            <a:pathLst>
              <a:path w="5886274" h="3798486">
                <a:moveTo>
                  <a:pt x="0" y="0"/>
                </a:moveTo>
                <a:lnTo>
                  <a:pt x="5886273" y="0"/>
                </a:lnTo>
                <a:lnTo>
                  <a:pt x="5886273" y="3798486"/>
                </a:lnTo>
                <a:lnTo>
                  <a:pt x="0" y="3798486"/>
                </a:lnTo>
                <a:lnTo>
                  <a:pt x="0" y="0"/>
                </a:lnTo>
                <a:close/>
              </a:path>
            </a:pathLst>
          </a:custGeom>
          <a:blipFill>
            <a:blip r:embed="rId8"/>
            <a:stretch>
              <a:fillRect/>
            </a:stretch>
          </a:blipFill>
        </p:spPr>
      </p:sp>
      <p:sp>
        <p:nvSpPr>
          <p:cNvPr id="91" name="Freeform 91"/>
          <p:cNvSpPr/>
          <p:nvPr/>
        </p:nvSpPr>
        <p:spPr>
          <a:xfrm>
            <a:off x="2247190" y="6190026"/>
            <a:ext cx="2473647" cy="3258371"/>
          </a:xfrm>
          <a:custGeom>
            <a:avLst/>
            <a:gdLst/>
            <a:ahLst/>
            <a:cxnLst/>
            <a:rect l="l" t="t" r="r" b="b"/>
            <a:pathLst>
              <a:path w="2473647" h="3258371">
                <a:moveTo>
                  <a:pt x="0" y="0"/>
                </a:moveTo>
                <a:lnTo>
                  <a:pt x="2473647" y="0"/>
                </a:lnTo>
                <a:lnTo>
                  <a:pt x="2473647" y="3258372"/>
                </a:lnTo>
                <a:lnTo>
                  <a:pt x="0" y="3258372"/>
                </a:lnTo>
                <a:lnTo>
                  <a:pt x="0" y="0"/>
                </a:lnTo>
                <a:close/>
              </a:path>
            </a:pathLst>
          </a:custGeom>
          <a:blipFill>
            <a:blip r:embed="rId9"/>
            <a:stretch>
              <a:fillRect/>
            </a:stretch>
          </a:blipFill>
        </p:spPr>
      </p:sp>
      <p:grpSp>
        <p:nvGrpSpPr>
          <p:cNvPr id="92" name="Group 92"/>
          <p:cNvGrpSpPr/>
          <p:nvPr/>
        </p:nvGrpSpPr>
        <p:grpSpPr>
          <a:xfrm>
            <a:off x="594866" y="1690137"/>
            <a:ext cx="1232729" cy="7134324"/>
            <a:chOff x="0" y="0"/>
            <a:chExt cx="1643639" cy="9512432"/>
          </a:xfrm>
        </p:grpSpPr>
        <p:sp>
          <p:nvSpPr>
            <p:cNvPr id="93" name="TextBox 93"/>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4" name="TextBox 94"/>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5" name="TextBox 95"/>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6" name="TextBox 96"/>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7" name="TextBox 97"/>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8" name="TextBox 98"/>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9" name="TextBox 99"/>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0" name="TextBox 100"/>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1" name="TextBox 101"/>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102" name="TextBox 102"/>
          <p:cNvSpPr txBox="1"/>
          <p:nvPr/>
        </p:nvSpPr>
        <p:spPr>
          <a:xfrm>
            <a:off x="8835606" y="8510066"/>
            <a:ext cx="6817350" cy="887095"/>
          </a:xfrm>
          <a:prstGeom prst="rect">
            <a:avLst/>
          </a:prstGeom>
        </p:spPr>
        <p:txBody>
          <a:bodyPr lIns="0" tIns="0" rIns="0" bIns="0" rtlCol="0" anchor="t">
            <a:spAutoFit/>
          </a:bodyPr>
          <a:lstStyle/>
          <a:p>
            <a:pPr algn="ctr">
              <a:lnSpc>
                <a:spcPts val="7279"/>
              </a:lnSpc>
            </a:pPr>
            <a:r>
              <a:rPr lang="en-US" sz="5199" u="sng">
                <a:solidFill>
                  <a:srgbClr val="503D36"/>
                </a:solidFill>
                <a:latin typeface="PT Serif Bold"/>
                <a:hlinkClick r:id="rId10" tooltip="https://study.nazk.gov.ua/courses/course-v1:NAZK+osv004+2023-07/about/"/>
              </a:rPr>
              <a:t>Зареєструватися</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sp>
        <p:nvSpPr>
          <p:cNvPr id="2" name="Freeform 2"/>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 xmlns:asvg="http://schemas.microsoft.com/office/drawing/2016/SVG/main" r:embed="rId3"/>
                </a:ext>
              </a:extLst>
            </a:blip>
            <a:stretch>
              <a:fillRect r="-90379" b="-3737"/>
            </a:stretch>
          </a:blipFill>
        </p:spPr>
      </p:sp>
      <p:sp>
        <p:nvSpPr>
          <p:cNvPr id="3" name="Freeform 3"/>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 xmlns:asvg="http://schemas.microsoft.com/office/drawing/2016/SVG/main" r:embed="rId3"/>
                </a:ext>
              </a:extLst>
            </a:blip>
            <a:stretch>
              <a:fillRect l="-90379" t="-3737"/>
            </a:stretch>
          </a:blipFill>
        </p:spPr>
      </p:sp>
      <p:grpSp>
        <p:nvGrpSpPr>
          <p:cNvPr id="4" name="Group 4"/>
          <p:cNvGrpSpPr/>
          <p:nvPr/>
        </p:nvGrpSpPr>
        <p:grpSpPr>
          <a:xfrm>
            <a:off x="15256948" y="1331671"/>
            <a:ext cx="2186870" cy="1191585"/>
            <a:chOff x="0" y="0"/>
            <a:chExt cx="2915827" cy="1588780"/>
          </a:xfrm>
        </p:grpSpPr>
        <p:grpSp>
          <p:nvGrpSpPr>
            <p:cNvPr id="5" name="Group 5"/>
            <p:cNvGrpSpPr/>
            <p:nvPr/>
          </p:nvGrpSpPr>
          <p:grpSpPr>
            <a:xfrm>
              <a:off x="0" y="0"/>
              <a:ext cx="2915827" cy="1588780"/>
              <a:chOff x="0" y="0"/>
              <a:chExt cx="595553" cy="324506"/>
            </a:xfrm>
          </p:grpSpPr>
          <p:sp>
            <p:nvSpPr>
              <p:cNvPr id="6" name="Freeform 6"/>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7" name="TextBox 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8" name="Group 8"/>
            <p:cNvGrpSpPr/>
            <p:nvPr/>
          </p:nvGrpSpPr>
          <p:grpSpPr>
            <a:xfrm>
              <a:off x="135707" y="117213"/>
              <a:ext cx="2664410" cy="1354354"/>
              <a:chOff x="0" y="0"/>
              <a:chExt cx="544201" cy="276625"/>
            </a:xfrm>
          </p:grpSpPr>
          <p:sp>
            <p:nvSpPr>
              <p:cNvPr id="9" name="Freeform 9"/>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10" name="TextBox 1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1" name="Group 11"/>
          <p:cNvGrpSpPr/>
          <p:nvPr/>
        </p:nvGrpSpPr>
        <p:grpSpPr>
          <a:xfrm>
            <a:off x="15256948" y="2618086"/>
            <a:ext cx="2186870" cy="1191585"/>
            <a:chOff x="0" y="0"/>
            <a:chExt cx="2915827" cy="1588780"/>
          </a:xfrm>
        </p:grpSpPr>
        <p:grpSp>
          <p:nvGrpSpPr>
            <p:cNvPr id="12" name="Group 12"/>
            <p:cNvGrpSpPr/>
            <p:nvPr/>
          </p:nvGrpSpPr>
          <p:grpSpPr>
            <a:xfrm>
              <a:off x="0" y="0"/>
              <a:ext cx="2915827" cy="1588780"/>
              <a:chOff x="0" y="0"/>
              <a:chExt cx="595553" cy="324506"/>
            </a:xfrm>
          </p:grpSpPr>
          <p:sp>
            <p:nvSpPr>
              <p:cNvPr id="13" name="Freeform 13"/>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14" name="TextBox 1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5" name="Group 15"/>
            <p:cNvGrpSpPr/>
            <p:nvPr/>
          </p:nvGrpSpPr>
          <p:grpSpPr>
            <a:xfrm>
              <a:off x="135707" y="117213"/>
              <a:ext cx="2664410" cy="1354354"/>
              <a:chOff x="0" y="0"/>
              <a:chExt cx="544201" cy="276625"/>
            </a:xfrm>
          </p:grpSpPr>
          <p:sp>
            <p:nvSpPr>
              <p:cNvPr id="16" name="Freeform 16"/>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8" name="Group 18"/>
          <p:cNvGrpSpPr/>
          <p:nvPr/>
        </p:nvGrpSpPr>
        <p:grpSpPr>
          <a:xfrm>
            <a:off x="15256948" y="3904921"/>
            <a:ext cx="2186870" cy="1191585"/>
            <a:chOff x="0" y="0"/>
            <a:chExt cx="2915827" cy="1588780"/>
          </a:xfrm>
        </p:grpSpPr>
        <p:grpSp>
          <p:nvGrpSpPr>
            <p:cNvPr id="19" name="Group 19"/>
            <p:cNvGrpSpPr/>
            <p:nvPr/>
          </p:nvGrpSpPr>
          <p:grpSpPr>
            <a:xfrm>
              <a:off x="0" y="0"/>
              <a:ext cx="2915827" cy="1588780"/>
              <a:chOff x="0" y="0"/>
              <a:chExt cx="595553" cy="324506"/>
            </a:xfrm>
          </p:grpSpPr>
          <p:sp>
            <p:nvSpPr>
              <p:cNvPr id="20" name="Freeform 20"/>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21" name="TextBox 2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2" name="Group 22"/>
            <p:cNvGrpSpPr/>
            <p:nvPr/>
          </p:nvGrpSpPr>
          <p:grpSpPr>
            <a:xfrm>
              <a:off x="135707" y="117213"/>
              <a:ext cx="2664410" cy="1354354"/>
              <a:chOff x="0" y="0"/>
              <a:chExt cx="544201" cy="276625"/>
            </a:xfrm>
          </p:grpSpPr>
          <p:sp>
            <p:nvSpPr>
              <p:cNvPr id="23" name="Freeform 2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5" name="Group 25"/>
          <p:cNvGrpSpPr/>
          <p:nvPr/>
        </p:nvGrpSpPr>
        <p:grpSpPr>
          <a:xfrm>
            <a:off x="15256948" y="5190915"/>
            <a:ext cx="2186870" cy="1191585"/>
            <a:chOff x="0" y="0"/>
            <a:chExt cx="2915827" cy="1588780"/>
          </a:xfrm>
        </p:grpSpPr>
        <p:grpSp>
          <p:nvGrpSpPr>
            <p:cNvPr id="26" name="Group 26"/>
            <p:cNvGrpSpPr/>
            <p:nvPr/>
          </p:nvGrpSpPr>
          <p:grpSpPr>
            <a:xfrm>
              <a:off x="0" y="0"/>
              <a:ext cx="2915827" cy="1588780"/>
              <a:chOff x="0" y="0"/>
              <a:chExt cx="595553" cy="324506"/>
            </a:xfrm>
          </p:grpSpPr>
          <p:sp>
            <p:nvSpPr>
              <p:cNvPr id="27" name="Freeform 27"/>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28" name="TextBox 2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9" name="Group 29"/>
            <p:cNvGrpSpPr/>
            <p:nvPr/>
          </p:nvGrpSpPr>
          <p:grpSpPr>
            <a:xfrm>
              <a:off x="135707" y="117213"/>
              <a:ext cx="2664410" cy="1354354"/>
              <a:chOff x="0" y="0"/>
              <a:chExt cx="544201" cy="276625"/>
            </a:xfrm>
          </p:grpSpPr>
          <p:sp>
            <p:nvSpPr>
              <p:cNvPr id="30" name="Freeform 30"/>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31" name="TextBox 3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2" name="Group 32"/>
          <p:cNvGrpSpPr/>
          <p:nvPr/>
        </p:nvGrpSpPr>
        <p:grpSpPr>
          <a:xfrm>
            <a:off x="15256948" y="6477329"/>
            <a:ext cx="2186870" cy="1191585"/>
            <a:chOff x="0" y="0"/>
            <a:chExt cx="2915827" cy="1588780"/>
          </a:xfrm>
        </p:grpSpPr>
        <p:grpSp>
          <p:nvGrpSpPr>
            <p:cNvPr id="33" name="Group 33"/>
            <p:cNvGrpSpPr/>
            <p:nvPr/>
          </p:nvGrpSpPr>
          <p:grpSpPr>
            <a:xfrm>
              <a:off x="0" y="0"/>
              <a:ext cx="2915827" cy="1588780"/>
              <a:chOff x="0" y="0"/>
              <a:chExt cx="595553" cy="324506"/>
            </a:xfrm>
          </p:grpSpPr>
          <p:sp>
            <p:nvSpPr>
              <p:cNvPr id="34" name="Freeform 34"/>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35" name="TextBox 3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6" name="Group 36"/>
            <p:cNvGrpSpPr/>
            <p:nvPr/>
          </p:nvGrpSpPr>
          <p:grpSpPr>
            <a:xfrm>
              <a:off x="135707" y="117213"/>
              <a:ext cx="2664410" cy="1354354"/>
              <a:chOff x="0" y="0"/>
              <a:chExt cx="544201" cy="276625"/>
            </a:xfrm>
          </p:grpSpPr>
          <p:sp>
            <p:nvSpPr>
              <p:cNvPr id="37" name="Freeform 37"/>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38" name="TextBox 3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9" name="Group 39"/>
          <p:cNvGrpSpPr/>
          <p:nvPr/>
        </p:nvGrpSpPr>
        <p:grpSpPr>
          <a:xfrm>
            <a:off x="15256948" y="7763743"/>
            <a:ext cx="2186870" cy="1191585"/>
            <a:chOff x="0" y="0"/>
            <a:chExt cx="2915827" cy="1588780"/>
          </a:xfrm>
        </p:grpSpPr>
        <p:grpSp>
          <p:nvGrpSpPr>
            <p:cNvPr id="40" name="Group 40"/>
            <p:cNvGrpSpPr/>
            <p:nvPr/>
          </p:nvGrpSpPr>
          <p:grpSpPr>
            <a:xfrm>
              <a:off x="0" y="0"/>
              <a:ext cx="2915827" cy="1588780"/>
              <a:chOff x="0" y="0"/>
              <a:chExt cx="595553" cy="324506"/>
            </a:xfrm>
          </p:grpSpPr>
          <p:sp>
            <p:nvSpPr>
              <p:cNvPr id="41" name="Freeform 41"/>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42" name="TextBox 42"/>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43" name="Group 43"/>
            <p:cNvGrpSpPr/>
            <p:nvPr/>
          </p:nvGrpSpPr>
          <p:grpSpPr>
            <a:xfrm>
              <a:off x="135707" y="117213"/>
              <a:ext cx="2664410" cy="1354354"/>
              <a:chOff x="0" y="0"/>
              <a:chExt cx="544201" cy="276625"/>
            </a:xfrm>
          </p:grpSpPr>
          <p:sp>
            <p:nvSpPr>
              <p:cNvPr id="44" name="Freeform 44"/>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45" name="TextBox 4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sp>
        <p:nvSpPr>
          <p:cNvPr id="46" name="Freeform 46"/>
          <p:cNvSpPr/>
          <p:nvPr/>
        </p:nvSpPr>
        <p:spPr>
          <a:xfrm rot="5400000">
            <a:off x="13111944" y="4512960"/>
            <a:ext cx="7623658" cy="1261080"/>
          </a:xfrm>
          <a:custGeom>
            <a:avLst/>
            <a:gdLst/>
            <a:ahLst/>
            <a:cxnLst/>
            <a:rect l="l" t="t" r="r" b="b"/>
            <a:pathLst>
              <a:path w="7623658" h="1261080">
                <a:moveTo>
                  <a:pt x="0" y="0"/>
                </a:moveTo>
                <a:lnTo>
                  <a:pt x="7623658" y="0"/>
                </a:lnTo>
                <a:lnTo>
                  <a:pt x="7623658" y="1261080"/>
                </a:lnTo>
                <a:lnTo>
                  <a:pt x="0" y="1261080"/>
                </a:lnTo>
                <a:lnTo>
                  <a:pt x="0" y="0"/>
                </a:lnTo>
                <a:close/>
              </a:path>
            </a:pathLst>
          </a:custGeom>
          <a:blipFill>
            <a:blip r:embed="rId4"/>
            <a:stretch>
              <a:fillRect/>
            </a:stretch>
          </a:blipFill>
        </p:spPr>
      </p:sp>
      <p:grpSp>
        <p:nvGrpSpPr>
          <p:cNvPr id="47" name="Group 47"/>
          <p:cNvGrpSpPr/>
          <p:nvPr/>
        </p:nvGrpSpPr>
        <p:grpSpPr>
          <a:xfrm>
            <a:off x="661541" y="1470992"/>
            <a:ext cx="1232729" cy="7134324"/>
            <a:chOff x="0" y="0"/>
            <a:chExt cx="1643639" cy="9512432"/>
          </a:xfrm>
        </p:grpSpPr>
        <p:sp>
          <p:nvSpPr>
            <p:cNvPr id="48" name="TextBox 48"/>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9" name="TextBox 49"/>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0" name="TextBox 50"/>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1" name="TextBox 51"/>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2" name="TextBox 52"/>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3" name="TextBox 53"/>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4" name="TextBox 54"/>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5" name="TextBox 55"/>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6" name="TextBox 56"/>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57" name="Freeform 57"/>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5"/>
            <a:stretch>
              <a:fillRect/>
            </a:stretch>
          </a:blipFill>
        </p:spPr>
      </p:sp>
      <p:grpSp>
        <p:nvGrpSpPr>
          <p:cNvPr id="58" name="Group 58"/>
          <p:cNvGrpSpPr/>
          <p:nvPr/>
        </p:nvGrpSpPr>
        <p:grpSpPr>
          <a:xfrm>
            <a:off x="1277906" y="696247"/>
            <a:ext cx="15613811" cy="8800520"/>
            <a:chOff x="0" y="0"/>
            <a:chExt cx="4112279" cy="2317832"/>
          </a:xfrm>
        </p:grpSpPr>
        <p:sp>
          <p:nvSpPr>
            <p:cNvPr id="59" name="Freeform 59"/>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60" name="TextBox 60"/>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61" name="Group 61"/>
          <p:cNvGrpSpPr/>
          <p:nvPr/>
        </p:nvGrpSpPr>
        <p:grpSpPr>
          <a:xfrm>
            <a:off x="1540290" y="1622751"/>
            <a:ext cx="263115" cy="263115"/>
            <a:chOff x="0" y="0"/>
            <a:chExt cx="812800" cy="812800"/>
          </a:xfrm>
        </p:grpSpPr>
        <p:sp>
          <p:nvSpPr>
            <p:cNvPr id="62" name="Freeform 6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3" name="TextBox 63"/>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4" name="Group 64"/>
          <p:cNvGrpSpPr/>
          <p:nvPr/>
        </p:nvGrpSpPr>
        <p:grpSpPr>
          <a:xfrm>
            <a:off x="1540290" y="2470372"/>
            <a:ext cx="263115" cy="263115"/>
            <a:chOff x="0" y="0"/>
            <a:chExt cx="812800" cy="812800"/>
          </a:xfrm>
        </p:grpSpPr>
        <p:sp>
          <p:nvSpPr>
            <p:cNvPr id="65" name="Freeform 6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6" name="TextBox 6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7" name="Group 67"/>
          <p:cNvGrpSpPr/>
          <p:nvPr/>
        </p:nvGrpSpPr>
        <p:grpSpPr>
          <a:xfrm>
            <a:off x="1540290" y="3317993"/>
            <a:ext cx="263115" cy="263115"/>
            <a:chOff x="0" y="0"/>
            <a:chExt cx="812800" cy="812800"/>
          </a:xfrm>
        </p:grpSpPr>
        <p:sp>
          <p:nvSpPr>
            <p:cNvPr id="68" name="Freeform 6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9" name="TextBox 6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0" name="Group 70"/>
          <p:cNvGrpSpPr/>
          <p:nvPr/>
        </p:nvGrpSpPr>
        <p:grpSpPr>
          <a:xfrm>
            <a:off x="1540290" y="4165614"/>
            <a:ext cx="263115" cy="263115"/>
            <a:chOff x="0" y="0"/>
            <a:chExt cx="812800" cy="812800"/>
          </a:xfrm>
        </p:grpSpPr>
        <p:sp>
          <p:nvSpPr>
            <p:cNvPr id="71" name="Freeform 7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2" name="TextBox 7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3" name="Group 73"/>
          <p:cNvGrpSpPr/>
          <p:nvPr/>
        </p:nvGrpSpPr>
        <p:grpSpPr>
          <a:xfrm>
            <a:off x="1540290" y="5013235"/>
            <a:ext cx="263115" cy="263115"/>
            <a:chOff x="0" y="0"/>
            <a:chExt cx="812800" cy="812800"/>
          </a:xfrm>
        </p:grpSpPr>
        <p:sp>
          <p:nvSpPr>
            <p:cNvPr id="74" name="Freeform 7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5" name="TextBox 7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6" name="Group 76"/>
          <p:cNvGrpSpPr/>
          <p:nvPr/>
        </p:nvGrpSpPr>
        <p:grpSpPr>
          <a:xfrm>
            <a:off x="1540290" y="5860856"/>
            <a:ext cx="263115" cy="263115"/>
            <a:chOff x="0" y="0"/>
            <a:chExt cx="812800" cy="812800"/>
          </a:xfrm>
        </p:grpSpPr>
        <p:sp>
          <p:nvSpPr>
            <p:cNvPr id="77" name="Freeform 7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8" name="TextBox 7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9" name="Group 79"/>
          <p:cNvGrpSpPr/>
          <p:nvPr/>
        </p:nvGrpSpPr>
        <p:grpSpPr>
          <a:xfrm>
            <a:off x="1540290" y="6708477"/>
            <a:ext cx="263115" cy="263115"/>
            <a:chOff x="0" y="0"/>
            <a:chExt cx="812800" cy="812800"/>
          </a:xfrm>
        </p:grpSpPr>
        <p:sp>
          <p:nvSpPr>
            <p:cNvPr id="80" name="Freeform 8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1" name="TextBox 8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2" name="Group 82"/>
          <p:cNvGrpSpPr/>
          <p:nvPr/>
        </p:nvGrpSpPr>
        <p:grpSpPr>
          <a:xfrm>
            <a:off x="1540290" y="7556097"/>
            <a:ext cx="263115" cy="263115"/>
            <a:chOff x="0" y="0"/>
            <a:chExt cx="812800" cy="812800"/>
          </a:xfrm>
        </p:grpSpPr>
        <p:sp>
          <p:nvSpPr>
            <p:cNvPr id="83" name="Freeform 8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4" name="TextBox 8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5" name="Group 85"/>
          <p:cNvGrpSpPr/>
          <p:nvPr/>
        </p:nvGrpSpPr>
        <p:grpSpPr>
          <a:xfrm>
            <a:off x="1540290" y="8403718"/>
            <a:ext cx="263115" cy="263115"/>
            <a:chOff x="0" y="0"/>
            <a:chExt cx="812800" cy="812800"/>
          </a:xfrm>
        </p:grpSpPr>
        <p:sp>
          <p:nvSpPr>
            <p:cNvPr id="86" name="Freeform 8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7" name="TextBox 8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sp>
        <p:nvSpPr>
          <p:cNvPr id="88" name="Freeform 88"/>
          <p:cNvSpPr/>
          <p:nvPr/>
        </p:nvSpPr>
        <p:spPr>
          <a:xfrm>
            <a:off x="2141442" y="1996670"/>
            <a:ext cx="12100143" cy="6958659"/>
          </a:xfrm>
          <a:custGeom>
            <a:avLst/>
            <a:gdLst/>
            <a:ahLst/>
            <a:cxnLst/>
            <a:rect l="l" t="t" r="r" b="b"/>
            <a:pathLst>
              <a:path w="12100143" h="6958659">
                <a:moveTo>
                  <a:pt x="0" y="0"/>
                </a:moveTo>
                <a:lnTo>
                  <a:pt x="12100143" y="0"/>
                </a:lnTo>
                <a:lnTo>
                  <a:pt x="12100143" y="6958659"/>
                </a:lnTo>
                <a:lnTo>
                  <a:pt x="0" y="6958659"/>
                </a:lnTo>
                <a:lnTo>
                  <a:pt x="0" y="0"/>
                </a:lnTo>
                <a:close/>
              </a:path>
            </a:pathLst>
          </a:custGeom>
          <a:blipFill>
            <a:blip r:embed="rId6"/>
            <a:stretch>
              <a:fillRect/>
            </a:stretch>
          </a:blipFill>
        </p:spPr>
      </p:sp>
      <p:sp>
        <p:nvSpPr>
          <p:cNvPr id="89" name="Freeform 89"/>
          <p:cNvSpPr/>
          <p:nvPr/>
        </p:nvSpPr>
        <p:spPr>
          <a:xfrm>
            <a:off x="12527264" y="299546"/>
            <a:ext cx="4115247" cy="1697124"/>
          </a:xfrm>
          <a:custGeom>
            <a:avLst/>
            <a:gdLst/>
            <a:ahLst/>
            <a:cxnLst/>
            <a:rect l="l" t="t" r="r" b="b"/>
            <a:pathLst>
              <a:path w="4115247" h="1697124">
                <a:moveTo>
                  <a:pt x="0" y="0"/>
                </a:moveTo>
                <a:lnTo>
                  <a:pt x="4115247" y="0"/>
                </a:lnTo>
                <a:lnTo>
                  <a:pt x="4115247" y="1697124"/>
                </a:lnTo>
                <a:lnTo>
                  <a:pt x="0" y="1697124"/>
                </a:lnTo>
                <a:lnTo>
                  <a:pt x="0" y="0"/>
                </a:lnTo>
                <a:close/>
              </a:path>
            </a:pathLst>
          </a:custGeom>
          <a:blipFill>
            <a:blip r:embed="rId7"/>
            <a:stretch>
              <a:fillRect/>
            </a:stretch>
          </a:blipFill>
        </p:spPr>
      </p:sp>
      <p:grpSp>
        <p:nvGrpSpPr>
          <p:cNvPr id="90" name="Group 90"/>
          <p:cNvGrpSpPr/>
          <p:nvPr/>
        </p:nvGrpSpPr>
        <p:grpSpPr>
          <a:xfrm>
            <a:off x="594866" y="1690137"/>
            <a:ext cx="1232729" cy="7134324"/>
            <a:chOff x="0" y="0"/>
            <a:chExt cx="1643639" cy="9512432"/>
          </a:xfrm>
        </p:grpSpPr>
        <p:sp>
          <p:nvSpPr>
            <p:cNvPr id="91" name="TextBox 91"/>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2" name="TextBox 92"/>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3" name="TextBox 93"/>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4" name="TextBox 94"/>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5" name="TextBox 95"/>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6" name="TextBox 96"/>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7" name="TextBox 97"/>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8" name="TextBox 98"/>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9" name="TextBox 99"/>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100" name="TextBox 100"/>
          <p:cNvSpPr txBox="1"/>
          <p:nvPr/>
        </p:nvSpPr>
        <p:spPr>
          <a:xfrm>
            <a:off x="1827595" y="877398"/>
            <a:ext cx="10621385" cy="813296"/>
          </a:xfrm>
          <a:prstGeom prst="rect">
            <a:avLst/>
          </a:prstGeom>
        </p:spPr>
        <p:txBody>
          <a:bodyPr lIns="0" tIns="0" rIns="0" bIns="0" rtlCol="0" anchor="t">
            <a:spAutoFit/>
          </a:bodyPr>
          <a:lstStyle/>
          <a:p>
            <a:pPr algn="ctr">
              <a:lnSpc>
                <a:spcPts val="6622"/>
              </a:lnSpc>
              <a:spcBef>
                <a:spcPct val="0"/>
              </a:spcBef>
            </a:pPr>
            <a:r>
              <a:rPr lang="en-US" sz="4730">
                <a:solidFill>
                  <a:srgbClr val="503D36"/>
                </a:solidFill>
                <a:latin typeface="Sniglet"/>
              </a:rPr>
              <a:t>Перегляд вебінарів у записі</a:t>
            </a:r>
          </a:p>
        </p:txBody>
      </p:sp>
      <p:sp>
        <p:nvSpPr>
          <p:cNvPr id="101" name="TextBox 101"/>
          <p:cNvSpPr txBox="1"/>
          <p:nvPr/>
        </p:nvSpPr>
        <p:spPr>
          <a:xfrm>
            <a:off x="12011507" y="8440026"/>
            <a:ext cx="4281726" cy="887095"/>
          </a:xfrm>
          <a:prstGeom prst="rect">
            <a:avLst/>
          </a:prstGeom>
        </p:spPr>
        <p:txBody>
          <a:bodyPr lIns="0" tIns="0" rIns="0" bIns="0" rtlCol="0" anchor="t">
            <a:spAutoFit/>
          </a:bodyPr>
          <a:lstStyle/>
          <a:p>
            <a:pPr algn="ctr">
              <a:lnSpc>
                <a:spcPts val="7279"/>
              </a:lnSpc>
            </a:pPr>
            <a:r>
              <a:rPr lang="en-US" sz="5199" u="sng">
                <a:solidFill>
                  <a:srgbClr val="503D36"/>
                </a:solidFill>
                <a:latin typeface="PT Serif Bold"/>
                <a:hlinkClick r:id="rId8" tooltip="https://svitfilologa.com.ua/konkurs-dlya-vchitel%D1%96v-%C2%AB6j-klas-nush-%E2%80%93-na-12-bal%D1%96v%C2%BB.html"/>
              </a:rPr>
              <a:t>Переглянути</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sp>
        <p:nvSpPr>
          <p:cNvPr id="2" name="Freeform 2"/>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 xmlns:asvg="http://schemas.microsoft.com/office/drawing/2016/SVG/main" r:embed="rId3"/>
                </a:ext>
              </a:extLst>
            </a:blip>
            <a:stretch>
              <a:fillRect r="-90379" b="-3737"/>
            </a:stretch>
          </a:blipFill>
        </p:spPr>
      </p:sp>
      <p:sp>
        <p:nvSpPr>
          <p:cNvPr id="3" name="Freeform 3"/>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 xmlns:asvg="http://schemas.microsoft.com/office/drawing/2016/SVG/main" r:embed="rId3"/>
                </a:ext>
              </a:extLst>
            </a:blip>
            <a:stretch>
              <a:fillRect l="-90379" t="-3737"/>
            </a:stretch>
          </a:blipFill>
        </p:spPr>
      </p:sp>
      <p:grpSp>
        <p:nvGrpSpPr>
          <p:cNvPr id="4" name="Group 4"/>
          <p:cNvGrpSpPr/>
          <p:nvPr/>
        </p:nvGrpSpPr>
        <p:grpSpPr>
          <a:xfrm>
            <a:off x="15256948" y="1331671"/>
            <a:ext cx="2186870" cy="1191585"/>
            <a:chOff x="0" y="0"/>
            <a:chExt cx="2915827" cy="1588780"/>
          </a:xfrm>
        </p:grpSpPr>
        <p:grpSp>
          <p:nvGrpSpPr>
            <p:cNvPr id="5" name="Group 5"/>
            <p:cNvGrpSpPr/>
            <p:nvPr/>
          </p:nvGrpSpPr>
          <p:grpSpPr>
            <a:xfrm>
              <a:off x="0" y="0"/>
              <a:ext cx="2915827" cy="1588780"/>
              <a:chOff x="0" y="0"/>
              <a:chExt cx="595553" cy="324506"/>
            </a:xfrm>
          </p:grpSpPr>
          <p:sp>
            <p:nvSpPr>
              <p:cNvPr id="6" name="Freeform 6"/>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7" name="TextBox 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8" name="Group 8"/>
            <p:cNvGrpSpPr/>
            <p:nvPr/>
          </p:nvGrpSpPr>
          <p:grpSpPr>
            <a:xfrm>
              <a:off x="135707" y="117213"/>
              <a:ext cx="2664410" cy="1354354"/>
              <a:chOff x="0" y="0"/>
              <a:chExt cx="544201" cy="276625"/>
            </a:xfrm>
          </p:grpSpPr>
          <p:sp>
            <p:nvSpPr>
              <p:cNvPr id="9" name="Freeform 9"/>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10" name="TextBox 1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1" name="Group 11"/>
          <p:cNvGrpSpPr/>
          <p:nvPr/>
        </p:nvGrpSpPr>
        <p:grpSpPr>
          <a:xfrm>
            <a:off x="15256948" y="2618086"/>
            <a:ext cx="2186870" cy="1191585"/>
            <a:chOff x="0" y="0"/>
            <a:chExt cx="2915827" cy="1588780"/>
          </a:xfrm>
        </p:grpSpPr>
        <p:grpSp>
          <p:nvGrpSpPr>
            <p:cNvPr id="12" name="Group 12"/>
            <p:cNvGrpSpPr/>
            <p:nvPr/>
          </p:nvGrpSpPr>
          <p:grpSpPr>
            <a:xfrm>
              <a:off x="0" y="0"/>
              <a:ext cx="2915827" cy="1588780"/>
              <a:chOff x="0" y="0"/>
              <a:chExt cx="595553" cy="324506"/>
            </a:xfrm>
          </p:grpSpPr>
          <p:sp>
            <p:nvSpPr>
              <p:cNvPr id="13" name="Freeform 13"/>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14" name="TextBox 1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5" name="Group 15"/>
            <p:cNvGrpSpPr/>
            <p:nvPr/>
          </p:nvGrpSpPr>
          <p:grpSpPr>
            <a:xfrm>
              <a:off x="135707" y="117213"/>
              <a:ext cx="2664410" cy="1354354"/>
              <a:chOff x="0" y="0"/>
              <a:chExt cx="544201" cy="276625"/>
            </a:xfrm>
          </p:grpSpPr>
          <p:sp>
            <p:nvSpPr>
              <p:cNvPr id="16" name="Freeform 16"/>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8" name="Group 18"/>
          <p:cNvGrpSpPr/>
          <p:nvPr/>
        </p:nvGrpSpPr>
        <p:grpSpPr>
          <a:xfrm>
            <a:off x="15256948" y="3904921"/>
            <a:ext cx="2186870" cy="1191585"/>
            <a:chOff x="0" y="0"/>
            <a:chExt cx="2915827" cy="1588780"/>
          </a:xfrm>
        </p:grpSpPr>
        <p:grpSp>
          <p:nvGrpSpPr>
            <p:cNvPr id="19" name="Group 19"/>
            <p:cNvGrpSpPr/>
            <p:nvPr/>
          </p:nvGrpSpPr>
          <p:grpSpPr>
            <a:xfrm>
              <a:off x="0" y="0"/>
              <a:ext cx="2915827" cy="1588780"/>
              <a:chOff x="0" y="0"/>
              <a:chExt cx="595553" cy="324506"/>
            </a:xfrm>
          </p:grpSpPr>
          <p:sp>
            <p:nvSpPr>
              <p:cNvPr id="20" name="Freeform 20"/>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21" name="TextBox 2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2" name="Group 22"/>
            <p:cNvGrpSpPr/>
            <p:nvPr/>
          </p:nvGrpSpPr>
          <p:grpSpPr>
            <a:xfrm>
              <a:off x="135707" y="117213"/>
              <a:ext cx="2664410" cy="1354354"/>
              <a:chOff x="0" y="0"/>
              <a:chExt cx="544201" cy="276625"/>
            </a:xfrm>
          </p:grpSpPr>
          <p:sp>
            <p:nvSpPr>
              <p:cNvPr id="23" name="Freeform 2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5" name="Group 25"/>
          <p:cNvGrpSpPr/>
          <p:nvPr/>
        </p:nvGrpSpPr>
        <p:grpSpPr>
          <a:xfrm>
            <a:off x="15256948" y="5190915"/>
            <a:ext cx="2186870" cy="1191585"/>
            <a:chOff x="0" y="0"/>
            <a:chExt cx="2915827" cy="1588780"/>
          </a:xfrm>
        </p:grpSpPr>
        <p:grpSp>
          <p:nvGrpSpPr>
            <p:cNvPr id="26" name="Group 26"/>
            <p:cNvGrpSpPr/>
            <p:nvPr/>
          </p:nvGrpSpPr>
          <p:grpSpPr>
            <a:xfrm>
              <a:off x="0" y="0"/>
              <a:ext cx="2915827" cy="1588780"/>
              <a:chOff x="0" y="0"/>
              <a:chExt cx="595553" cy="324506"/>
            </a:xfrm>
          </p:grpSpPr>
          <p:sp>
            <p:nvSpPr>
              <p:cNvPr id="27" name="Freeform 27"/>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28" name="TextBox 2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9" name="Group 29"/>
            <p:cNvGrpSpPr/>
            <p:nvPr/>
          </p:nvGrpSpPr>
          <p:grpSpPr>
            <a:xfrm>
              <a:off x="135707" y="117213"/>
              <a:ext cx="2664410" cy="1354354"/>
              <a:chOff x="0" y="0"/>
              <a:chExt cx="544201" cy="276625"/>
            </a:xfrm>
          </p:grpSpPr>
          <p:sp>
            <p:nvSpPr>
              <p:cNvPr id="30" name="Freeform 30"/>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31" name="TextBox 3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2" name="Group 32"/>
          <p:cNvGrpSpPr/>
          <p:nvPr/>
        </p:nvGrpSpPr>
        <p:grpSpPr>
          <a:xfrm>
            <a:off x="15256948" y="6477329"/>
            <a:ext cx="2186870" cy="1191585"/>
            <a:chOff x="0" y="0"/>
            <a:chExt cx="2915827" cy="1588780"/>
          </a:xfrm>
        </p:grpSpPr>
        <p:grpSp>
          <p:nvGrpSpPr>
            <p:cNvPr id="33" name="Group 33"/>
            <p:cNvGrpSpPr/>
            <p:nvPr/>
          </p:nvGrpSpPr>
          <p:grpSpPr>
            <a:xfrm>
              <a:off x="0" y="0"/>
              <a:ext cx="2915827" cy="1588780"/>
              <a:chOff x="0" y="0"/>
              <a:chExt cx="595553" cy="324506"/>
            </a:xfrm>
          </p:grpSpPr>
          <p:sp>
            <p:nvSpPr>
              <p:cNvPr id="34" name="Freeform 34"/>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35" name="TextBox 3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6" name="Group 36"/>
            <p:cNvGrpSpPr/>
            <p:nvPr/>
          </p:nvGrpSpPr>
          <p:grpSpPr>
            <a:xfrm>
              <a:off x="135707" y="117213"/>
              <a:ext cx="2664410" cy="1354354"/>
              <a:chOff x="0" y="0"/>
              <a:chExt cx="544201" cy="276625"/>
            </a:xfrm>
          </p:grpSpPr>
          <p:sp>
            <p:nvSpPr>
              <p:cNvPr id="37" name="Freeform 37"/>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38" name="TextBox 3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9" name="Group 39"/>
          <p:cNvGrpSpPr/>
          <p:nvPr/>
        </p:nvGrpSpPr>
        <p:grpSpPr>
          <a:xfrm>
            <a:off x="15256948" y="7763743"/>
            <a:ext cx="2186870" cy="1191585"/>
            <a:chOff x="0" y="0"/>
            <a:chExt cx="2915827" cy="1588780"/>
          </a:xfrm>
        </p:grpSpPr>
        <p:grpSp>
          <p:nvGrpSpPr>
            <p:cNvPr id="40" name="Group 40"/>
            <p:cNvGrpSpPr/>
            <p:nvPr/>
          </p:nvGrpSpPr>
          <p:grpSpPr>
            <a:xfrm>
              <a:off x="0" y="0"/>
              <a:ext cx="2915827" cy="1588780"/>
              <a:chOff x="0" y="0"/>
              <a:chExt cx="595553" cy="324506"/>
            </a:xfrm>
          </p:grpSpPr>
          <p:sp>
            <p:nvSpPr>
              <p:cNvPr id="41" name="Freeform 41"/>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42" name="TextBox 42"/>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43" name="Group 43"/>
            <p:cNvGrpSpPr/>
            <p:nvPr/>
          </p:nvGrpSpPr>
          <p:grpSpPr>
            <a:xfrm>
              <a:off x="135707" y="117213"/>
              <a:ext cx="2664410" cy="1354354"/>
              <a:chOff x="0" y="0"/>
              <a:chExt cx="544201" cy="276625"/>
            </a:xfrm>
          </p:grpSpPr>
          <p:sp>
            <p:nvSpPr>
              <p:cNvPr id="44" name="Freeform 44"/>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45" name="TextBox 4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sp>
        <p:nvSpPr>
          <p:cNvPr id="46" name="Freeform 46"/>
          <p:cNvSpPr/>
          <p:nvPr/>
        </p:nvSpPr>
        <p:spPr>
          <a:xfrm rot="5400000">
            <a:off x="13111944" y="4512960"/>
            <a:ext cx="7623658" cy="1261080"/>
          </a:xfrm>
          <a:custGeom>
            <a:avLst/>
            <a:gdLst/>
            <a:ahLst/>
            <a:cxnLst/>
            <a:rect l="l" t="t" r="r" b="b"/>
            <a:pathLst>
              <a:path w="7623658" h="1261080">
                <a:moveTo>
                  <a:pt x="0" y="0"/>
                </a:moveTo>
                <a:lnTo>
                  <a:pt x="7623658" y="0"/>
                </a:lnTo>
                <a:lnTo>
                  <a:pt x="7623658" y="1261080"/>
                </a:lnTo>
                <a:lnTo>
                  <a:pt x="0" y="1261080"/>
                </a:lnTo>
                <a:lnTo>
                  <a:pt x="0" y="0"/>
                </a:lnTo>
                <a:close/>
              </a:path>
            </a:pathLst>
          </a:custGeom>
          <a:blipFill>
            <a:blip r:embed="rId4"/>
            <a:stretch>
              <a:fillRect/>
            </a:stretch>
          </a:blipFill>
        </p:spPr>
      </p:sp>
      <p:grpSp>
        <p:nvGrpSpPr>
          <p:cNvPr id="47" name="Group 47"/>
          <p:cNvGrpSpPr/>
          <p:nvPr/>
        </p:nvGrpSpPr>
        <p:grpSpPr>
          <a:xfrm>
            <a:off x="661541" y="1470992"/>
            <a:ext cx="1232729" cy="7134324"/>
            <a:chOff x="0" y="0"/>
            <a:chExt cx="1643639" cy="9512432"/>
          </a:xfrm>
        </p:grpSpPr>
        <p:sp>
          <p:nvSpPr>
            <p:cNvPr id="48" name="TextBox 48"/>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9" name="TextBox 49"/>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0" name="TextBox 50"/>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1" name="TextBox 51"/>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2" name="TextBox 52"/>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3" name="TextBox 53"/>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4" name="TextBox 54"/>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5" name="TextBox 55"/>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6" name="TextBox 56"/>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57" name="Freeform 57"/>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5"/>
            <a:stretch>
              <a:fillRect/>
            </a:stretch>
          </a:blipFill>
        </p:spPr>
      </p:sp>
      <p:grpSp>
        <p:nvGrpSpPr>
          <p:cNvPr id="58" name="Group 58"/>
          <p:cNvGrpSpPr/>
          <p:nvPr/>
        </p:nvGrpSpPr>
        <p:grpSpPr>
          <a:xfrm>
            <a:off x="1277906" y="696247"/>
            <a:ext cx="15613811" cy="8800520"/>
            <a:chOff x="0" y="0"/>
            <a:chExt cx="4112279" cy="2317832"/>
          </a:xfrm>
        </p:grpSpPr>
        <p:sp>
          <p:nvSpPr>
            <p:cNvPr id="59" name="Freeform 59"/>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60" name="TextBox 60"/>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61" name="Group 61"/>
          <p:cNvGrpSpPr/>
          <p:nvPr/>
        </p:nvGrpSpPr>
        <p:grpSpPr>
          <a:xfrm>
            <a:off x="1540290" y="1622751"/>
            <a:ext cx="263115" cy="263115"/>
            <a:chOff x="0" y="0"/>
            <a:chExt cx="812800" cy="812800"/>
          </a:xfrm>
        </p:grpSpPr>
        <p:sp>
          <p:nvSpPr>
            <p:cNvPr id="62" name="Freeform 6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3" name="TextBox 63"/>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4" name="Group 64"/>
          <p:cNvGrpSpPr/>
          <p:nvPr/>
        </p:nvGrpSpPr>
        <p:grpSpPr>
          <a:xfrm>
            <a:off x="1540290" y="2470372"/>
            <a:ext cx="263115" cy="263115"/>
            <a:chOff x="0" y="0"/>
            <a:chExt cx="812800" cy="812800"/>
          </a:xfrm>
        </p:grpSpPr>
        <p:sp>
          <p:nvSpPr>
            <p:cNvPr id="65" name="Freeform 6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6" name="TextBox 6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7" name="Group 67"/>
          <p:cNvGrpSpPr/>
          <p:nvPr/>
        </p:nvGrpSpPr>
        <p:grpSpPr>
          <a:xfrm>
            <a:off x="1540290" y="3317993"/>
            <a:ext cx="263115" cy="263115"/>
            <a:chOff x="0" y="0"/>
            <a:chExt cx="812800" cy="812800"/>
          </a:xfrm>
        </p:grpSpPr>
        <p:sp>
          <p:nvSpPr>
            <p:cNvPr id="68" name="Freeform 6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9" name="TextBox 6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0" name="Group 70"/>
          <p:cNvGrpSpPr/>
          <p:nvPr/>
        </p:nvGrpSpPr>
        <p:grpSpPr>
          <a:xfrm>
            <a:off x="1540290" y="4165614"/>
            <a:ext cx="263115" cy="263115"/>
            <a:chOff x="0" y="0"/>
            <a:chExt cx="812800" cy="812800"/>
          </a:xfrm>
        </p:grpSpPr>
        <p:sp>
          <p:nvSpPr>
            <p:cNvPr id="71" name="Freeform 7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2" name="TextBox 7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3" name="Group 73"/>
          <p:cNvGrpSpPr/>
          <p:nvPr/>
        </p:nvGrpSpPr>
        <p:grpSpPr>
          <a:xfrm>
            <a:off x="1540290" y="5013235"/>
            <a:ext cx="263115" cy="263115"/>
            <a:chOff x="0" y="0"/>
            <a:chExt cx="812800" cy="812800"/>
          </a:xfrm>
        </p:grpSpPr>
        <p:sp>
          <p:nvSpPr>
            <p:cNvPr id="74" name="Freeform 7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5" name="TextBox 7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6" name="Group 76"/>
          <p:cNvGrpSpPr/>
          <p:nvPr/>
        </p:nvGrpSpPr>
        <p:grpSpPr>
          <a:xfrm>
            <a:off x="1540290" y="5860856"/>
            <a:ext cx="263115" cy="263115"/>
            <a:chOff x="0" y="0"/>
            <a:chExt cx="812800" cy="812800"/>
          </a:xfrm>
        </p:grpSpPr>
        <p:sp>
          <p:nvSpPr>
            <p:cNvPr id="77" name="Freeform 7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8" name="TextBox 7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9" name="Group 79"/>
          <p:cNvGrpSpPr/>
          <p:nvPr/>
        </p:nvGrpSpPr>
        <p:grpSpPr>
          <a:xfrm>
            <a:off x="1540290" y="6708477"/>
            <a:ext cx="263115" cy="263115"/>
            <a:chOff x="0" y="0"/>
            <a:chExt cx="812800" cy="812800"/>
          </a:xfrm>
        </p:grpSpPr>
        <p:sp>
          <p:nvSpPr>
            <p:cNvPr id="80" name="Freeform 8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1" name="TextBox 8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2" name="Group 82"/>
          <p:cNvGrpSpPr/>
          <p:nvPr/>
        </p:nvGrpSpPr>
        <p:grpSpPr>
          <a:xfrm>
            <a:off x="1540290" y="7556097"/>
            <a:ext cx="263115" cy="263115"/>
            <a:chOff x="0" y="0"/>
            <a:chExt cx="812800" cy="812800"/>
          </a:xfrm>
        </p:grpSpPr>
        <p:sp>
          <p:nvSpPr>
            <p:cNvPr id="83" name="Freeform 8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4" name="TextBox 8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5" name="Group 85"/>
          <p:cNvGrpSpPr/>
          <p:nvPr/>
        </p:nvGrpSpPr>
        <p:grpSpPr>
          <a:xfrm>
            <a:off x="1540290" y="8403718"/>
            <a:ext cx="263115" cy="263115"/>
            <a:chOff x="0" y="0"/>
            <a:chExt cx="812800" cy="812800"/>
          </a:xfrm>
        </p:grpSpPr>
        <p:sp>
          <p:nvSpPr>
            <p:cNvPr id="86" name="Freeform 8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7" name="TextBox 8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sp>
        <p:nvSpPr>
          <p:cNvPr id="88" name="Freeform 88"/>
          <p:cNvSpPr/>
          <p:nvPr/>
        </p:nvSpPr>
        <p:spPr>
          <a:xfrm>
            <a:off x="1991971" y="1754309"/>
            <a:ext cx="13527717" cy="6415505"/>
          </a:xfrm>
          <a:custGeom>
            <a:avLst/>
            <a:gdLst/>
            <a:ahLst/>
            <a:cxnLst/>
            <a:rect l="l" t="t" r="r" b="b"/>
            <a:pathLst>
              <a:path w="13527717" h="6415505">
                <a:moveTo>
                  <a:pt x="0" y="0"/>
                </a:moveTo>
                <a:lnTo>
                  <a:pt x="13527717" y="0"/>
                </a:lnTo>
                <a:lnTo>
                  <a:pt x="13527717" y="6415505"/>
                </a:lnTo>
                <a:lnTo>
                  <a:pt x="0" y="6415505"/>
                </a:lnTo>
                <a:lnTo>
                  <a:pt x="0" y="0"/>
                </a:lnTo>
                <a:close/>
              </a:path>
            </a:pathLst>
          </a:custGeom>
          <a:blipFill>
            <a:blip r:embed="rId6"/>
            <a:stretch>
              <a:fillRect/>
            </a:stretch>
          </a:blipFill>
        </p:spPr>
      </p:sp>
      <p:sp>
        <p:nvSpPr>
          <p:cNvPr id="89" name="Freeform 89"/>
          <p:cNvSpPr/>
          <p:nvPr/>
        </p:nvSpPr>
        <p:spPr>
          <a:xfrm>
            <a:off x="12691453" y="774189"/>
            <a:ext cx="4115247" cy="1697124"/>
          </a:xfrm>
          <a:custGeom>
            <a:avLst/>
            <a:gdLst/>
            <a:ahLst/>
            <a:cxnLst/>
            <a:rect l="l" t="t" r="r" b="b"/>
            <a:pathLst>
              <a:path w="4115247" h="1697124">
                <a:moveTo>
                  <a:pt x="0" y="0"/>
                </a:moveTo>
                <a:lnTo>
                  <a:pt x="4115248" y="0"/>
                </a:lnTo>
                <a:lnTo>
                  <a:pt x="4115248" y="1697124"/>
                </a:lnTo>
                <a:lnTo>
                  <a:pt x="0" y="1697124"/>
                </a:lnTo>
                <a:lnTo>
                  <a:pt x="0" y="0"/>
                </a:lnTo>
                <a:close/>
              </a:path>
            </a:pathLst>
          </a:custGeom>
          <a:blipFill>
            <a:blip r:embed="rId7"/>
            <a:stretch>
              <a:fillRect/>
            </a:stretch>
          </a:blipFill>
        </p:spPr>
      </p:sp>
      <p:grpSp>
        <p:nvGrpSpPr>
          <p:cNvPr id="90" name="Group 90"/>
          <p:cNvGrpSpPr/>
          <p:nvPr/>
        </p:nvGrpSpPr>
        <p:grpSpPr>
          <a:xfrm>
            <a:off x="594866" y="1690137"/>
            <a:ext cx="1232729" cy="7134324"/>
            <a:chOff x="0" y="0"/>
            <a:chExt cx="1643639" cy="9512432"/>
          </a:xfrm>
        </p:grpSpPr>
        <p:sp>
          <p:nvSpPr>
            <p:cNvPr id="91" name="TextBox 91"/>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2" name="TextBox 92"/>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3" name="TextBox 93"/>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4" name="TextBox 94"/>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5" name="TextBox 95"/>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6" name="TextBox 96"/>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7" name="TextBox 97"/>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8" name="TextBox 98"/>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9" name="TextBox 99"/>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100" name="TextBox 100"/>
          <p:cNvSpPr txBox="1"/>
          <p:nvPr/>
        </p:nvSpPr>
        <p:spPr>
          <a:xfrm>
            <a:off x="2070068" y="809455"/>
            <a:ext cx="10621385" cy="813296"/>
          </a:xfrm>
          <a:prstGeom prst="rect">
            <a:avLst/>
          </a:prstGeom>
        </p:spPr>
        <p:txBody>
          <a:bodyPr lIns="0" tIns="0" rIns="0" bIns="0" rtlCol="0" anchor="t">
            <a:spAutoFit/>
          </a:bodyPr>
          <a:lstStyle/>
          <a:p>
            <a:pPr algn="ctr">
              <a:lnSpc>
                <a:spcPts val="6622"/>
              </a:lnSpc>
              <a:spcBef>
                <a:spcPct val="0"/>
              </a:spcBef>
            </a:pPr>
            <a:r>
              <a:rPr lang="en-US" sz="4730">
                <a:solidFill>
                  <a:srgbClr val="503D36"/>
                </a:solidFill>
                <a:latin typeface="Sniglet"/>
              </a:rPr>
              <a:t>Комплекти вебінарів</a:t>
            </a:r>
          </a:p>
        </p:txBody>
      </p:sp>
      <p:sp>
        <p:nvSpPr>
          <p:cNvPr id="101" name="TextBox 101"/>
          <p:cNvSpPr txBox="1"/>
          <p:nvPr/>
        </p:nvSpPr>
        <p:spPr>
          <a:xfrm>
            <a:off x="12011507" y="8440026"/>
            <a:ext cx="4281726" cy="887095"/>
          </a:xfrm>
          <a:prstGeom prst="rect">
            <a:avLst/>
          </a:prstGeom>
        </p:spPr>
        <p:txBody>
          <a:bodyPr lIns="0" tIns="0" rIns="0" bIns="0" rtlCol="0" anchor="t">
            <a:spAutoFit/>
          </a:bodyPr>
          <a:lstStyle/>
          <a:p>
            <a:pPr algn="ctr">
              <a:lnSpc>
                <a:spcPts val="7279"/>
              </a:lnSpc>
            </a:pPr>
            <a:r>
              <a:rPr lang="en-US" sz="5199" u="sng">
                <a:solidFill>
                  <a:srgbClr val="503D36"/>
                </a:solidFill>
                <a:latin typeface="PT Serif Bold"/>
                <a:hlinkClick r:id="rId8" tooltip="https://svitfilologa.com.ua/course/"/>
              </a:rPr>
              <a:t>Переглянути</a:t>
            </a:r>
          </a:p>
        </p:txBody>
      </p:sp>
      <p:sp>
        <p:nvSpPr>
          <p:cNvPr id="102" name="TextBox 102"/>
          <p:cNvSpPr txBox="1"/>
          <p:nvPr/>
        </p:nvSpPr>
        <p:spPr>
          <a:xfrm>
            <a:off x="1827595" y="8112664"/>
            <a:ext cx="8397862" cy="1308099"/>
          </a:xfrm>
          <a:prstGeom prst="rect">
            <a:avLst/>
          </a:prstGeom>
        </p:spPr>
        <p:txBody>
          <a:bodyPr lIns="0" tIns="0" rIns="0" bIns="0" rtlCol="0" anchor="t">
            <a:spAutoFit/>
          </a:bodyPr>
          <a:lstStyle/>
          <a:p>
            <a:pPr algn="ctr">
              <a:lnSpc>
                <a:spcPts val="3500"/>
              </a:lnSpc>
            </a:pPr>
            <a:r>
              <a:rPr lang="en-US" sz="2500">
                <a:solidFill>
                  <a:srgbClr val="503D36"/>
                </a:solidFill>
                <a:latin typeface="Sniglet"/>
              </a:rPr>
              <a:t>Придбайте будь-який комплект  та отримайте сертифікати про участь, які відповідають усім сучасним вимогам.</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sp>
        <p:nvSpPr>
          <p:cNvPr id="2" name="Freeform 2"/>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 xmlns:asvg="http://schemas.microsoft.com/office/drawing/2016/SVG/main" r:embed="rId3"/>
                </a:ext>
              </a:extLst>
            </a:blip>
            <a:stretch>
              <a:fillRect r="-90379" b="-3737"/>
            </a:stretch>
          </a:blipFill>
        </p:spPr>
      </p:sp>
      <p:sp>
        <p:nvSpPr>
          <p:cNvPr id="3" name="Freeform 3"/>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 xmlns:asvg="http://schemas.microsoft.com/office/drawing/2016/SVG/main" r:embed="rId3"/>
                </a:ext>
              </a:extLst>
            </a:blip>
            <a:stretch>
              <a:fillRect l="-90379" t="-3737"/>
            </a:stretch>
          </a:blipFill>
        </p:spPr>
      </p:sp>
      <p:grpSp>
        <p:nvGrpSpPr>
          <p:cNvPr id="4" name="Group 4"/>
          <p:cNvGrpSpPr/>
          <p:nvPr/>
        </p:nvGrpSpPr>
        <p:grpSpPr>
          <a:xfrm>
            <a:off x="15256948" y="1331671"/>
            <a:ext cx="2186870" cy="1191585"/>
            <a:chOff x="0" y="0"/>
            <a:chExt cx="2915827" cy="1588780"/>
          </a:xfrm>
        </p:grpSpPr>
        <p:grpSp>
          <p:nvGrpSpPr>
            <p:cNvPr id="5" name="Group 5"/>
            <p:cNvGrpSpPr/>
            <p:nvPr/>
          </p:nvGrpSpPr>
          <p:grpSpPr>
            <a:xfrm>
              <a:off x="0" y="0"/>
              <a:ext cx="2915827" cy="1588780"/>
              <a:chOff x="0" y="0"/>
              <a:chExt cx="595553" cy="324506"/>
            </a:xfrm>
          </p:grpSpPr>
          <p:sp>
            <p:nvSpPr>
              <p:cNvPr id="6" name="Freeform 6"/>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7" name="TextBox 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8" name="Group 8"/>
            <p:cNvGrpSpPr/>
            <p:nvPr/>
          </p:nvGrpSpPr>
          <p:grpSpPr>
            <a:xfrm>
              <a:off x="135707" y="117213"/>
              <a:ext cx="2664410" cy="1354354"/>
              <a:chOff x="0" y="0"/>
              <a:chExt cx="544201" cy="276625"/>
            </a:xfrm>
          </p:grpSpPr>
          <p:sp>
            <p:nvSpPr>
              <p:cNvPr id="9" name="Freeform 9"/>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10" name="TextBox 1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1" name="Group 11"/>
          <p:cNvGrpSpPr/>
          <p:nvPr/>
        </p:nvGrpSpPr>
        <p:grpSpPr>
          <a:xfrm>
            <a:off x="15256948" y="2618086"/>
            <a:ext cx="2186870" cy="1191585"/>
            <a:chOff x="0" y="0"/>
            <a:chExt cx="2915827" cy="1588780"/>
          </a:xfrm>
        </p:grpSpPr>
        <p:grpSp>
          <p:nvGrpSpPr>
            <p:cNvPr id="12" name="Group 12"/>
            <p:cNvGrpSpPr/>
            <p:nvPr/>
          </p:nvGrpSpPr>
          <p:grpSpPr>
            <a:xfrm>
              <a:off x="0" y="0"/>
              <a:ext cx="2915827" cy="1588780"/>
              <a:chOff x="0" y="0"/>
              <a:chExt cx="595553" cy="324506"/>
            </a:xfrm>
          </p:grpSpPr>
          <p:sp>
            <p:nvSpPr>
              <p:cNvPr id="13" name="Freeform 13"/>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14" name="TextBox 1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5" name="Group 15"/>
            <p:cNvGrpSpPr/>
            <p:nvPr/>
          </p:nvGrpSpPr>
          <p:grpSpPr>
            <a:xfrm>
              <a:off x="135707" y="117213"/>
              <a:ext cx="2664410" cy="1354354"/>
              <a:chOff x="0" y="0"/>
              <a:chExt cx="544201" cy="276625"/>
            </a:xfrm>
          </p:grpSpPr>
          <p:sp>
            <p:nvSpPr>
              <p:cNvPr id="16" name="Freeform 16"/>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8" name="Group 18"/>
          <p:cNvGrpSpPr/>
          <p:nvPr/>
        </p:nvGrpSpPr>
        <p:grpSpPr>
          <a:xfrm>
            <a:off x="15256948" y="3904921"/>
            <a:ext cx="2186870" cy="1191585"/>
            <a:chOff x="0" y="0"/>
            <a:chExt cx="2915827" cy="1588780"/>
          </a:xfrm>
        </p:grpSpPr>
        <p:grpSp>
          <p:nvGrpSpPr>
            <p:cNvPr id="19" name="Group 19"/>
            <p:cNvGrpSpPr/>
            <p:nvPr/>
          </p:nvGrpSpPr>
          <p:grpSpPr>
            <a:xfrm>
              <a:off x="0" y="0"/>
              <a:ext cx="2915827" cy="1588780"/>
              <a:chOff x="0" y="0"/>
              <a:chExt cx="595553" cy="324506"/>
            </a:xfrm>
          </p:grpSpPr>
          <p:sp>
            <p:nvSpPr>
              <p:cNvPr id="20" name="Freeform 20"/>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21" name="TextBox 2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2" name="Group 22"/>
            <p:cNvGrpSpPr/>
            <p:nvPr/>
          </p:nvGrpSpPr>
          <p:grpSpPr>
            <a:xfrm>
              <a:off x="135707" y="117213"/>
              <a:ext cx="2664410" cy="1354354"/>
              <a:chOff x="0" y="0"/>
              <a:chExt cx="544201" cy="276625"/>
            </a:xfrm>
          </p:grpSpPr>
          <p:sp>
            <p:nvSpPr>
              <p:cNvPr id="23" name="Freeform 2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5" name="Group 25"/>
          <p:cNvGrpSpPr/>
          <p:nvPr/>
        </p:nvGrpSpPr>
        <p:grpSpPr>
          <a:xfrm>
            <a:off x="15256948" y="5190915"/>
            <a:ext cx="2186870" cy="1191585"/>
            <a:chOff x="0" y="0"/>
            <a:chExt cx="2915827" cy="1588780"/>
          </a:xfrm>
        </p:grpSpPr>
        <p:grpSp>
          <p:nvGrpSpPr>
            <p:cNvPr id="26" name="Group 26"/>
            <p:cNvGrpSpPr/>
            <p:nvPr/>
          </p:nvGrpSpPr>
          <p:grpSpPr>
            <a:xfrm>
              <a:off x="0" y="0"/>
              <a:ext cx="2915827" cy="1588780"/>
              <a:chOff x="0" y="0"/>
              <a:chExt cx="595553" cy="324506"/>
            </a:xfrm>
          </p:grpSpPr>
          <p:sp>
            <p:nvSpPr>
              <p:cNvPr id="27" name="Freeform 27"/>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28" name="TextBox 2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9" name="Group 29"/>
            <p:cNvGrpSpPr/>
            <p:nvPr/>
          </p:nvGrpSpPr>
          <p:grpSpPr>
            <a:xfrm>
              <a:off x="135707" y="117213"/>
              <a:ext cx="2664410" cy="1354354"/>
              <a:chOff x="0" y="0"/>
              <a:chExt cx="544201" cy="276625"/>
            </a:xfrm>
          </p:grpSpPr>
          <p:sp>
            <p:nvSpPr>
              <p:cNvPr id="30" name="Freeform 30"/>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31" name="TextBox 3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2" name="Group 32"/>
          <p:cNvGrpSpPr/>
          <p:nvPr/>
        </p:nvGrpSpPr>
        <p:grpSpPr>
          <a:xfrm>
            <a:off x="15256948" y="6477329"/>
            <a:ext cx="2186870" cy="1191585"/>
            <a:chOff x="0" y="0"/>
            <a:chExt cx="2915827" cy="1588780"/>
          </a:xfrm>
        </p:grpSpPr>
        <p:grpSp>
          <p:nvGrpSpPr>
            <p:cNvPr id="33" name="Group 33"/>
            <p:cNvGrpSpPr/>
            <p:nvPr/>
          </p:nvGrpSpPr>
          <p:grpSpPr>
            <a:xfrm>
              <a:off x="0" y="0"/>
              <a:ext cx="2915827" cy="1588780"/>
              <a:chOff x="0" y="0"/>
              <a:chExt cx="595553" cy="324506"/>
            </a:xfrm>
          </p:grpSpPr>
          <p:sp>
            <p:nvSpPr>
              <p:cNvPr id="34" name="Freeform 34"/>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35" name="TextBox 3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6" name="Group 36"/>
            <p:cNvGrpSpPr/>
            <p:nvPr/>
          </p:nvGrpSpPr>
          <p:grpSpPr>
            <a:xfrm>
              <a:off x="135707" y="117213"/>
              <a:ext cx="2664410" cy="1354354"/>
              <a:chOff x="0" y="0"/>
              <a:chExt cx="544201" cy="276625"/>
            </a:xfrm>
          </p:grpSpPr>
          <p:sp>
            <p:nvSpPr>
              <p:cNvPr id="37" name="Freeform 37"/>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38" name="TextBox 3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9" name="Group 39"/>
          <p:cNvGrpSpPr/>
          <p:nvPr/>
        </p:nvGrpSpPr>
        <p:grpSpPr>
          <a:xfrm>
            <a:off x="15256948" y="7763743"/>
            <a:ext cx="2186870" cy="1191585"/>
            <a:chOff x="0" y="0"/>
            <a:chExt cx="2915827" cy="1588780"/>
          </a:xfrm>
        </p:grpSpPr>
        <p:grpSp>
          <p:nvGrpSpPr>
            <p:cNvPr id="40" name="Group 40"/>
            <p:cNvGrpSpPr/>
            <p:nvPr/>
          </p:nvGrpSpPr>
          <p:grpSpPr>
            <a:xfrm>
              <a:off x="0" y="0"/>
              <a:ext cx="2915827" cy="1588780"/>
              <a:chOff x="0" y="0"/>
              <a:chExt cx="595553" cy="324506"/>
            </a:xfrm>
          </p:grpSpPr>
          <p:sp>
            <p:nvSpPr>
              <p:cNvPr id="41" name="Freeform 41"/>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42" name="TextBox 42"/>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43" name="Group 43"/>
            <p:cNvGrpSpPr/>
            <p:nvPr/>
          </p:nvGrpSpPr>
          <p:grpSpPr>
            <a:xfrm>
              <a:off x="135707" y="117213"/>
              <a:ext cx="2664410" cy="1354354"/>
              <a:chOff x="0" y="0"/>
              <a:chExt cx="544201" cy="276625"/>
            </a:xfrm>
          </p:grpSpPr>
          <p:sp>
            <p:nvSpPr>
              <p:cNvPr id="44" name="Freeform 44"/>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45" name="TextBox 4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sp>
        <p:nvSpPr>
          <p:cNvPr id="46" name="Freeform 46"/>
          <p:cNvSpPr/>
          <p:nvPr/>
        </p:nvSpPr>
        <p:spPr>
          <a:xfrm rot="5400000">
            <a:off x="13111944" y="4512960"/>
            <a:ext cx="7623658" cy="1261080"/>
          </a:xfrm>
          <a:custGeom>
            <a:avLst/>
            <a:gdLst/>
            <a:ahLst/>
            <a:cxnLst/>
            <a:rect l="l" t="t" r="r" b="b"/>
            <a:pathLst>
              <a:path w="7623658" h="1261080">
                <a:moveTo>
                  <a:pt x="0" y="0"/>
                </a:moveTo>
                <a:lnTo>
                  <a:pt x="7623658" y="0"/>
                </a:lnTo>
                <a:lnTo>
                  <a:pt x="7623658" y="1261080"/>
                </a:lnTo>
                <a:lnTo>
                  <a:pt x="0" y="1261080"/>
                </a:lnTo>
                <a:lnTo>
                  <a:pt x="0" y="0"/>
                </a:lnTo>
                <a:close/>
              </a:path>
            </a:pathLst>
          </a:custGeom>
          <a:blipFill>
            <a:blip r:embed="rId4"/>
            <a:stretch>
              <a:fillRect/>
            </a:stretch>
          </a:blipFill>
        </p:spPr>
      </p:sp>
      <p:grpSp>
        <p:nvGrpSpPr>
          <p:cNvPr id="47" name="Group 47"/>
          <p:cNvGrpSpPr/>
          <p:nvPr/>
        </p:nvGrpSpPr>
        <p:grpSpPr>
          <a:xfrm>
            <a:off x="661541" y="1470992"/>
            <a:ext cx="1232729" cy="7134324"/>
            <a:chOff x="0" y="0"/>
            <a:chExt cx="1643639" cy="9512432"/>
          </a:xfrm>
        </p:grpSpPr>
        <p:sp>
          <p:nvSpPr>
            <p:cNvPr id="48" name="TextBox 48"/>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9" name="TextBox 49"/>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0" name="TextBox 50"/>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1" name="TextBox 51"/>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2" name="TextBox 52"/>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3" name="TextBox 53"/>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4" name="TextBox 54"/>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5" name="TextBox 55"/>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6" name="TextBox 56"/>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57" name="Freeform 57"/>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5"/>
            <a:stretch>
              <a:fillRect/>
            </a:stretch>
          </a:blipFill>
        </p:spPr>
      </p:sp>
      <p:grpSp>
        <p:nvGrpSpPr>
          <p:cNvPr id="58" name="Group 58"/>
          <p:cNvGrpSpPr/>
          <p:nvPr/>
        </p:nvGrpSpPr>
        <p:grpSpPr>
          <a:xfrm>
            <a:off x="1028700" y="612975"/>
            <a:ext cx="15613811" cy="8800520"/>
            <a:chOff x="0" y="0"/>
            <a:chExt cx="4112279" cy="2317832"/>
          </a:xfrm>
        </p:grpSpPr>
        <p:sp>
          <p:nvSpPr>
            <p:cNvPr id="59" name="Freeform 59"/>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60" name="TextBox 60"/>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61" name="Group 61"/>
          <p:cNvGrpSpPr/>
          <p:nvPr/>
        </p:nvGrpSpPr>
        <p:grpSpPr>
          <a:xfrm>
            <a:off x="1540290" y="1622751"/>
            <a:ext cx="263115" cy="263115"/>
            <a:chOff x="0" y="0"/>
            <a:chExt cx="812800" cy="812800"/>
          </a:xfrm>
        </p:grpSpPr>
        <p:sp>
          <p:nvSpPr>
            <p:cNvPr id="62" name="Freeform 6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3" name="TextBox 63"/>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4" name="Group 64"/>
          <p:cNvGrpSpPr/>
          <p:nvPr/>
        </p:nvGrpSpPr>
        <p:grpSpPr>
          <a:xfrm>
            <a:off x="1540290" y="2470372"/>
            <a:ext cx="263115" cy="263115"/>
            <a:chOff x="0" y="0"/>
            <a:chExt cx="812800" cy="812800"/>
          </a:xfrm>
        </p:grpSpPr>
        <p:sp>
          <p:nvSpPr>
            <p:cNvPr id="65" name="Freeform 6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6" name="TextBox 6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7" name="Group 67"/>
          <p:cNvGrpSpPr/>
          <p:nvPr/>
        </p:nvGrpSpPr>
        <p:grpSpPr>
          <a:xfrm>
            <a:off x="1540290" y="3317993"/>
            <a:ext cx="263115" cy="263115"/>
            <a:chOff x="0" y="0"/>
            <a:chExt cx="812800" cy="812800"/>
          </a:xfrm>
        </p:grpSpPr>
        <p:sp>
          <p:nvSpPr>
            <p:cNvPr id="68" name="Freeform 6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9" name="TextBox 6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0" name="Group 70"/>
          <p:cNvGrpSpPr/>
          <p:nvPr/>
        </p:nvGrpSpPr>
        <p:grpSpPr>
          <a:xfrm>
            <a:off x="1540290" y="4165614"/>
            <a:ext cx="263115" cy="263115"/>
            <a:chOff x="0" y="0"/>
            <a:chExt cx="812800" cy="812800"/>
          </a:xfrm>
        </p:grpSpPr>
        <p:sp>
          <p:nvSpPr>
            <p:cNvPr id="71" name="Freeform 7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2" name="TextBox 7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3" name="Group 73"/>
          <p:cNvGrpSpPr/>
          <p:nvPr/>
        </p:nvGrpSpPr>
        <p:grpSpPr>
          <a:xfrm>
            <a:off x="1540290" y="5013235"/>
            <a:ext cx="263115" cy="263115"/>
            <a:chOff x="0" y="0"/>
            <a:chExt cx="812800" cy="812800"/>
          </a:xfrm>
        </p:grpSpPr>
        <p:sp>
          <p:nvSpPr>
            <p:cNvPr id="74" name="Freeform 7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5" name="TextBox 7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6" name="Group 76"/>
          <p:cNvGrpSpPr/>
          <p:nvPr/>
        </p:nvGrpSpPr>
        <p:grpSpPr>
          <a:xfrm>
            <a:off x="1540290" y="5860856"/>
            <a:ext cx="263115" cy="263115"/>
            <a:chOff x="0" y="0"/>
            <a:chExt cx="812800" cy="812800"/>
          </a:xfrm>
        </p:grpSpPr>
        <p:sp>
          <p:nvSpPr>
            <p:cNvPr id="77" name="Freeform 7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8" name="TextBox 7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9" name="Group 79"/>
          <p:cNvGrpSpPr/>
          <p:nvPr/>
        </p:nvGrpSpPr>
        <p:grpSpPr>
          <a:xfrm>
            <a:off x="1540290" y="6708477"/>
            <a:ext cx="263115" cy="263115"/>
            <a:chOff x="0" y="0"/>
            <a:chExt cx="812800" cy="812800"/>
          </a:xfrm>
        </p:grpSpPr>
        <p:sp>
          <p:nvSpPr>
            <p:cNvPr id="80" name="Freeform 8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1" name="TextBox 8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2" name="Group 82"/>
          <p:cNvGrpSpPr/>
          <p:nvPr/>
        </p:nvGrpSpPr>
        <p:grpSpPr>
          <a:xfrm>
            <a:off x="1540290" y="7556097"/>
            <a:ext cx="263115" cy="263115"/>
            <a:chOff x="0" y="0"/>
            <a:chExt cx="812800" cy="812800"/>
          </a:xfrm>
        </p:grpSpPr>
        <p:sp>
          <p:nvSpPr>
            <p:cNvPr id="83" name="Freeform 8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4" name="TextBox 8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5" name="Group 85"/>
          <p:cNvGrpSpPr/>
          <p:nvPr/>
        </p:nvGrpSpPr>
        <p:grpSpPr>
          <a:xfrm>
            <a:off x="1540290" y="8403718"/>
            <a:ext cx="263115" cy="263115"/>
            <a:chOff x="0" y="0"/>
            <a:chExt cx="812800" cy="812800"/>
          </a:xfrm>
        </p:grpSpPr>
        <p:sp>
          <p:nvSpPr>
            <p:cNvPr id="86" name="Freeform 8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7" name="TextBox 8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sp>
        <p:nvSpPr>
          <p:cNvPr id="88" name="Freeform 88"/>
          <p:cNvSpPr/>
          <p:nvPr/>
        </p:nvSpPr>
        <p:spPr>
          <a:xfrm>
            <a:off x="10052258" y="409088"/>
            <a:ext cx="6895054" cy="3888083"/>
          </a:xfrm>
          <a:custGeom>
            <a:avLst/>
            <a:gdLst/>
            <a:ahLst/>
            <a:cxnLst/>
            <a:rect l="l" t="t" r="r" b="b"/>
            <a:pathLst>
              <a:path w="6895054" h="3888083">
                <a:moveTo>
                  <a:pt x="0" y="0"/>
                </a:moveTo>
                <a:lnTo>
                  <a:pt x="6895054" y="0"/>
                </a:lnTo>
                <a:lnTo>
                  <a:pt x="6895054" y="3888083"/>
                </a:lnTo>
                <a:lnTo>
                  <a:pt x="0" y="3888083"/>
                </a:lnTo>
                <a:lnTo>
                  <a:pt x="0" y="0"/>
                </a:lnTo>
                <a:close/>
              </a:path>
            </a:pathLst>
          </a:custGeom>
          <a:blipFill>
            <a:blip r:embed="rId6"/>
            <a:stretch>
              <a:fillRect/>
            </a:stretch>
          </a:blipFill>
        </p:spPr>
      </p:sp>
      <p:sp>
        <p:nvSpPr>
          <p:cNvPr id="89" name="Freeform 89"/>
          <p:cNvSpPr/>
          <p:nvPr/>
        </p:nvSpPr>
        <p:spPr>
          <a:xfrm>
            <a:off x="14316708" y="6471532"/>
            <a:ext cx="2325803" cy="2875800"/>
          </a:xfrm>
          <a:custGeom>
            <a:avLst/>
            <a:gdLst/>
            <a:ahLst/>
            <a:cxnLst/>
            <a:rect l="l" t="t" r="r" b="b"/>
            <a:pathLst>
              <a:path w="2325803" h="2875800">
                <a:moveTo>
                  <a:pt x="0" y="0"/>
                </a:moveTo>
                <a:lnTo>
                  <a:pt x="2325803" y="0"/>
                </a:lnTo>
                <a:lnTo>
                  <a:pt x="2325803" y="2875800"/>
                </a:lnTo>
                <a:lnTo>
                  <a:pt x="0" y="2875800"/>
                </a:lnTo>
                <a:lnTo>
                  <a:pt x="0" y="0"/>
                </a:lnTo>
                <a:close/>
              </a:path>
            </a:pathLst>
          </a:custGeom>
          <a:blipFill>
            <a:blip r:embed="rId7"/>
            <a:stretch>
              <a:fillRect/>
            </a:stretch>
          </a:blipFill>
        </p:spPr>
      </p:sp>
      <p:grpSp>
        <p:nvGrpSpPr>
          <p:cNvPr id="90" name="Group 90"/>
          <p:cNvGrpSpPr/>
          <p:nvPr/>
        </p:nvGrpSpPr>
        <p:grpSpPr>
          <a:xfrm>
            <a:off x="594866" y="1690137"/>
            <a:ext cx="1232729" cy="7134324"/>
            <a:chOff x="0" y="0"/>
            <a:chExt cx="1643639" cy="9512432"/>
          </a:xfrm>
        </p:grpSpPr>
        <p:sp>
          <p:nvSpPr>
            <p:cNvPr id="91" name="TextBox 91"/>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2" name="TextBox 92"/>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3" name="TextBox 93"/>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4" name="TextBox 94"/>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5" name="TextBox 95"/>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6" name="TextBox 96"/>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7" name="TextBox 97"/>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8" name="TextBox 98"/>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9" name="TextBox 99"/>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100" name="TextBox 100"/>
          <p:cNvSpPr txBox="1"/>
          <p:nvPr/>
        </p:nvSpPr>
        <p:spPr>
          <a:xfrm>
            <a:off x="2041018" y="825388"/>
            <a:ext cx="8011240" cy="2316294"/>
          </a:xfrm>
          <a:prstGeom prst="rect">
            <a:avLst/>
          </a:prstGeom>
        </p:spPr>
        <p:txBody>
          <a:bodyPr lIns="0" tIns="0" rIns="0" bIns="0" rtlCol="0" anchor="t">
            <a:spAutoFit/>
          </a:bodyPr>
          <a:lstStyle/>
          <a:p>
            <a:pPr algn="ctr">
              <a:lnSpc>
                <a:spcPts val="6205"/>
              </a:lnSpc>
            </a:pPr>
            <a:r>
              <a:rPr lang="en-US" sz="4432">
                <a:solidFill>
                  <a:srgbClr val="503D36"/>
                </a:solidFill>
                <a:latin typeface="Sniglet"/>
              </a:rPr>
              <a:t>Посібник</a:t>
            </a:r>
          </a:p>
          <a:p>
            <a:pPr algn="ctr">
              <a:lnSpc>
                <a:spcPts val="6205"/>
              </a:lnSpc>
              <a:spcBef>
                <a:spcPct val="0"/>
              </a:spcBef>
            </a:pPr>
            <a:r>
              <a:rPr lang="en-US" sz="4432">
                <a:solidFill>
                  <a:srgbClr val="503D36"/>
                </a:solidFill>
                <a:latin typeface="Sniglet"/>
              </a:rPr>
              <a:t>"Педагогічне оцінювання (формувальне оцінювання)"</a:t>
            </a:r>
          </a:p>
        </p:txBody>
      </p:sp>
      <p:sp>
        <p:nvSpPr>
          <p:cNvPr id="101" name="TextBox 101"/>
          <p:cNvSpPr txBox="1"/>
          <p:nvPr/>
        </p:nvSpPr>
        <p:spPr>
          <a:xfrm>
            <a:off x="1803404" y="4548195"/>
            <a:ext cx="14281041" cy="2160281"/>
          </a:xfrm>
          <a:prstGeom prst="rect">
            <a:avLst/>
          </a:prstGeom>
        </p:spPr>
        <p:txBody>
          <a:bodyPr lIns="0" tIns="0" rIns="0" bIns="0" rtlCol="0" anchor="t">
            <a:spAutoFit/>
          </a:bodyPr>
          <a:lstStyle/>
          <a:p>
            <a:pPr algn="ctr">
              <a:lnSpc>
                <a:spcPts val="4304"/>
              </a:lnSpc>
              <a:spcBef>
                <a:spcPct val="0"/>
              </a:spcBef>
            </a:pPr>
            <a:r>
              <a:rPr lang="en-US" sz="3074">
                <a:solidFill>
                  <a:srgbClr val="503D36"/>
                </a:solidFill>
                <a:latin typeface="Sniglet"/>
              </a:rPr>
              <a:t>У посібнику подано основи теорії педагогічного оцінювання, огляд традиційних та інноваційних підходів до оцінювання.</a:t>
            </a:r>
          </a:p>
          <a:p>
            <a:pPr algn="ctr">
              <a:lnSpc>
                <a:spcPts val="4304"/>
              </a:lnSpc>
              <a:spcBef>
                <a:spcPct val="0"/>
              </a:spcBef>
            </a:pPr>
            <a:r>
              <a:rPr lang="en-US" sz="3074">
                <a:solidFill>
                  <a:srgbClr val="503D36"/>
                </a:solidFill>
                <a:latin typeface="Sniglet"/>
              </a:rPr>
              <a:t>Адресований педагогам, зацікавленим у впровадженні нових технологій оцінювання для підвищення якості освітніх результатів.</a:t>
            </a:r>
          </a:p>
        </p:txBody>
      </p:sp>
      <p:sp>
        <p:nvSpPr>
          <p:cNvPr id="102" name="TextBox 102"/>
          <p:cNvSpPr txBox="1"/>
          <p:nvPr/>
        </p:nvSpPr>
        <p:spPr>
          <a:xfrm>
            <a:off x="8097468" y="8264286"/>
            <a:ext cx="5617661" cy="887095"/>
          </a:xfrm>
          <a:prstGeom prst="rect">
            <a:avLst/>
          </a:prstGeom>
        </p:spPr>
        <p:txBody>
          <a:bodyPr lIns="0" tIns="0" rIns="0" bIns="0" rtlCol="0" anchor="t">
            <a:spAutoFit/>
          </a:bodyPr>
          <a:lstStyle/>
          <a:p>
            <a:pPr algn="ctr">
              <a:lnSpc>
                <a:spcPts val="7279"/>
              </a:lnSpc>
            </a:pPr>
            <a:r>
              <a:rPr lang="en-US" sz="5199" u="sng">
                <a:solidFill>
                  <a:srgbClr val="503D36"/>
                </a:solidFill>
                <a:latin typeface="PT Serif Bold"/>
                <a:hlinkClick r:id="rId8" tooltip="https://educationpakhomova.blogspot.com/2022/12/blog-post_11.html?fbclid=IwAR2Hf4PtvZqKv63JGpLVTKcs7Ck6mX82se5G7sMRohGXei0yJP00G2dw0hg"/>
              </a:rPr>
              <a:t>Переглянути</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sp>
        <p:nvSpPr>
          <p:cNvPr id="2" name="Freeform 2"/>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 xmlns:asvg="http://schemas.microsoft.com/office/drawing/2016/SVG/main" r:embed="rId3"/>
                </a:ext>
              </a:extLst>
            </a:blip>
            <a:stretch>
              <a:fillRect r="-90379" b="-3737"/>
            </a:stretch>
          </a:blipFill>
        </p:spPr>
      </p:sp>
      <p:sp>
        <p:nvSpPr>
          <p:cNvPr id="3" name="Freeform 3"/>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 xmlns:asvg="http://schemas.microsoft.com/office/drawing/2016/SVG/main" r:embed="rId3"/>
                </a:ext>
              </a:extLst>
            </a:blip>
            <a:stretch>
              <a:fillRect l="-90379" t="-3737"/>
            </a:stretch>
          </a:blipFill>
        </p:spPr>
      </p:sp>
      <p:grpSp>
        <p:nvGrpSpPr>
          <p:cNvPr id="4" name="Group 4"/>
          <p:cNvGrpSpPr/>
          <p:nvPr/>
        </p:nvGrpSpPr>
        <p:grpSpPr>
          <a:xfrm>
            <a:off x="15256948" y="1331671"/>
            <a:ext cx="2186870" cy="1191585"/>
            <a:chOff x="0" y="0"/>
            <a:chExt cx="2915827" cy="1588780"/>
          </a:xfrm>
        </p:grpSpPr>
        <p:grpSp>
          <p:nvGrpSpPr>
            <p:cNvPr id="5" name="Group 5"/>
            <p:cNvGrpSpPr/>
            <p:nvPr/>
          </p:nvGrpSpPr>
          <p:grpSpPr>
            <a:xfrm>
              <a:off x="0" y="0"/>
              <a:ext cx="2915827" cy="1588780"/>
              <a:chOff x="0" y="0"/>
              <a:chExt cx="595553" cy="324506"/>
            </a:xfrm>
          </p:grpSpPr>
          <p:sp>
            <p:nvSpPr>
              <p:cNvPr id="6" name="Freeform 6"/>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7" name="TextBox 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8" name="Group 8"/>
            <p:cNvGrpSpPr/>
            <p:nvPr/>
          </p:nvGrpSpPr>
          <p:grpSpPr>
            <a:xfrm>
              <a:off x="135707" y="117213"/>
              <a:ext cx="2664410" cy="1354354"/>
              <a:chOff x="0" y="0"/>
              <a:chExt cx="544201" cy="276625"/>
            </a:xfrm>
          </p:grpSpPr>
          <p:sp>
            <p:nvSpPr>
              <p:cNvPr id="9" name="Freeform 9"/>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10" name="TextBox 1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1" name="Group 11"/>
          <p:cNvGrpSpPr/>
          <p:nvPr/>
        </p:nvGrpSpPr>
        <p:grpSpPr>
          <a:xfrm>
            <a:off x="15256948" y="2618086"/>
            <a:ext cx="2186870" cy="1191585"/>
            <a:chOff x="0" y="0"/>
            <a:chExt cx="2915827" cy="1588780"/>
          </a:xfrm>
        </p:grpSpPr>
        <p:grpSp>
          <p:nvGrpSpPr>
            <p:cNvPr id="12" name="Group 12"/>
            <p:cNvGrpSpPr/>
            <p:nvPr/>
          </p:nvGrpSpPr>
          <p:grpSpPr>
            <a:xfrm>
              <a:off x="0" y="0"/>
              <a:ext cx="2915827" cy="1588780"/>
              <a:chOff x="0" y="0"/>
              <a:chExt cx="595553" cy="324506"/>
            </a:xfrm>
          </p:grpSpPr>
          <p:sp>
            <p:nvSpPr>
              <p:cNvPr id="13" name="Freeform 13"/>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14" name="TextBox 1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5" name="Group 15"/>
            <p:cNvGrpSpPr/>
            <p:nvPr/>
          </p:nvGrpSpPr>
          <p:grpSpPr>
            <a:xfrm>
              <a:off x="135707" y="117213"/>
              <a:ext cx="2664410" cy="1354354"/>
              <a:chOff x="0" y="0"/>
              <a:chExt cx="544201" cy="276625"/>
            </a:xfrm>
          </p:grpSpPr>
          <p:sp>
            <p:nvSpPr>
              <p:cNvPr id="16" name="Freeform 16"/>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8" name="Group 18"/>
          <p:cNvGrpSpPr/>
          <p:nvPr/>
        </p:nvGrpSpPr>
        <p:grpSpPr>
          <a:xfrm>
            <a:off x="15256948" y="3904921"/>
            <a:ext cx="2186870" cy="1191585"/>
            <a:chOff x="0" y="0"/>
            <a:chExt cx="2915827" cy="1588780"/>
          </a:xfrm>
        </p:grpSpPr>
        <p:grpSp>
          <p:nvGrpSpPr>
            <p:cNvPr id="19" name="Group 19"/>
            <p:cNvGrpSpPr/>
            <p:nvPr/>
          </p:nvGrpSpPr>
          <p:grpSpPr>
            <a:xfrm>
              <a:off x="0" y="0"/>
              <a:ext cx="2915827" cy="1588780"/>
              <a:chOff x="0" y="0"/>
              <a:chExt cx="595553" cy="324506"/>
            </a:xfrm>
          </p:grpSpPr>
          <p:sp>
            <p:nvSpPr>
              <p:cNvPr id="20" name="Freeform 20"/>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21" name="TextBox 2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2" name="Group 22"/>
            <p:cNvGrpSpPr/>
            <p:nvPr/>
          </p:nvGrpSpPr>
          <p:grpSpPr>
            <a:xfrm>
              <a:off x="135707" y="117213"/>
              <a:ext cx="2664410" cy="1354354"/>
              <a:chOff x="0" y="0"/>
              <a:chExt cx="544201" cy="276625"/>
            </a:xfrm>
          </p:grpSpPr>
          <p:sp>
            <p:nvSpPr>
              <p:cNvPr id="23" name="Freeform 2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5" name="Group 25"/>
          <p:cNvGrpSpPr/>
          <p:nvPr/>
        </p:nvGrpSpPr>
        <p:grpSpPr>
          <a:xfrm>
            <a:off x="15256948" y="5190915"/>
            <a:ext cx="2186870" cy="1191585"/>
            <a:chOff x="0" y="0"/>
            <a:chExt cx="2915827" cy="1588780"/>
          </a:xfrm>
        </p:grpSpPr>
        <p:grpSp>
          <p:nvGrpSpPr>
            <p:cNvPr id="26" name="Group 26"/>
            <p:cNvGrpSpPr/>
            <p:nvPr/>
          </p:nvGrpSpPr>
          <p:grpSpPr>
            <a:xfrm>
              <a:off x="0" y="0"/>
              <a:ext cx="2915827" cy="1588780"/>
              <a:chOff x="0" y="0"/>
              <a:chExt cx="595553" cy="324506"/>
            </a:xfrm>
          </p:grpSpPr>
          <p:sp>
            <p:nvSpPr>
              <p:cNvPr id="27" name="Freeform 27"/>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28" name="TextBox 2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9" name="Group 29"/>
            <p:cNvGrpSpPr/>
            <p:nvPr/>
          </p:nvGrpSpPr>
          <p:grpSpPr>
            <a:xfrm>
              <a:off x="135707" y="117213"/>
              <a:ext cx="2664410" cy="1354354"/>
              <a:chOff x="0" y="0"/>
              <a:chExt cx="544201" cy="276625"/>
            </a:xfrm>
          </p:grpSpPr>
          <p:sp>
            <p:nvSpPr>
              <p:cNvPr id="30" name="Freeform 30"/>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31" name="TextBox 3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2" name="Group 32"/>
          <p:cNvGrpSpPr/>
          <p:nvPr/>
        </p:nvGrpSpPr>
        <p:grpSpPr>
          <a:xfrm>
            <a:off x="15256948" y="6477329"/>
            <a:ext cx="2186870" cy="1191585"/>
            <a:chOff x="0" y="0"/>
            <a:chExt cx="2915827" cy="1588780"/>
          </a:xfrm>
        </p:grpSpPr>
        <p:grpSp>
          <p:nvGrpSpPr>
            <p:cNvPr id="33" name="Group 33"/>
            <p:cNvGrpSpPr/>
            <p:nvPr/>
          </p:nvGrpSpPr>
          <p:grpSpPr>
            <a:xfrm>
              <a:off x="0" y="0"/>
              <a:ext cx="2915827" cy="1588780"/>
              <a:chOff x="0" y="0"/>
              <a:chExt cx="595553" cy="324506"/>
            </a:xfrm>
          </p:grpSpPr>
          <p:sp>
            <p:nvSpPr>
              <p:cNvPr id="34" name="Freeform 34"/>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35" name="TextBox 3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6" name="Group 36"/>
            <p:cNvGrpSpPr/>
            <p:nvPr/>
          </p:nvGrpSpPr>
          <p:grpSpPr>
            <a:xfrm>
              <a:off x="135707" y="117213"/>
              <a:ext cx="2664410" cy="1354354"/>
              <a:chOff x="0" y="0"/>
              <a:chExt cx="544201" cy="276625"/>
            </a:xfrm>
          </p:grpSpPr>
          <p:sp>
            <p:nvSpPr>
              <p:cNvPr id="37" name="Freeform 37"/>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38" name="TextBox 3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9" name="Group 39"/>
          <p:cNvGrpSpPr/>
          <p:nvPr/>
        </p:nvGrpSpPr>
        <p:grpSpPr>
          <a:xfrm>
            <a:off x="15256948" y="7763743"/>
            <a:ext cx="2186870" cy="1191585"/>
            <a:chOff x="0" y="0"/>
            <a:chExt cx="2915827" cy="1588780"/>
          </a:xfrm>
        </p:grpSpPr>
        <p:grpSp>
          <p:nvGrpSpPr>
            <p:cNvPr id="40" name="Group 40"/>
            <p:cNvGrpSpPr/>
            <p:nvPr/>
          </p:nvGrpSpPr>
          <p:grpSpPr>
            <a:xfrm>
              <a:off x="0" y="0"/>
              <a:ext cx="2915827" cy="1588780"/>
              <a:chOff x="0" y="0"/>
              <a:chExt cx="595553" cy="324506"/>
            </a:xfrm>
          </p:grpSpPr>
          <p:sp>
            <p:nvSpPr>
              <p:cNvPr id="41" name="Freeform 41"/>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42" name="TextBox 42"/>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43" name="Group 43"/>
            <p:cNvGrpSpPr/>
            <p:nvPr/>
          </p:nvGrpSpPr>
          <p:grpSpPr>
            <a:xfrm>
              <a:off x="135707" y="117213"/>
              <a:ext cx="2664410" cy="1354354"/>
              <a:chOff x="0" y="0"/>
              <a:chExt cx="544201" cy="276625"/>
            </a:xfrm>
          </p:grpSpPr>
          <p:sp>
            <p:nvSpPr>
              <p:cNvPr id="44" name="Freeform 44"/>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45" name="TextBox 4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sp>
        <p:nvSpPr>
          <p:cNvPr id="46" name="Freeform 46"/>
          <p:cNvSpPr/>
          <p:nvPr/>
        </p:nvSpPr>
        <p:spPr>
          <a:xfrm rot="5400000">
            <a:off x="13111944" y="4512960"/>
            <a:ext cx="7623658" cy="1261080"/>
          </a:xfrm>
          <a:custGeom>
            <a:avLst/>
            <a:gdLst/>
            <a:ahLst/>
            <a:cxnLst/>
            <a:rect l="l" t="t" r="r" b="b"/>
            <a:pathLst>
              <a:path w="7623658" h="1261080">
                <a:moveTo>
                  <a:pt x="0" y="0"/>
                </a:moveTo>
                <a:lnTo>
                  <a:pt x="7623658" y="0"/>
                </a:lnTo>
                <a:lnTo>
                  <a:pt x="7623658" y="1261080"/>
                </a:lnTo>
                <a:lnTo>
                  <a:pt x="0" y="1261080"/>
                </a:lnTo>
                <a:lnTo>
                  <a:pt x="0" y="0"/>
                </a:lnTo>
                <a:close/>
              </a:path>
            </a:pathLst>
          </a:custGeom>
          <a:blipFill>
            <a:blip r:embed="rId4"/>
            <a:stretch>
              <a:fillRect/>
            </a:stretch>
          </a:blipFill>
        </p:spPr>
      </p:sp>
      <p:grpSp>
        <p:nvGrpSpPr>
          <p:cNvPr id="47" name="Group 47"/>
          <p:cNvGrpSpPr/>
          <p:nvPr/>
        </p:nvGrpSpPr>
        <p:grpSpPr>
          <a:xfrm>
            <a:off x="661541" y="1470992"/>
            <a:ext cx="1232729" cy="7134324"/>
            <a:chOff x="0" y="0"/>
            <a:chExt cx="1643639" cy="9512432"/>
          </a:xfrm>
        </p:grpSpPr>
        <p:sp>
          <p:nvSpPr>
            <p:cNvPr id="48" name="TextBox 48"/>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9" name="TextBox 49"/>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0" name="TextBox 50"/>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1" name="TextBox 51"/>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2" name="TextBox 52"/>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3" name="TextBox 53"/>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4" name="TextBox 54"/>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5" name="TextBox 55"/>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6" name="TextBox 56"/>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57" name="Freeform 57"/>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5"/>
            <a:stretch>
              <a:fillRect/>
            </a:stretch>
          </a:blipFill>
        </p:spPr>
      </p:sp>
      <p:grpSp>
        <p:nvGrpSpPr>
          <p:cNvPr id="58" name="Group 58"/>
          <p:cNvGrpSpPr/>
          <p:nvPr/>
        </p:nvGrpSpPr>
        <p:grpSpPr>
          <a:xfrm>
            <a:off x="900511" y="615776"/>
            <a:ext cx="15613811" cy="8800520"/>
            <a:chOff x="0" y="0"/>
            <a:chExt cx="4112279" cy="2317832"/>
          </a:xfrm>
        </p:grpSpPr>
        <p:sp>
          <p:nvSpPr>
            <p:cNvPr id="59" name="Freeform 59"/>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60" name="TextBox 60"/>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61" name="Group 61"/>
          <p:cNvGrpSpPr/>
          <p:nvPr/>
        </p:nvGrpSpPr>
        <p:grpSpPr>
          <a:xfrm>
            <a:off x="1540290" y="1622751"/>
            <a:ext cx="263115" cy="263115"/>
            <a:chOff x="0" y="0"/>
            <a:chExt cx="812800" cy="812800"/>
          </a:xfrm>
        </p:grpSpPr>
        <p:sp>
          <p:nvSpPr>
            <p:cNvPr id="62" name="Freeform 6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3" name="TextBox 63"/>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4" name="Group 64"/>
          <p:cNvGrpSpPr/>
          <p:nvPr/>
        </p:nvGrpSpPr>
        <p:grpSpPr>
          <a:xfrm>
            <a:off x="1540290" y="2470372"/>
            <a:ext cx="263115" cy="263115"/>
            <a:chOff x="0" y="0"/>
            <a:chExt cx="812800" cy="812800"/>
          </a:xfrm>
        </p:grpSpPr>
        <p:sp>
          <p:nvSpPr>
            <p:cNvPr id="65" name="Freeform 6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6" name="TextBox 6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7" name="Group 67"/>
          <p:cNvGrpSpPr/>
          <p:nvPr/>
        </p:nvGrpSpPr>
        <p:grpSpPr>
          <a:xfrm>
            <a:off x="1540290" y="3317993"/>
            <a:ext cx="263115" cy="263115"/>
            <a:chOff x="0" y="0"/>
            <a:chExt cx="812800" cy="812800"/>
          </a:xfrm>
        </p:grpSpPr>
        <p:sp>
          <p:nvSpPr>
            <p:cNvPr id="68" name="Freeform 6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9" name="TextBox 6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0" name="Group 70"/>
          <p:cNvGrpSpPr/>
          <p:nvPr/>
        </p:nvGrpSpPr>
        <p:grpSpPr>
          <a:xfrm>
            <a:off x="1540290" y="4165614"/>
            <a:ext cx="263115" cy="263115"/>
            <a:chOff x="0" y="0"/>
            <a:chExt cx="812800" cy="812800"/>
          </a:xfrm>
        </p:grpSpPr>
        <p:sp>
          <p:nvSpPr>
            <p:cNvPr id="71" name="Freeform 7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2" name="TextBox 7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3" name="Group 73"/>
          <p:cNvGrpSpPr/>
          <p:nvPr/>
        </p:nvGrpSpPr>
        <p:grpSpPr>
          <a:xfrm>
            <a:off x="1540290" y="5013235"/>
            <a:ext cx="263115" cy="263115"/>
            <a:chOff x="0" y="0"/>
            <a:chExt cx="812800" cy="812800"/>
          </a:xfrm>
        </p:grpSpPr>
        <p:sp>
          <p:nvSpPr>
            <p:cNvPr id="74" name="Freeform 7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5" name="TextBox 7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6" name="Group 76"/>
          <p:cNvGrpSpPr/>
          <p:nvPr/>
        </p:nvGrpSpPr>
        <p:grpSpPr>
          <a:xfrm>
            <a:off x="1540290" y="5860856"/>
            <a:ext cx="263115" cy="263115"/>
            <a:chOff x="0" y="0"/>
            <a:chExt cx="812800" cy="812800"/>
          </a:xfrm>
        </p:grpSpPr>
        <p:sp>
          <p:nvSpPr>
            <p:cNvPr id="77" name="Freeform 7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8" name="TextBox 7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9" name="Group 79"/>
          <p:cNvGrpSpPr/>
          <p:nvPr/>
        </p:nvGrpSpPr>
        <p:grpSpPr>
          <a:xfrm>
            <a:off x="1540290" y="6708477"/>
            <a:ext cx="263115" cy="263115"/>
            <a:chOff x="0" y="0"/>
            <a:chExt cx="812800" cy="812800"/>
          </a:xfrm>
        </p:grpSpPr>
        <p:sp>
          <p:nvSpPr>
            <p:cNvPr id="80" name="Freeform 8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1" name="TextBox 8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2" name="Group 82"/>
          <p:cNvGrpSpPr/>
          <p:nvPr/>
        </p:nvGrpSpPr>
        <p:grpSpPr>
          <a:xfrm>
            <a:off x="1540290" y="7556097"/>
            <a:ext cx="263115" cy="263115"/>
            <a:chOff x="0" y="0"/>
            <a:chExt cx="812800" cy="812800"/>
          </a:xfrm>
        </p:grpSpPr>
        <p:sp>
          <p:nvSpPr>
            <p:cNvPr id="83" name="Freeform 8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4" name="TextBox 8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5" name="Group 85"/>
          <p:cNvGrpSpPr/>
          <p:nvPr/>
        </p:nvGrpSpPr>
        <p:grpSpPr>
          <a:xfrm>
            <a:off x="1540290" y="8403718"/>
            <a:ext cx="263115" cy="263115"/>
            <a:chOff x="0" y="0"/>
            <a:chExt cx="812800" cy="812800"/>
          </a:xfrm>
        </p:grpSpPr>
        <p:sp>
          <p:nvSpPr>
            <p:cNvPr id="86" name="Freeform 8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7" name="TextBox 8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sp>
        <p:nvSpPr>
          <p:cNvPr id="88" name="Freeform 88"/>
          <p:cNvSpPr/>
          <p:nvPr/>
        </p:nvSpPr>
        <p:spPr>
          <a:xfrm>
            <a:off x="8159373" y="391251"/>
            <a:ext cx="8191010" cy="3977840"/>
          </a:xfrm>
          <a:custGeom>
            <a:avLst/>
            <a:gdLst/>
            <a:ahLst/>
            <a:cxnLst/>
            <a:rect l="l" t="t" r="r" b="b"/>
            <a:pathLst>
              <a:path w="8191010" h="3977840">
                <a:moveTo>
                  <a:pt x="0" y="0"/>
                </a:moveTo>
                <a:lnTo>
                  <a:pt x="8191010" y="0"/>
                </a:lnTo>
                <a:lnTo>
                  <a:pt x="8191010" y="3977840"/>
                </a:lnTo>
                <a:lnTo>
                  <a:pt x="0" y="3977840"/>
                </a:lnTo>
                <a:lnTo>
                  <a:pt x="0" y="0"/>
                </a:lnTo>
                <a:close/>
              </a:path>
            </a:pathLst>
          </a:custGeom>
          <a:blipFill>
            <a:blip r:embed="rId6"/>
            <a:stretch>
              <a:fillRect/>
            </a:stretch>
          </a:blipFill>
        </p:spPr>
      </p:sp>
      <p:sp>
        <p:nvSpPr>
          <p:cNvPr id="89" name="Freeform 89"/>
          <p:cNvSpPr/>
          <p:nvPr/>
        </p:nvSpPr>
        <p:spPr>
          <a:xfrm>
            <a:off x="13819586" y="6285389"/>
            <a:ext cx="2473647" cy="3258371"/>
          </a:xfrm>
          <a:custGeom>
            <a:avLst/>
            <a:gdLst/>
            <a:ahLst/>
            <a:cxnLst/>
            <a:rect l="l" t="t" r="r" b="b"/>
            <a:pathLst>
              <a:path w="2473647" h="3258371">
                <a:moveTo>
                  <a:pt x="0" y="0"/>
                </a:moveTo>
                <a:lnTo>
                  <a:pt x="2473647" y="0"/>
                </a:lnTo>
                <a:lnTo>
                  <a:pt x="2473647" y="3258371"/>
                </a:lnTo>
                <a:lnTo>
                  <a:pt x="0" y="3258371"/>
                </a:lnTo>
                <a:lnTo>
                  <a:pt x="0" y="0"/>
                </a:lnTo>
                <a:close/>
              </a:path>
            </a:pathLst>
          </a:custGeom>
          <a:blipFill>
            <a:blip r:embed="rId7"/>
            <a:stretch>
              <a:fillRect/>
            </a:stretch>
          </a:blipFill>
        </p:spPr>
      </p:sp>
      <p:grpSp>
        <p:nvGrpSpPr>
          <p:cNvPr id="90" name="Group 90"/>
          <p:cNvGrpSpPr/>
          <p:nvPr/>
        </p:nvGrpSpPr>
        <p:grpSpPr>
          <a:xfrm>
            <a:off x="594866" y="1690137"/>
            <a:ext cx="1232729" cy="7134324"/>
            <a:chOff x="0" y="0"/>
            <a:chExt cx="1643639" cy="9512432"/>
          </a:xfrm>
        </p:grpSpPr>
        <p:sp>
          <p:nvSpPr>
            <p:cNvPr id="91" name="TextBox 91"/>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2" name="TextBox 92"/>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3" name="TextBox 93"/>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4" name="TextBox 94"/>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5" name="TextBox 95"/>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6" name="TextBox 96"/>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7" name="TextBox 97"/>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8" name="TextBox 98"/>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9" name="TextBox 99"/>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100" name="TextBox 100"/>
          <p:cNvSpPr txBox="1"/>
          <p:nvPr/>
        </p:nvSpPr>
        <p:spPr>
          <a:xfrm>
            <a:off x="2276980" y="840499"/>
            <a:ext cx="4428620" cy="936154"/>
          </a:xfrm>
          <a:prstGeom prst="rect">
            <a:avLst/>
          </a:prstGeom>
        </p:spPr>
        <p:txBody>
          <a:bodyPr wrap="square" lIns="0" tIns="0" rIns="0" bIns="0" rtlCol="0" anchor="t">
            <a:spAutoFit/>
          </a:bodyPr>
          <a:lstStyle/>
          <a:p>
            <a:pPr algn="ctr">
              <a:lnSpc>
                <a:spcPts val="7279"/>
              </a:lnSpc>
            </a:pPr>
            <a:r>
              <a:rPr lang="en-US" sz="5199" b="1" dirty="0" err="1">
                <a:solidFill>
                  <a:srgbClr val="503D36"/>
                </a:solidFill>
                <a:latin typeface="Sniglet"/>
              </a:rPr>
              <a:t>Школа</a:t>
            </a:r>
            <a:r>
              <a:rPr lang="en-US" sz="5199" b="1" dirty="0">
                <a:solidFill>
                  <a:srgbClr val="503D36"/>
                </a:solidFill>
                <a:latin typeface="Sniglet"/>
              </a:rPr>
              <a:t> ІКТ</a:t>
            </a:r>
          </a:p>
        </p:txBody>
      </p:sp>
      <p:sp>
        <p:nvSpPr>
          <p:cNvPr id="101" name="TextBox 101"/>
          <p:cNvSpPr txBox="1"/>
          <p:nvPr/>
        </p:nvSpPr>
        <p:spPr>
          <a:xfrm>
            <a:off x="1778738" y="2121205"/>
            <a:ext cx="6169852" cy="6283771"/>
          </a:xfrm>
          <a:prstGeom prst="rect">
            <a:avLst/>
          </a:prstGeom>
        </p:spPr>
        <p:txBody>
          <a:bodyPr lIns="0" tIns="0" rIns="0" bIns="0" rtlCol="0" anchor="t">
            <a:spAutoFit/>
          </a:bodyPr>
          <a:lstStyle/>
          <a:p>
            <a:pPr algn="ctr">
              <a:lnSpc>
                <a:spcPts val="3500"/>
              </a:lnSpc>
            </a:pPr>
            <a:r>
              <a:rPr lang="en-US" sz="2800" dirty="0" err="1">
                <a:solidFill>
                  <a:srgbClr val="503D36"/>
                </a:solidFill>
                <a:latin typeface="Sniglet"/>
              </a:rPr>
              <a:t>Шановні</a:t>
            </a:r>
            <a:r>
              <a:rPr lang="en-US" sz="2800" dirty="0">
                <a:solidFill>
                  <a:srgbClr val="503D36"/>
                </a:solidFill>
                <a:latin typeface="Sniglet"/>
              </a:rPr>
              <a:t> </a:t>
            </a:r>
            <a:r>
              <a:rPr lang="en-US" sz="2800" dirty="0" err="1">
                <a:solidFill>
                  <a:srgbClr val="503D36"/>
                </a:solidFill>
                <a:latin typeface="Sniglet"/>
              </a:rPr>
              <a:t>колеги</a:t>
            </a:r>
            <a:r>
              <a:rPr lang="en-US" sz="2800" dirty="0">
                <a:solidFill>
                  <a:srgbClr val="503D36"/>
                </a:solidFill>
                <a:latin typeface="Sniglet"/>
              </a:rPr>
              <a:t>, </a:t>
            </a:r>
            <a:r>
              <a:rPr lang="en-US" sz="2800" dirty="0" err="1">
                <a:solidFill>
                  <a:srgbClr val="503D36"/>
                </a:solidFill>
                <a:latin typeface="Sniglet"/>
              </a:rPr>
              <a:t>пропоную</a:t>
            </a:r>
            <a:r>
              <a:rPr lang="en-US" sz="2800" dirty="0">
                <a:solidFill>
                  <a:srgbClr val="503D36"/>
                </a:solidFill>
                <a:latin typeface="Sniglet"/>
              </a:rPr>
              <a:t> </a:t>
            </a:r>
            <a:r>
              <a:rPr lang="en-US" sz="2800" dirty="0" err="1">
                <a:solidFill>
                  <a:srgbClr val="503D36"/>
                </a:solidFill>
                <a:latin typeface="Sniglet"/>
              </a:rPr>
              <a:t>взяти</a:t>
            </a:r>
            <a:r>
              <a:rPr lang="en-US" sz="2800" dirty="0">
                <a:solidFill>
                  <a:srgbClr val="503D36"/>
                </a:solidFill>
                <a:latin typeface="Sniglet"/>
              </a:rPr>
              <a:t> </a:t>
            </a:r>
            <a:r>
              <a:rPr lang="en-US" sz="2800" dirty="0" err="1">
                <a:solidFill>
                  <a:srgbClr val="503D36"/>
                </a:solidFill>
                <a:latin typeface="Sniglet"/>
              </a:rPr>
              <a:t>участь</a:t>
            </a:r>
            <a:r>
              <a:rPr lang="en-US" sz="2800" dirty="0">
                <a:solidFill>
                  <a:srgbClr val="503D36"/>
                </a:solidFill>
                <a:latin typeface="Sniglet"/>
              </a:rPr>
              <a:t> в </a:t>
            </a:r>
            <a:r>
              <a:rPr lang="en-US" sz="2800" dirty="0" err="1">
                <a:solidFill>
                  <a:srgbClr val="503D36"/>
                </a:solidFill>
                <a:latin typeface="Sniglet"/>
              </a:rPr>
              <a:t>освітньому</a:t>
            </a:r>
            <a:r>
              <a:rPr lang="en-US" sz="2800" dirty="0">
                <a:solidFill>
                  <a:srgbClr val="503D36"/>
                </a:solidFill>
                <a:latin typeface="Sniglet"/>
              </a:rPr>
              <a:t> </a:t>
            </a:r>
            <a:r>
              <a:rPr lang="en-US" sz="2800" dirty="0" err="1">
                <a:solidFill>
                  <a:srgbClr val="503D36"/>
                </a:solidFill>
                <a:latin typeface="Sniglet"/>
              </a:rPr>
              <a:t>проєкті</a:t>
            </a:r>
            <a:r>
              <a:rPr lang="en-US" sz="2800" dirty="0">
                <a:solidFill>
                  <a:srgbClr val="503D36"/>
                </a:solidFill>
                <a:latin typeface="Sniglet"/>
              </a:rPr>
              <a:t> "</a:t>
            </a:r>
            <a:r>
              <a:rPr lang="en-US" sz="2800" dirty="0" err="1">
                <a:solidFill>
                  <a:srgbClr val="503D36"/>
                </a:solidFill>
                <a:latin typeface="Sniglet"/>
              </a:rPr>
              <a:t>Школа</a:t>
            </a:r>
            <a:r>
              <a:rPr lang="en-US" sz="2800" dirty="0">
                <a:solidFill>
                  <a:srgbClr val="503D36"/>
                </a:solidFill>
                <a:latin typeface="Sniglet"/>
              </a:rPr>
              <a:t> </a:t>
            </a:r>
            <a:r>
              <a:rPr lang="en-US" sz="2800" dirty="0" err="1">
                <a:solidFill>
                  <a:srgbClr val="503D36"/>
                </a:solidFill>
                <a:latin typeface="Sniglet"/>
              </a:rPr>
              <a:t>інформаційно-комунікативних</a:t>
            </a:r>
            <a:r>
              <a:rPr lang="en-US" sz="2800" dirty="0">
                <a:solidFill>
                  <a:srgbClr val="503D36"/>
                </a:solidFill>
                <a:latin typeface="Sniglet"/>
              </a:rPr>
              <a:t> </a:t>
            </a:r>
            <a:r>
              <a:rPr lang="en-US" sz="2800" dirty="0" err="1">
                <a:solidFill>
                  <a:srgbClr val="503D36"/>
                </a:solidFill>
                <a:latin typeface="Sniglet"/>
              </a:rPr>
              <a:t>технологій</a:t>
            </a:r>
            <a:r>
              <a:rPr lang="en-US" sz="2800" dirty="0">
                <a:solidFill>
                  <a:srgbClr val="503D36"/>
                </a:solidFill>
                <a:latin typeface="Sniglet"/>
              </a:rPr>
              <a:t>". </a:t>
            </a:r>
            <a:r>
              <a:rPr lang="en-US" sz="2800" dirty="0" err="1">
                <a:solidFill>
                  <a:srgbClr val="503D36"/>
                </a:solidFill>
                <a:latin typeface="Sniglet"/>
              </a:rPr>
              <a:t>Не</a:t>
            </a:r>
            <a:r>
              <a:rPr lang="en-US" sz="2800" dirty="0">
                <a:solidFill>
                  <a:srgbClr val="503D36"/>
                </a:solidFill>
                <a:latin typeface="Sniglet"/>
              </a:rPr>
              <a:t> </a:t>
            </a:r>
            <a:r>
              <a:rPr lang="en-US" sz="2800" dirty="0" err="1">
                <a:solidFill>
                  <a:srgbClr val="503D36"/>
                </a:solidFill>
                <a:latin typeface="Sniglet"/>
              </a:rPr>
              <a:t>варто</a:t>
            </a:r>
            <a:r>
              <a:rPr lang="en-US" sz="2800" dirty="0">
                <a:solidFill>
                  <a:srgbClr val="503D36"/>
                </a:solidFill>
                <a:latin typeface="Sniglet"/>
              </a:rPr>
              <a:t> </a:t>
            </a:r>
            <a:r>
              <a:rPr lang="en-US" sz="2800" dirty="0" err="1">
                <a:solidFill>
                  <a:srgbClr val="503D36"/>
                </a:solidFill>
                <a:latin typeface="Sniglet"/>
              </a:rPr>
              <a:t>зайвий</a:t>
            </a:r>
            <a:r>
              <a:rPr lang="en-US" sz="2800" dirty="0">
                <a:solidFill>
                  <a:srgbClr val="503D36"/>
                </a:solidFill>
                <a:latin typeface="Sniglet"/>
              </a:rPr>
              <a:t> </a:t>
            </a:r>
            <a:r>
              <a:rPr lang="en-US" sz="2800" dirty="0" err="1">
                <a:solidFill>
                  <a:srgbClr val="503D36"/>
                </a:solidFill>
                <a:latin typeface="Sniglet"/>
              </a:rPr>
              <a:t>раз</a:t>
            </a:r>
            <a:r>
              <a:rPr lang="en-US" sz="2800" dirty="0">
                <a:solidFill>
                  <a:srgbClr val="503D36"/>
                </a:solidFill>
                <a:latin typeface="Sniglet"/>
              </a:rPr>
              <a:t> </a:t>
            </a:r>
            <a:r>
              <a:rPr lang="en-US" sz="2800" dirty="0" err="1">
                <a:solidFill>
                  <a:srgbClr val="503D36"/>
                </a:solidFill>
                <a:latin typeface="Sniglet"/>
              </a:rPr>
              <a:t>переконувати</a:t>
            </a:r>
            <a:r>
              <a:rPr lang="en-US" sz="2800" dirty="0">
                <a:solidFill>
                  <a:srgbClr val="503D36"/>
                </a:solidFill>
                <a:latin typeface="Sniglet"/>
              </a:rPr>
              <a:t>, </a:t>
            </a:r>
            <a:r>
              <a:rPr lang="en-US" sz="2800" dirty="0" err="1">
                <a:solidFill>
                  <a:srgbClr val="503D36"/>
                </a:solidFill>
                <a:latin typeface="Sniglet"/>
              </a:rPr>
              <a:t>на</a:t>
            </a:r>
            <a:r>
              <a:rPr lang="en-US" sz="2800" dirty="0">
                <a:solidFill>
                  <a:srgbClr val="503D36"/>
                </a:solidFill>
                <a:latin typeface="Sniglet"/>
              </a:rPr>
              <a:t> </a:t>
            </a:r>
            <a:r>
              <a:rPr lang="en-US" sz="2800" dirty="0" err="1">
                <a:solidFill>
                  <a:srgbClr val="503D36"/>
                </a:solidFill>
                <a:latin typeface="Sniglet"/>
              </a:rPr>
              <a:t>скільки</a:t>
            </a:r>
            <a:r>
              <a:rPr lang="en-US" sz="2800" dirty="0">
                <a:solidFill>
                  <a:srgbClr val="503D36"/>
                </a:solidFill>
                <a:latin typeface="Sniglet"/>
              </a:rPr>
              <a:t> </a:t>
            </a:r>
            <a:r>
              <a:rPr lang="en-US" sz="2800" dirty="0" err="1">
                <a:solidFill>
                  <a:srgbClr val="503D36"/>
                </a:solidFill>
                <a:latin typeface="Sniglet"/>
              </a:rPr>
              <a:t>міцно</a:t>
            </a:r>
            <a:r>
              <a:rPr lang="en-US" sz="2800" dirty="0">
                <a:solidFill>
                  <a:srgbClr val="503D36"/>
                </a:solidFill>
                <a:latin typeface="Sniglet"/>
              </a:rPr>
              <a:t> </a:t>
            </a:r>
            <a:r>
              <a:rPr lang="en-US" sz="2800" dirty="0" err="1">
                <a:solidFill>
                  <a:srgbClr val="503D36"/>
                </a:solidFill>
                <a:latin typeface="Sniglet"/>
              </a:rPr>
              <a:t>цифрові</a:t>
            </a:r>
            <a:r>
              <a:rPr lang="en-US" sz="2800" dirty="0">
                <a:solidFill>
                  <a:srgbClr val="503D36"/>
                </a:solidFill>
                <a:latin typeface="Sniglet"/>
              </a:rPr>
              <a:t> </a:t>
            </a:r>
            <a:r>
              <a:rPr lang="en-US" sz="2800" dirty="0" err="1">
                <a:solidFill>
                  <a:srgbClr val="503D36"/>
                </a:solidFill>
                <a:latin typeface="Sniglet"/>
              </a:rPr>
              <a:t>технології</a:t>
            </a:r>
            <a:r>
              <a:rPr lang="en-US" sz="2800" dirty="0">
                <a:solidFill>
                  <a:srgbClr val="503D36"/>
                </a:solidFill>
                <a:latin typeface="Sniglet"/>
              </a:rPr>
              <a:t> </a:t>
            </a:r>
            <a:r>
              <a:rPr lang="en-US" sz="2800" dirty="0" err="1">
                <a:solidFill>
                  <a:srgbClr val="503D36"/>
                </a:solidFill>
                <a:latin typeface="Sniglet"/>
              </a:rPr>
              <a:t>входять</a:t>
            </a:r>
            <a:r>
              <a:rPr lang="en-US" sz="2800" dirty="0">
                <a:solidFill>
                  <a:srgbClr val="503D36"/>
                </a:solidFill>
                <a:latin typeface="Sniglet"/>
              </a:rPr>
              <a:t> в </a:t>
            </a:r>
            <a:r>
              <a:rPr lang="en-US" sz="2800" dirty="0" err="1">
                <a:solidFill>
                  <a:srgbClr val="503D36"/>
                </a:solidFill>
                <a:latin typeface="Sniglet"/>
              </a:rPr>
              <a:t>освітній</a:t>
            </a:r>
            <a:r>
              <a:rPr lang="en-US" sz="2800" dirty="0">
                <a:solidFill>
                  <a:srgbClr val="503D36"/>
                </a:solidFill>
                <a:latin typeface="Sniglet"/>
              </a:rPr>
              <a:t> </a:t>
            </a:r>
            <a:r>
              <a:rPr lang="en-US" sz="2800" dirty="0" err="1">
                <a:solidFill>
                  <a:srgbClr val="503D36"/>
                </a:solidFill>
                <a:latin typeface="Sniglet"/>
              </a:rPr>
              <a:t>процес</a:t>
            </a:r>
            <a:r>
              <a:rPr lang="en-US" sz="2800" dirty="0">
                <a:solidFill>
                  <a:srgbClr val="503D36"/>
                </a:solidFill>
                <a:latin typeface="Sniglet"/>
              </a:rPr>
              <a:t>. </a:t>
            </a:r>
            <a:r>
              <a:rPr lang="en-US" sz="2800" dirty="0" err="1">
                <a:solidFill>
                  <a:srgbClr val="503D36"/>
                </a:solidFill>
                <a:latin typeface="Sniglet"/>
              </a:rPr>
              <a:t>Тому</a:t>
            </a:r>
            <a:r>
              <a:rPr lang="en-US" sz="2800" dirty="0">
                <a:solidFill>
                  <a:srgbClr val="503D36"/>
                </a:solidFill>
                <a:latin typeface="Sniglet"/>
              </a:rPr>
              <a:t> </a:t>
            </a:r>
            <a:r>
              <a:rPr lang="en-US" sz="2800" dirty="0" err="1">
                <a:solidFill>
                  <a:srgbClr val="503D36"/>
                </a:solidFill>
                <a:latin typeface="Sniglet"/>
              </a:rPr>
              <a:t>можу</a:t>
            </a:r>
            <a:r>
              <a:rPr lang="en-US" sz="2800" dirty="0">
                <a:solidFill>
                  <a:srgbClr val="503D36"/>
                </a:solidFill>
                <a:latin typeface="Sniglet"/>
              </a:rPr>
              <a:t> </a:t>
            </a:r>
            <a:r>
              <a:rPr lang="en-US" sz="2800" dirty="0" err="1">
                <a:solidFill>
                  <a:srgbClr val="503D36"/>
                </a:solidFill>
                <a:latin typeface="Sniglet"/>
              </a:rPr>
              <a:t>поділитись</a:t>
            </a:r>
            <a:r>
              <a:rPr lang="en-US" sz="2800" dirty="0">
                <a:solidFill>
                  <a:srgbClr val="503D36"/>
                </a:solidFill>
                <a:latin typeface="Sniglet"/>
              </a:rPr>
              <a:t> </a:t>
            </a:r>
            <a:r>
              <a:rPr lang="en-US" sz="2800" dirty="0" err="1">
                <a:solidFill>
                  <a:srgbClr val="503D36"/>
                </a:solidFill>
                <a:latin typeface="Sniglet"/>
              </a:rPr>
              <a:t>знаннями</a:t>
            </a:r>
            <a:r>
              <a:rPr lang="en-US" sz="2800" dirty="0">
                <a:solidFill>
                  <a:srgbClr val="503D36"/>
                </a:solidFill>
                <a:latin typeface="Sniglet"/>
              </a:rPr>
              <a:t> </a:t>
            </a:r>
            <a:r>
              <a:rPr lang="en-US" sz="2800" dirty="0" err="1">
                <a:solidFill>
                  <a:srgbClr val="503D36"/>
                </a:solidFill>
                <a:latin typeface="Sniglet"/>
              </a:rPr>
              <a:t>не</a:t>
            </a:r>
            <a:r>
              <a:rPr lang="en-US" sz="2800" dirty="0">
                <a:solidFill>
                  <a:srgbClr val="503D36"/>
                </a:solidFill>
                <a:latin typeface="Sniglet"/>
              </a:rPr>
              <a:t> </a:t>
            </a:r>
            <a:r>
              <a:rPr lang="en-US" sz="2800" dirty="0" err="1">
                <a:solidFill>
                  <a:srgbClr val="503D36"/>
                </a:solidFill>
                <a:latin typeface="Sniglet"/>
              </a:rPr>
              <a:t>про</a:t>
            </a:r>
            <a:r>
              <a:rPr lang="en-US" sz="2800" dirty="0">
                <a:solidFill>
                  <a:srgbClr val="503D36"/>
                </a:solidFill>
                <a:latin typeface="Sniglet"/>
              </a:rPr>
              <a:t> </a:t>
            </a:r>
            <a:r>
              <a:rPr lang="en-US" sz="2800" dirty="0" err="1">
                <a:solidFill>
                  <a:srgbClr val="503D36"/>
                </a:solidFill>
                <a:latin typeface="Sniglet"/>
              </a:rPr>
              <a:t>одну</a:t>
            </a:r>
            <a:r>
              <a:rPr lang="en-US" sz="2800" dirty="0">
                <a:solidFill>
                  <a:srgbClr val="503D36"/>
                </a:solidFill>
                <a:latin typeface="Sniglet"/>
              </a:rPr>
              <a:t> </a:t>
            </a:r>
            <a:r>
              <a:rPr lang="en-US" sz="2800" dirty="0" err="1">
                <a:solidFill>
                  <a:srgbClr val="503D36"/>
                </a:solidFill>
                <a:latin typeface="Sniglet"/>
              </a:rPr>
              <a:t>сотню</a:t>
            </a:r>
            <a:r>
              <a:rPr lang="en-US" sz="2800" dirty="0">
                <a:solidFill>
                  <a:srgbClr val="503D36"/>
                </a:solidFill>
                <a:latin typeface="Sniglet"/>
              </a:rPr>
              <a:t> </a:t>
            </a:r>
            <a:r>
              <a:rPr lang="en-US" sz="2800" dirty="0" err="1">
                <a:solidFill>
                  <a:srgbClr val="503D36"/>
                </a:solidFill>
                <a:latin typeface="Sniglet"/>
              </a:rPr>
              <a:t>онлайн</a:t>
            </a:r>
            <a:r>
              <a:rPr lang="en-US" sz="2800" dirty="0">
                <a:solidFill>
                  <a:srgbClr val="503D36"/>
                </a:solidFill>
                <a:latin typeface="Sniglet"/>
              </a:rPr>
              <a:t> - </a:t>
            </a:r>
            <a:r>
              <a:rPr lang="en-US" sz="2800" dirty="0" err="1">
                <a:solidFill>
                  <a:srgbClr val="503D36"/>
                </a:solidFill>
                <a:latin typeface="Sniglet"/>
              </a:rPr>
              <a:t>застосунків</a:t>
            </a:r>
            <a:r>
              <a:rPr lang="en-US" sz="2800" dirty="0">
                <a:solidFill>
                  <a:srgbClr val="503D36"/>
                </a:solidFill>
                <a:latin typeface="Sniglet"/>
              </a:rPr>
              <a:t> </a:t>
            </a:r>
            <a:r>
              <a:rPr lang="en-US" sz="2800" dirty="0" err="1">
                <a:solidFill>
                  <a:srgbClr val="503D36"/>
                </a:solidFill>
                <a:latin typeface="Sniglet"/>
              </a:rPr>
              <a:t>та</a:t>
            </a:r>
            <a:r>
              <a:rPr lang="en-US" sz="2800" dirty="0">
                <a:solidFill>
                  <a:srgbClr val="503D36"/>
                </a:solidFill>
                <a:latin typeface="Sniglet"/>
              </a:rPr>
              <a:t> </a:t>
            </a:r>
            <a:r>
              <a:rPr lang="en-US" sz="2800" dirty="0" err="1">
                <a:solidFill>
                  <a:srgbClr val="503D36"/>
                </a:solidFill>
                <a:latin typeface="Sniglet"/>
              </a:rPr>
              <a:t>ідеями</a:t>
            </a:r>
            <a:r>
              <a:rPr lang="en-US" sz="2800" dirty="0">
                <a:solidFill>
                  <a:srgbClr val="503D36"/>
                </a:solidFill>
                <a:latin typeface="Sniglet"/>
              </a:rPr>
              <a:t> </a:t>
            </a:r>
            <a:r>
              <a:rPr lang="en-US" sz="2800" dirty="0" err="1">
                <a:solidFill>
                  <a:srgbClr val="503D36"/>
                </a:solidFill>
                <a:latin typeface="Sniglet"/>
              </a:rPr>
              <a:t>щодо</a:t>
            </a:r>
            <a:r>
              <a:rPr lang="en-US" sz="2800" dirty="0">
                <a:solidFill>
                  <a:srgbClr val="503D36"/>
                </a:solidFill>
                <a:latin typeface="Sniglet"/>
              </a:rPr>
              <a:t> </a:t>
            </a:r>
            <a:r>
              <a:rPr lang="en-US" sz="2800" dirty="0" err="1">
                <a:solidFill>
                  <a:srgbClr val="503D36"/>
                </a:solidFill>
                <a:latin typeface="Sniglet"/>
              </a:rPr>
              <a:t>їх</a:t>
            </a:r>
            <a:r>
              <a:rPr lang="en-US" sz="2800" dirty="0">
                <a:solidFill>
                  <a:srgbClr val="503D36"/>
                </a:solidFill>
                <a:latin typeface="Sniglet"/>
              </a:rPr>
              <a:t> </a:t>
            </a:r>
            <a:r>
              <a:rPr lang="en-US" sz="2800" dirty="0" err="1">
                <a:solidFill>
                  <a:srgbClr val="503D36"/>
                </a:solidFill>
                <a:latin typeface="Sniglet"/>
              </a:rPr>
              <a:t>практичного</a:t>
            </a:r>
            <a:r>
              <a:rPr lang="en-US" sz="2800" dirty="0">
                <a:solidFill>
                  <a:srgbClr val="503D36"/>
                </a:solidFill>
                <a:latin typeface="Sniglet"/>
              </a:rPr>
              <a:t> </a:t>
            </a:r>
            <a:r>
              <a:rPr lang="en-US" sz="2800" dirty="0" err="1">
                <a:solidFill>
                  <a:srgbClr val="503D36"/>
                </a:solidFill>
                <a:latin typeface="Sniglet"/>
              </a:rPr>
              <a:t>використання</a:t>
            </a:r>
            <a:r>
              <a:rPr lang="en-US" sz="2800" dirty="0">
                <a:solidFill>
                  <a:srgbClr val="503D36"/>
                </a:solidFill>
                <a:latin typeface="Sniglet"/>
              </a:rPr>
              <a:t>. Навчання </a:t>
            </a:r>
            <a:r>
              <a:rPr lang="en-US" sz="2800" dirty="0" err="1">
                <a:solidFill>
                  <a:srgbClr val="503D36"/>
                </a:solidFill>
                <a:latin typeface="Sniglet"/>
              </a:rPr>
              <a:t>гнучке</a:t>
            </a:r>
            <a:r>
              <a:rPr lang="en-US" sz="2800" dirty="0">
                <a:solidFill>
                  <a:srgbClr val="503D36"/>
                </a:solidFill>
                <a:latin typeface="Sniglet"/>
              </a:rPr>
              <a:t>, </a:t>
            </a:r>
            <a:r>
              <a:rPr lang="en-US" sz="2800" dirty="0" err="1">
                <a:solidFill>
                  <a:srgbClr val="503D36"/>
                </a:solidFill>
                <a:latin typeface="Sniglet"/>
              </a:rPr>
              <a:t>відповідно</a:t>
            </a:r>
            <a:r>
              <a:rPr lang="en-US" sz="2800" dirty="0">
                <a:solidFill>
                  <a:srgbClr val="503D36"/>
                </a:solidFill>
                <a:latin typeface="Sniglet"/>
              </a:rPr>
              <a:t> </a:t>
            </a:r>
            <a:r>
              <a:rPr lang="en-US" sz="2800" dirty="0" err="1">
                <a:solidFill>
                  <a:srgbClr val="503D36"/>
                </a:solidFill>
                <a:latin typeface="Sniglet"/>
              </a:rPr>
              <a:t>до</a:t>
            </a:r>
            <a:r>
              <a:rPr lang="en-US" sz="2800" dirty="0">
                <a:solidFill>
                  <a:srgbClr val="503D36"/>
                </a:solidFill>
                <a:latin typeface="Sniglet"/>
              </a:rPr>
              <a:t> </a:t>
            </a:r>
            <a:r>
              <a:rPr lang="en-US" sz="2800" dirty="0" err="1">
                <a:solidFill>
                  <a:srgbClr val="503D36"/>
                </a:solidFill>
                <a:latin typeface="Sniglet"/>
              </a:rPr>
              <a:t>побажань</a:t>
            </a:r>
            <a:r>
              <a:rPr lang="en-US" sz="2800" dirty="0">
                <a:solidFill>
                  <a:srgbClr val="503D36"/>
                </a:solidFill>
                <a:latin typeface="Sniglet"/>
              </a:rPr>
              <a:t> </a:t>
            </a:r>
            <a:r>
              <a:rPr lang="en-US" sz="2800" dirty="0" err="1">
                <a:solidFill>
                  <a:srgbClr val="503D36"/>
                </a:solidFill>
                <a:latin typeface="Sniglet"/>
              </a:rPr>
              <a:t>учасників</a:t>
            </a:r>
            <a:r>
              <a:rPr lang="en-US" sz="2800" dirty="0">
                <a:solidFill>
                  <a:srgbClr val="503D36"/>
                </a:solidFill>
                <a:latin typeface="Sniglet"/>
              </a:rPr>
              <a:t>, </a:t>
            </a:r>
            <a:r>
              <a:rPr lang="en-US" sz="2800" dirty="0" err="1">
                <a:solidFill>
                  <a:srgbClr val="503D36"/>
                </a:solidFill>
                <a:latin typeface="Sniglet"/>
              </a:rPr>
              <a:t>що</a:t>
            </a:r>
            <a:r>
              <a:rPr lang="en-US" sz="2800" dirty="0">
                <a:solidFill>
                  <a:srgbClr val="503D36"/>
                </a:solidFill>
                <a:latin typeface="Sniglet"/>
              </a:rPr>
              <a:t> </a:t>
            </a:r>
            <a:r>
              <a:rPr lang="en-US" sz="2800" dirty="0" err="1">
                <a:solidFill>
                  <a:srgbClr val="503D36"/>
                </a:solidFill>
                <a:latin typeface="Sniglet"/>
              </a:rPr>
              <a:t>виясняється</a:t>
            </a:r>
            <a:r>
              <a:rPr lang="en-US" sz="2800" dirty="0">
                <a:solidFill>
                  <a:srgbClr val="503D36"/>
                </a:solidFill>
                <a:latin typeface="Sniglet"/>
              </a:rPr>
              <a:t> </a:t>
            </a:r>
            <a:r>
              <a:rPr lang="en-US" sz="2800" dirty="0" err="1">
                <a:solidFill>
                  <a:srgbClr val="503D36"/>
                </a:solidFill>
                <a:latin typeface="Sniglet"/>
              </a:rPr>
              <a:t>за</a:t>
            </a:r>
            <a:r>
              <a:rPr lang="en-US" sz="2800" dirty="0">
                <a:solidFill>
                  <a:srgbClr val="503D36"/>
                </a:solidFill>
                <a:latin typeface="Sniglet"/>
              </a:rPr>
              <a:t> </a:t>
            </a:r>
            <a:r>
              <a:rPr lang="en-US" sz="2800" dirty="0" err="1">
                <a:solidFill>
                  <a:srgbClr val="503D36"/>
                </a:solidFill>
                <a:latin typeface="Sniglet"/>
              </a:rPr>
              <a:t>допомогою</a:t>
            </a:r>
            <a:r>
              <a:rPr lang="en-US" sz="2800" dirty="0">
                <a:solidFill>
                  <a:srgbClr val="503D36"/>
                </a:solidFill>
                <a:latin typeface="Sniglet"/>
              </a:rPr>
              <a:t> </a:t>
            </a:r>
            <a:r>
              <a:rPr lang="en-US" sz="2800" dirty="0" err="1">
                <a:solidFill>
                  <a:srgbClr val="503D36"/>
                </a:solidFill>
                <a:latin typeface="Sniglet"/>
              </a:rPr>
              <a:t>анкетування</a:t>
            </a:r>
            <a:r>
              <a:rPr lang="en-US" sz="2800" dirty="0">
                <a:solidFill>
                  <a:srgbClr val="503D36"/>
                </a:solidFill>
                <a:latin typeface="Sniglet"/>
              </a:rPr>
              <a:t> </a:t>
            </a:r>
            <a:r>
              <a:rPr lang="en-US" sz="2800" dirty="0" err="1">
                <a:solidFill>
                  <a:srgbClr val="503D36"/>
                </a:solidFill>
                <a:latin typeface="Sniglet"/>
              </a:rPr>
              <a:t>та</a:t>
            </a:r>
            <a:r>
              <a:rPr lang="en-US" sz="2800" dirty="0">
                <a:solidFill>
                  <a:srgbClr val="503D36"/>
                </a:solidFill>
                <a:latin typeface="Sniglet"/>
              </a:rPr>
              <a:t> "</a:t>
            </a:r>
            <a:r>
              <a:rPr lang="en-US" sz="2800" dirty="0" err="1">
                <a:solidFill>
                  <a:srgbClr val="503D36"/>
                </a:solidFill>
                <a:latin typeface="Sniglet"/>
              </a:rPr>
              <a:t>живого</a:t>
            </a:r>
            <a:r>
              <a:rPr lang="en-US" sz="2800" dirty="0">
                <a:solidFill>
                  <a:srgbClr val="503D36"/>
                </a:solidFill>
                <a:latin typeface="Sniglet"/>
              </a:rPr>
              <a:t> </a:t>
            </a:r>
            <a:r>
              <a:rPr lang="en-US" sz="2800" dirty="0" err="1">
                <a:solidFill>
                  <a:srgbClr val="503D36"/>
                </a:solidFill>
                <a:latin typeface="Sniglet"/>
              </a:rPr>
              <a:t>спілкування</a:t>
            </a:r>
            <a:r>
              <a:rPr lang="en-US" sz="2800" dirty="0">
                <a:solidFill>
                  <a:srgbClr val="503D36"/>
                </a:solidFill>
                <a:latin typeface="Sniglet"/>
              </a:rPr>
              <a:t>" </a:t>
            </a:r>
            <a:r>
              <a:rPr lang="en-US" sz="2800" dirty="0" err="1">
                <a:solidFill>
                  <a:srgbClr val="503D36"/>
                </a:solidFill>
                <a:latin typeface="Sniglet"/>
              </a:rPr>
              <a:t>на</a:t>
            </a:r>
            <a:r>
              <a:rPr lang="en-US" sz="2800" dirty="0">
                <a:solidFill>
                  <a:srgbClr val="503D36"/>
                </a:solidFill>
                <a:latin typeface="Sniglet"/>
              </a:rPr>
              <a:t> уроках-</a:t>
            </a:r>
            <a:r>
              <a:rPr lang="en-US" sz="2800" dirty="0" err="1">
                <a:solidFill>
                  <a:srgbClr val="503D36"/>
                </a:solidFill>
                <a:latin typeface="Sniglet"/>
              </a:rPr>
              <a:t>вебінарах</a:t>
            </a:r>
            <a:r>
              <a:rPr lang="en-US" sz="2800" dirty="0">
                <a:solidFill>
                  <a:srgbClr val="503D36"/>
                </a:solidFill>
                <a:latin typeface="Sniglet"/>
              </a:rPr>
              <a:t>.</a:t>
            </a:r>
          </a:p>
        </p:txBody>
      </p:sp>
      <p:sp>
        <p:nvSpPr>
          <p:cNvPr id="102" name="TextBox 102"/>
          <p:cNvSpPr txBox="1"/>
          <p:nvPr/>
        </p:nvSpPr>
        <p:spPr>
          <a:xfrm>
            <a:off x="8991600" y="8359535"/>
            <a:ext cx="4281726" cy="887095"/>
          </a:xfrm>
          <a:prstGeom prst="rect">
            <a:avLst/>
          </a:prstGeom>
        </p:spPr>
        <p:txBody>
          <a:bodyPr lIns="0" tIns="0" rIns="0" bIns="0" rtlCol="0" anchor="t">
            <a:spAutoFit/>
          </a:bodyPr>
          <a:lstStyle/>
          <a:p>
            <a:pPr algn="ctr">
              <a:lnSpc>
                <a:spcPts val="7279"/>
              </a:lnSpc>
            </a:pPr>
            <a:r>
              <a:rPr lang="en-US" sz="5199" u="sng" dirty="0" err="1">
                <a:solidFill>
                  <a:srgbClr val="503D36"/>
                </a:solidFill>
                <a:latin typeface="PT Serif Bold"/>
                <a:hlinkClick r:id="rId8" tooltip="https://shkolaikt.at.ua"/>
              </a:rPr>
              <a:t>Переглянути</a:t>
            </a:r>
            <a:endParaRPr lang="en-US" sz="5199" u="sng" dirty="0">
              <a:solidFill>
                <a:srgbClr val="503D36"/>
              </a:solidFill>
              <a:latin typeface="PT Serif Bold"/>
              <a:hlinkClick r:id="rId8" tooltip="https://shkolaikt.at.ua"/>
            </a:endParaRPr>
          </a:p>
        </p:txBody>
      </p:sp>
      <p:sp>
        <p:nvSpPr>
          <p:cNvPr id="103" name="TextBox 103"/>
          <p:cNvSpPr txBox="1"/>
          <p:nvPr/>
        </p:nvSpPr>
        <p:spPr>
          <a:xfrm>
            <a:off x="8394260" y="4971479"/>
            <a:ext cx="8120062" cy="552074"/>
          </a:xfrm>
          <a:prstGeom prst="rect">
            <a:avLst/>
          </a:prstGeom>
        </p:spPr>
        <p:txBody>
          <a:bodyPr lIns="0" tIns="0" rIns="0" bIns="0" rtlCol="0" anchor="t">
            <a:spAutoFit/>
          </a:bodyPr>
          <a:lstStyle/>
          <a:p>
            <a:pPr algn="ctr">
              <a:lnSpc>
                <a:spcPts val="4620"/>
              </a:lnSpc>
            </a:pPr>
            <a:r>
              <a:rPr lang="uk-UA" sz="3300" u="sng" dirty="0" smtClean="0">
                <a:solidFill>
                  <a:srgbClr val="3366FF"/>
                </a:solidFill>
                <a:latin typeface="PT Serif Bold"/>
                <a:hlinkClick r:id="rId9"/>
              </a:rPr>
              <a:t>Сторінка </a:t>
            </a:r>
            <a:r>
              <a:rPr lang="en-US" sz="3300" u="sng" dirty="0" smtClean="0">
                <a:solidFill>
                  <a:srgbClr val="3366FF"/>
                </a:solidFill>
                <a:latin typeface="PT Serif Bold"/>
                <a:hlinkClick r:id="rId9"/>
              </a:rPr>
              <a:t>Facebook</a:t>
            </a:r>
            <a:endParaRPr lang="en-US" sz="3300" u="sng" dirty="0">
              <a:solidFill>
                <a:srgbClr val="3366FF"/>
              </a:solidFill>
              <a:latin typeface="PT Serif Bold"/>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sp>
        <p:nvSpPr>
          <p:cNvPr id="2" name="Freeform 2"/>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 xmlns:asvg="http://schemas.microsoft.com/office/drawing/2016/SVG/main" r:embed="rId3"/>
                </a:ext>
              </a:extLst>
            </a:blip>
            <a:stretch>
              <a:fillRect r="-90379" b="-3737"/>
            </a:stretch>
          </a:blipFill>
        </p:spPr>
      </p:sp>
      <p:sp>
        <p:nvSpPr>
          <p:cNvPr id="3" name="Freeform 3"/>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 xmlns:asvg="http://schemas.microsoft.com/office/drawing/2016/SVG/main" r:embed="rId3"/>
                </a:ext>
              </a:extLst>
            </a:blip>
            <a:stretch>
              <a:fillRect l="-90379" t="-3737"/>
            </a:stretch>
          </a:blipFill>
        </p:spPr>
      </p:sp>
      <p:grpSp>
        <p:nvGrpSpPr>
          <p:cNvPr id="4" name="Group 4"/>
          <p:cNvGrpSpPr/>
          <p:nvPr/>
        </p:nvGrpSpPr>
        <p:grpSpPr>
          <a:xfrm>
            <a:off x="15256948" y="1331671"/>
            <a:ext cx="2186870" cy="1191585"/>
            <a:chOff x="0" y="0"/>
            <a:chExt cx="2915827" cy="1588780"/>
          </a:xfrm>
        </p:grpSpPr>
        <p:grpSp>
          <p:nvGrpSpPr>
            <p:cNvPr id="5" name="Group 5"/>
            <p:cNvGrpSpPr/>
            <p:nvPr/>
          </p:nvGrpSpPr>
          <p:grpSpPr>
            <a:xfrm>
              <a:off x="0" y="0"/>
              <a:ext cx="2915827" cy="1588780"/>
              <a:chOff x="0" y="0"/>
              <a:chExt cx="595553" cy="324506"/>
            </a:xfrm>
          </p:grpSpPr>
          <p:sp>
            <p:nvSpPr>
              <p:cNvPr id="6" name="Freeform 6"/>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7" name="TextBox 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8" name="Group 8"/>
            <p:cNvGrpSpPr/>
            <p:nvPr/>
          </p:nvGrpSpPr>
          <p:grpSpPr>
            <a:xfrm>
              <a:off x="135707" y="117213"/>
              <a:ext cx="2664410" cy="1354354"/>
              <a:chOff x="0" y="0"/>
              <a:chExt cx="544201" cy="276625"/>
            </a:xfrm>
          </p:grpSpPr>
          <p:sp>
            <p:nvSpPr>
              <p:cNvPr id="9" name="Freeform 9"/>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10" name="TextBox 1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1" name="Group 11"/>
          <p:cNvGrpSpPr/>
          <p:nvPr/>
        </p:nvGrpSpPr>
        <p:grpSpPr>
          <a:xfrm>
            <a:off x="15256948" y="2618086"/>
            <a:ext cx="2186870" cy="1191585"/>
            <a:chOff x="0" y="0"/>
            <a:chExt cx="2915827" cy="1588780"/>
          </a:xfrm>
        </p:grpSpPr>
        <p:grpSp>
          <p:nvGrpSpPr>
            <p:cNvPr id="12" name="Group 12"/>
            <p:cNvGrpSpPr/>
            <p:nvPr/>
          </p:nvGrpSpPr>
          <p:grpSpPr>
            <a:xfrm>
              <a:off x="0" y="0"/>
              <a:ext cx="2915827" cy="1588780"/>
              <a:chOff x="0" y="0"/>
              <a:chExt cx="595553" cy="324506"/>
            </a:xfrm>
          </p:grpSpPr>
          <p:sp>
            <p:nvSpPr>
              <p:cNvPr id="13" name="Freeform 13"/>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14" name="TextBox 1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5" name="Group 15"/>
            <p:cNvGrpSpPr/>
            <p:nvPr/>
          </p:nvGrpSpPr>
          <p:grpSpPr>
            <a:xfrm>
              <a:off x="135707" y="117213"/>
              <a:ext cx="2664410" cy="1354354"/>
              <a:chOff x="0" y="0"/>
              <a:chExt cx="544201" cy="276625"/>
            </a:xfrm>
          </p:grpSpPr>
          <p:sp>
            <p:nvSpPr>
              <p:cNvPr id="16" name="Freeform 16"/>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8" name="Group 18"/>
          <p:cNvGrpSpPr/>
          <p:nvPr/>
        </p:nvGrpSpPr>
        <p:grpSpPr>
          <a:xfrm>
            <a:off x="15256948" y="3904921"/>
            <a:ext cx="2186870" cy="1191585"/>
            <a:chOff x="0" y="0"/>
            <a:chExt cx="2915827" cy="1588780"/>
          </a:xfrm>
        </p:grpSpPr>
        <p:grpSp>
          <p:nvGrpSpPr>
            <p:cNvPr id="19" name="Group 19"/>
            <p:cNvGrpSpPr/>
            <p:nvPr/>
          </p:nvGrpSpPr>
          <p:grpSpPr>
            <a:xfrm>
              <a:off x="0" y="0"/>
              <a:ext cx="2915827" cy="1588780"/>
              <a:chOff x="0" y="0"/>
              <a:chExt cx="595553" cy="324506"/>
            </a:xfrm>
          </p:grpSpPr>
          <p:sp>
            <p:nvSpPr>
              <p:cNvPr id="20" name="Freeform 20"/>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21" name="TextBox 2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2" name="Group 22"/>
            <p:cNvGrpSpPr/>
            <p:nvPr/>
          </p:nvGrpSpPr>
          <p:grpSpPr>
            <a:xfrm>
              <a:off x="135707" y="117213"/>
              <a:ext cx="2664410" cy="1354354"/>
              <a:chOff x="0" y="0"/>
              <a:chExt cx="544201" cy="276625"/>
            </a:xfrm>
          </p:grpSpPr>
          <p:sp>
            <p:nvSpPr>
              <p:cNvPr id="23" name="Freeform 2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5" name="Group 25"/>
          <p:cNvGrpSpPr/>
          <p:nvPr/>
        </p:nvGrpSpPr>
        <p:grpSpPr>
          <a:xfrm>
            <a:off x="15256948" y="5190915"/>
            <a:ext cx="2186870" cy="1191585"/>
            <a:chOff x="0" y="0"/>
            <a:chExt cx="2915827" cy="1588780"/>
          </a:xfrm>
        </p:grpSpPr>
        <p:grpSp>
          <p:nvGrpSpPr>
            <p:cNvPr id="26" name="Group 26"/>
            <p:cNvGrpSpPr/>
            <p:nvPr/>
          </p:nvGrpSpPr>
          <p:grpSpPr>
            <a:xfrm>
              <a:off x="0" y="0"/>
              <a:ext cx="2915827" cy="1588780"/>
              <a:chOff x="0" y="0"/>
              <a:chExt cx="595553" cy="324506"/>
            </a:xfrm>
          </p:grpSpPr>
          <p:sp>
            <p:nvSpPr>
              <p:cNvPr id="27" name="Freeform 27"/>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28" name="TextBox 2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9" name="Group 29"/>
            <p:cNvGrpSpPr/>
            <p:nvPr/>
          </p:nvGrpSpPr>
          <p:grpSpPr>
            <a:xfrm>
              <a:off x="135707" y="117213"/>
              <a:ext cx="2664410" cy="1354354"/>
              <a:chOff x="0" y="0"/>
              <a:chExt cx="544201" cy="276625"/>
            </a:xfrm>
          </p:grpSpPr>
          <p:sp>
            <p:nvSpPr>
              <p:cNvPr id="30" name="Freeform 30"/>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31" name="TextBox 3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2" name="Group 32"/>
          <p:cNvGrpSpPr/>
          <p:nvPr/>
        </p:nvGrpSpPr>
        <p:grpSpPr>
          <a:xfrm>
            <a:off x="15256948" y="6477329"/>
            <a:ext cx="2186870" cy="1191585"/>
            <a:chOff x="0" y="0"/>
            <a:chExt cx="2915827" cy="1588780"/>
          </a:xfrm>
        </p:grpSpPr>
        <p:grpSp>
          <p:nvGrpSpPr>
            <p:cNvPr id="33" name="Group 33"/>
            <p:cNvGrpSpPr/>
            <p:nvPr/>
          </p:nvGrpSpPr>
          <p:grpSpPr>
            <a:xfrm>
              <a:off x="0" y="0"/>
              <a:ext cx="2915827" cy="1588780"/>
              <a:chOff x="0" y="0"/>
              <a:chExt cx="595553" cy="324506"/>
            </a:xfrm>
          </p:grpSpPr>
          <p:sp>
            <p:nvSpPr>
              <p:cNvPr id="34" name="Freeform 34"/>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35" name="TextBox 3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6" name="Group 36"/>
            <p:cNvGrpSpPr/>
            <p:nvPr/>
          </p:nvGrpSpPr>
          <p:grpSpPr>
            <a:xfrm>
              <a:off x="135707" y="117213"/>
              <a:ext cx="2664410" cy="1354354"/>
              <a:chOff x="0" y="0"/>
              <a:chExt cx="544201" cy="276625"/>
            </a:xfrm>
          </p:grpSpPr>
          <p:sp>
            <p:nvSpPr>
              <p:cNvPr id="37" name="Freeform 37"/>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38" name="TextBox 3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9" name="Group 39"/>
          <p:cNvGrpSpPr/>
          <p:nvPr/>
        </p:nvGrpSpPr>
        <p:grpSpPr>
          <a:xfrm>
            <a:off x="15256948" y="7763743"/>
            <a:ext cx="2186870" cy="1191585"/>
            <a:chOff x="0" y="0"/>
            <a:chExt cx="2915827" cy="1588780"/>
          </a:xfrm>
        </p:grpSpPr>
        <p:grpSp>
          <p:nvGrpSpPr>
            <p:cNvPr id="40" name="Group 40"/>
            <p:cNvGrpSpPr/>
            <p:nvPr/>
          </p:nvGrpSpPr>
          <p:grpSpPr>
            <a:xfrm>
              <a:off x="0" y="0"/>
              <a:ext cx="2915827" cy="1588780"/>
              <a:chOff x="0" y="0"/>
              <a:chExt cx="595553" cy="324506"/>
            </a:xfrm>
          </p:grpSpPr>
          <p:sp>
            <p:nvSpPr>
              <p:cNvPr id="41" name="Freeform 41"/>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42" name="TextBox 42"/>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43" name="Group 43"/>
            <p:cNvGrpSpPr/>
            <p:nvPr/>
          </p:nvGrpSpPr>
          <p:grpSpPr>
            <a:xfrm>
              <a:off x="135707" y="117213"/>
              <a:ext cx="2664410" cy="1354354"/>
              <a:chOff x="0" y="0"/>
              <a:chExt cx="544201" cy="276625"/>
            </a:xfrm>
          </p:grpSpPr>
          <p:sp>
            <p:nvSpPr>
              <p:cNvPr id="44" name="Freeform 44"/>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45" name="TextBox 4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sp>
        <p:nvSpPr>
          <p:cNvPr id="46" name="Freeform 46"/>
          <p:cNvSpPr/>
          <p:nvPr/>
        </p:nvSpPr>
        <p:spPr>
          <a:xfrm rot="5400000">
            <a:off x="13111944" y="4512960"/>
            <a:ext cx="7623658" cy="1261080"/>
          </a:xfrm>
          <a:custGeom>
            <a:avLst/>
            <a:gdLst/>
            <a:ahLst/>
            <a:cxnLst/>
            <a:rect l="l" t="t" r="r" b="b"/>
            <a:pathLst>
              <a:path w="7623658" h="1261080">
                <a:moveTo>
                  <a:pt x="0" y="0"/>
                </a:moveTo>
                <a:lnTo>
                  <a:pt x="7623658" y="0"/>
                </a:lnTo>
                <a:lnTo>
                  <a:pt x="7623658" y="1261080"/>
                </a:lnTo>
                <a:lnTo>
                  <a:pt x="0" y="1261080"/>
                </a:lnTo>
                <a:lnTo>
                  <a:pt x="0" y="0"/>
                </a:lnTo>
                <a:close/>
              </a:path>
            </a:pathLst>
          </a:custGeom>
          <a:blipFill>
            <a:blip r:embed="rId4"/>
            <a:stretch>
              <a:fillRect/>
            </a:stretch>
          </a:blipFill>
        </p:spPr>
      </p:sp>
      <p:grpSp>
        <p:nvGrpSpPr>
          <p:cNvPr id="47" name="Group 47"/>
          <p:cNvGrpSpPr/>
          <p:nvPr/>
        </p:nvGrpSpPr>
        <p:grpSpPr>
          <a:xfrm>
            <a:off x="661541" y="1470992"/>
            <a:ext cx="1232729" cy="7134324"/>
            <a:chOff x="0" y="0"/>
            <a:chExt cx="1643639" cy="9512432"/>
          </a:xfrm>
        </p:grpSpPr>
        <p:sp>
          <p:nvSpPr>
            <p:cNvPr id="48" name="TextBox 48"/>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9" name="TextBox 49"/>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0" name="TextBox 50"/>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1" name="TextBox 51"/>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2" name="TextBox 52"/>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3" name="TextBox 53"/>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4" name="TextBox 54"/>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5" name="TextBox 55"/>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6" name="TextBox 56"/>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57" name="Freeform 57"/>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5"/>
            <a:stretch>
              <a:fillRect/>
            </a:stretch>
          </a:blipFill>
        </p:spPr>
      </p:sp>
      <p:grpSp>
        <p:nvGrpSpPr>
          <p:cNvPr id="58" name="Group 58"/>
          <p:cNvGrpSpPr/>
          <p:nvPr/>
        </p:nvGrpSpPr>
        <p:grpSpPr>
          <a:xfrm>
            <a:off x="1028699" y="715063"/>
            <a:ext cx="15613811" cy="8800520"/>
            <a:chOff x="0" y="0"/>
            <a:chExt cx="4112279" cy="2317832"/>
          </a:xfrm>
        </p:grpSpPr>
        <p:sp>
          <p:nvSpPr>
            <p:cNvPr id="59" name="Freeform 59"/>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60" name="TextBox 60"/>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61" name="Group 61"/>
          <p:cNvGrpSpPr/>
          <p:nvPr/>
        </p:nvGrpSpPr>
        <p:grpSpPr>
          <a:xfrm>
            <a:off x="1540290" y="1622751"/>
            <a:ext cx="263115" cy="263115"/>
            <a:chOff x="0" y="0"/>
            <a:chExt cx="812800" cy="812800"/>
          </a:xfrm>
        </p:grpSpPr>
        <p:sp>
          <p:nvSpPr>
            <p:cNvPr id="62" name="Freeform 6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3" name="TextBox 63"/>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4" name="Group 64"/>
          <p:cNvGrpSpPr/>
          <p:nvPr/>
        </p:nvGrpSpPr>
        <p:grpSpPr>
          <a:xfrm>
            <a:off x="1540290" y="2470372"/>
            <a:ext cx="263115" cy="263115"/>
            <a:chOff x="0" y="0"/>
            <a:chExt cx="812800" cy="812800"/>
          </a:xfrm>
        </p:grpSpPr>
        <p:sp>
          <p:nvSpPr>
            <p:cNvPr id="65" name="Freeform 6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6" name="TextBox 6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7" name="Group 67"/>
          <p:cNvGrpSpPr/>
          <p:nvPr/>
        </p:nvGrpSpPr>
        <p:grpSpPr>
          <a:xfrm>
            <a:off x="1540290" y="3317993"/>
            <a:ext cx="263115" cy="263115"/>
            <a:chOff x="0" y="0"/>
            <a:chExt cx="812800" cy="812800"/>
          </a:xfrm>
        </p:grpSpPr>
        <p:sp>
          <p:nvSpPr>
            <p:cNvPr id="68" name="Freeform 6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9" name="TextBox 6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0" name="Group 70"/>
          <p:cNvGrpSpPr/>
          <p:nvPr/>
        </p:nvGrpSpPr>
        <p:grpSpPr>
          <a:xfrm>
            <a:off x="1540290" y="4165614"/>
            <a:ext cx="263115" cy="263115"/>
            <a:chOff x="0" y="0"/>
            <a:chExt cx="812800" cy="812800"/>
          </a:xfrm>
        </p:grpSpPr>
        <p:sp>
          <p:nvSpPr>
            <p:cNvPr id="71" name="Freeform 7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2" name="TextBox 7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3" name="Group 73"/>
          <p:cNvGrpSpPr/>
          <p:nvPr/>
        </p:nvGrpSpPr>
        <p:grpSpPr>
          <a:xfrm>
            <a:off x="1540290" y="5013235"/>
            <a:ext cx="263115" cy="263115"/>
            <a:chOff x="0" y="0"/>
            <a:chExt cx="812800" cy="812800"/>
          </a:xfrm>
        </p:grpSpPr>
        <p:sp>
          <p:nvSpPr>
            <p:cNvPr id="74" name="Freeform 7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5" name="TextBox 7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6" name="Group 76"/>
          <p:cNvGrpSpPr/>
          <p:nvPr/>
        </p:nvGrpSpPr>
        <p:grpSpPr>
          <a:xfrm>
            <a:off x="1540290" y="5860856"/>
            <a:ext cx="263115" cy="263115"/>
            <a:chOff x="0" y="0"/>
            <a:chExt cx="812800" cy="812800"/>
          </a:xfrm>
        </p:grpSpPr>
        <p:sp>
          <p:nvSpPr>
            <p:cNvPr id="77" name="Freeform 7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8" name="TextBox 7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9" name="Group 79"/>
          <p:cNvGrpSpPr/>
          <p:nvPr/>
        </p:nvGrpSpPr>
        <p:grpSpPr>
          <a:xfrm>
            <a:off x="1540290" y="6708477"/>
            <a:ext cx="263115" cy="263115"/>
            <a:chOff x="0" y="0"/>
            <a:chExt cx="812800" cy="812800"/>
          </a:xfrm>
        </p:grpSpPr>
        <p:sp>
          <p:nvSpPr>
            <p:cNvPr id="80" name="Freeform 8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1" name="TextBox 8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2" name="Group 82"/>
          <p:cNvGrpSpPr/>
          <p:nvPr/>
        </p:nvGrpSpPr>
        <p:grpSpPr>
          <a:xfrm>
            <a:off x="1540290" y="7556097"/>
            <a:ext cx="263115" cy="263115"/>
            <a:chOff x="0" y="0"/>
            <a:chExt cx="812800" cy="812800"/>
          </a:xfrm>
        </p:grpSpPr>
        <p:sp>
          <p:nvSpPr>
            <p:cNvPr id="83" name="Freeform 8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4" name="TextBox 8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5" name="Group 85"/>
          <p:cNvGrpSpPr/>
          <p:nvPr/>
        </p:nvGrpSpPr>
        <p:grpSpPr>
          <a:xfrm>
            <a:off x="1540290" y="8403718"/>
            <a:ext cx="263115" cy="263115"/>
            <a:chOff x="0" y="0"/>
            <a:chExt cx="812800" cy="812800"/>
          </a:xfrm>
        </p:grpSpPr>
        <p:sp>
          <p:nvSpPr>
            <p:cNvPr id="86" name="Freeform 8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7" name="TextBox 8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sp>
        <p:nvSpPr>
          <p:cNvPr id="88" name="Freeform 88"/>
          <p:cNvSpPr/>
          <p:nvPr/>
        </p:nvSpPr>
        <p:spPr>
          <a:xfrm>
            <a:off x="10538773" y="347806"/>
            <a:ext cx="7015540" cy="3949366"/>
          </a:xfrm>
          <a:custGeom>
            <a:avLst/>
            <a:gdLst/>
            <a:ahLst/>
            <a:cxnLst/>
            <a:rect l="l" t="t" r="r" b="b"/>
            <a:pathLst>
              <a:path w="7015540" h="3949366">
                <a:moveTo>
                  <a:pt x="0" y="0"/>
                </a:moveTo>
                <a:lnTo>
                  <a:pt x="7015540" y="0"/>
                </a:lnTo>
                <a:lnTo>
                  <a:pt x="7015540" y="3949365"/>
                </a:lnTo>
                <a:lnTo>
                  <a:pt x="0" y="3949365"/>
                </a:lnTo>
                <a:lnTo>
                  <a:pt x="0" y="0"/>
                </a:lnTo>
                <a:close/>
              </a:path>
            </a:pathLst>
          </a:custGeom>
          <a:blipFill>
            <a:blip r:embed="rId6"/>
            <a:stretch>
              <a:fillRect/>
            </a:stretch>
          </a:blipFill>
        </p:spPr>
      </p:sp>
      <p:sp>
        <p:nvSpPr>
          <p:cNvPr id="89" name="Freeform 89"/>
          <p:cNvSpPr/>
          <p:nvPr/>
        </p:nvSpPr>
        <p:spPr>
          <a:xfrm>
            <a:off x="13727115" y="5387809"/>
            <a:ext cx="2915396" cy="4070361"/>
          </a:xfrm>
          <a:custGeom>
            <a:avLst/>
            <a:gdLst/>
            <a:ahLst/>
            <a:cxnLst/>
            <a:rect l="l" t="t" r="r" b="b"/>
            <a:pathLst>
              <a:path w="2915396" h="4070361">
                <a:moveTo>
                  <a:pt x="0" y="0"/>
                </a:moveTo>
                <a:lnTo>
                  <a:pt x="2915396" y="0"/>
                </a:lnTo>
                <a:lnTo>
                  <a:pt x="2915396" y="4070361"/>
                </a:lnTo>
                <a:lnTo>
                  <a:pt x="0" y="4070361"/>
                </a:lnTo>
                <a:lnTo>
                  <a:pt x="0" y="0"/>
                </a:lnTo>
                <a:close/>
              </a:path>
            </a:pathLst>
          </a:custGeom>
          <a:blipFill>
            <a:blip r:embed="rId7"/>
            <a:stretch>
              <a:fillRect/>
            </a:stretch>
          </a:blipFill>
        </p:spPr>
      </p:sp>
      <p:grpSp>
        <p:nvGrpSpPr>
          <p:cNvPr id="90" name="Group 90"/>
          <p:cNvGrpSpPr/>
          <p:nvPr/>
        </p:nvGrpSpPr>
        <p:grpSpPr>
          <a:xfrm>
            <a:off x="594866" y="1690137"/>
            <a:ext cx="1232729" cy="7134324"/>
            <a:chOff x="0" y="0"/>
            <a:chExt cx="1643639" cy="9512432"/>
          </a:xfrm>
        </p:grpSpPr>
        <p:sp>
          <p:nvSpPr>
            <p:cNvPr id="91" name="TextBox 91"/>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2" name="TextBox 92"/>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3" name="TextBox 93"/>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4" name="TextBox 94"/>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5" name="TextBox 95"/>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6" name="TextBox 96"/>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7" name="TextBox 97"/>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8" name="TextBox 98"/>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9" name="TextBox 99"/>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100" name="TextBox 100"/>
          <p:cNvSpPr txBox="1"/>
          <p:nvPr/>
        </p:nvSpPr>
        <p:spPr>
          <a:xfrm>
            <a:off x="1894270" y="847827"/>
            <a:ext cx="8464272" cy="1473649"/>
          </a:xfrm>
          <a:prstGeom prst="rect">
            <a:avLst/>
          </a:prstGeom>
        </p:spPr>
        <p:txBody>
          <a:bodyPr lIns="0" tIns="0" rIns="0" bIns="0" rtlCol="0" anchor="t">
            <a:spAutoFit/>
          </a:bodyPr>
          <a:lstStyle/>
          <a:p>
            <a:pPr algn="ctr">
              <a:lnSpc>
                <a:spcPts val="5925"/>
              </a:lnSpc>
              <a:spcBef>
                <a:spcPct val="0"/>
              </a:spcBef>
            </a:pPr>
            <a:r>
              <a:rPr lang="en-US" sz="4232" b="1" dirty="0" err="1">
                <a:solidFill>
                  <a:srgbClr val="503D36"/>
                </a:solidFill>
                <a:latin typeface="Sniglet"/>
              </a:rPr>
              <a:t>Гейміфікація</a:t>
            </a:r>
            <a:r>
              <a:rPr lang="en-US" sz="4232" b="1" dirty="0">
                <a:solidFill>
                  <a:srgbClr val="503D36"/>
                </a:solidFill>
                <a:latin typeface="Sniglet"/>
              </a:rPr>
              <a:t> </a:t>
            </a:r>
            <a:r>
              <a:rPr lang="en-US" sz="4232" b="1" dirty="0" err="1">
                <a:solidFill>
                  <a:srgbClr val="503D36"/>
                </a:solidFill>
                <a:latin typeface="Sniglet"/>
              </a:rPr>
              <a:t>занять</a:t>
            </a:r>
            <a:r>
              <a:rPr lang="en-US" sz="4232" b="1" dirty="0">
                <a:solidFill>
                  <a:srgbClr val="503D36"/>
                </a:solidFill>
                <a:latin typeface="Sniglet"/>
              </a:rPr>
              <a:t>: </a:t>
            </a:r>
          </a:p>
          <a:p>
            <a:pPr algn="ctr">
              <a:lnSpc>
                <a:spcPts val="5925"/>
              </a:lnSpc>
              <a:spcBef>
                <a:spcPct val="0"/>
              </a:spcBef>
            </a:pPr>
            <a:r>
              <a:rPr lang="en-US" sz="4232" b="1" dirty="0" err="1">
                <a:solidFill>
                  <a:srgbClr val="503D36"/>
                </a:solidFill>
                <a:latin typeface="Sniglet"/>
              </a:rPr>
              <a:t>кращі</a:t>
            </a:r>
            <a:r>
              <a:rPr lang="en-US" sz="4232" b="1" dirty="0">
                <a:solidFill>
                  <a:srgbClr val="503D36"/>
                </a:solidFill>
                <a:latin typeface="Sniglet"/>
              </a:rPr>
              <a:t> </a:t>
            </a:r>
            <a:r>
              <a:rPr lang="en-US" sz="4232" b="1" dirty="0" err="1">
                <a:solidFill>
                  <a:srgbClr val="503D36"/>
                </a:solidFill>
                <a:latin typeface="Sniglet"/>
              </a:rPr>
              <a:t>інструменти</a:t>
            </a:r>
            <a:r>
              <a:rPr lang="en-US" sz="4232" b="1" dirty="0">
                <a:solidFill>
                  <a:srgbClr val="503D36"/>
                </a:solidFill>
                <a:latin typeface="Sniglet"/>
              </a:rPr>
              <a:t> </a:t>
            </a:r>
            <a:r>
              <a:rPr lang="en-US" sz="4232" b="1" dirty="0" err="1">
                <a:solidFill>
                  <a:srgbClr val="503D36"/>
                </a:solidFill>
                <a:latin typeface="Sniglet"/>
              </a:rPr>
              <a:t>для</a:t>
            </a:r>
            <a:r>
              <a:rPr lang="en-US" sz="4232" b="1" dirty="0">
                <a:solidFill>
                  <a:srgbClr val="503D36"/>
                </a:solidFill>
                <a:latin typeface="Sniglet"/>
              </a:rPr>
              <a:t> </a:t>
            </a:r>
            <a:r>
              <a:rPr lang="en-US" sz="4232" b="1" dirty="0" err="1">
                <a:solidFill>
                  <a:srgbClr val="503D36"/>
                </a:solidFill>
                <a:latin typeface="Sniglet"/>
              </a:rPr>
              <a:t>вчителів</a:t>
            </a:r>
            <a:r>
              <a:rPr lang="en-US" sz="4232" b="1" dirty="0">
                <a:solidFill>
                  <a:srgbClr val="503D36"/>
                </a:solidFill>
                <a:latin typeface="Sniglet"/>
              </a:rPr>
              <a:t> </a:t>
            </a:r>
          </a:p>
        </p:txBody>
      </p:sp>
      <p:sp>
        <p:nvSpPr>
          <p:cNvPr id="101" name="TextBox 101"/>
          <p:cNvSpPr txBox="1"/>
          <p:nvPr/>
        </p:nvSpPr>
        <p:spPr>
          <a:xfrm>
            <a:off x="2225192" y="3214752"/>
            <a:ext cx="6178579" cy="4873129"/>
          </a:xfrm>
          <a:prstGeom prst="rect">
            <a:avLst/>
          </a:prstGeom>
        </p:spPr>
        <p:txBody>
          <a:bodyPr wrap="square" lIns="0" tIns="0" rIns="0" bIns="0" rtlCol="0" anchor="t">
            <a:spAutoFit/>
          </a:bodyPr>
          <a:lstStyle/>
          <a:p>
            <a:pPr algn="ctr">
              <a:lnSpc>
                <a:spcPts val="3780"/>
              </a:lnSpc>
            </a:pPr>
            <a:r>
              <a:rPr lang="en-US" sz="3200" dirty="0" err="1">
                <a:solidFill>
                  <a:srgbClr val="503D36"/>
                </a:solidFill>
                <a:latin typeface="Sniglet"/>
              </a:rPr>
              <a:t>Гейміфікація</a:t>
            </a:r>
            <a:r>
              <a:rPr lang="en-US" sz="3200" dirty="0">
                <a:solidFill>
                  <a:srgbClr val="503D36"/>
                </a:solidFill>
                <a:latin typeface="Sniglet"/>
              </a:rPr>
              <a:t> освіти </a:t>
            </a:r>
            <a:r>
              <a:rPr lang="en-US" sz="3200" dirty="0" err="1">
                <a:solidFill>
                  <a:srgbClr val="503D36"/>
                </a:solidFill>
                <a:latin typeface="Sniglet"/>
              </a:rPr>
              <a:t>означає</a:t>
            </a:r>
            <a:r>
              <a:rPr lang="en-US" sz="3200" dirty="0">
                <a:solidFill>
                  <a:srgbClr val="503D36"/>
                </a:solidFill>
                <a:latin typeface="Sniglet"/>
              </a:rPr>
              <a:t> "</a:t>
            </a:r>
            <a:r>
              <a:rPr lang="en-US" sz="3200" dirty="0" err="1">
                <a:solidFill>
                  <a:srgbClr val="503D36"/>
                </a:solidFill>
                <a:latin typeface="Sniglet"/>
              </a:rPr>
              <a:t>розробку</a:t>
            </a:r>
            <a:r>
              <a:rPr lang="en-US" sz="3200" dirty="0">
                <a:solidFill>
                  <a:srgbClr val="503D36"/>
                </a:solidFill>
                <a:latin typeface="Sniglet"/>
              </a:rPr>
              <a:t> </a:t>
            </a:r>
            <a:r>
              <a:rPr lang="en-US" sz="3200" dirty="0" err="1">
                <a:solidFill>
                  <a:srgbClr val="503D36"/>
                </a:solidFill>
                <a:latin typeface="Sniglet"/>
              </a:rPr>
              <a:t>підходу</a:t>
            </a:r>
            <a:r>
              <a:rPr lang="en-US" sz="3200" dirty="0">
                <a:solidFill>
                  <a:srgbClr val="503D36"/>
                </a:solidFill>
                <a:latin typeface="Sniglet"/>
              </a:rPr>
              <a:t>, </a:t>
            </a:r>
            <a:r>
              <a:rPr lang="en-US" sz="3200" dirty="0" err="1">
                <a:solidFill>
                  <a:srgbClr val="503D36"/>
                </a:solidFill>
                <a:latin typeface="Sniglet"/>
              </a:rPr>
              <a:t>який</a:t>
            </a:r>
            <a:r>
              <a:rPr lang="en-US" sz="3200" dirty="0">
                <a:solidFill>
                  <a:srgbClr val="503D36"/>
                </a:solidFill>
                <a:latin typeface="Sniglet"/>
              </a:rPr>
              <a:t> </a:t>
            </a:r>
            <a:r>
              <a:rPr lang="en-US" sz="3200" dirty="0" err="1">
                <a:solidFill>
                  <a:srgbClr val="503D36"/>
                </a:solidFill>
                <a:latin typeface="Sniglet"/>
              </a:rPr>
              <a:t>збільшує</a:t>
            </a:r>
            <a:r>
              <a:rPr lang="en-US" sz="3200" dirty="0">
                <a:solidFill>
                  <a:srgbClr val="503D36"/>
                </a:solidFill>
                <a:latin typeface="Sniglet"/>
              </a:rPr>
              <a:t> </a:t>
            </a:r>
            <a:r>
              <a:rPr lang="en-US" sz="3200" dirty="0" err="1">
                <a:solidFill>
                  <a:srgbClr val="503D36"/>
                </a:solidFill>
                <a:latin typeface="Sniglet"/>
              </a:rPr>
              <a:t>мотивацію</a:t>
            </a:r>
            <a:r>
              <a:rPr lang="en-US" sz="3200" dirty="0">
                <a:solidFill>
                  <a:srgbClr val="503D36"/>
                </a:solidFill>
                <a:latin typeface="Sniglet"/>
              </a:rPr>
              <a:t> </a:t>
            </a:r>
            <a:r>
              <a:rPr lang="en-US" sz="3200" dirty="0" err="1">
                <a:solidFill>
                  <a:srgbClr val="503D36"/>
                </a:solidFill>
                <a:latin typeface="Sniglet"/>
              </a:rPr>
              <a:t>та</a:t>
            </a:r>
            <a:r>
              <a:rPr lang="en-US" sz="3200" dirty="0">
                <a:solidFill>
                  <a:srgbClr val="503D36"/>
                </a:solidFill>
                <a:latin typeface="Sniglet"/>
              </a:rPr>
              <a:t> </a:t>
            </a:r>
            <a:r>
              <a:rPr lang="en-US" sz="3200" dirty="0" err="1">
                <a:solidFill>
                  <a:srgbClr val="503D36"/>
                </a:solidFill>
                <a:latin typeface="Sniglet"/>
              </a:rPr>
              <a:t>зацікавленість</a:t>
            </a:r>
            <a:r>
              <a:rPr lang="en-US" sz="3200" dirty="0">
                <a:solidFill>
                  <a:srgbClr val="503D36"/>
                </a:solidFill>
                <a:latin typeface="Sniglet"/>
              </a:rPr>
              <a:t> </a:t>
            </a:r>
            <a:r>
              <a:rPr lang="en-US" sz="3200" dirty="0" err="1">
                <a:solidFill>
                  <a:srgbClr val="503D36"/>
                </a:solidFill>
                <a:latin typeface="Sniglet"/>
              </a:rPr>
              <a:t>учнів</a:t>
            </a:r>
            <a:r>
              <a:rPr lang="en-US" sz="3200" dirty="0">
                <a:solidFill>
                  <a:srgbClr val="503D36"/>
                </a:solidFill>
                <a:latin typeface="Sniglet"/>
              </a:rPr>
              <a:t> </a:t>
            </a:r>
            <a:r>
              <a:rPr lang="en-US" sz="3200" dirty="0" err="1">
                <a:solidFill>
                  <a:srgbClr val="503D36"/>
                </a:solidFill>
                <a:latin typeface="Sniglet"/>
              </a:rPr>
              <a:t>шляхом</a:t>
            </a:r>
            <a:r>
              <a:rPr lang="en-US" sz="3200" dirty="0">
                <a:solidFill>
                  <a:srgbClr val="503D36"/>
                </a:solidFill>
                <a:latin typeface="Sniglet"/>
              </a:rPr>
              <a:t> </a:t>
            </a:r>
            <a:r>
              <a:rPr lang="en-US" sz="3200" dirty="0" err="1">
                <a:solidFill>
                  <a:srgbClr val="503D36"/>
                </a:solidFill>
                <a:latin typeface="Sniglet"/>
              </a:rPr>
              <a:t>включення</a:t>
            </a:r>
            <a:r>
              <a:rPr lang="en-US" sz="3200" dirty="0">
                <a:solidFill>
                  <a:srgbClr val="503D36"/>
                </a:solidFill>
                <a:latin typeface="Sniglet"/>
              </a:rPr>
              <a:t> </a:t>
            </a:r>
            <a:r>
              <a:rPr lang="en-US" sz="3200" dirty="0" err="1">
                <a:solidFill>
                  <a:srgbClr val="503D36"/>
                </a:solidFill>
                <a:latin typeface="Sniglet"/>
              </a:rPr>
              <a:t>елементів</a:t>
            </a:r>
            <a:r>
              <a:rPr lang="en-US" sz="3200" dirty="0">
                <a:solidFill>
                  <a:srgbClr val="503D36"/>
                </a:solidFill>
                <a:latin typeface="Sniglet"/>
              </a:rPr>
              <a:t> </a:t>
            </a:r>
            <a:r>
              <a:rPr lang="en-US" sz="3200" dirty="0" err="1">
                <a:solidFill>
                  <a:srgbClr val="503D36"/>
                </a:solidFill>
                <a:latin typeface="Sniglet"/>
              </a:rPr>
              <a:t>гри</a:t>
            </a:r>
            <a:r>
              <a:rPr lang="en-US" sz="3200" dirty="0">
                <a:solidFill>
                  <a:srgbClr val="503D36"/>
                </a:solidFill>
                <a:latin typeface="Sniglet"/>
              </a:rPr>
              <a:t> у </a:t>
            </a:r>
            <a:r>
              <a:rPr lang="en-US" sz="3200" dirty="0" err="1">
                <a:solidFill>
                  <a:srgbClr val="503D36"/>
                </a:solidFill>
                <a:latin typeface="Sniglet"/>
              </a:rPr>
              <a:t>навчальні</a:t>
            </a:r>
            <a:r>
              <a:rPr lang="en-US" sz="3200" dirty="0">
                <a:solidFill>
                  <a:srgbClr val="503D36"/>
                </a:solidFill>
                <a:latin typeface="Sniglet"/>
              </a:rPr>
              <a:t> </a:t>
            </a:r>
            <a:r>
              <a:rPr lang="en-US" sz="3200" dirty="0" err="1">
                <a:solidFill>
                  <a:srgbClr val="503D36"/>
                </a:solidFill>
                <a:latin typeface="Sniglet"/>
              </a:rPr>
              <a:t>середовища</a:t>
            </a:r>
            <a:r>
              <a:rPr lang="en-US" sz="3200" dirty="0">
                <a:solidFill>
                  <a:srgbClr val="503D36"/>
                </a:solidFill>
                <a:latin typeface="Sniglet"/>
              </a:rPr>
              <a:t>".</a:t>
            </a:r>
          </a:p>
          <a:p>
            <a:pPr algn="ctr">
              <a:lnSpc>
                <a:spcPts val="3780"/>
              </a:lnSpc>
            </a:pPr>
            <a:r>
              <a:rPr lang="en-US" sz="3200" dirty="0" err="1">
                <a:solidFill>
                  <a:srgbClr val="503D36"/>
                </a:solidFill>
                <a:latin typeface="Sniglet"/>
              </a:rPr>
              <a:t>Використання</a:t>
            </a:r>
            <a:r>
              <a:rPr lang="en-US" sz="3200" dirty="0">
                <a:solidFill>
                  <a:srgbClr val="503D36"/>
                </a:solidFill>
                <a:latin typeface="Sniglet"/>
              </a:rPr>
              <a:t> </a:t>
            </a:r>
            <a:r>
              <a:rPr lang="en-US" sz="3200" dirty="0" err="1">
                <a:solidFill>
                  <a:srgbClr val="503D36"/>
                </a:solidFill>
                <a:latin typeface="Sniglet"/>
              </a:rPr>
              <a:t>ігор</a:t>
            </a:r>
            <a:r>
              <a:rPr lang="en-US" sz="3200" dirty="0">
                <a:solidFill>
                  <a:srgbClr val="503D36"/>
                </a:solidFill>
                <a:latin typeface="Sniglet"/>
              </a:rPr>
              <a:t> </a:t>
            </a:r>
            <a:r>
              <a:rPr lang="en-US" sz="3200" dirty="0" err="1">
                <a:solidFill>
                  <a:srgbClr val="503D36"/>
                </a:solidFill>
                <a:latin typeface="Sniglet"/>
              </a:rPr>
              <a:t>зі</a:t>
            </a:r>
            <a:r>
              <a:rPr lang="en-US" sz="3200" dirty="0">
                <a:solidFill>
                  <a:srgbClr val="503D36"/>
                </a:solidFill>
                <a:latin typeface="Sniglet"/>
              </a:rPr>
              <a:t> </a:t>
            </a:r>
            <a:r>
              <a:rPr lang="en-US" sz="3200" dirty="0" err="1">
                <a:solidFill>
                  <a:srgbClr val="503D36"/>
                </a:solidFill>
                <a:latin typeface="Sniglet"/>
              </a:rPr>
              <a:t>своїми</a:t>
            </a:r>
            <a:r>
              <a:rPr lang="en-US" sz="3200" dirty="0">
                <a:solidFill>
                  <a:srgbClr val="503D36"/>
                </a:solidFill>
                <a:latin typeface="Sniglet"/>
              </a:rPr>
              <a:t> </a:t>
            </a:r>
            <a:r>
              <a:rPr lang="en-US" sz="3200" dirty="0" err="1">
                <a:solidFill>
                  <a:srgbClr val="503D36"/>
                </a:solidFill>
                <a:latin typeface="Sniglet"/>
              </a:rPr>
              <a:t>учнями</a:t>
            </a:r>
            <a:r>
              <a:rPr lang="en-US" sz="3200" dirty="0">
                <a:solidFill>
                  <a:srgbClr val="503D36"/>
                </a:solidFill>
                <a:latin typeface="Sniglet"/>
              </a:rPr>
              <a:t> </a:t>
            </a:r>
            <a:r>
              <a:rPr lang="en-US" sz="3200" dirty="0" err="1">
                <a:solidFill>
                  <a:srgbClr val="503D36"/>
                </a:solidFill>
                <a:latin typeface="Sniglet"/>
              </a:rPr>
              <a:t>допоможе</a:t>
            </a:r>
            <a:r>
              <a:rPr lang="en-US" sz="3200" dirty="0">
                <a:solidFill>
                  <a:srgbClr val="503D36"/>
                </a:solidFill>
                <a:latin typeface="Sniglet"/>
              </a:rPr>
              <a:t> </a:t>
            </a:r>
            <a:r>
              <a:rPr lang="en-US" sz="3200" dirty="0" err="1">
                <a:solidFill>
                  <a:srgbClr val="503D36"/>
                </a:solidFill>
                <a:latin typeface="Sniglet"/>
              </a:rPr>
              <a:t>підвищити</a:t>
            </a:r>
            <a:r>
              <a:rPr lang="en-US" sz="3200" dirty="0">
                <a:solidFill>
                  <a:srgbClr val="503D36"/>
                </a:solidFill>
                <a:latin typeface="Sniglet"/>
              </a:rPr>
              <a:t> </a:t>
            </a:r>
            <a:r>
              <a:rPr lang="en-US" sz="3200" dirty="0" err="1">
                <a:solidFill>
                  <a:srgbClr val="503D36"/>
                </a:solidFill>
                <a:latin typeface="Sniglet"/>
              </a:rPr>
              <a:t>їх</a:t>
            </a:r>
            <a:r>
              <a:rPr lang="en-US" sz="3200" dirty="0">
                <a:solidFill>
                  <a:srgbClr val="503D36"/>
                </a:solidFill>
                <a:latin typeface="Sniglet"/>
              </a:rPr>
              <a:t> </a:t>
            </a:r>
            <a:r>
              <a:rPr lang="en-US" sz="3200" dirty="0" err="1">
                <a:solidFill>
                  <a:srgbClr val="503D36"/>
                </a:solidFill>
                <a:latin typeface="Sniglet"/>
              </a:rPr>
              <a:t>мотивацію</a:t>
            </a:r>
            <a:r>
              <a:rPr lang="en-US" sz="3200" dirty="0">
                <a:solidFill>
                  <a:srgbClr val="503D36"/>
                </a:solidFill>
                <a:latin typeface="Sniglet"/>
              </a:rPr>
              <a:t> </a:t>
            </a:r>
            <a:r>
              <a:rPr lang="en-US" sz="3200" dirty="0" err="1">
                <a:solidFill>
                  <a:srgbClr val="503D36"/>
                </a:solidFill>
                <a:latin typeface="Sniglet"/>
              </a:rPr>
              <a:t>та</a:t>
            </a:r>
            <a:r>
              <a:rPr lang="en-US" sz="3200" dirty="0">
                <a:solidFill>
                  <a:srgbClr val="503D36"/>
                </a:solidFill>
                <a:latin typeface="Sniglet"/>
              </a:rPr>
              <a:t> </a:t>
            </a:r>
            <a:r>
              <a:rPr lang="en-US" sz="3200" dirty="0" err="1">
                <a:solidFill>
                  <a:srgbClr val="503D36"/>
                </a:solidFill>
                <a:latin typeface="Sniglet"/>
              </a:rPr>
              <a:t>залученість</a:t>
            </a:r>
            <a:r>
              <a:rPr lang="en-US" sz="3200" dirty="0">
                <a:solidFill>
                  <a:srgbClr val="503D36"/>
                </a:solidFill>
                <a:latin typeface="Sniglet"/>
              </a:rPr>
              <a:t> </a:t>
            </a:r>
            <a:r>
              <a:rPr lang="en-US" sz="3200" dirty="0" err="1">
                <a:solidFill>
                  <a:srgbClr val="503D36"/>
                </a:solidFill>
                <a:latin typeface="Sniglet"/>
              </a:rPr>
              <a:t>до</a:t>
            </a:r>
            <a:r>
              <a:rPr lang="en-US" sz="3200" dirty="0">
                <a:solidFill>
                  <a:srgbClr val="503D36"/>
                </a:solidFill>
                <a:latin typeface="Sniglet"/>
              </a:rPr>
              <a:t> навчання. У </a:t>
            </a:r>
            <a:r>
              <a:rPr lang="en-US" sz="3200" dirty="0" err="1">
                <a:solidFill>
                  <a:srgbClr val="503D36"/>
                </a:solidFill>
                <a:latin typeface="Sniglet"/>
              </a:rPr>
              <a:t>цілому</a:t>
            </a:r>
            <a:r>
              <a:rPr lang="en-US" sz="3200" dirty="0">
                <a:solidFill>
                  <a:srgbClr val="503D36"/>
                </a:solidFill>
                <a:latin typeface="Sniglet"/>
              </a:rPr>
              <a:t> ж, </a:t>
            </a:r>
            <a:r>
              <a:rPr lang="en-US" sz="3200" dirty="0" err="1">
                <a:solidFill>
                  <a:srgbClr val="503D36"/>
                </a:solidFill>
                <a:latin typeface="Sniglet"/>
              </a:rPr>
              <a:t>це</a:t>
            </a:r>
            <a:r>
              <a:rPr lang="en-US" sz="3200" dirty="0">
                <a:solidFill>
                  <a:srgbClr val="503D36"/>
                </a:solidFill>
                <a:latin typeface="Sniglet"/>
              </a:rPr>
              <a:t> </a:t>
            </a:r>
            <a:r>
              <a:rPr lang="en-US" sz="3200" dirty="0" err="1">
                <a:solidFill>
                  <a:srgbClr val="503D36"/>
                </a:solidFill>
                <a:latin typeface="Sniglet"/>
              </a:rPr>
              <a:t>підвищить</a:t>
            </a:r>
            <a:r>
              <a:rPr lang="en-US" sz="3200" dirty="0">
                <a:solidFill>
                  <a:srgbClr val="503D36"/>
                </a:solidFill>
                <a:latin typeface="Sniglet"/>
              </a:rPr>
              <a:t> </a:t>
            </a:r>
            <a:r>
              <a:rPr lang="en-US" sz="3200" dirty="0" err="1">
                <a:solidFill>
                  <a:srgbClr val="503D36"/>
                </a:solidFill>
                <a:latin typeface="Sniglet"/>
              </a:rPr>
              <a:t>їх</a:t>
            </a:r>
            <a:r>
              <a:rPr lang="en-US" sz="3200" dirty="0">
                <a:solidFill>
                  <a:srgbClr val="503D36"/>
                </a:solidFill>
                <a:latin typeface="Sniglet"/>
              </a:rPr>
              <a:t> </a:t>
            </a:r>
            <a:r>
              <a:rPr lang="en-US" sz="3200" dirty="0" err="1">
                <a:solidFill>
                  <a:srgbClr val="503D36"/>
                </a:solidFill>
                <a:latin typeface="Sniglet"/>
              </a:rPr>
              <a:t>загальний</a:t>
            </a:r>
            <a:r>
              <a:rPr lang="en-US" sz="3200" dirty="0">
                <a:solidFill>
                  <a:srgbClr val="503D36"/>
                </a:solidFill>
                <a:latin typeface="Sniglet"/>
              </a:rPr>
              <a:t> </a:t>
            </a:r>
            <a:r>
              <a:rPr lang="en-US" sz="3200" dirty="0" err="1">
                <a:solidFill>
                  <a:srgbClr val="503D36"/>
                </a:solidFill>
                <a:latin typeface="Sniglet"/>
              </a:rPr>
              <a:t>рівень</a:t>
            </a:r>
            <a:r>
              <a:rPr lang="en-US" sz="3200" dirty="0">
                <a:solidFill>
                  <a:srgbClr val="503D36"/>
                </a:solidFill>
                <a:latin typeface="Sniglet"/>
              </a:rPr>
              <a:t> </a:t>
            </a:r>
            <a:r>
              <a:rPr lang="en-US" sz="3200" dirty="0" err="1">
                <a:solidFill>
                  <a:srgbClr val="503D36"/>
                </a:solidFill>
                <a:latin typeface="Sniglet"/>
              </a:rPr>
              <a:t>знань</a:t>
            </a:r>
            <a:r>
              <a:rPr lang="en-US" sz="3200" dirty="0">
                <a:solidFill>
                  <a:srgbClr val="503D36"/>
                </a:solidFill>
                <a:latin typeface="Sniglet"/>
              </a:rPr>
              <a:t>.</a:t>
            </a:r>
          </a:p>
        </p:txBody>
      </p:sp>
      <p:sp>
        <p:nvSpPr>
          <p:cNvPr id="103" name="TextBox 103"/>
          <p:cNvSpPr txBox="1"/>
          <p:nvPr/>
        </p:nvSpPr>
        <p:spPr>
          <a:xfrm>
            <a:off x="10069016" y="5095665"/>
            <a:ext cx="4281726" cy="887095"/>
          </a:xfrm>
          <a:prstGeom prst="rect">
            <a:avLst/>
          </a:prstGeom>
        </p:spPr>
        <p:txBody>
          <a:bodyPr lIns="0" tIns="0" rIns="0" bIns="0" rtlCol="0" anchor="t">
            <a:spAutoFit/>
          </a:bodyPr>
          <a:lstStyle/>
          <a:p>
            <a:pPr algn="ctr">
              <a:lnSpc>
                <a:spcPts val="7279"/>
              </a:lnSpc>
            </a:pPr>
            <a:r>
              <a:rPr lang="en-US" sz="5199" u="sng">
                <a:solidFill>
                  <a:srgbClr val="503D36"/>
                </a:solidFill>
                <a:latin typeface="PT Serif Bold"/>
                <a:hlinkClick r:id="rId8" tooltip="https://educationpakhomova.blogspot.com/2023/04/kahoot-ilearn-gimkit-gimkit-quizizz.html?fbclid=IwAR2Z6erZo2WyX0EQQWrXuZJ7T6NKP3Rr_Ykj9hDNb_DApG0j011Movb2Kcg"/>
              </a:rPr>
              <a:t>Переглянути</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sp>
        <p:nvSpPr>
          <p:cNvPr id="2" name="Freeform 2"/>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 xmlns:asvg="http://schemas.microsoft.com/office/drawing/2016/SVG/main" r:embed="rId3"/>
                </a:ext>
              </a:extLst>
            </a:blip>
            <a:stretch>
              <a:fillRect r="-90379" b="-3737"/>
            </a:stretch>
          </a:blipFill>
        </p:spPr>
      </p:sp>
      <p:sp>
        <p:nvSpPr>
          <p:cNvPr id="3" name="Freeform 3"/>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 xmlns:asvg="http://schemas.microsoft.com/office/drawing/2016/SVG/main" r:embed="rId3"/>
                </a:ext>
              </a:extLst>
            </a:blip>
            <a:stretch>
              <a:fillRect l="-90379" t="-3737"/>
            </a:stretch>
          </a:blipFill>
        </p:spPr>
      </p:sp>
      <p:grpSp>
        <p:nvGrpSpPr>
          <p:cNvPr id="4" name="Group 4"/>
          <p:cNvGrpSpPr/>
          <p:nvPr/>
        </p:nvGrpSpPr>
        <p:grpSpPr>
          <a:xfrm>
            <a:off x="15256948" y="1331671"/>
            <a:ext cx="2186870" cy="1191585"/>
            <a:chOff x="0" y="0"/>
            <a:chExt cx="2915827" cy="1588780"/>
          </a:xfrm>
        </p:grpSpPr>
        <p:grpSp>
          <p:nvGrpSpPr>
            <p:cNvPr id="5" name="Group 5"/>
            <p:cNvGrpSpPr/>
            <p:nvPr/>
          </p:nvGrpSpPr>
          <p:grpSpPr>
            <a:xfrm>
              <a:off x="0" y="0"/>
              <a:ext cx="2915827" cy="1588780"/>
              <a:chOff x="0" y="0"/>
              <a:chExt cx="595553" cy="324506"/>
            </a:xfrm>
          </p:grpSpPr>
          <p:sp>
            <p:nvSpPr>
              <p:cNvPr id="6" name="Freeform 6"/>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7" name="TextBox 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8" name="Group 8"/>
            <p:cNvGrpSpPr/>
            <p:nvPr/>
          </p:nvGrpSpPr>
          <p:grpSpPr>
            <a:xfrm>
              <a:off x="135707" y="117213"/>
              <a:ext cx="2664410" cy="1354354"/>
              <a:chOff x="0" y="0"/>
              <a:chExt cx="544201" cy="276625"/>
            </a:xfrm>
          </p:grpSpPr>
          <p:sp>
            <p:nvSpPr>
              <p:cNvPr id="9" name="Freeform 9"/>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10" name="TextBox 1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1" name="Group 11"/>
          <p:cNvGrpSpPr/>
          <p:nvPr/>
        </p:nvGrpSpPr>
        <p:grpSpPr>
          <a:xfrm>
            <a:off x="15256948" y="2618086"/>
            <a:ext cx="2186870" cy="1191585"/>
            <a:chOff x="0" y="0"/>
            <a:chExt cx="2915827" cy="1588780"/>
          </a:xfrm>
        </p:grpSpPr>
        <p:grpSp>
          <p:nvGrpSpPr>
            <p:cNvPr id="12" name="Group 12"/>
            <p:cNvGrpSpPr/>
            <p:nvPr/>
          </p:nvGrpSpPr>
          <p:grpSpPr>
            <a:xfrm>
              <a:off x="0" y="0"/>
              <a:ext cx="2915827" cy="1588780"/>
              <a:chOff x="0" y="0"/>
              <a:chExt cx="595553" cy="324506"/>
            </a:xfrm>
          </p:grpSpPr>
          <p:sp>
            <p:nvSpPr>
              <p:cNvPr id="13" name="Freeform 13"/>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14" name="TextBox 1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5" name="Group 15"/>
            <p:cNvGrpSpPr/>
            <p:nvPr/>
          </p:nvGrpSpPr>
          <p:grpSpPr>
            <a:xfrm>
              <a:off x="135707" y="117213"/>
              <a:ext cx="2664410" cy="1354354"/>
              <a:chOff x="0" y="0"/>
              <a:chExt cx="544201" cy="276625"/>
            </a:xfrm>
          </p:grpSpPr>
          <p:sp>
            <p:nvSpPr>
              <p:cNvPr id="16" name="Freeform 16"/>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8" name="Group 18"/>
          <p:cNvGrpSpPr/>
          <p:nvPr/>
        </p:nvGrpSpPr>
        <p:grpSpPr>
          <a:xfrm>
            <a:off x="15256948" y="3904921"/>
            <a:ext cx="2186870" cy="1191585"/>
            <a:chOff x="0" y="0"/>
            <a:chExt cx="2915827" cy="1588780"/>
          </a:xfrm>
        </p:grpSpPr>
        <p:grpSp>
          <p:nvGrpSpPr>
            <p:cNvPr id="19" name="Group 19"/>
            <p:cNvGrpSpPr/>
            <p:nvPr/>
          </p:nvGrpSpPr>
          <p:grpSpPr>
            <a:xfrm>
              <a:off x="0" y="0"/>
              <a:ext cx="2915827" cy="1588780"/>
              <a:chOff x="0" y="0"/>
              <a:chExt cx="595553" cy="324506"/>
            </a:xfrm>
          </p:grpSpPr>
          <p:sp>
            <p:nvSpPr>
              <p:cNvPr id="20" name="Freeform 20"/>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21" name="TextBox 2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2" name="Group 22"/>
            <p:cNvGrpSpPr/>
            <p:nvPr/>
          </p:nvGrpSpPr>
          <p:grpSpPr>
            <a:xfrm>
              <a:off x="135707" y="117213"/>
              <a:ext cx="2664410" cy="1354354"/>
              <a:chOff x="0" y="0"/>
              <a:chExt cx="544201" cy="276625"/>
            </a:xfrm>
          </p:grpSpPr>
          <p:sp>
            <p:nvSpPr>
              <p:cNvPr id="23" name="Freeform 2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5" name="Group 25"/>
          <p:cNvGrpSpPr/>
          <p:nvPr/>
        </p:nvGrpSpPr>
        <p:grpSpPr>
          <a:xfrm>
            <a:off x="15256948" y="5190915"/>
            <a:ext cx="2186870" cy="1191585"/>
            <a:chOff x="0" y="0"/>
            <a:chExt cx="2915827" cy="1588780"/>
          </a:xfrm>
        </p:grpSpPr>
        <p:grpSp>
          <p:nvGrpSpPr>
            <p:cNvPr id="26" name="Group 26"/>
            <p:cNvGrpSpPr/>
            <p:nvPr/>
          </p:nvGrpSpPr>
          <p:grpSpPr>
            <a:xfrm>
              <a:off x="0" y="0"/>
              <a:ext cx="2915827" cy="1588780"/>
              <a:chOff x="0" y="0"/>
              <a:chExt cx="595553" cy="324506"/>
            </a:xfrm>
          </p:grpSpPr>
          <p:sp>
            <p:nvSpPr>
              <p:cNvPr id="27" name="Freeform 27"/>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28" name="TextBox 2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9" name="Group 29"/>
            <p:cNvGrpSpPr/>
            <p:nvPr/>
          </p:nvGrpSpPr>
          <p:grpSpPr>
            <a:xfrm>
              <a:off x="135707" y="117213"/>
              <a:ext cx="2664410" cy="1354354"/>
              <a:chOff x="0" y="0"/>
              <a:chExt cx="544201" cy="276625"/>
            </a:xfrm>
          </p:grpSpPr>
          <p:sp>
            <p:nvSpPr>
              <p:cNvPr id="30" name="Freeform 30"/>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31" name="TextBox 3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2" name="Group 32"/>
          <p:cNvGrpSpPr/>
          <p:nvPr/>
        </p:nvGrpSpPr>
        <p:grpSpPr>
          <a:xfrm>
            <a:off x="15256948" y="6477329"/>
            <a:ext cx="2186870" cy="1191585"/>
            <a:chOff x="0" y="0"/>
            <a:chExt cx="2915827" cy="1588780"/>
          </a:xfrm>
        </p:grpSpPr>
        <p:grpSp>
          <p:nvGrpSpPr>
            <p:cNvPr id="33" name="Group 33"/>
            <p:cNvGrpSpPr/>
            <p:nvPr/>
          </p:nvGrpSpPr>
          <p:grpSpPr>
            <a:xfrm>
              <a:off x="0" y="0"/>
              <a:ext cx="2915827" cy="1588780"/>
              <a:chOff x="0" y="0"/>
              <a:chExt cx="595553" cy="324506"/>
            </a:xfrm>
          </p:grpSpPr>
          <p:sp>
            <p:nvSpPr>
              <p:cNvPr id="34" name="Freeform 34"/>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35" name="TextBox 3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6" name="Group 36"/>
            <p:cNvGrpSpPr/>
            <p:nvPr/>
          </p:nvGrpSpPr>
          <p:grpSpPr>
            <a:xfrm>
              <a:off x="135707" y="117213"/>
              <a:ext cx="2664410" cy="1354354"/>
              <a:chOff x="0" y="0"/>
              <a:chExt cx="544201" cy="276625"/>
            </a:xfrm>
          </p:grpSpPr>
          <p:sp>
            <p:nvSpPr>
              <p:cNvPr id="37" name="Freeform 37"/>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38" name="TextBox 3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9" name="Group 39"/>
          <p:cNvGrpSpPr/>
          <p:nvPr/>
        </p:nvGrpSpPr>
        <p:grpSpPr>
          <a:xfrm>
            <a:off x="15256948" y="7763743"/>
            <a:ext cx="2186870" cy="1191585"/>
            <a:chOff x="0" y="0"/>
            <a:chExt cx="2915827" cy="1588780"/>
          </a:xfrm>
        </p:grpSpPr>
        <p:grpSp>
          <p:nvGrpSpPr>
            <p:cNvPr id="40" name="Group 40"/>
            <p:cNvGrpSpPr/>
            <p:nvPr/>
          </p:nvGrpSpPr>
          <p:grpSpPr>
            <a:xfrm>
              <a:off x="0" y="0"/>
              <a:ext cx="2915827" cy="1588780"/>
              <a:chOff x="0" y="0"/>
              <a:chExt cx="595553" cy="324506"/>
            </a:xfrm>
          </p:grpSpPr>
          <p:sp>
            <p:nvSpPr>
              <p:cNvPr id="41" name="Freeform 41"/>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42" name="TextBox 42"/>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43" name="Group 43"/>
            <p:cNvGrpSpPr/>
            <p:nvPr/>
          </p:nvGrpSpPr>
          <p:grpSpPr>
            <a:xfrm>
              <a:off x="135707" y="117213"/>
              <a:ext cx="2664410" cy="1354354"/>
              <a:chOff x="0" y="0"/>
              <a:chExt cx="544201" cy="276625"/>
            </a:xfrm>
          </p:grpSpPr>
          <p:sp>
            <p:nvSpPr>
              <p:cNvPr id="44" name="Freeform 44"/>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45" name="TextBox 4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sp>
        <p:nvSpPr>
          <p:cNvPr id="46" name="Freeform 46"/>
          <p:cNvSpPr/>
          <p:nvPr/>
        </p:nvSpPr>
        <p:spPr>
          <a:xfrm rot="5400000">
            <a:off x="13111944" y="4512960"/>
            <a:ext cx="7623658" cy="1261080"/>
          </a:xfrm>
          <a:custGeom>
            <a:avLst/>
            <a:gdLst/>
            <a:ahLst/>
            <a:cxnLst/>
            <a:rect l="l" t="t" r="r" b="b"/>
            <a:pathLst>
              <a:path w="7623658" h="1261080">
                <a:moveTo>
                  <a:pt x="0" y="0"/>
                </a:moveTo>
                <a:lnTo>
                  <a:pt x="7623658" y="0"/>
                </a:lnTo>
                <a:lnTo>
                  <a:pt x="7623658" y="1261080"/>
                </a:lnTo>
                <a:lnTo>
                  <a:pt x="0" y="1261080"/>
                </a:lnTo>
                <a:lnTo>
                  <a:pt x="0" y="0"/>
                </a:lnTo>
                <a:close/>
              </a:path>
            </a:pathLst>
          </a:custGeom>
          <a:blipFill>
            <a:blip r:embed="rId4"/>
            <a:stretch>
              <a:fillRect/>
            </a:stretch>
          </a:blipFill>
        </p:spPr>
      </p:sp>
      <p:grpSp>
        <p:nvGrpSpPr>
          <p:cNvPr id="47" name="Group 47"/>
          <p:cNvGrpSpPr/>
          <p:nvPr/>
        </p:nvGrpSpPr>
        <p:grpSpPr>
          <a:xfrm>
            <a:off x="661541" y="1470992"/>
            <a:ext cx="1232729" cy="7134324"/>
            <a:chOff x="0" y="0"/>
            <a:chExt cx="1643639" cy="9512432"/>
          </a:xfrm>
        </p:grpSpPr>
        <p:sp>
          <p:nvSpPr>
            <p:cNvPr id="48" name="TextBox 48"/>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9" name="TextBox 49"/>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0" name="TextBox 50"/>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1" name="TextBox 51"/>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2" name="TextBox 52"/>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3" name="TextBox 53"/>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4" name="TextBox 54"/>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5" name="TextBox 55"/>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6" name="TextBox 56"/>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57" name="Freeform 57"/>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5"/>
            <a:stretch>
              <a:fillRect/>
            </a:stretch>
          </a:blipFill>
        </p:spPr>
      </p:sp>
      <p:grpSp>
        <p:nvGrpSpPr>
          <p:cNvPr id="58" name="Group 58"/>
          <p:cNvGrpSpPr/>
          <p:nvPr/>
        </p:nvGrpSpPr>
        <p:grpSpPr>
          <a:xfrm>
            <a:off x="1028700" y="743240"/>
            <a:ext cx="15613811" cy="8800520"/>
            <a:chOff x="0" y="0"/>
            <a:chExt cx="4112279" cy="2317832"/>
          </a:xfrm>
        </p:grpSpPr>
        <p:sp>
          <p:nvSpPr>
            <p:cNvPr id="59" name="Freeform 59"/>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60" name="TextBox 60"/>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61" name="Group 61"/>
          <p:cNvGrpSpPr/>
          <p:nvPr/>
        </p:nvGrpSpPr>
        <p:grpSpPr>
          <a:xfrm>
            <a:off x="1540290" y="1622751"/>
            <a:ext cx="263115" cy="263115"/>
            <a:chOff x="0" y="0"/>
            <a:chExt cx="812800" cy="812800"/>
          </a:xfrm>
        </p:grpSpPr>
        <p:sp>
          <p:nvSpPr>
            <p:cNvPr id="62" name="Freeform 6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3" name="TextBox 63"/>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4" name="Group 64"/>
          <p:cNvGrpSpPr/>
          <p:nvPr/>
        </p:nvGrpSpPr>
        <p:grpSpPr>
          <a:xfrm>
            <a:off x="1540290" y="2470372"/>
            <a:ext cx="263115" cy="263115"/>
            <a:chOff x="0" y="0"/>
            <a:chExt cx="812800" cy="812800"/>
          </a:xfrm>
        </p:grpSpPr>
        <p:sp>
          <p:nvSpPr>
            <p:cNvPr id="65" name="Freeform 6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6" name="TextBox 6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7" name="Group 67"/>
          <p:cNvGrpSpPr/>
          <p:nvPr/>
        </p:nvGrpSpPr>
        <p:grpSpPr>
          <a:xfrm>
            <a:off x="1540290" y="3317993"/>
            <a:ext cx="263115" cy="263115"/>
            <a:chOff x="0" y="0"/>
            <a:chExt cx="812800" cy="812800"/>
          </a:xfrm>
        </p:grpSpPr>
        <p:sp>
          <p:nvSpPr>
            <p:cNvPr id="68" name="Freeform 6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9" name="TextBox 6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0" name="Group 70"/>
          <p:cNvGrpSpPr/>
          <p:nvPr/>
        </p:nvGrpSpPr>
        <p:grpSpPr>
          <a:xfrm>
            <a:off x="1540290" y="4165614"/>
            <a:ext cx="263115" cy="263115"/>
            <a:chOff x="0" y="0"/>
            <a:chExt cx="812800" cy="812800"/>
          </a:xfrm>
        </p:grpSpPr>
        <p:sp>
          <p:nvSpPr>
            <p:cNvPr id="71" name="Freeform 7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2" name="TextBox 7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3" name="Group 73"/>
          <p:cNvGrpSpPr/>
          <p:nvPr/>
        </p:nvGrpSpPr>
        <p:grpSpPr>
          <a:xfrm>
            <a:off x="1540290" y="5013235"/>
            <a:ext cx="263115" cy="263115"/>
            <a:chOff x="0" y="0"/>
            <a:chExt cx="812800" cy="812800"/>
          </a:xfrm>
        </p:grpSpPr>
        <p:sp>
          <p:nvSpPr>
            <p:cNvPr id="74" name="Freeform 7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5" name="TextBox 7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6" name="Group 76"/>
          <p:cNvGrpSpPr/>
          <p:nvPr/>
        </p:nvGrpSpPr>
        <p:grpSpPr>
          <a:xfrm>
            <a:off x="1540290" y="5860856"/>
            <a:ext cx="263115" cy="263115"/>
            <a:chOff x="0" y="0"/>
            <a:chExt cx="812800" cy="812800"/>
          </a:xfrm>
        </p:grpSpPr>
        <p:sp>
          <p:nvSpPr>
            <p:cNvPr id="77" name="Freeform 7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8" name="TextBox 7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9" name="Group 79"/>
          <p:cNvGrpSpPr/>
          <p:nvPr/>
        </p:nvGrpSpPr>
        <p:grpSpPr>
          <a:xfrm>
            <a:off x="1540290" y="6708477"/>
            <a:ext cx="263115" cy="263115"/>
            <a:chOff x="0" y="0"/>
            <a:chExt cx="812800" cy="812800"/>
          </a:xfrm>
        </p:grpSpPr>
        <p:sp>
          <p:nvSpPr>
            <p:cNvPr id="80" name="Freeform 8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1" name="TextBox 8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2" name="Group 82"/>
          <p:cNvGrpSpPr/>
          <p:nvPr/>
        </p:nvGrpSpPr>
        <p:grpSpPr>
          <a:xfrm>
            <a:off x="1540290" y="7556097"/>
            <a:ext cx="263115" cy="263115"/>
            <a:chOff x="0" y="0"/>
            <a:chExt cx="812800" cy="812800"/>
          </a:xfrm>
        </p:grpSpPr>
        <p:sp>
          <p:nvSpPr>
            <p:cNvPr id="83" name="Freeform 8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4" name="TextBox 8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5" name="Group 85"/>
          <p:cNvGrpSpPr/>
          <p:nvPr/>
        </p:nvGrpSpPr>
        <p:grpSpPr>
          <a:xfrm>
            <a:off x="1540290" y="8403718"/>
            <a:ext cx="263115" cy="263115"/>
            <a:chOff x="0" y="0"/>
            <a:chExt cx="812800" cy="812800"/>
          </a:xfrm>
        </p:grpSpPr>
        <p:sp>
          <p:nvSpPr>
            <p:cNvPr id="86" name="Freeform 8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7" name="TextBox 8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sp>
        <p:nvSpPr>
          <p:cNvPr id="88" name="Freeform 88"/>
          <p:cNvSpPr/>
          <p:nvPr/>
        </p:nvSpPr>
        <p:spPr>
          <a:xfrm>
            <a:off x="1894270" y="1069072"/>
            <a:ext cx="8349232" cy="8054868"/>
          </a:xfrm>
          <a:custGeom>
            <a:avLst/>
            <a:gdLst/>
            <a:ahLst/>
            <a:cxnLst/>
            <a:rect l="l" t="t" r="r" b="b"/>
            <a:pathLst>
              <a:path w="8349232" h="8054868">
                <a:moveTo>
                  <a:pt x="0" y="0"/>
                </a:moveTo>
                <a:lnTo>
                  <a:pt x="8349232" y="0"/>
                </a:lnTo>
                <a:lnTo>
                  <a:pt x="8349232" y="8054868"/>
                </a:lnTo>
                <a:lnTo>
                  <a:pt x="0" y="8054868"/>
                </a:lnTo>
                <a:lnTo>
                  <a:pt x="0" y="0"/>
                </a:lnTo>
                <a:close/>
              </a:path>
            </a:pathLst>
          </a:custGeom>
          <a:blipFill>
            <a:blip r:embed="rId6"/>
            <a:stretch>
              <a:fillRect/>
            </a:stretch>
          </a:blipFill>
        </p:spPr>
      </p:sp>
      <p:sp>
        <p:nvSpPr>
          <p:cNvPr id="89" name="Freeform 89"/>
          <p:cNvSpPr/>
          <p:nvPr/>
        </p:nvSpPr>
        <p:spPr>
          <a:xfrm>
            <a:off x="7844350" y="170654"/>
            <a:ext cx="8760975" cy="1796837"/>
          </a:xfrm>
          <a:custGeom>
            <a:avLst/>
            <a:gdLst/>
            <a:ahLst/>
            <a:cxnLst/>
            <a:rect l="l" t="t" r="r" b="b"/>
            <a:pathLst>
              <a:path w="8760975" h="1796837">
                <a:moveTo>
                  <a:pt x="0" y="0"/>
                </a:moveTo>
                <a:lnTo>
                  <a:pt x="8760975" y="0"/>
                </a:lnTo>
                <a:lnTo>
                  <a:pt x="8760975" y="1796837"/>
                </a:lnTo>
                <a:lnTo>
                  <a:pt x="0" y="1796837"/>
                </a:lnTo>
                <a:lnTo>
                  <a:pt x="0" y="0"/>
                </a:lnTo>
                <a:close/>
              </a:path>
            </a:pathLst>
          </a:custGeom>
          <a:blipFill>
            <a:blip r:embed="rId7"/>
            <a:stretch>
              <a:fillRect/>
            </a:stretch>
          </a:blipFill>
        </p:spPr>
      </p:sp>
      <p:sp>
        <p:nvSpPr>
          <p:cNvPr id="90" name="Freeform 90"/>
          <p:cNvSpPr/>
          <p:nvPr/>
        </p:nvSpPr>
        <p:spPr>
          <a:xfrm>
            <a:off x="8288466" y="1988712"/>
            <a:ext cx="8667964" cy="1886132"/>
          </a:xfrm>
          <a:custGeom>
            <a:avLst/>
            <a:gdLst/>
            <a:ahLst/>
            <a:cxnLst/>
            <a:rect l="l" t="t" r="r" b="b"/>
            <a:pathLst>
              <a:path w="8667964" h="1886132">
                <a:moveTo>
                  <a:pt x="0" y="0"/>
                </a:moveTo>
                <a:lnTo>
                  <a:pt x="8667964" y="0"/>
                </a:lnTo>
                <a:lnTo>
                  <a:pt x="8667964" y="1886133"/>
                </a:lnTo>
                <a:lnTo>
                  <a:pt x="0" y="1886133"/>
                </a:lnTo>
                <a:lnTo>
                  <a:pt x="0" y="0"/>
                </a:lnTo>
                <a:close/>
              </a:path>
            </a:pathLst>
          </a:custGeom>
          <a:blipFill>
            <a:blip r:embed="rId8"/>
            <a:stretch>
              <a:fillRect/>
            </a:stretch>
          </a:blipFill>
        </p:spPr>
      </p:sp>
      <p:sp>
        <p:nvSpPr>
          <p:cNvPr id="91" name="Freeform 91"/>
          <p:cNvSpPr/>
          <p:nvPr/>
        </p:nvSpPr>
        <p:spPr>
          <a:xfrm>
            <a:off x="10437007" y="3964340"/>
            <a:ext cx="4370881" cy="5742138"/>
          </a:xfrm>
          <a:custGeom>
            <a:avLst/>
            <a:gdLst/>
            <a:ahLst/>
            <a:cxnLst/>
            <a:rect l="l" t="t" r="r" b="b"/>
            <a:pathLst>
              <a:path w="4370881" h="5742138">
                <a:moveTo>
                  <a:pt x="0" y="0"/>
                </a:moveTo>
                <a:lnTo>
                  <a:pt x="4370881" y="0"/>
                </a:lnTo>
                <a:lnTo>
                  <a:pt x="4370881" y="5742138"/>
                </a:lnTo>
                <a:lnTo>
                  <a:pt x="0" y="5742138"/>
                </a:lnTo>
                <a:lnTo>
                  <a:pt x="0" y="0"/>
                </a:lnTo>
                <a:close/>
              </a:path>
            </a:pathLst>
          </a:custGeom>
          <a:blipFill>
            <a:blip r:embed="rId9"/>
            <a:stretch>
              <a:fillRect/>
            </a:stretch>
          </a:blipFill>
        </p:spPr>
      </p:sp>
      <p:grpSp>
        <p:nvGrpSpPr>
          <p:cNvPr id="92" name="Group 92"/>
          <p:cNvGrpSpPr/>
          <p:nvPr/>
        </p:nvGrpSpPr>
        <p:grpSpPr>
          <a:xfrm>
            <a:off x="594866" y="1690137"/>
            <a:ext cx="1232729" cy="7134324"/>
            <a:chOff x="0" y="0"/>
            <a:chExt cx="1643639" cy="9512432"/>
          </a:xfrm>
        </p:grpSpPr>
        <p:sp>
          <p:nvSpPr>
            <p:cNvPr id="93" name="TextBox 93"/>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4" name="TextBox 94"/>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5" name="TextBox 95"/>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6" name="TextBox 96"/>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7" name="TextBox 97"/>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8" name="TextBox 98"/>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9" name="TextBox 99"/>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0" name="TextBox 100"/>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1" name="TextBox 101"/>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102" name="TextBox 101"/>
          <p:cNvSpPr txBox="1"/>
          <p:nvPr/>
        </p:nvSpPr>
        <p:spPr>
          <a:xfrm>
            <a:off x="13335001" y="9107985"/>
            <a:ext cx="3810000" cy="707886"/>
          </a:xfrm>
          <a:prstGeom prst="rect">
            <a:avLst/>
          </a:prstGeom>
          <a:noFill/>
        </p:spPr>
        <p:txBody>
          <a:bodyPr wrap="square" rtlCol="0">
            <a:spAutoFit/>
          </a:bodyPr>
          <a:lstStyle/>
          <a:p>
            <a:r>
              <a:rPr lang="uk-UA" sz="4000" b="1" dirty="0" smtClean="0">
                <a:latin typeface="Sylfaen" panose="010A0502050306030303" pitchFamily="18" charset="0"/>
                <a:hlinkClick r:id="rId10"/>
              </a:rPr>
              <a:t>Переглянути</a:t>
            </a:r>
            <a:endParaRPr lang="uk-UA" sz="4000" b="1" dirty="0">
              <a:latin typeface="Sylfaen" panose="010A0502050306030303"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sp>
        <p:nvSpPr>
          <p:cNvPr id="2" name="Freeform 2"/>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 xmlns:asvg="http://schemas.microsoft.com/office/drawing/2016/SVG/main" r:embed="rId3"/>
                </a:ext>
              </a:extLst>
            </a:blip>
            <a:stretch>
              <a:fillRect r="-90379" b="-3737"/>
            </a:stretch>
          </a:blipFill>
        </p:spPr>
      </p:sp>
      <p:sp>
        <p:nvSpPr>
          <p:cNvPr id="3" name="Freeform 3"/>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 xmlns:asvg="http://schemas.microsoft.com/office/drawing/2016/SVG/main" r:embed="rId3"/>
                </a:ext>
              </a:extLst>
            </a:blip>
            <a:stretch>
              <a:fillRect l="-90379" t="-3737"/>
            </a:stretch>
          </a:blipFill>
        </p:spPr>
      </p:sp>
      <p:grpSp>
        <p:nvGrpSpPr>
          <p:cNvPr id="4" name="Group 4"/>
          <p:cNvGrpSpPr/>
          <p:nvPr/>
        </p:nvGrpSpPr>
        <p:grpSpPr>
          <a:xfrm>
            <a:off x="15256948" y="1331671"/>
            <a:ext cx="2186870" cy="1191585"/>
            <a:chOff x="0" y="0"/>
            <a:chExt cx="2915827" cy="1588780"/>
          </a:xfrm>
        </p:grpSpPr>
        <p:grpSp>
          <p:nvGrpSpPr>
            <p:cNvPr id="5" name="Group 5"/>
            <p:cNvGrpSpPr/>
            <p:nvPr/>
          </p:nvGrpSpPr>
          <p:grpSpPr>
            <a:xfrm>
              <a:off x="0" y="0"/>
              <a:ext cx="2915827" cy="1588780"/>
              <a:chOff x="0" y="0"/>
              <a:chExt cx="595553" cy="324506"/>
            </a:xfrm>
          </p:grpSpPr>
          <p:sp>
            <p:nvSpPr>
              <p:cNvPr id="6" name="Freeform 6"/>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7" name="TextBox 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8" name="Group 8"/>
            <p:cNvGrpSpPr/>
            <p:nvPr/>
          </p:nvGrpSpPr>
          <p:grpSpPr>
            <a:xfrm>
              <a:off x="135707" y="117213"/>
              <a:ext cx="2664410" cy="1354354"/>
              <a:chOff x="0" y="0"/>
              <a:chExt cx="544201" cy="276625"/>
            </a:xfrm>
          </p:grpSpPr>
          <p:sp>
            <p:nvSpPr>
              <p:cNvPr id="9" name="Freeform 9"/>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10" name="TextBox 1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1" name="Group 11"/>
          <p:cNvGrpSpPr/>
          <p:nvPr/>
        </p:nvGrpSpPr>
        <p:grpSpPr>
          <a:xfrm>
            <a:off x="15256948" y="2618086"/>
            <a:ext cx="2186870" cy="1191585"/>
            <a:chOff x="0" y="0"/>
            <a:chExt cx="2915827" cy="1588780"/>
          </a:xfrm>
        </p:grpSpPr>
        <p:grpSp>
          <p:nvGrpSpPr>
            <p:cNvPr id="12" name="Group 12"/>
            <p:cNvGrpSpPr/>
            <p:nvPr/>
          </p:nvGrpSpPr>
          <p:grpSpPr>
            <a:xfrm>
              <a:off x="0" y="0"/>
              <a:ext cx="2915827" cy="1588780"/>
              <a:chOff x="0" y="0"/>
              <a:chExt cx="595553" cy="324506"/>
            </a:xfrm>
          </p:grpSpPr>
          <p:sp>
            <p:nvSpPr>
              <p:cNvPr id="13" name="Freeform 13"/>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14" name="TextBox 1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5" name="Group 15"/>
            <p:cNvGrpSpPr/>
            <p:nvPr/>
          </p:nvGrpSpPr>
          <p:grpSpPr>
            <a:xfrm>
              <a:off x="135707" y="117213"/>
              <a:ext cx="2664410" cy="1354354"/>
              <a:chOff x="0" y="0"/>
              <a:chExt cx="544201" cy="276625"/>
            </a:xfrm>
          </p:grpSpPr>
          <p:sp>
            <p:nvSpPr>
              <p:cNvPr id="16" name="Freeform 16"/>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8" name="Group 18"/>
          <p:cNvGrpSpPr/>
          <p:nvPr/>
        </p:nvGrpSpPr>
        <p:grpSpPr>
          <a:xfrm>
            <a:off x="15256948" y="3904921"/>
            <a:ext cx="2186870" cy="1191585"/>
            <a:chOff x="0" y="0"/>
            <a:chExt cx="2915827" cy="1588780"/>
          </a:xfrm>
        </p:grpSpPr>
        <p:grpSp>
          <p:nvGrpSpPr>
            <p:cNvPr id="19" name="Group 19"/>
            <p:cNvGrpSpPr/>
            <p:nvPr/>
          </p:nvGrpSpPr>
          <p:grpSpPr>
            <a:xfrm>
              <a:off x="0" y="0"/>
              <a:ext cx="2915827" cy="1588780"/>
              <a:chOff x="0" y="0"/>
              <a:chExt cx="595553" cy="324506"/>
            </a:xfrm>
          </p:grpSpPr>
          <p:sp>
            <p:nvSpPr>
              <p:cNvPr id="20" name="Freeform 20"/>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21" name="TextBox 2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2" name="Group 22"/>
            <p:cNvGrpSpPr/>
            <p:nvPr/>
          </p:nvGrpSpPr>
          <p:grpSpPr>
            <a:xfrm>
              <a:off x="135707" y="117213"/>
              <a:ext cx="2664410" cy="1354354"/>
              <a:chOff x="0" y="0"/>
              <a:chExt cx="544201" cy="276625"/>
            </a:xfrm>
          </p:grpSpPr>
          <p:sp>
            <p:nvSpPr>
              <p:cNvPr id="23" name="Freeform 2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5" name="Group 25"/>
          <p:cNvGrpSpPr/>
          <p:nvPr/>
        </p:nvGrpSpPr>
        <p:grpSpPr>
          <a:xfrm>
            <a:off x="15256948" y="5190915"/>
            <a:ext cx="2186870" cy="1191585"/>
            <a:chOff x="0" y="0"/>
            <a:chExt cx="2915827" cy="1588780"/>
          </a:xfrm>
        </p:grpSpPr>
        <p:grpSp>
          <p:nvGrpSpPr>
            <p:cNvPr id="26" name="Group 26"/>
            <p:cNvGrpSpPr/>
            <p:nvPr/>
          </p:nvGrpSpPr>
          <p:grpSpPr>
            <a:xfrm>
              <a:off x="0" y="0"/>
              <a:ext cx="2915827" cy="1588780"/>
              <a:chOff x="0" y="0"/>
              <a:chExt cx="595553" cy="324506"/>
            </a:xfrm>
          </p:grpSpPr>
          <p:sp>
            <p:nvSpPr>
              <p:cNvPr id="27" name="Freeform 27"/>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28" name="TextBox 2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9" name="Group 29"/>
            <p:cNvGrpSpPr/>
            <p:nvPr/>
          </p:nvGrpSpPr>
          <p:grpSpPr>
            <a:xfrm>
              <a:off x="135707" y="117213"/>
              <a:ext cx="2664410" cy="1354354"/>
              <a:chOff x="0" y="0"/>
              <a:chExt cx="544201" cy="276625"/>
            </a:xfrm>
          </p:grpSpPr>
          <p:sp>
            <p:nvSpPr>
              <p:cNvPr id="30" name="Freeform 30"/>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31" name="TextBox 3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2" name="Group 32"/>
          <p:cNvGrpSpPr/>
          <p:nvPr/>
        </p:nvGrpSpPr>
        <p:grpSpPr>
          <a:xfrm>
            <a:off x="15256948" y="6477329"/>
            <a:ext cx="2186870" cy="1191585"/>
            <a:chOff x="0" y="0"/>
            <a:chExt cx="2915827" cy="1588780"/>
          </a:xfrm>
        </p:grpSpPr>
        <p:grpSp>
          <p:nvGrpSpPr>
            <p:cNvPr id="33" name="Group 33"/>
            <p:cNvGrpSpPr/>
            <p:nvPr/>
          </p:nvGrpSpPr>
          <p:grpSpPr>
            <a:xfrm>
              <a:off x="0" y="0"/>
              <a:ext cx="2915827" cy="1588780"/>
              <a:chOff x="0" y="0"/>
              <a:chExt cx="595553" cy="324506"/>
            </a:xfrm>
          </p:grpSpPr>
          <p:sp>
            <p:nvSpPr>
              <p:cNvPr id="34" name="Freeform 34"/>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35" name="TextBox 3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6" name="Group 36"/>
            <p:cNvGrpSpPr/>
            <p:nvPr/>
          </p:nvGrpSpPr>
          <p:grpSpPr>
            <a:xfrm>
              <a:off x="135707" y="117213"/>
              <a:ext cx="2664410" cy="1354354"/>
              <a:chOff x="0" y="0"/>
              <a:chExt cx="544201" cy="276625"/>
            </a:xfrm>
          </p:grpSpPr>
          <p:sp>
            <p:nvSpPr>
              <p:cNvPr id="37" name="Freeform 37"/>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38" name="TextBox 3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9" name="Group 39"/>
          <p:cNvGrpSpPr/>
          <p:nvPr/>
        </p:nvGrpSpPr>
        <p:grpSpPr>
          <a:xfrm>
            <a:off x="15256948" y="7763743"/>
            <a:ext cx="2186870" cy="1191585"/>
            <a:chOff x="0" y="0"/>
            <a:chExt cx="2915827" cy="1588780"/>
          </a:xfrm>
        </p:grpSpPr>
        <p:grpSp>
          <p:nvGrpSpPr>
            <p:cNvPr id="40" name="Group 40"/>
            <p:cNvGrpSpPr/>
            <p:nvPr/>
          </p:nvGrpSpPr>
          <p:grpSpPr>
            <a:xfrm>
              <a:off x="0" y="0"/>
              <a:ext cx="2915827" cy="1588780"/>
              <a:chOff x="0" y="0"/>
              <a:chExt cx="595553" cy="324506"/>
            </a:xfrm>
          </p:grpSpPr>
          <p:sp>
            <p:nvSpPr>
              <p:cNvPr id="41" name="Freeform 41"/>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42" name="TextBox 42"/>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43" name="Group 43"/>
            <p:cNvGrpSpPr/>
            <p:nvPr/>
          </p:nvGrpSpPr>
          <p:grpSpPr>
            <a:xfrm>
              <a:off x="135707" y="117213"/>
              <a:ext cx="2664410" cy="1354354"/>
              <a:chOff x="0" y="0"/>
              <a:chExt cx="544201" cy="276625"/>
            </a:xfrm>
          </p:grpSpPr>
          <p:sp>
            <p:nvSpPr>
              <p:cNvPr id="44" name="Freeform 44"/>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45" name="TextBox 4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sp>
        <p:nvSpPr>
          <p:cNvPr id="46" name="Freeform 46"/>
          <p:cNvSpPr/>
          <p:nvPr/>
        </p:nvSpPr>
        <p:spPr>
          <a:xfrm rot="5400000">
            <a:off x="13111944" y="4512960"/>
            <a:ext cx="7623658" cy="1261080"/>
          </a:xfrm>
          <a:custGeom>
            <a:avLst/>
            <a:gdLst/>
            <a:ahLst/>
            <a:cxnLst/>
            <a:rect l="l" t="t" r="r" b="b"/>
            <a:pathLst>
              <a:path w="7623658" h="1261080">
                <a:moveTo>
                  <a:pt x="0" y="0"/>
                </a:moveTo>
                <a:lnTo>
                  <a:pt x="7623658" y="0"/>
                </a:lnTo>
                <a:lnTo>
                  <a:pt x="7623658" y="1261080"/>
                </a:lnTo>
                <a:lnTo>
                  <a:pt x="0" y="1261080"/>
                </a:lnTo>
                <a:lnTo>
                  <a:pt x="0" y="0"/>
                </a:lnTo>
                <a:close/>
              </a:path>
            </a:pathLst>
          </a:custGeom>
          <a:blipFill>
            <a:blip r:embed="rId4"/>
            <a:stretch>
              <a:fillRect/>
            </a:stretch>
          </a:blipFill>
        </p:spPr>
      </p:sp>
      <p:grpSp>
        <p:nvGrpSpPr>
          <p:cNvPr id="47" name="Group 47"/>
          <p:cNvGrpSpPr/>
          <p:nvPr/>
        </p:nvGrpSpPr>
        <p:grpSpPr>
          <a:xfrm>
            <a:off x="661541" y="1470992"/>
            <a:ext cx="1232729" cy="7134324"/>
            <a:chOff x="0" y="0"/>
            <a:chExt cx="1643639" cy="9512432"/>
          </a:xfrm>
        </p:grpSpPr>
        <p:sp>
          <p:nvSpPr>
            <p:cNvPr id="48" name="TextBox 48"/>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9" name="TextBox 49"/>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0" name="TextBox 50"/>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1" name="TextBox 51"/>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2" name="TextBox 52"/>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3" name="TextBox 53"/>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4" name="TextBox 54"/>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5" name="TextBox 55"/>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6" name="TextBox 56"/>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57" name="Freeform 57"/>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5"/>
            <a:stretch>
              <a:fillRect/>
            </a:stretch>
          </a:blipFill>
        </p:spPr>
      </p:sp>
      <p:grpSp>
        <p:nvGrpSpPr>
          <p:cNvPr id="58" name="Group 58"/>
          <p:cNvGrpSpPr/>
          <p:nvPr/>
        </p:nvGrpSpPr>
        <p:grpSpPr>
          <a:xfrm>
            <a:off x="1028700" y="743240"/>
            <a:ext cx="15613811" cy="8800520"/>
            <a:chOff x="0" y="0"/>
            <a:chExt cx="4112279" cy="2317832"/>
          </a:xfrm>
        </p:grpSpPr>
        <p:sp>
          <p:nvSpPr>
            <p:cNvPr id="59" name="Freeform 59"/>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60" name="TextBox 60"/>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61" name="Group 61"/>
          <p:cNvGrpSpPr/>
          <p:nvPr/>
        </p:nvGrpSpPr>
        <p:grpSpPr>
          <a:xfrm>
            <a:off x="1540290" y="1622751"/>
            <a:ext cx="263115" cy="263115"/>
            <a:chOff x="0" y="0"/>
            <a:chExt cx="812800" cy="812800"/>
          </a:xfrm>
        </p:grpSpPr>
        <p:sp>
          <p:nvSpPr>
            <p:cNvPr id="62" name="Freeform 6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3" name="TextBox 63"/>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4" name="Group 64"/>
          <p:cNvGrpSpPr/>
          <p:nvPr/>
        </p:nvGrpSpPr>
        <p:grpSpPr>
          <a:xfrm>
            <a:off x="1540290" y="2470372"/>
            <a:ext cx="263115" cy="263115"/>
            <a:chOff x="0" y="0"/>
            <a:chExt cx="812800" cy="812800"/>
          </a:xfrm>
        </p:grpSpPr>
        <p:sp>
          <p:nvSpPr>
            <p:cNvPr id="65" name="Freeform 6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6" name="TextBox 6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7" name="Group 67"/>
          <p:cNvGrpSpPr/>
          <p:nvPr/>
        </p:nvGrpSpPr>
        <p:grpSpPr>
          <a:xfrm>
            <a:off x="1540290" y="3317993"/>
            <a:ext cx="263115" cy="263115"/>
            <a:chOff x="0" y="0"/>
            <a:chExt cx="812800" cy="812800"/>
          </a:xfrm>
        </p:grpSpPr>
        <p:sp>
          <p:nvSpPr>
            <p:cNvPr id="68" name="Freeform 6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9" name="TextBox 6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0" name="Group 70"/>
          <p:cNvGrpSpPr/>
          <p:nvPr/>
        </p:nvGrpSpPr>
        <p:grpSpPr>
          <a:xfrm>
            <a:off x="1540290" y="4165614"/>
            <a:ext cx="263115" cy="263115"/>
            <a:chOff x="0" y="0"/>
            <a:chExt cx="812800" cy="812800"/>
          </a:xfrm>
        </p:grpSpPr>
        <p:sp>
          <p:nvSpPr>
            <p:cNvPr id="71" name="Freeform 7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2" name="TextBox 7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3" name="Group 73"/>
          <p:cNvGrpSpPr/>
          <p:nvPr/>
        </p:nvGrpSpPr>
        <p:grpSpPr>
          <a:xfrm>
            <a:off x="1540290" y="5013235"/>
            <a:ext cx="263115" cy="263115"/>
            <a:chOff x="0" y="0"/>
            <a:chExt cx="812800" cy="812800"/>
          </a:xfrm>
        </p:grpSpPr>
        <p:sp>
          <p:nvSpPr>
            <p:cNvPr id="74" name="Freeform 7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5" name="TextBox 7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6" name="Group 76"/>
          <p:cNvGrpSpPr/>
          <p:nvPr/>
        </p:nvGrpSpPr>
        <p:grpSpPr>
          <a:xfrm>
            <a:off x="1540290" y="5860856"/>
            <a:ext cx="263115" cy="263115"/>
            <a:chOff x="0" y="0"/>
            <a:chExt cx="812800" cy="812800"/>
          </a:xfrm>
        </p:grpSpPr>
        <p:sp>
          <p:nvSpPr>
            <p:cNvPr id="77" name="Freeform 7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8" name="TextBox 7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9" name="Group 79"/>
          <p:cNvGrpSpPr/>
          <p:nvPr/>
        </p:nvGrpSpPr>
        <p:grpSpPr>
          <a:xfrm>
            <a:off x="1540290" y="6708477"/>
            <a:ext cx="263115" cy="263115"/>
            <a:chOff x="0" y="0"/>
            <a:chExt cx="812800" cy="812800"/>
          </a:xfrm>
        </p:grpSpPr>
        <p:sp>
          <p:nvSpPr>
            <p:cNvPr id="80" name="Freeform 8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1" name="TextBox 8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2" name="Group 82"/>
          <p:cNvGrpSpPr/>
          <p:nvPr/>
        </p:nvGrpSpPr>
        <p:grpSpPr>
          <a:xfrm>
            <a:off x="1540290" y="7556097"/>
            <a:ext cx="263115" cy="263115"/>
            <a:chOff x="0" y="0"/>
            <a:chExt cx="812800" cy="812800"/>
          </a:xfrm>
        </p:grpSpPr>
        <p:sp>
          <p:nvSpPr>
            <p:cNvPr id="83" name="Freeform 8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4" name="TextBox 8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5" name="Group 85"/>
          <p:cNvGrpSpPr/>
          <p:nvPr/>
        </p:nvGrpSpPr>
        <p:grpSpPr>
          <a:xfrm>
            <a:off x="1540290" y="8403718"/>
            <a:ext cx="263115" cy="263115"/>
            <a:chOff x="0" y="0"/>
            <a:chExt cx="812800" cy="812800"/>
          </a:xfrm>
        </p:grpSpPr>
        <p:sp>
          <p:nvSpPr>
            <p:cNvPr id="86" name="Freeform 8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7" name="TextBox 8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sp>
        <p:nvSpPr>
          <p:cNvPr id="88" name="Freeform 88"/>
          <p:cNvSpPr/>
          <p:nvPr/>
        </p:nvSpPr>
        <p:spPr>
          <a:xfrm>
            <a:off x="11156539" y="502879"/>
            <a:ext cx="5485972" cy="1936226"/>
          </a:xfrm>
          <a:custGeom>
            <a:avLst/>
            <a:gdLst/>
            <a:ahLst/>
            <a:cxnLst/>
            <a:rect l="l" t="t" r="r" b="b"/>
            <a:pathLst>
              <a:path w="5485972" h="1936226">
                <a:moveTo>
                  <a:pt x="0" y="0"/>
                </a:moveTo>
                <a:lnTo>
                  <a:pt x="5485972" y="0"/>
                </a:lnTo>
                <a:lnTo>
                  <a:pt x="5485972" y="1936226"/>
                </a:lnTo>
                <a:lnTo>
                  <a:pt x="0" y="1936226"/>
                </a:lnTo>
                <a:lnTo>
                  <a:pt x="0" y="0"/>
                </a:lnTo>
                <a:close/>
              </a:path>
            </a:pathLst>
          </a:custGeom>
          <a:blipFill>
            <a:blip r:embed="rId6"/>
            <a:stretch>
              <a:fillRect/>
            </a:stretch>
          </a:blipFill>
        </p:spPr>
      </p:sp>
      <p:sp>
        <p:nvSpPr>
          <p:cNvPr id="89" name="Freeform 89"/>
          <p:cNvSpPr/>
          <p:nvPr/>
        </p:nvSpPr>
        <p:spPr>
          <a:xfrm>
            <a:off x="2200017" y="1690137"/>
            <a:ext cx="7477383" cy="3124540"/>
          </a:xfrm>
          <a:custGeom>
            <a:avLst/>
            <a:gdLst/>
            <a:ahLst/>
            <a:cxnLst/>
            <a:rect l="l" t="t" r="r" b="b"/>
            <a:pathLst>
              <a:path w="6943983" h="2739504">
                <a:moveTo>
                  <a:pt x="0" y="0"/>
                </a:moveTo>
                <a:lnTo>
                  <a:pt x="6943983" y="0"/>
                </a:lnTo>
                <a:lnTo>
                  <a:pt x="6943983" y="2739504"/>
                </a:lnTo>
                <a:lnTo>
                  <a:pt x="0" y="2739504"/>
                </a:lnTo>
                <a:lnTo>
                  <a:pt x="0" y="0"/>
                </a:lnTo>
                <a:close/>
              </a:path>
            </a:pathLst>
          </a:custGeom>
          <a:blipFill>
            <a:blip r:embed="rId7"/>
            <a:stretch>
              <a:fillRect/>
            </a:stretch>
          </a:blipFill>
        </p:spPr>
      </p:sp>
      <p:sp>
        <p:nvSpPr>
          <p:cNvPr id="90" name="Freeform 90"/>
          <p:cNvSpPr/>
          <p:nvPr/>
        </p:nvSpPr>
        <p:spPr>
          <a:xfrm>
            <a:off x="9678287" y="2068007"/>
            <a:ext cx="3867089" cy="1944721"/>
          </a:xfrm>
          <a:custGeom>
            <a:avLst/>
            <a:gdLst/>
            <a:ahLst/>
            <a:cxnLst/>
            <a:rect l="l" t="t" r="r" b="b"/>
            <a:pathLst>
              <a:path w="3867089" h="1944721">
                <a:moveTo>
                  <a:pt x="0" y="0"/>
                </a:moveTo>
                <a:lnTo>
                  <a:pt x="3867090" y="0"/>
                </a:lnTo>
                <a:lnTo>
                  <a:pt x="3867090" y="1944721"/>
                </a:lnTo>
                <a:lnTo>
                  <a:pt x="0" y="1944721"/>
                </a:lnTo>
                <a:lnTo>
                  <a:pt x="0" y="0"/>
                </a:lnTo>
                <a:close/>
              </a:path>
            </a:pathLst>
          </a:custGeom>
          <a:blipFill>
            <a:blip r:embed="rId8"/>
            <a:stretch>
              <a:fillRect/>
            </a:stretch>
          </a:blipFill>
        </p:spPr>
      </p:sp>
      <p:sp>
        <p:nvSpPr>
          <p:cNvPr id="91" name="Freeform 91"/>
          <p:cNvSpPr/>
          <p:nvPr/>
        </p:nvSpPr>
        <p:spPr>
          <a:xfrm>
            <a:off x="1827595" y="7327191"/>
            <a:ext cx="3457191" cy="2153055"/>
          </a:xfrm>
          <a:custGeom>
            <a:avLst/>
            <a:gdLst/>
            <a:ahLst/>
            <a:cxnLst/>
            <a:rect l="l" t="t" r="r" b="b"/>
            <a:pathLst>
              <a:path w="3457191" h="2153055">
                <a:moveTo>
                  <a:pt x="0" y="0"/>
                </a:moveTo>
                <a:lnTo>
                  <a:pt x="3457192" y="0"/>
                </a:lnTo>
                <a:lnTo>
                  <a:pt x="3457192" y="2153055"/>
                </a:lnTo>
                <a:lnTo>
                  <a:pt x="0" y="2153055"/>
                </a:lnTo>
                <a:lnTo>
                  <a:pt x="0" y="0"/>
                </a:lnTo>
                <a:close/>
              </a:path>
            </a:pathLst>
          </a:custGeom>
          <a:blipFill>
            <a:blip r:embed="rId9"/>
            <a:stretch>
              <a:fillRect/>
            </a:stretch>
          </a:blipFill>
        </p:spPr>
      </p:sp>
      <p:sp>
        <p:nvSpPr>
          <p:cNvPr id="92" name="Freeform 92"/>
          <p:cNvSpPr/>
          <p:nvPr/>
        </p:nvSpPr>
        <p:spPr>
          <a:xfrm>
            <a:off x="7418661" y="7751445"/>
            <a:ext cx="3350180" cy="1689827"/>
          </a:xfrm>
          <a:custGeom>
            <a:avLst/>
            <a:gdLst/>
            <a:ahLst/>
            <a:cxnLst/>
            <a:rect l="l" t="t" r="r" b="b"/>
            <a:pathLst>
              <a:path w="3350180" h="1689827">
                <a:moveTo>
                  <a:pt x="0" y="0"/>
                </a:moveTo>
                <a:lnTo>
                  <a:pt x="3350181" y="0"/>
                </a:lnTo>
                <a:lnTo>
                  <a:pt x="3350181" y="1689827"/>
                </a:lnTo>
                <a:lnTo>
                  <a:pt x="0" y="1689827"/>
                </a:lnTo>
                <a:lnTo>
                  <a:pt x="0" y="0"/>
                </a:lnTo>
                <a:close/>
              </a:path>
            </a:pathLst>
          </a:custGeom>
          <a:blipFill>
            <a:blip r:embed="rId10"/>
            <a:stretch>
              <a:fillRect/>
            </a:stretch>
          </a:blipFill>
        </p:spPr>
      </p:sp>
      <p:sp>
        <p:nvSpPr>
          <p:cNvPr id="93" name="Freeform 93"/>
          <p:cNvSpPr/>
          <p:nvPr/>
        </p:nvSpPr>
        <p:spPr>
          <a:xfrm>
            <a:off x="12887288" y="2931123"/>
            <a:ext cx="3677495" cy="2116393"/>
          </a:xfrm>
          <a:custGeom>
            <a:avLst/>
            <a:gdLst/>
            <a:ahLst/>
            <a:cxnLst/>
            <a:rect l="l" t="t" r="r" b="b"/>
            <a:pathLst>
              <a:path w="3677495" h="2116393">
                <a:moveTo>
                  <a:pt x="0" y="0"/>
                </a:moveTo>
                <a:lnTo>
                  <a:pt x="3677494" y="0"/>
                </a:lnTo>
                <a:lnTo>
                  <a:pt x="3677494" y="2116393"/>
                </a:lnTo>
                <a:lnTo>
                  <a:pt x="0" y="2116393"/>
                </a:lnTo>
                <a:lnTo>
                  <a:pt x="0" y="0"/>
                </a:lnTo>
                <a:close/>
              </a:path>
            </a:pathLst>
          </a:custGeom>
          <a:blipFill>
            <a:blip r:embed="rId11"/>
            <a:stretch>
              <a:fillRect/>
            </a:stretch>
          </a:blipFill>
        </p:spPr>
      </p:sp>
      <p:pic>
        <p:nvPicPr>
          <p:cNvPr id="94" name="Picture 94"/>
          <p:cNvPicPr>
            <a:picLocks noChangeAspect="1"/>
          </p:cNvPicPr>
          <p:nvPr/>
        </p:nvPicPr>
        <p:blipFill>
          <a:blip r:embed="rId12"/>
          <a:srcRect/>
          <a:stretch>
            <a:fillRect/>
          </a:stretch>
        </p:blipFill>
        <p:spPr>
          <a:xfrm>
            <a:off x="3710309" y="1222117"/>
            <a:ext cx="8662737" cy="8229600"/>
          </a:xfrm>
          <a:prstGeom prst="rect">
            <a:avLst/>
          </a:prstGeom>
        </p:spPr>
      </p:pic>
      <p:pic>
        <p:nvPicPr>
          <p:cNvPr id="95" name="Picture 95"/>
          <p:cNvPicPr>
            <a:picLocks noChangeAspect="1"/>
          </p:cNvPicPr>
          <p:nvPr/>
        </p:nvPicPr>
        <p:blipFill>
          <a:blip r:embed="rId13"/>
          <a:srcRect/>
          <a:stretch>
            <a:fillRect/>
          </a:stretch>
        </p:blipFill>
        <p:spPr>
          <a:xfrm>
            <a:off x="1211231" y="735091"/>
            <a:ext cx="3943117" cy="3943117"/>
          </a:xfrm>
          <a:prstGeom prst="rect">
            <a:avLst/>
          </a:prstGeom>
        </p:spPr>
      </p:pic>
      <p:pic>
        <p:nvPicPr>
          <p:cNvPr id="96" name="Picture 96"/>
          <p:cNvPicPr>
            <a:picLocks noChangeAspect="1"/>
          </p:cNvPicPr>
          <p:nvPr/>
        </p:nvPicPr>
        <p:blipFill>
          <a:blip r:embed="rId13"/>
          <a:srcRect/>
          <a:stretch>
            <a:fillRect/>
          </a:stretch>
        </p:blipFill>
        <p:spPr>
          <a:xfrm>
            <a:off x="12300174" y="5079118"/>
            <a:ext cx="3806406" cy="3806406"/>
          </a:xfrm>
          <a:prstGeom prst="rect">
            <a:avLst/>
          </a:prstGeom>
        </p:spPr>
      </p:pic>
      <p:grpSp>
        <p:nvGrpSpPr>
          <p:cNvPr id="97" name="Group 97"/>
          <p:cNvGrpSpPr/>
          <p:nvPr/>
        </p:nvGrpSpPr>
        <p:grpSpPr>
          <a:xfrm>
            <a:off x="594866" y="1690137"/>
            <a:ext cx="1232729" cy="7134324"/>
            <a:chOff x="0" y="0"/>
            <a:chExt cx="1643639" cy="9512432"/>
          </a:xfrm>
        </p:grpSpPr>
        <p:sp>
          <p:nvSpPr>
            <p:cNvPr id="98" name="TextBox 98"/>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9" name="TextBox 99"/>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0" name="TextBox 100"/>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1" name="TextBox 101"/>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2" name="TextBox 102"/>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3" name="TextBox 103"/>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4" name="TextBox 104"/>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5" name="TextBox 105"/>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6" name="TextBox 106"/>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107" name="TextBox 107"/>
          <p:cNvSpPr txBox="1"/>
          <p:nvPr/>
        </p:nvSpPr>
        <p:spPr>
          <a:xfrm>
            <a:off x="1540877" y="829822"/>
            <a:ext cx="9559153" cy="872034"/>
          </a:xfrm>
          <a:prstGeom prst="rect">
            <a:avLst/>
          </a:prstGeom>
        </p:spPr>
        <p:txBody>
          <a:bodyPr wrap="square" lIns="0" tIns="0" rIns="0" bIns="0" rtlCol="0" anchor="t">
            <a:spAutoFit/>
          </a:bodyPr>
          <a:lstStyle/>
          <a:p>
            <a:pPr algn="ctr">
              <a:lnSpc>
                <a:spcPts val="6765"/>
              </a:lnSpc>
              <a:spcBef>
                <a:spcPct val="0"/>
              </a:spcBef>
            </a:pPr>
            <a:r>
              <a:rPr lang="en-US" sz="4832" dirty="0">
                <a:solidFill>
                  <a:srgbClr val="503D36"/>
                </a:solidFill>
                <a:latin typeface="Sniglet"/>
              </a:rPr>
              <a:t>GLOBAL TEACHER PRIZE UKRAINE</a:t>
            </a:r>
          </a:p>
        </p:txBody>
      </p:sp>
      <p:sp>
        <p:nvSpPr>
          <p:cNvPr id="108" name="TextBox 108"/>
          <p:cNvSpPr txBox="1"/>
          <p:nvPr/>
        </p:nvSpPr>
        <p:spPr>
          <a:xfrm>
            <a:off x="2938147" y="5086350"/>
            <a:ext cx="12318801" cy="2369820"/>
          </a:xfrm>
          <a:prstGeom prst="rect">
            <a:avLst/>
          </a:prstGeom>
        </p:spPr>
        <p:txBody>
          <a:bodyPr lIns="0" tIns="0" rIns="0" bIns="0" rtlCol="0" anchor="t">
            <a:spAutoFit/>
          </a:bodyPr>
          <a:lstStyle/>
          <a:p>
            <a:pPr algn="ctr">
              <a:lnSpc>
                <a:spcPts val="3780"/>
              </a:lnSpc>
            </a:pPr>
            <a:r>
              <a:rPr lang="en-US" sz="2700" dirty="0" err="1">
                <a:solidFill>
                  <a:srgbClr val="503D36"/>
                </a:solidFill>
                <a:latin typeface="Sniglet"/>
              </a:rPr>
              <a:t>Це</a:t>
            </a:r>
            <a:r>
              <a:rPr lang="en-US" sz="2700" dirty="0">
                <a:solidFill>
                  <a:srgbClr val="503D36"/>
                </a:solidFill>
                <a:latin typeface="Sniglet"/>
              </a:rPr>
              <a:t> </a:t>
            </a:r>
            <a:r>
              <a:rPr lang="en-US" sz="2700" dirty="0" err="1">
                <a:solidFill>
                  <a:srgbClr val="503D36"/>
                </a:solidFill>
                <a:latin typeface="Sniglet"/>
              </a:rPr>
              <a:t>щорічна</a:t>
            </a:r>
            <a:r>
              <a:rPr lang="en-US" sz="2700" dirty="0">
                <a:solidFill>
                  <a:srgbClr val="503D36"/>
                </a:solidFill>
                <a:latin typeface="Sniglet"/>
              </a:rPr>
              <a:t> </a:t>
            </a:r>
            <a:r>
              <a:rPr lang="en-US" sz="2700" dirty="0" err="1">
                <a:solidFill>
                  <a:srgbClr val="503D36"/>
                </a:solidFill>
                <a:latin typeface="Sniglet"/>
              </a:rPr>
              <a:t>національна</a:t>
            </a:r>
            <a:r>
              <a:rPr lang="en-US" sz="2700" dirty="0">
                <a:solidFill>
                  <a:srgbClr val="503D36"/>
                </a:solidFill>
                <a:latin typeface="Sniglet"/>
              </a:rPr>
              <a:t> </a:t>
            </a:r>
            <a:r>
              <a:rPr lang="en-US" sz="2700" dirty="0" err="1">
                <a:solidFill>
                  <a:srgbClr val="503D36"/>
                </a:solidFill>
                <a:latin typeface="Sniglet"/>
              </a:rPr>
              <a:t>премія</a:t>
            </a:r>
            <a:r>
              <a:rPr lang="en-US" sz="2700" dirty="0">
                <a:solidFill>
                  <a:srgbClr val="503D36"/>
                </a:solidFill>
                <a:latin typeface="Sniglet"/>
              </a:rPr>
              <a:t> </a:t>
            </a:r>
            <a:r>
              <a:rPr lang="en-US" sz="2700" dirty="0" err="1">
                <a:solidFill>
                  <a:srgbClr val="503D36"/>
                </a:solidFill>
                <a:latin typeface="Sniglet"/>
              </a:rPr>
              <a:t>для</a:t>
            </a:r>
            <a:r>
              <a:rPr lang="en-US" sz="2700" dirty="0">
                <a:solidFill>
                  <a:srgbClr val="503D36"/>
                </a:solidFill>
                <a:latin typeface="Sniglet"/>
              </a:rPr>
              <a:t> </a:t>
            </a:r>
            <a:r>
              <a:rPr lang="en-US" sz="2700" dirty="0" err="1">
                <a:solidFill>
                  <a:srgbClr val="503D36"/>
                </a:solidFill>
                <a:latin typeface="Sniglet"/>
              </a:rPr>
              <a:t>вчителів-агентів</a:t>
            </a:r>
            <a:r>
              <a:rPr lang="en-US" sz="2700" dirty="0">
                <a:solidFill>
                  <a:srgbClr val="503D36"/>
                </a:solidFill>
                <a:latin typeface="Sniglet"/>
              </a:rPr>
              <a:t> </a:t>
            </a:r>
            <a:r>
              <a:rPr lang="en-US" sz="2700" dirty="0" err="1">
                <a:solidFill>
                  <a:srgbClr val="503D36"/>
                </a:solidFill>
                <a:latin typeface="Sniglet"/>
              </a:rPr>
              <a:t>освітянських</a:t>
            </a:r>
            <a:r>
              <a:rPr lang="en-US" sz="2700" dirty="0">
                <a:solidFill>
                  <a:srgbClr val="503D36"/>
                </a:solidFill>
                <a:latin typeface="Sniglet"/>
              </a:rPr>
              <a:t> </a:t>
            </a:r>
            <a:r>
              <a:rPr lang="en-US" sz="2700" dirty="0" err="1">
                <a:solidFill>
                  <a:srgbClr val="503D36"/>
                </a:solidFill>
                <a:latin typeface="Sniglet"/>
              </a:rPr>
              <a:t>змін</a:t>
            </a:r>
            <a:r>
              <a:rPr lang="en-US" sz="2700" dirty="0">
                <a:solidFill>
                  <a:srgbClr val="503D36"/>
                </a:solidFill>
                <a:latin typeface="Sniglet"/>
              </a:rPr>
              <a:t>. </a:t>
            </a:r>
            <a:r>
              <a:rPr lang="en-US" sz="2700" dirty="0" err="1">
                <a:solidFill>
                  <a:srgbClr val="503D36"/>
                </a:solidFill>
                <a:latin typeface="Sniglet"/>
              </a:rPr>
              <a:t>Премія</a:t>
            </a:r>
            <a:r>
              <a:rPr lang="en-US" sz="2700" dirty="0">
                <a:solidFill>
                  <a:srgbClr val="503D36"/>
                </a:solidFill>
                <a:latin typeface="Sniglet"/>
              </a:rPr>
              <a:t> </a:t>
            </a:r>
            <a:r>
              <a:rPr lang="en-US" sz="2700" dirty="0" err="1">
                <a:solidFill>
                  <a:srgbClr val="503D36"/>
                </a:solidFill>
                <a:latin typeface="Sniglet"/>
              </a:rPr>
              <a:t>покликана</a:t>
            </a:r>
            <a:r>
              <a:rPr lang="en-US" sz="2700" dirty="0">
                <a:solidFill>
                  <a:srgbClr val="503D36"/>
                </a:solidFill>
                <a:latin typeface="Sniglet"/>
              </a:rPr>
              <a:t> </a:t>
            </a:r>
            <a:r>
              <a:rPr lang="en-US" sz="2700" dirty="0" err="1">
                <a:solidFill>
                  <a:srgbClr val="503D36"/>
                </a:solidFill>
                <a:latin typeface="Sniglet"/>
              </a:rPr>
              <a:t>відзначити</a:t>
            </a:r>
            <a:r>
              <a:rPr lang="en-US" sz="2700" dirty="0">
                <a:solidFill>
                  <a:srgbClr val="503D36"/>
                </a:solidFill>
                <a:latin typeface="Sniglet"/>
              </a:rPr>
              <a:t> </a:t>
            </a:r>
            <a:r>
              <a:rPr lang="en-US" sz="2700" dirty="0" err="1">
                <a:solidFill>
                  <a:srgbClr val="503D36"/>
                </a:solidFill>
                <a:latin typeface="Sniglet"/>
              </a:rPr>
              <a:t>досягнення</a:t>
            </a:r>
            <a:r>
              <a:rPr lang="en-US" sz="2700" dirty="0">
                <a:solidFill>
                  <a:srgbClr val="503D36"/>
                </a:solidFill>
                <a:latin typeface="Sniglet"/>
              </a:rPr>
              <a:t> </a:t>
            </a:r>
            <a:r>
              <a:rPr lang="en-US" sz="2700" dirty="0" err="1">
                <a:solidFill>
                  <a:srgbClr val="503D36"/>
                </a:solidFill>
                <a:latin typeface="Sniglet"/>
              </a:rPr>
              <a:t>вчителя</a:t>
            </a:r>
            <a:r>
              <a:rPr lang="en-US" sz="2700" dirty="0">
                <a:solidFill>
                  <a:srgbClr val="503D36"/>
                </a:solidFill>
                <a:latin typeface="Sniglet"/>
              </a:rPr>
              <a:t> </a:t>
            </a:r>
            <a:r>
              <a:rPr lang="en-US" sz="2700" dirty="0" err="1">
                <a:solidFill>
                  <a:srgbClr val="503D36"/>
                </a:solidFill>
                <a:latin typeface="Sniglet"/>
              </a:rPr>
              <a:t>не</a:t>
            </a:r>
            <a:r>
              <a:rPr lang="en-US" sz="2700" dirty="0">
                <a:solidFill>
                  <a:srgbClr val="503D36"/>
                </a:solidFill>
                <a:latin typeface="Sniglet"/>
              </a:rPr>
              <a:t> </a:t>
            </a:r>
            <a:r>
              <a:rPr lang="en-US" sz="2700" dirty="0" err="1">
                <a:solidFill>
                  <a:srgbClr val="503D36"/>
                </a:solidFill>
                <a:latin typeface="Sniglet"/>
              </a:rPr>
              <a:t>лише</a:t>
            </a:r>
            <a:r>
              <a:rPr lang="en-US" sz="2700" dirty="0">
                <a:solidFill>
                  <a:srgbClr val="503D36"/>
                </a:solidFill>
                <a:latin typeface="Sniglet"/>
              </a:rPr>
              <a:t> </a:t>
            </a:r>
            <a:r>
              <a:rPr lang="en-US" sz="2700" dirty="0" err="1">
                <a:solidFill>
                  <a:srgbClr val="503D36"/>
                </a:solidFill>
                <a:latin typeface="Sniglet"/>
              </a:rPr>
              <a:t>щодо</a:t>
            </a:r>
            <a:r>
              <a:rPr lang="en-US" sz="2700" dirty="0">
                <a:solidFill>
                  <a:srgbClr val="503D36"/>
                </a:solidFill>
                <a:latin typeface="Sniglet"/>
              </a:rPr>
              <a:t> </a:t>
            </a:r>
            <a:r>
              <a:rPr lang="en-US" sz="2700" dirty="0" err="1">
                <a:solidFill>
                  <a:srgbClr val="503D36"/>
                </a:solidFill>
                <a:latin typeface="Sniglet"/>
              </a:rPr>
              <a:t>своїх</a:t>
            </a:r>
            <a:r>
              <a:rPr lang="en-US" sz="2700" dirty="0">
                <a:solidFill>
                  <a:srgbClr val="503D36"/>
                </a:solidFill>
                <a:latin typeface="Sniglet"/>
              </a:rPr>
              <a:t> </a:t>
            </a:r>
            <a:r>
              <a:rPr lang="en-US" sz="2700" dirty="0" err="1">
                <a:solidFill>
                  <a:srgbClr val="503D36"/>
                </a:solidFill>
                <a:latin typeface="Sniglet"/>
              </a:rPr>
              <a:t>учнів</a:t>
            </a:r>
            <a:r>
              <a:rPr lang="en-US" sz="2700" dirty="0">
                <a:solidFill>
                  <a:srgbClr val="503D36"/>
                </a:solidFill>
                <a:latin typeface="Sniglet"/>
              </a:rPr>
              <a:t>, а й </a:t>
            </a:r>
            <a:r>
              <a:rPr lang="en-US" sz="2700" dirty="0" err="1">
                <a:solidFill>
                  <a:srgbClr val="503D36"/>
                </a:solidFill>
                <a:latin typeface="Sniglet"/>
              </a:rPr>
              <a:t>щодо</a:t>
            </a:r>
            <a:r>
              <a:rPr lang="en-US" sz="2700" dirty="0">
                <a:solidFill>
                  <a:srgbClr val="503D36"/>
                </a:solidFill>
                <a:latin typeface="Sniglet"/>
              </a:rPr>
              <a:t> </a:t>
            </a:r>
            <a:r>
              <a:rPr lang="en-US" sz="2700" dirty="0" err="1">
                <a:solidFill>
                  <a:srgbClr val="503D36"/>
                </a:solidFill>
                <a:latin typeface="Sniglet"/>
              </a:rPr>
              <a:t>суспільства</a:t>
            </a:r>
            <a:r>
              <a:rPr lang="en-US" sz="2700" dirty="0">
                <a:solidFill>
                  <a:srgbClr val="503D36"/>
                </a:solidFill>
                <a:latin typeface="Sniglet"/>
              </a:rPr>
              <a:t>, </a:t>
            </a:r>
            <a:r>
              <a:rPr lang="en-US" sz="2700" dirty="0" err="1">
                <a:solidFill>
                  <a:srgbClr val="503D36"/>
                </a:solidFill>
                <a:latin typeface="Sniglet"/>
              </a:rPr>
              <a:t>та</a:t>
            </a:r>
            <a:r>
              <a:rPr lang="en-US" sz="2700" dirty="0">
                <a:solidFill>
                  <a:srgbClr val="503D36"/>
                </a:solidFill>
                <a:latin typeface="Sniglet"/>
              </a:rPr>
              <a:t> </a:t>
            </a:r>
            <a:r>
              <a:rPr lang="en-US" sz="2700" dirty="0" err="1">
                <a:solidFill>
                  <a:srgbClr val="503D36"/>
                </a:solidFill>
                <a:latin typeface="Sniglet"/>
              </a:rPr>
              <a:t>підкреслити</a:t>
            </a:r>
            <a:r>
              <a:rPr lang="en-US" sz="2700" dirty="0">
                <a:solidFill>
                  <a:srgbClr val="503D36"/>
                </a:solidFill>
                <a:latin typeface="Sniglet"/>
              </a:rPr>
              <a:t> </a:t>
            </a:r>
            <a:r>
              <a:rPr lang="en-US" sz="2700" dirty="0" err="1">
                <a:solidFill>
                  <a:srgbClr val="503D36"/>
                </a:solidFill>
                <a:latin typeface="Sniglet"/>
              </a:rPr>
              <a:t>важливість</a:t>
            </a:r>
            <a:r>
              <a:rPr lang="en-US" sz="2700" dirty="0">
                <a:solidFill>
                  <a:srgbClr val="503D36"/>
                </a:solidFill>
                <a:latin typeface="Sniglet"/>
              </a:rPr>
              <a:t> </a:t>
            </a:r>
            <a:r>
              <a:rPr lang="en-US" sz="2700" dirty="0" err="1">
                <a:solidFill>
                  <a:srgbClr val="503D36"/>
                </a:solidFill>
                <a:latin typeface="Sniglet"/>
              </a:rPr>
              <a:t>педагогів</a:t>
            </a:r>
            <a:r>
              <a:rPr lang="en-US" sz="2700" dirty="0">
                <a:solidFill>
                  <a:srgbClr val="503D36"/>
                </a:solidFill>
                <a:latin typeface="Sniglet"/>
              </a:rPr>
              <a:t> в </a:t>
            </a:r>
            <a:r>
              <a:rPr lang="en-US" sz="2700" dirty="0" err="1">
                <a:solidFill>
                  <a:srgbClr val="503D36"/>
                </a:solidFill>
                <a:latin typeface="Sniglet"/>
              </a:rPr>
              <a:t>Україні</a:t>
            </a:r>
            <a:r>
              <a:rPr lang="en-US" sz="2700" dirty="0">
                <a:solidFill>
                  <a:srgbClr val="503D36"/>
                </a:solidFill>
                <a:latin typeface="Sniglet"/>
              </a:rPr>
              <a:t>. </a:t>
            </a:r>
            <a:r>
              <a:rPr lang="en-US" sz="2700" dirty="0" err="1">
                <a:solidFill>
                  <a:srgbClr val="503D36"/>
                </a:solidFill>
                <a:latin typeface="Sniglet"/>
              </a:rPr>
              <a:t>Національну</a:t>
            </a:r>
            <a:r>
              <a:rPr lang="en-US" sz="2700" dirty="0">
                <a:solidFill>
                  <a:srgbClr val="503D36"/>
                </a:solidFill>
                <a:latin typeface="Sniglet"/>
              </a:rPr>
              <a:t> </a:t>
            </a:r>
            <a:r>
              <a:rPr lang="en-US" sz="2700" dirty="0" err="1">
                <a:solidFill>
                  <a:srgbClr val="503D36"/>
                </a:solidFill>
                <a:latin typeface="Sniglet"/>
              </a:rPr>
              <a:t>премію</a:t>
            </a:r>
            <a:r>
              <a:rPr lang="en-US" sz="2700" dirty="0">
                <a:solidFill>
                  <a:srgbClr val="503D36"/>
                </a:solidFill>
                <a:latin typeface="Sniglet"/>
              </a:rPr>
              <a:t> </a:t>
            </a:r>
            <a:r>
              <a:rPr lang="en-US" sz="2700" dirty="0" err="1">
                <a:solidFill>
                  <a:srgbClr val="503D36"/>
                </a:solidFill>
                <a:latin typeface="Sniglet"/>
              </a:rPr>
              <a:t>засновано</a:t>
            </a:r>
            <a:r>
              <a:rPr lang="en-US" sz="2700" dirty="0">
                <a:solidFill>
                  <a:srgbClr val="503D36"/>
                </a:solidFill>
                <a:latin typeface="Sniglet"/>
              </a:rPr>
              <a:t> в 2017 </a:t>
            </a:r>
            <a:r>
              <a:rPr lang="en-US" sz="2700" dirty="0" err="1">
                <a:solidFill>
                  <a:srgbClr val="503D36"/>
                </a:solidFill>
                <a:latin typeface="Sniglet"/>
              </a:rPr>
              <a:t>році</a:t>
            </a:r>
            <a:r>
              <a:rPr lang="en-US" sz="2700" dirty="0">
                <a:solidFill>
                  <a:srgbClr val="503D36"/>
                </a:solidFill>
                <a:latin typeface="Sniglet"/>
              </a:rPr>
              <a:t> ГС "</a:t>
            </a:r>
            <a:r>
              <a:rPr lang="en-US" sz="2700" dirty="0" err="1">
                <a:solidFill>
                  <a:srgbClr val="503D36"/>
                </a:solidFill>
                <a:latin typeface="Sniglet"/>
              </a:rPr>
              <a:t>Освіторія</a:t>
            </a:r>
            <a:r>
              <a:rPr lang="en-US" sz="2700" dirty="0">
                <a:solidFill>
                  <a:srgbClr val="503D36"/>
                </a:solidFill>
                <a:latin typeface="Sniglet"/>
              </a:rPr>
              <a:t>" </a:t>
            </a:r>
            <a:r>
              <a:rPr lang="en-US" sz="2700" dirty="0" err="1">
                <a:solidFill>
                  <a:srgbClr val="503D36"/>
                </a:solidFill>
                <a:latin typeface="Sniglet"/>
              </a:rPr>
              <a:t>після</a:t>
            </a:r>
            <a:r>
              <a:rPr lang="en-US" sz="2700" dirty="0">
                <a:solidFill>
                  <a:srgbClr val="503D36"/>
                </a:solidFill>
                <a:latin typeface="Sniglet"/>
              </a:rPr>
              <a:t> </a:t>
            </a:r>
            <a:r>
              <a:rPr lang="en-US" sz="2700" dirty="0" err="1">
                <a:solidFill>
                  <a:srgbClr val="503D36"/>
                </a:solidFill>
                <a:latin typeface="Sniglet"/>
              </a:rPr>
              <a:t>підписання</a:t>
            </a:r>
            <a:r>
              <a:rPr lang="en-US" sz="2700" dirty="0">
                <a:solidFill>
                  <a:srgbClr val="503D36"/>
                </a:solidFill>
                <a:latin typeface="Sniglet"/>
              </a:rPr>
              <a:t> </a:t>
            </a:r>
            <a:r>
              <a:rPr lang="en-US" sz="2700" dirty="0" err="1">
                <a:solidFill>
                  <a:srgbClr val="503D36"/>
                </a:solidFill>
                <a:latin typeface="Sniglet"/>
              </a:rPr>
              <a:t>меморандуму</a:t>
            </a:r>
            <a:r>
              <a:rPr lang="en-US" sz="2700" dirty="0">
                <a:solidFill>
                  <a:srgbClr val="503D36"/>
                </a:solidFill>
                <a:latin typeface="Sniglet"/>
              </a:rPr>
              <a:t> з </a:t>
            </a:r>
            <a:r>
              <a:rPr lang="en-US" sz="2700" dirty="0" err="1">
                <a:solidFill>
                  <a:srgbClr val="503D36"/>
                </a:solidFill>
                <a:latin typeface="Sniglet"/>
              </a:rPr>
              <a:t>фондом</a:t>
            </a:r>
            <a:r>
              <a:rPr lang="en-US" sz="2700" dirty="0">
                <a:solidFill>
                  <a:srgbClr val="503D36"/>
                </a:solidFill>
                <a:latin typeface="Sniglet"/>
              </a:rPr>
              <a:t> </a:t>
            </a:r>
            <a:r>
              <a:rPr lang="en-US" sz="2700" dirty="0" err="1">
                <a:solidFill>
                  <a:srgbClr val="503D36"/>
                </a:solidFill>
                <a:latin typeface="Sniglet"/>
              </a:rPr>
              <a:t>Varkey</a:t>
            </a:r>
            <a:r>
              <a:rPr lang="en-US" sz="2700" dirty="0">
                <a:solidFill>
                  <a:srgbClr val="503D36"/>
                </a:solidFill>
                <a:latin typeface="Sniglet"/>
              </a:rPr>
              <a:t> GEMS Foundation.</a:t>
            </a:r>
          </a:p>
        </p:txBody>
      </p:sp>
      <p:sp>
        <p:nvSpPr>
          <p:cNvPr id="109" name="TextBox 108"/>
          <p:cNvSpPr txBox="1"/>
          <p:nvPr/>
        </p:nvSpPr>
        <p:spPr>
          <a:xfrm>
            <a:off x="12151172" y="8866942"/>
            <a:ext cx="4142061" cy="584775"/>
          </a:xfrm>
          <a:prstGeom prst="rect">
            <a:avLst/>
          </a:prstGeom>
          <a:noFill/>
        </p:spPr>
        <p:txBody>
          <a:bodyPr wrap="square" rtlCol="0">
            <a:spAutoFit/>
          </a:bodyPr>
          <a:lstStyle/>
          <a:p>
            <a:r>
              <a:rPr lang="uk-UA" sz="3200" b="1" dirty="0" smtClean="0">
                <a:latin typeface="Sylfaen" panose="010A0502050306030303" pitchFamily="18" charset="0"/>
                <a:hlinkClick r:id="rId14"/>
              </a:rPr>
              <a:t>Переглянути</a:t>
            </a:r>
            <a:endParaRPr lang="uk-UA" sz="3200" b="1" dirty="0">
              <a:latin typeface="Sylfaen" panose="010A0502050306030303"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grpSp>
        <p:nvGrpSpPr>
          <p:cNvPr id="2" name="Group 2"/>
          <p:cNvGrpSpPr/>
          <p:nvPr/>
        </p:nvGrpSpPr>
        <p:grpSpPr>
          <a:xfrm>
            <a:off x="15666322" y="1419581"/>
            <a:ext cx="1998307" cy="1015766"/>
            <a:chOff x="0" y="0"/>
            <a:chExt cx="544201" cy="276625"/>
          </a:xfrm>
        </p:grpSpPr>
        <p:sp>
          <p:nvSpPr>
            <p:cNvPr id="3" name="Freeform 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4" name="TextBox 4"/>
            <p:cNvSpPr txBox="1"/>
            <p:nvPr/>
          </p:nvSpPr>
          <p:spPr>
            <a:xfrm>
              <a:off x="0" y="-66675"/>
              <a:ext cx="812800" cy="879475"/>
            </a:xfrm>
            <a:prstGeom prst="rect">
              <a:avLst/>
            </a:prstGeom>
          </p:spPr>
          <p:txBody>
            <a:bodyPr lIns="51986" tIns="51986" rIns="51986" bIns="51986" rtlCol="0" anchor="ctr"/>
            <a:lstStyle/>
            <a:p>
              <a:pPr algn="ctr">
                <a:lnSpc>
                  <a:spcPts val="4200"/>
                </a:lnSpc>
              </a:pPr>
              <a:endParaRPr/>
            </a:p>
          </p:txBody>
        </p:sp>
      </p:grpSp>
      <p:sp>
        <p:nvSpPr>
          <p:cNvPr id="5" name="Freeform 5"/>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 xmlns:asvg="http://schemas.microsoft.com/office/drawing/2016/SVG/main" r:embed="rId3"/>
                </a:ext>
              </a:extLst>
            </a:blip>
            <a:stretch>
              <a:fillRect r="-90379" b="-3737"/>
            </a:stretch>
          </a:blipFill>
        </p:spPr>
      </p:sp>
      <p:sp>
        <p:nvSpPr>
          <p:cNvPr id="6" name="Freeform 6"/>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 xmlns:asvg="http://schemas.microsoft.com/office/drawing/2016/SVG/main" r:embed="rId3"/>
                </a:ext>
              </a:extLst>
            </a:blip>
            <a:stretch>
              <a:fillRect l="-90379" t="-3737"/>
            </a:stretch>
          </a:blipFill>
        </p:spPr>
      </p:sp>
      <p:grpSp>
        <p:nvGrpSpPr>
          <p:cNvPr id="7" name="Group 7"/>
          <p:cNvGrpSpPr/>
          <p:nvPr/>
        </p:nvGrpSpPr>
        <p:grpSpPr>
          <a:xfrm>
            <a:off x="15164201" y="5190915"/>
            <a:ext cx="2279617" cy="1191585"/>
            <a:chOff x="0" y="0"/>
            <a:chExt cx="3039489" cy="1588780"/>
          </a:xfrm>
        </p:grpSpPr>
        <p:grpSp>
          <p:nvGrpSpPr>
            <p:cNvPr id="8" name="Group 8"/>
            <p:cNvGrpSpPr/>
            <p:nvPr/>
          </p:nvGrpSpPr>
          <p:grpSpPr>
            <a:xfrm>
              <a:off x="0" y="0"/>
              <a:ext cx="3039489" cy="1588780"/>
              <a:chOff x="0" y="0"/>
              <a:chExt cx="620810" cy="324506"/>
            </a:xfrm>
          </p:grpSpPr>
          <p:sp>
            <p:nvSpPr>
              <p:cNvPr id="9" name="Freeform 9"/>
              <p:cNvSpPr/>
              <p:nvPr/>
            </p:nvSpPr>
            <p:spPr>
              <a:xfrm>
                <a:off x="0" y="0"/>
                <a:ext cx="620810" cy="324506"/>
              </a:xfrm>
              <a:custGeom>
                <a:avLst/>
                <a:gdLst/>
                <a:ahLst/>
                <a:cxnLst/>
                <a:rect l="l" t="t" r="r" b="b"/>
                <a:pathLst>
                  <a:path w="620810" h="324506">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6262"/>
              </a:solidFill>
            </p:spPr>
          </p:sp>
          <p:sp>
            <p:nvSpPr>
              <p:cNvPr id="10" name="TextBox 1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1" name="Group 11"/>
            <p:cNvGrpSpPr/>
            <p:nvPr/>
          </p:nvGrpSpPr>
          <p:grpSpPr>
            <a:xfrm>
              <a:off x="1234950" y="117213"/>
              <a:ext cx="1688828" cy="1354354"/>
              <a:chOff x="0" y="0"/>
              <a:chExt cx="344940" cy="276625"/>
            </a:xfrm>
          </p:grpSpPr>
          <p:sp>
            <p:nvSpPr>
              <p:cNvPr id="12" name="Freeform 12"/>
              <p:cNvSpPr/>
              <p:nvPr/>
            </p:nvSpPr>
            <p:spPr>
              <a:xfrm>
                <a:off x="0" y="0"/>
                <a:ext cx="344940" cy="276625"/>
              </a:xfrm>
              <a:custGeom>
                <a:avLst/>
                <a:gdLst/>
                <a:ahLst/>
                <a:cxnLst/>
                <a:rect l="l" t="t" r="r" b="b"/>
                <a:pathLst>
                  <a:path w="344940" h="276625">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6262"/>
              </a:solidFill>
              <a:ln w="28575">
                <a:solidFill>
                  <a:srgbClr val="FCF4E8"/>
                </a:solidFill>
              </a:ln>
            </p:spPr>
          </p:sp>
          <p:sp>
            <p:nvSpPr>
              <p:cNvPr id="13" name="TextBox 13"/>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4" name="Group 14"/>
          <p:cNvGrpSpPr/>
          <p:nvPr/>
        </p:nvGrpSpPr>
        <p:grpSpPr>
          <a:xfrm>
            <a:off x="15164201" y="6477329"/>
            <a:ext cx="2279617" cy="1191585"/>
            <a:chOff x="0" y="0"/>
            <a:chExt cx="3039489" cy="1588780"/>
          </a:xfrm>
        </p:grpSpPr>
        <p:grpSp>
          <p:nvGrpSpPr>
            <p:cNvPr id="15" name="Group 15"/>
            <p:cNvGrpSpPr/>
            <p:nvPr/>
          </p:nvGrpSpPr>
          <p:grpSpPr>
            <a:xfrm>
              <a:off x="0" y="0"/>
              <a:ext cx="3039489" cy="1588780"/>
              <a:chOff x="0" y="0"/>
              <a:chExt cx="620810" cy="324506"/>
            </a:xfrm>
          </p:grpSpPr>
          <p:sp>
            <p:nvSpPr>
              <p:cNvPr id="16" name="Freeform 16"/>
              <p:cNvSpPr/>
              <p:nvPr/>
            </p:nvSpPr>
            <p:spPr>
              <a:xfrm>
                <a:off x="0" y="0"/>
                <a:ext cx="620810" cy="324506"/>
              </a:xfrm>
              <a:custGeom>
                <a:avLst/>
                <a:gdLst/>
                <a:ahLst/>
                <a:cxnLst/>
                <a:rect l="l" t="t" r="r" b="b"/>
                <a:pathLst>
                  <a:path w="620810" h="324506">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8" name="Group 18"/>
            <p:cNvGrpSpPr/>
            <p:nvPr/>
          </p:nvGrpSpPr>
          <p:grpSpPr>
            <a:xfrm>
              <a:off x="1234950" y="117213"/>
              <a:ext cx="1688828" cy="1354354"/>
              <a:chOff x="0" y="0"/>
              <a:chExt cx="344940" cy="276625"/>
            </a:xfrm>
          </p:grpSpPr>
          <p:sp>
            <p:nvSpPr>
              <p:cNvPr id="19" name="Freeform 19"/>
              <p:cNvSpPr/>
              <p:nvPr/>
            </p:nvSpPr>
            <p:spPr>
              <a:xfrm>
                <a:off x="0" y="0"/>
                <a:ext cx="344940" cy="276625"/>
              </a:xfrm>
              <a:custGeom>
                <a:avLst/>
                <a:gdLst/>
                <a:ahLst/>
                <a:cxnLst/>
                <a:rect l="l" t="t" r="r" b="b"/>
                <a:pathLst>
                  <a:path w="344940" h="276625">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a:solidFill>
                  <a:srgbClr val="FCF4E8"/>
                </a:solidFill>
              </a:ln>
            </p:spPr>
          </p:sp>
          <p:sp>
            <p:nvSpPr>
              <p:cNvPr id="20" name="TextBox 2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1" name="Group 21"/>
          <p:cNvGrpSpPr/>
          <p:nvPr/>
        </p:nvGrpSpPr>
        <p:grpSpPr>
          <a:xfrm>
            <a:off x="15164201" y="7763743"/>
            <a:ext cx="2279617" cy="1191585"/>
            <a:chOff x="0" y="0"/>
            <a:chExt cx="3039489" cy="1588780"/>
          </a:xfrm>
        </p:grpSpPr>
        <p:grpSp>
          <p:nvGrpSpPr>
            <p:cNvPr id="22" name="Group 22"/>
            <p:cNvGrpSpPr/>
            <p:nvPr/>
          </p:nvGrpSpPr>
          <p:grpSpPr>
            <a:xfrm>
              <a:off x="0" y="0"/>
              <a:ext cx="3039489" cy="1588780"/>
              <a:chOff x="0" y="0"/>
              <a:chExt cx="620810" cy="324506"/>
            </a:xfrm>
          </p:grpSpPr>
          <p:sp>
            <p:nvSpPr>
              <p:cNvPr id="23" name="Freeform 23"/>
              <p:cNvSpPr/>
              <p:nvPr/>
            </p:nvSpPr>
            <p:spPr>
              <a:xfrm>
                <a:off x="0" y="0"/>
                <a:ext cx="620810" cy="324506"/>
              </a:xfrm>
              <a:custGeom>
                <a:avLst/>
                <a:gdLst/>
                <a:ahLst/>
                <a:cxnLst/>
                <a:rect l="l" t="t" r="r" b="b"/>
                <a:pathLst>
                  <a:path w="620810" h="324506">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5" name="Group 25"/>
            <p:cNvGrpSpPr/>
            <p:nvPr/>
          </p:nvGrpSpPr>
          <p:grpSpPr>
            <a:xfrm>
              <a:off x="1234950" y="117213"/>
              <a:ext cx="1688828" cy="1354354"/>
              <a:chOff x="0" y="0"/>
              <a:chExt cx="344940" cy="276625"/>
            </a:xfrm>
          </p:grpSpPr>
          <p:sp>
            <p:nvSpPr>
              <p:cNvPr id="26" name="Freeform 26"/>
              <p:cNvSpPr/>
              <p:nvPr/>
            </p:nvSpPr>
            <p:spPr>
              <a:xfrm>
                <a:off x="0" y="0"/>
                <a:ext cx="344940" cy="276625"/>
              </a:xfrm>
              <a:custGeom>
                <a:avLst/>
                <a:gdLst/>
                <a:ahLst/>
                <a:cxnLst/>
                <a:rect l="l" t="t" r="r" b="b"/>
                <a:pathLst>
                  <a:path w="344940" h="276625">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a:solidFill>
                  <a:srgbClr val="FCF4E8"/>
                </a:solidFill>
              </a:ln>
            </p:spPr>
          </p:sp>
          <p:sp>
            <p:nvSpPr>
              <p:cNvPr id="27" name="TextBox 2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sp>
        <p:nvSpPr>
          <p:cNvPr id="28" name="Freeform 28"/>
          <p:cNvSpPr/>
          <p:nvPr/>
        </p:nvSpPr>
        <p:spPr>
          <a:xfrm rot="5400000">
            <a:off x="14864340" y="4600870"/>
            <a:ext cx="7623658" cy="1261080"/>
          </a:xfrm>
          <a:custGeom>
            <a:avLst/>
            <a:gdLst/>
            <a:ahLst/>
            <a:cxnLst/>
            <a:rect l="l" t="t" r="r" b="b"/>
            <a:pathLst>
              <a:path w="7623658" h="1261080">
                <a:moveTo>
                  <a:pt x="0" y="0"/>
                </a:moveTo>
                <a:lnTo>
                  <a:pt x="7623658" y="0"/>
                </a:lnTo>
                <a:lnTo>
                  <a:pt x="7623658" y="1261080"/>
                </a:lnTo>
                <a:lnTo>
                  <a:pt x="0" y="1261080"/>
                </a:lnTo>
                <a:lnTo>
                  <a:pt x="0" y="0"/>
                </a:lnTo>
                <a:close/>
              </a:path>
            </a:pathLst>
          </a:custGeom>
          <a:blipFill>
            <a:blip r:embed="rId4"/>
            <a:stretch>
              <a:fillRect/>
            </a:stretch>
          </a:blipFill>
        </p:spPr>
      </p:sp>
      <p:grpSp>
        <p:nvGrpSpPr>
          <p:cNvPr id="29" name="Group 29"/>
          <p:cNvGrpSpPr/>
          <p:nvPr/>
        </p:nvGrpSpPr>
        <p:grpSpPr>
          <a:xfrm>
            <a:off x="661541" y="1470992"/>
            <a:ext cx="1232729" cy="7134324"/>
            <a:chOff x="0" y="0"/>
            <a:chExt cx="1643639" cy="9512432"/>
          </a:xfrm>
        </p:grpSpPr>
        <p:sp>
          <p:nvSpPr>
            <p:cNvPr id="30" name="TextBox 30"/>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31" name="TextBox 31"/>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32" name="TextBox 32"/>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33" name="TextBox 33"/>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34" name="TextBox 34"/>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35" name="TextBox 35"/>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36" name="TextBox 36"/>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37" name="TextBox 37"/>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38" name="TextBox 38"/>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39" name="Freeform 39"/>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5"/>
            <a:stretch>
              <a:fillRect/>
            </a:stretch>
          </a:blipFill>
        </p:spPr>
      </p:sp>
      <p:grpSp>
        <p:nvGrpSpPr>
          <p:cNvPr id="40" name="Group 40"/>
          <p:cNvGrpSpPr/>
          <p:nvPr/>
        </p:nvGrpSpPr>
        <p:grpSpPr>
          <a:xfrm>
            <a:off x="15164201" y="2618086"/>
            <a:ext cx="2279617" cy="1191585"/>
            <a:chOff x="0" y="0"/>
            <a:chExt cx="620810" cy="324506"/>
          </a:xfrm>
        </p:grpSpPr>
        <p:sp>
          <p:nvSpPr>
            <p:cNvPr id="41" name="Freeform 41"/>
            <p:cNvSpPr/>
            <p:nvPr/>
          </p:nvSpPr>
          <p:spPr>
            <a:xfrm>
              <a:off x="0" y="0"/>
              <a:ext cx="620810" cy="324506"/>
            </a:xfrm>
            <a:custGeom>
              <a:avLst/>
              <a:gdLst/>
              <a:ahLst/>
              <a:cxnLst/>
              <a:rect l="l" t="t" r="r" b="b"/>
              <a:pathLst>
                <a:path w="620810" h="324506">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id="42" name="TextBox 42"/>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43" name="Group 43"/>
          <p:cNvGrpSpPr/>
          <p:nvPr/>
        </p:nvGrpSpPr>
        <p:grpSpPr>
          <a:xfrm>
            <a:off x="1028700" y="743240"/>
            <a:ext cx="15613811" cy="8800520"/>
            <a:chOff x="0" y="0"/>
            <a:chExt cx="4112279" cy="2317832"/>
          </a:xfrm>
        </p:grpSpPr>
        <p:sp>
          <p:nvSpPr>
            <p:cNvPr id="44" name="Freeform 44"/>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45" name="TextBox 45"/>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46" name="Group 46"/>
          <p:cNvGrpSpPr/>
          <p:nvPr/>
        </p:nvGrpSpPr>
        <p:grpSpPr>
          <a:xfrm>
            <a:off x="1337094" y="1028700"/>
            <a:ext cx="14956138" cy="8229600"/>
            <a:chOff x="0" y="0"/>
            <a:chExt cx="3939065" cy="2167467"/>
          </a:xfrm>
        </p:grpSpPr>
        <p:sp>
          <p:nvSpPr>
            <p:cNvPr id="47" name="Freeform 47"/>
            <p:cNvSpPr/>
            <p:nvPr/>
          </p:nvSpPr>
          <p:spPr>
            <a:xfrm>
              <a:off x="0" y="0"/>
              <a:ext cx="3939065" cy="2167467"/>
            </a:xfrm>
            <a:custGeom>
              <a:avLst/>
              <a:gdLst/>
              <a:ahLst/>
              <a:cxnLst/>
              <a:rect l="l" t="t" r="r" b="b"/>
              <a:pathLst>
                <a:path w="3939065" h="2167467">
                  <a:moveTo>
                    <a:pt x="10353" y="0"/>
                  </a:moveTo>
                  <a:lnTo>
                    <a:pt x="3928713" y="0"/>
                  </a:lnTo>
                  <a:cubicBezTo>
                    <a:pt x="3931458" y="0"/>
                    <a:pt x="3934092" y="1091"/>
                    <a:pt x="3936033" y="3032"/>
                  </a:cubicBezTo>
                  <a:cubicBezTo>
                    <a:pt x="3937975" y="4974"/>
                    <a:pt x="3939065" y="7607"/>
                    <a:pt x="3939065" y="10353"/>
                  </a:cubicBezTo>
                  <a:lnTo>
                    <a:pt x="3939065" y="2157114"/>
                  </a:lnTo>
                  <a:cubicBezTo>
                    <a:pt x="3939065" y="2159860"/>
                    <a:pt x="3937975" y="2162493"/>
                    <a:pt x="3936033" y="2164435"/>
                  </a:cubicBezTo>
                  <a:cubicBezTo>
                    <a:pt x="3934092" y="2166376"/>
                    <a:pt x="3931458" y="2167467"/>
                    <a:pt x="3928713" y="2167467"/>
                  </a:cubicBezTo>
                  <a:lnTo>
                    <a:pt x="10353" y="2167467"/>
                  </a:lnTo>
                  <a:cubicBezTo>
                    <a:pt x="7607" y="2167467"/>
                    <a:pt x="4974" y="2166376"/>
                    <a:pt x="3032" y="2164435"/>
                  </a:cubicBezTo>
                  <a:cubicBezTo>
                    <a:pt x="1091" y="2162493"/>
                    <a:pt x="0" y="2159860"/>
                    <a:pt x="0" y="2157114"/>
                  </a:cubicBezTo>
                  <a:lnTo>
                    <a:pt x="0" y="10353"/>
                  </a:lnTo>
                  <a:cubicBezTo>
                    <a:pt x="0" y="7607"/>
                    <a:pt x="1091" y="4974"/>
                    <a:pt x="3032" y="3032"/>
                  </a:cubicBezTo>
                  <a:cubicBezTo>
                    <a:pt x="4974" y="1091"/>
                    <a:pt x="7607" y="0"/>
                    <a:pt x="10353" y="0"/>
                  </a:cubicBezTo>
                  <a:close/>
                </a:path>
              </a:pathLst>
            </a:custGeom>
            <a:solidFill>
              <a:srgbClr val="000000">
                <a:alpha val="0"/>
              </a:srgbClr>
            </a:solidFill>
            <a:ln w="47625">
              <a:solidFill>
                <a:srgbClr val="9FC2B6"/>
              </a:solidFill>
            </a:ln>
          </p:spPr>
        </p:sp>
        <p:sp>
          <p:nvSpPr>
            <p:cNvPr id="48" name="TextBox 48"/>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49" name="Group 49"/>
          <p:cNvGrpSpPr/>
          <p:nvPr/>
        </p:nvGrpSpPr>
        <p:grpSpPr>
          <a:xfrm>
            <a:off x="1540290" y="1622751"/>
            <a:ext cx="263115" cy="263115"/>
            <a:chOff x="0" y="0"/>
            <a:chExt cx="812800" cy="812800"/>
          </a:xfrm>
        </p:grpSpPr>
        <p:sp>
          <p:nvSpPr>
            <p:cNvPr id="50" name="Freeform 5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51" name="TextBox 5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52" name="Group 52"/>
          <p:cNvGrpSpPr/>
          <p:nvPr/>
        </p:nvGrpSpPr>
        <p:grpSpPr>
          <a:xfrm>
            <a:off x="1540290" y="2470372"/>
            <a:ext cx="263115" cy="263115"/>
            <a:chOff x="0" y="0"/>
            <a:chExt cx="812800" cy="812800"/>
          </a:xfrm>
        </p:grpSpPr>
        <p:sp>
          <p:nvSpPr>
            <p:cNvPr id="53" name="Freeform 5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54" name="TextBox 5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55" name="Group 55"/>
          <p:cNvGrpSpPr/>
          <p:nvPr/>
        </p:nvGrpSpPr>
        <p:grpSpPr>
          <a:xfrm>
            <a:off x="1540290" y="3317993"/>
            <a:ext cx="263115" cy="263115"/>
            <a:chOff x="0" y="0"/>
            <a:chExt cx="812800" cy="812800"/>
          </a:xfrm>
        </p:grpSpPr>
        <p:sp>
          <p:nvSpPr>
            <p:cNvPr id="56" name="Freeform 5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57" name="TextBox 5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58" name="Group 58"/>
          <p:cNvGrpSpPr/>
          <p:nvPr/>
        </p:nvGrpSpPr>
        <p:grpSpPr>
          <a:xfrm>
            <a:off x="1540290" y="4165614"/>
            <a:ext cx="263115" cy="263115"/>
            <a:chOff x="0" y="0"/>
            <a:chExt cx="812800" cy="812800"/>
          </a:xfrm>
        </p:grpSpPr>
        <p:sp>
          <p:nvSpPr>
            <p:cNvPr id="59" name="Freeform 59"/>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0" name="TextBox 60"/>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1" name="Group 61"/>
          <p:cNvGrpSpPr/>
          <p:nvPr/>
        </p:nvGrpSpPr>
        <p:grpSpPr>
          <a:xfrm>
            <a:off x="1540290" y="5013235"/>
            <a:ext cx="263115" cy="263115"/>
            <a:chOff x="0" y="0"/>
            <a:chExt cx="812800" cy="812800"/>
          </a:xfrm>
        </p:grpSpPr>
        <p:sp>
          <p:nvSpPr>
            <p:cNvPr id="62" name="Freeform 6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3" name="TextBox 63"/>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4" name="Group 64"/>
          <p:cNvGrpSpPr/>
          <p:nvPr/>
        </p:nvGrpSpPr>
        <p:grpSpPr>
          <a:xfrm>
            <a:off x="1540290" y="5860856"/>
            <a:ext cx="263115" cy="263115"/>
            <a:chOff x="0" y="0"/>
            <a:chExt cx="812800" cy="812800"/>
          </a:xfrm>
        </p:grpSpPr>
        <p:sp>
          <p:nvSpPr>
            <p:cNvPr id="65" name="Freeform 6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6" name="TextBox 6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7" name="Group 67"/>
          <p:cNvGrpSpPr/>
          <p:nvPr/>
        </p:nvGrpSpPr>
        <p:grpSpPr>
          <a:xfrm>
            <a:off x="1540290" y="6708477"/>
            <a:ext cx="263115" cy="263115"/>
            <a:chOff x="0" y="0"/>
            <a:chExt cx="812800" cy="812800"/>
          </a:xfrm>
        </p:grpSpPr>
        <p:sp>
          <p:nvSpPr>
            <p:cNvPr id="68" name="Freeform 6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9" name="TextBox 6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0" name="Group 70"/>
          <p:cNvGrpSpPr/>
          <p:nvPr/>
        </p:nvGrpSpPr>
        <p:grpSpPr>
          <a:xfrm>
            <a:off x="1540290" y="7556097"/>
            <a:ext cx="263115" cy="263115"/>
            <a:chOff x="0" y="0"/>
            <a:chExt cx="812800" cy="812800"/>
          </a:xfrm>
        </p:grpSpPr>
        <p:sp>
          <p:nvSpPr>
            <p:cNvPr id="71" name="Freeform 7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2" name="TextBox 7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3" name="Group 73"/>
          <p:cNvGrpSpPr/>
          <p:nvPr/>
        </p:nvGrpSpPr>
        <p:grpSpPr>
          <a:xfrm>
            <a:off x="1540290" y="8403718"/>
            <a:ext cx="263115" cy="263115"/>
            <a:chOff x="0" y="0"/>
            <a:chExt cx="812800" cy="812800"/>
          </a:xfrm>
        </p:grpSpPr>
        <p:sp>
          <p:nvSpPr>
            <p:cNvPr id="74" name="Freeform 7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5" name="TextBox 7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6" name="Group 76"/>
          <p:cNvGrpSpPr/>
          <p:nvPr/>
        </p:nvGrpSpPr>
        <p:grpSpPr>
          <a:xfrm>
            <a:off x="2493695" y="3592680"/>
            <a:ext cx="6795871" cy="4847767"/>
            <a:chOff x="0" y="-57150"/>
            <a:chExt cx="1789859" cy="1276778"/>
          </a:xfrm>
        </p:grpSpPr>
        <p:sp>
          <p:nvSpPr>
            <p:cNvPr id="77" name="Freeform 77"/>
            <p:cNvSpPr/>
            <p:nvPr/>
          </p:nvSpPr>
          <p:spPr>
            <a:xfrm>
              <a:off x="0" y="0"/>
              <a:ext cx="1789859" cy="1219628"/>
            </a:xfrm>
            <a:custGeom>
              <a:avLst/>
              <a:gdLst/>
              <a:ahLst/>
              <a:cxnLst/>
              <a:rect l="l" t="t" r="r" b="b"/>
              <a:pathLst>
                <a:path w="1789859" h="1219628">
                  <a:moveTo>
                    <a:pt x="68353" y="0"/>
                  </a:moveTo>
                  <a:lnTo>
                    <a:pt x="1721506" y="0"/>
                  </a:lnTo>
                  <a:cubicBezTo>
                    <a:pt x="1739635" y="0"/>
                    <a:pt x="1757020" y="7201"/>
                    <a:pt x="1769839" y="20020"/>
                  </a:cubicBezTo>
                  <a:cubicBezTo>
                    <a:pt x="1782657" y="32839"/>
                    <a:pt x="1789859" y="50224"/>
                    <a:pt x="1789859" y="68353"/>
                  </a:cubicBezTo>
                  <a:lnTo>
                    <a:pt x="1789859" y="1151275"/>
                  </a:lnTo>
                  <a:cubicBezTo>
                    <a:pt x="1789859" y="1189026"/>
                    <a:pt x="1759257" y="1219628"/>
                    <a:pt x="1721506" y="1219628"/>
                  </a:cubicBezTo>
                  <a:lnTo>
                    <a:pt x="68353" y="1219628"/>
                  </a:lnTo>
                  <a:cubicBezTo>
                    <a:pt x="30602" y="1219628"/>
                    <a:pt x="0" y="1189026"/>
                    <a:pt x="0" y="1151275"/>
                  </a:cubicBezTo>
                  <a:lnTo>
                    <a:pt x="0" y="68353"/>
                  </a:lnTo>
                  <a:cubicBezTo>
                    <a:pt x="0" y="30602"/>
                    <a:pt x="30602" y="0"/>
                    <a:pt x="68353" y="0"/>
                  </a:cubicBezTo>
                  <a:close/>
                </a:path>
              </a:pathLst>
            </a:custGeom>
            <a:solidFill>
              <a:srgbClr val="000000">
                <a:alpha val="0"/>
              </a:srgbClr>
            </a:solidFill>
            <a:ln w="28575">
              <a:solidFill>
                <a:srgbClr val="E76262"/>
              </a:solidFill>
            </a:ln>
          </p:spPr>
        </p:sp>
        <p:sp>
          <p:nvSpPr>
            <p:cNvPr id="78" name="TextBox 78"/>
            <p:cNvSpPr txBox="1"/>
            <p:nvPr/>
          </p:nvSpPr>
          <p:spPr>
            <a:xfrm>
              <a:off x="0" y="-57150"/>
              <a:ext cx="1751521" cy="1121335"/>
            </a:xfrm>
            <a:prstGeom prst="rect">
              <a:avLst/>
            </a:prstGeom>
          </p:spPr>
          <p:txBody>
            <a:bodyPr lIns="50800" tIns="50800" rIns="50800" bIns="50800" rtlCol="0" anchor="ctr"/>
            <a:lstStyle/>
            <a:p>
              <a:pPr algn="ctr">
                <a:lnSpc>
                  <a:spcPts val="4059"/>
                </a:lnSpc>
              </a:pPr>
              <a:r>
                <a:rPr lang="en-US" sz="2899" dirty="0" err="1">
                  <a:solidFill>
                    <a:srgbClr val="503D36"/>
                  </a:solidFill>
                  <a:latin typeface="Sniglet"/>
                </a:rPr>
                <a:t>Конкурси</a:t>
              </a:r>
              <a:r>
                <a:rPr lang="en-US" sz="2899" dirty="0">
                  <a:solidFill>
                    <a:srgbClr val="503D36"/>
                  </a:solidFill>
                  <a:latin typeface="Sniglet"/>
                </a:rPr>
                <a:t> педагогічної </a:t>
              </a:r>
              <a:r>
                <a:rPr lang="en-US" sz="2899" dirty="0" err="1">
                  <a:solidFill>
                    <a:srgbClr val="503D36"/>
                  </a:solidFill>
                  <a:latin typeface="Sniglet"/>
                </a:rPr>
                <a:t>майстерності</a:t>
              </a:r>
              <a:r>
                <a:rPr lang="en-US" sz="2899" dirty="0">
                  <a:solidFill>
                    <a:srgbClr val="503D36"/>
                  </a:solidFill>
                  <a:latin typeface="Sniglet"/>
                </a:rPr>
                <a:t>  </a:t>
              </a:r>
              <a:r>
                <a:rPr lang="en-US" sz="2899" dirty="0" err="1">
                  <a:solidFill>
                    <a:srgbClr val="503D36"/>
                  </a:solidFill>
                  <a:latin typeface="Sniglet"/>
                </a:rPr>
                <a:t>дають</a:t>
              </a:r>
              <a:r>
                <a:rPr lang="en-US" sz="2899" dirty="0">
                  <a:solidFill>
                    <a:srgbClr val="503D36"/>
                  </a:solidFill>
                  <a:latin typeface="Sniglet"/>
                </a:rPr>
                <a:t> </a:t>
              </a:r>
              <a:r>
                <a:rPr lang="en-US" sz="2899" dirty="0" err="1">
                  <a:solidFill>
                    <a:srgbClr val="503D36"/>
                  </a:solidFill>
                  <a:latin typeface="Sniglet"/>
                </a:rPr>
                <a:t>можливість</a:t>
              </a:r>
              <a:r>
                <a:rPr lang="en-US" sz="2899" dirty="0">
                  <a:solidFill>
                    <a:srgbClr val="503D36"/>
                  </a:solidFill>
                  <a:latin typeface="Sniglet"/>
                </a:rPr>
                <a:t> </a:t>
              </a:r>
              <a:r>
                <a:rPr lang="en-US" sz="2899" dirty="0" err="1">
                  <a:solidFill>
                    <a:srgbClr val="503D36"/>
                  </a:solidFill>
                  <a:latin typeface="Sniglet"/>
                </a:rPr>
                <a:t>стати</a:t>
              </a:r>
              <a:r>
                <a:rPr lang="en-US" sz="2899" dirty="0">
                  <a:solidFill>
                    <a:srgbClr val="503D36"/>
                  </a:solidFill>
                  <a:latin typeface="Sniglet"/>
                </a:rPr>
                <a:t> </a:t>
              </a:r>
              <a:r>
                <a:rPr lang="en-US" sz="2899" dirty="0" err="1">
                  <a:solidFill>
                    <a:srgbClr val="503D36"/>
                  </a:solidFill>
                  <a:latin typeface="Sniglet"/>
                </a:rPr>
                <a:t>значущим</a:t>
              </a:r>
              <a:r>
                <a:rPr lang="en-US" sz="2899" dirty="0">
                  <a:solidFill>
                    <a:srgbClr val="503D36"/>
                  </a:solidFill>
                  <a:latin typeface="Sniglet"/>
                </a:rPr>
                <a:t> у </a:t>
              </a:r>
              <a:r>
                <a:rPr lang="en-US" sz="2899" dirty="0" err="1">
                  <a:solidFill>
                    <a:srgbClr val="503D36"/>
                  </a:solidFill>
                  <a:latin typeface="Sniglet"/>
                </a:rPr>
                <a:t>професійній</a:t>
              </a:r>
              <a:r>
                <a:rPr lang="en-US" sz="2899" dirty="0">
                  <a:solidFill>
                    <a:srgbClr val="503D36"/>
                  </a:solidFill>
                  <a:latin typeface="Sniglet"/>
                </a:rPr>
                <a:t> </a:t>
              </a:r>
              <a:r>
                <a:rPr lang="en-US" sz="2899" dirty="0" err="1">
                  <a:solidFill>
                    <a:srgbClr val="503D36"/>
                  </a:solidFill>
                  <a:latin typeface="Sniglet"/>
                </a:rPr>
                <a:t>спільноті</a:t>
              </a:r>
              <a:r>
                <a:rPr lang="en-US" sz="2899" dirty="0">
                  <a:solidFill>
                    <a:srgbClr val="503D36"/>
                  </a:solidFill>
                  <a:latin typeface="Sniglet"/>
                </a:rPr>
                <a:t> </a:t>
              </a:r>
              <a:r>
                <a:rPr lang="en-US" sz="2899" dirty="0" err="1">
                  <a:solidFill>
                    <a:srgbClr val="503D36"/>
                  </a:solidFill>
                  <a:latin typeface="Sniglet"/>
                </a:rPr>
                <a:t>через</a:t>
              </a:r>
              <a:r>
                <a:rPr lang="en-US" sz="2899" dirty="0">
                  <a:solidFill>
                    <a:srgbClr val="503D36"/>
                  </a:solidFill>
                  <a:latin typeface="Sniglet"/>
                </a:rPr>
                <a:t> </a:t>
              </a:r>
              <a:r>
                <a:rPr lang="en-US" sz="2899" dirty="0" err="1">
                  <a:solidFill>
                    <a:srgbClr val="503D36"/>
                  </a:solidFill>
                  <a:latin typeface="Sniglet"/>
                </a:rPr>
                <a:t>зовнішню</a:t>
              </a:r>
              <a:r>
                <a:rPr lang="en-US" sz="2899" dirty="0">
                  <a:solidFill>
                    <a:srgbClr val="503D36"/>
                  </a:solidFill>
                  <a:latin typeface="Sniglet"/>
                </a:rPr>
                <a:t> </a:t>
              </a:r>
              <a:r>
                <a:rPr lang="en-US" sz="2899" dirty="0" err="1">
                  <a:solidFill>
                    <a:srgbClr val="503D36"/>
                  </a:solidFill>
                  <a:latin typeface="Sniglet"/>
                </a:rPr>
                <a:t>оцінку</a:t>
              </a:r>
              <a:r>
                <a:rPr lang="en-US" sz="2899" dirty="0">
                  <a:solidFill>
                    <a:srgbClr val="503D36"/>
                  </a:solidFill>
                  <a:latin typeface="Sniglet"/>
                </a:rPr>
                <a:t>  </a:t>
              </a:r>
              <a:r>
                <a:rPr lang="en-US" sz="2899" dirty="0" err="1">
                  <a:solidFill>
                    <a:srgbClr val="503D36"/>
                  </a:solidFill>
                  <a:latin typeface="Sniglet"/>
                </a:rPr>
                <a:t>власної</a:t>
              </a:r>
              <a:r>
                <a:rPr lang="en-US" sz="2899" dirty="0">
                  <a:solidFill>
                    <a:srgbClr val="503D36"/>
                  </a:solidFill>
                  <a:latin typeface="Sniglet"/>
                </a:rPr>
                <a:t> педагогічної </a:t>
              </a:r>
              <a:r>
                <a:rPr lang="en-US" sz="2899" dirty="0" err="1">
                  <a:solidFill>
                    <a:srgbClr val="503D36"/>
                  </a:solidFill>
                  <a:latin typeface="Sniglet"/>
                </a:rPr>
                <a:t>діяльності</a:t>
              </a:r>
              <a:r>
                <a:rPr lang="en-US" sz="2899" dirty="0">
                  <a:solidFill>
                    <a:srgbClr val="503D36"/>
                  </a:solidFill>
                  <a:latin typeface="Sniglet"/>
                </a:rPr>
                <a:t>, </a:t>
              </a:r>
              <a:r>
                <a:rPr lang="en-US" sz="2899" dirty="0" err="1">
                  <a:solidFill>
                    <a:srgbClr val="503D36"/>
                  </a:solidFill>
                  <a:latin typeface="Sniglet"/>
                </a:rPr>
                <a:t>матеріальне</a:t>
              </a:r>
              <a:r>
                <a:rPr lang="en-US" sz="2899" dirty="0">
                  <a:solidFill>
                    <a:srgbClr val="503D36"/>
                  </a:solidFill>
                  <a:latin typeface="Sniglet"/>
                </a:rPr>
                <a:t> </a:t>
              </a:r>
              <a:r>
                <a:rPr lang="en-US" sz="2899" dirty="0" err="1">
                  <a:solidFill>
                    <a:srgbClr val="503D36"/>
                  </a:solidFill>
                  <a:latin typeface="Sniglet"/>
                </a:rPr>
                <a:t>та</a:t>
              </a:r>
              <a:r>
                <a:rPr lang="en-US" sz="2899" dirty="0">
                  <a:solidFill>
                    <a:srgbClr val="503D36"/>
                  </a:solidFill>
                  <a:latin typeface="Sniglet"/>
                </a:rPr>
                <a:t> </a:t>
              </a:r>
              <a:r>
                <a:rPr lang="en-US" sz="2899" dirty="0" err="1">
                  <a:solidFill>
                    <a:srgbClr val="503D36"/>
                  </a:solidFill>
                  <a:latin typeface="Sniglet"/>
                </a:rPr>
                <a:t>моральне</a:t>
              </a:r>
              <a:r>
                <a:rPr lang="en-US" sz="2899" dirty="0">
                  <a:solidFill>
                    <a:srgbClr val="503D36"/>
                  </a:solidFill>
                  <a:latin typeface="Sniglet"/>
                </a:rPr>
                <a:t> </a:t>
              </a:r>
              <a:r>
                <a:rPr lang="en-US" sz="2899" dirty="0" err="1">
                  <a:solidFill>
                    <a:srgbClr val="503D36"/>
                  </a:solidFill>
                  <a:latin typeface="Sniglet"/>
                </a:rPr>
                <a:t>заохочення</a:t>
              </a:r>
              <a:r>
                <a:rPr lang="en-US" sz="2899" dirty="0">
                  <a:solidFill>
                    <a:srgbClr val="503D36"/>
                  </a:solidFill>
                  <a:latin typeface="Sniglet"/>
                </a:rPr>
                <a:t>, </a:t>
              </a:r>
              <a:r>
                <a:rPr lang="en-US" sz="2899" dirty="0" err="1">
                  <a:solidFill>
                    <a:srgbClr val="503D36"/>
                  </a:solidFill>
                  <a:latin typeface="Sniglet"/>
                </a:rPr>
                <a:t>реалізацію</a:t>
              </a:r>
              <a:r>
                <a:rPr lang="en-US" sz="2899" dirty="0">
                  <a:solidFill>
                    <a:srgbClr val="503D36"/>
                  </a:solidFill>
                  <a:latin typeface="Sniglet"/>
                </a:rPr>
                <a:t> </a:t>
              </a:r>
              <a:r>
                <a:rPr lang="en-US" sz="2899" dirty="0" err="1">
                  <a:solidFill>
                    <a:srgbClr val="503D36"/>
                  </a:solidFill>
                  <a:latin typeface="Sniglet"/>
                </a:rPr>
                <a:t>свого</a:t>
              </a:r>
              <a:r>
                <a:rPr lang="en-US" sz="2899" dirty="0">
                  <a:solidFill>
                    <a:srgbClr val="503D36"/>
                  </a:solidFill>
                  <a:latin typeface="Sniglet"/>
                </a:rPr>
                <a:t> </a:t>
              </a:r>
              <a:r>
                <a:rPr lang="en-US" sz="2899" dirty="0" err="1">
                  <a:solidFill>
                    <a:srgbClr val="503D36"/>
                  </a:solidFill>
                  <a:latin typeface="Sniglet"/>
                </a:rPr>
                <a:t>професійного</a:t>
              </a:r>
              <a:r>
                <a:rPr lang="en-US" sz="2899" dirty="0">
                  <a:solidFill>
                    <a:srgbClr val="503D36"/>
                  </a:solidFill>
                  <a:latin typeface="Sniglet"/>
                </a:rPr>
                <a:t> «Я» в </a:t>
              </a:r>
              <a:r>
                <a:rPr lang="en-US" sz="2899" dirty="0" err="1">
                  <a:solidFill>
                    <a:srgbClr val="503D36"/>
                  </a:solidFill>
                  <a:latin typeface="Sniglet"/>
                </a:rPr>
                <a:t>умовах</a:t>
              </a:r>
              <a:r>
                <a:rPr lang="en-US" sz="2899" dirty="0">
                  <a:solidFill>
                    <a:srgbClr val="503D36"/>
                  </a:solidFill>
                  <a:latin typeface="Sniglet"/>
                </a:rPr>
                <a:t> </a:t>
              </a:r>
              <a:r>
                <a:rPr lang="en-US" sz="2899" dirty="0" err="1">
                  <a:solidFill>
                    <a:srgbClr val="503D36"/>
                  </a:solidFill>
                  <a:latin typeface="Sniglet"/>
                </a:rPr>
                <a:t>змагання</a:t>
              </a:r>
              <a:r>
                <a:rPr lang="en-US" sz="2899" dirty="0">
                  <a:solidFill>
                    <a:srgbClr val="503D36"/>
                  </a:solidFill>
                  <a:latin typeface="Sniglet"/>
                </a:rPr>
                <a:t>. </a:t>
              </a:r>
            </a:p>
          </p:txBody>
        </p:sp>
      </p:grpSp>
      <p:sp>
        <p:nvSpPr>
          <p:cNvPr id="79" name="Freeform 79"/>
          <p:cNvSpPr/>
          <p:nvPr/>
        </p:nvSpPr>
        <p:spPr>
          <a:xfrm>
            <a:off x="9673683" y="4297171"/>
            <a:ext cx="5992639" cy="4082485"/>
          </a:xfrm>
          <a:custGeom>
            <a:avLst/>
            <a:gdLst/>
            <a:ahLst/>
            <a:cxnLst/>
            <a:rect l="l" t="t" r="r" b="b"/>
            <a:pathLst>
              <a:path w="5992639" h="4082485">
                <a:moveTo>
                  <a:pt x="0" y="0"/>
                </a:moveTo>
                <a:lnTo>
                  <a:pt x="5992639" y="0"/>
                </a:lnTo>
                <a:lnTo>
                  <a:pt x="5992639" y="4082486"/>
                </a:lnTo>
                <a:lnTo>
                  <a:pt x="0" y="4082486"/>
                </a:lnTo>
                <a:lnTo>
                  <a:pt x="0" y="0"/>
                </a:lnTo>
                <a:close/>
              </a:path>
            </a:pathLst>
          </a:custGeom>
          <a:blipFill>
            <a:blip r:embed="rId6">
              <a:extLst>
                <a:ext uri="{96DAC541-7B7A-43D3-8B79-37D633B846F1}">
                  <asvg:svgBlip xmlns="" xmlns:asvg="http://schemas.microsoft.com/office/drawing/2016/SVG/main" r:embed="rId7"/>
                </a:ext>
              </a:extLst>
            </a:blip>
            <a:stretch>
              <a:fillRect/>
            </a:stretch>
          </a:blipFill>
        </p:spPr>
      </p:sp>
      <p:grpSp>
        <p:nvGrpSpPr>
          <p:cNvPr id="80" name="Group 80"/>
          <p:cNvGrpSpPr/>
          <p:nvPr/>
        </p:nvGrpSpPr>
        <p:grpSpPr>
          <a:xfrm>
            <a:off x="15164201" y="3904500"/>
            <a:ext cx="2279617" cy="1191585"/>
            <a:chOff x="0" y="0"/>
            <a:chExt cx="620810" cy="324506"/>
          </a:xfrm>
        </p:grpSpPr>
        <p:sp>
          <p:nvSpPr>
            <p:cNvPr id="81" name="Freeform 81"/>
            <p:cNvSpPr/>
            <p:nvPr/>
          </p:nvSpPr>
          <p:spPr>
            <a:xfrm>
              <a:off x="0" y="0"/>
              <a:ext cx="620810" cy="324506"/>
            </a:xfrm>
            <a:custGeom>
              <a:avLst/>
              <a:gdLst/>
              <a:ahLst/>
              <a:cxnLst/>
              <a:rect l="l" t="t" r="r" b="b"/>
              <a:pathLst>
                <a:path w="620810" h="324506">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id="82" name="TextBox 82"/>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83" name="Group 83"/>
          <p:cNvGrpSpPr/>
          <p:nvPr/>
        </p:nvGrpSpPr>
        <p:grpSpPr>
          <a:xfrm>
            <a:off x="15327655" y="3780791"/>
            <a:ext cx="1931156" cy="1298326"/>
            <a:chOff x="0" y="-57150"/>
            <a:chExt cx="525914" cy="353575"/>
          </a:xfrm>
        </p:grpSpPr>
        <p:sp>
          <p:nvSpPr>
            <p:cNvPr id="84" name="Freeform 84"/>
            <p:cNvSpPr/>
            <p:nvPr/>
          </p:nvSpPr>
          <p:spPr>
            <a:xfrm>
              <a:off x="0" y="0"/>
              <a:ext cx="525914" cy="276625"/>
            </a:xfrm>
            <a:custGeom>
              <a:avLst/>
              <a:gdLst/>
              <a:ahLst/>
              <a:cxnLst/>
              <a:rect l="l" t="t" r="r" b="b"/>
              <a:pathLst>
                <a:path w="525914" h="276625">
                  <a:moveTo>
                    <a:pt x="80179" y="0"/>
                  </a:moveTo>
                  <a:lnTo>
                    <a:pt x="445735" y="0"/>
                  </a:lnTo>
                  <a:cubicBezTo>
                    <a:pt x="466999" y="0"/>
                    <a:pt x="487393" y="8447"/>
                    <a:pt x="502430" y="23484"/>
                  </a:cubicBezTo>
                  <a:cubicBezTo>
                    <a:pt x="517466" y="38520"/>
                    <a:pt x="525914" y="58914"/>
                    <a:pt x="525914" y="80179"/>
                  </a:cubicBezTo>
                  <a:lnTo>
                    <a:pt x="525914" y="196445"/>
                  </a:lnTo>
                  <a:cubicBezTo>
                    <a:pt x="525914" y="217710"/>
                    <a:pt x="517466" y="238104"/>
                    <a:pt x="502430" y="253141"/>
                  </a:cubicBezTo>
                  <a:cubicBezTo>
                    <a:pt x="487393" y="268177"/>
                    <a:pt x="466999" y="276625"/>
                    <a:pt x="445735" y="276625"/>
                  </a:cubicBezTo>
                  <a:lnTo>
                    <a:pt x="80179" y="276625"/>
                  </a:lnTo>
                  <a:cubicBezTo>
                    <a:pt x="58914" y="276625"/>
                    <a:pt x="38520" y="268177"/>
                    <a:pt x="23484" y="253141"/>
                  </a:cubicBezTo>
                  <a:cubicBezTo>
                    <a:pt x="8447" y="238104"/>
                    <a:pt x="0" y="217710"/>
                    <a:pt x="0" y="196445"/>
                  </a:cubicBezTo>
                  <a:lnTo>
                    <a:pt x="0" y="80179"/>
                  </a:lnTo>
                  <a:cubicBezTo>
                    <a:pt x="0" y="58914"/>
                    <a:pt x="8447" y="38520"/>
                    <a:pt x="23484" y="23484"/>
                  </a:cubicBezTo>
                  <a:cubicBezTo>
                    <a:pt x="38520" y="8447"/>
                    <a:pt x="58914" y="0"/>
                    <a:pt x="80179" y="0"/>
                  </a:cubicBezTo>
                  <a:close/>
                </a:path>
              </a:pathLst>
            </a:custGeom>
            <a:solidFill>
              <a:srgbClr val="FFCF91"/>
            </a:solidFill>
            <a:ln w="28575">
              <a:solidFill>
                <a:srgbClr val="FCF4E8"/>
              </a:solidFill>
            </a:ln>
          </p:spPr>
        </p:sp>
        <p:sp>
          <p:nvSpPr>
            <p:cNvPr id="85" name="TextBox 85"/>
            <p:cNvSpPr txBox="1"/>
            <p:nvPr/>
          </p:nvSpPr>
          <p:spPr>
            <a:xfrm>
              <a:off x="0" y="-57150"/>
              <a:ext cx="525914" cy="353575"/>
            </a:xfrm>
            <a:prstGeom prst="rect">
              <a:avLst/>
            </a:prstGeom>
          </p:spPr>
          <p:txBody>
            <a:bodyPr lIns="51986" tIns="51986" rIns="51986" bIns="51986" rtlCol="0" anchor="ctr"/>
            <a:lstStyle/>
            <a:p>
              <a:pPr algn="ctr">
                <a:lnSpc>
                  <a:spcPts val="3639"/>
                </a:lnSpc>
              </a:pPr>
              <a:r>
                <a:rPr lang="en-US" sz="3200" dirty="0" err="1">
                  <a:solidFill>
                    <a:srgbClr val="FFFFFF"/>
                  </a:solidFill>
                  <a:latin typeface="Sniglet"/>
                </a:rPr>
                <a:t>Конкурси</a:t>
              </a:r>
              <a:endParaRPr lang="en-US" sz="3200" dirty="0">
                <a:solidFill>
                  <a:srgbClr val="FFFFFF"/>
                </a:solidFill>
                <a:latin typeface="Sniglet"/>
              </a:endParaRPr>
            </a:p>
          </p:txBody>
        </p:sp>
      </p:grpSp>
      <p:sp>
        <p:nvSpPr>
          <p:cNvPr id="86" name="Freeform 86"/>
          <p:cNvSpPr/>
          <p:nvPr/>
        </p:nvSpPr>
        <p:spPr>
          <a:xfrm>
            <a:off x="13188642" y="3512964"/>
            <a:ext cx="1911848" cy="417595"/>
          </a:xfrm>
          <a:custGeom>
            <a:avLst/>
            <a:gdLst/>
            <a:ahLst/>
            <a:cxnLst/>
            <a:rect l="l" t="t" r="r" b="b"/>
            <a:pathLst>
              <a:path w="1911848" h="417595">
                <a:moveTo>
                  <a:pt x="0" y="0"/>
                </a:moveTo>
                <a:lnTo>
                  <a:pt x="1911848" y="0"/>
                </a:lnTo>
                <a:lnTo>
                  <a:pt x="1911848" y="417595"/>
                </a:lnTo>
                <a:lnTo>
                  <a:pt x="0" y="417595"/>
                </a:lnTo>
                <a:lnTo>
                  <a:pt x="0" y="0"/>
                </a:lnTo>
                <a:close/>
              </a:path>
            </a:pathLst>
          </a:custGeom>
          <a:blipFill>
            <a:blip r:embed="rId8">
              <a:extLst>
                <a:ext uri="{96DAC541-7B7A-43D3-8B79-37D633B846F1}">
                  <asvg:svgBlip xmlns="" xmlns:asvg="http://schemas.microsoft.com/office/drawing/2016/SVG/main" r:embed="rId9"/>
                </a:ext>
              </a:extLst>
            </a:blip>
            <a:stretch>
              <a:fillRect t="-112263"/>
            </a:stretch>
          </a:blipFill>
        </p:spPr>
      </p:sp>
      <p:sp>
        <p:nvSpPr>
          <p:cNvPr id="87" name="Freeform 87"/>
          <p:cNvSpPr/>
          <p:nvPr/>
        </p:nvSpPr>
        <p:spPr>
          <a:xfrm rot="1255237">
            <a:off x="2000453" y="8034146"/>
            <a:ext cx="1180043" cy="812600"/>
          </a:xfrm>
          <a:custGeom>
            <a:avLst/>
            <a:gdLst/>
            <a:ahLst/>
            <a:cxnLst/>
            <a:rect l="l" t="t" r="r" b="b"/>
            <a:pathLst>
              <a:path w="1180043" h="812600">
                <a:moveTo>
                  <a:pt x="0" y="0"/>
                </a:moveTo>
                <a:lnTo>
                  <a:pt x="1180043" y="0"/>
                </a:lnTo>
                <a:lnTo>
                  <a:pt x="1180043" y="812601"/>
                </a:lnTo>
                <a:lnTo>
                  <a:pt x="0" y="812601"/>
                </a:lnTo>
                <a:lnTo>
                  <a:pt x="0" y="0"/>
                </a:lnTo>
                <a:close/>
              </a:path>
            </a:pathLst>
          </a:custGeom>
          <a:blipFill>
            <a:blip r:embed="rId10"/>
            <a:stretch>
              <a:fillRect t="-62571" r="-193516" b="-197067"/>
            </a:stretch>
          </a:blipFill>
        </p:spPr>
      </p:sp>
      <p:sp>
        <p:nvSpPr>
          <p:cNvPr id="88" name="Freeform 88"/>
          <p:cNvSpPr/>
          <p:nvPr/>
        </p:nvSpPr>
        <p:spPr>
          <a:xfrm rot="-298565" flipH="1">
            <a:off x="2922282" y="8357140"/>
            <a:ext cx="728793" cy="501861"/>
          </a:xfrm>
          <a:custGeom>
            <a:avLst/>
            <a:gdLst/>
            <a:ahLst/>
            <a:cxnLst/>
            <a:rect l="l" t="t" r="r" b="b"/>
            <a:pathLst>
              <a:path w="728793" h="501861">
                <a:moveTo>
                  <a:pt x="728794" y="0"/>
                </a:moveTo>
                <a:lnTo>
                  <a:pt x="0" y="0"/>
                </a:lnTo>
                <a:lnTo>
                  <a:pt x="0" y="501861"/>
                </a:lnTo>
                <a:lnTo>
                  <a:pt x="728794" y="501861"/>
                </a:lnTo>
                <a:lnTo>
                  <a:pt x="728794" y="0"/>
                </a:lnTo>
                <a:close/>
              </a:path>
            </a:pathLst>
          </a:custGeom>
          <a:blipFill>
            <a:blip r:embed="rId10"/>
            <a:stretch>
              <a:fillRect t="-62571" r="-193516" b="-197067"/>
            </a:stretch>
          </a:blipFill>
        </p:spPr>
      </p:sp>
      <p:sp>
        <p:nvSpPr>
          <p:cNvPr id="89" name="Freeform 89"/>
          <p:cNvSpPr/>
          <p:nvPr/>
        </p:nvSpPr>
        <p:spPr>
          <a:xfrm>
            <a:off x="7232152" y="8326478"/>
            <a:ext cx="1911848" cy="417595"/>
          </a:xfrm>
          <a:custGeom>
            <a:avLst/>
            <a:gdLst/>
            <a:ahLst/>
            <a:cxnLst/>
            <a:rect l="l" t="t" r="r" b="b"/>
            <a:pathLst>
              <a:path w="1911848" h="417595">
                <a:moveTo>
                  <a:pt x="0" y="0"/>
                </a:moveTo>
                <a:lnTo>
                  <a:pt x="1911848" y="0"/>
                </a:lnTo>
                <a:lnTo>
                  <a:pt x="1911848" y="417595"/>
                </a:lnTo>
                <a:lnTo>
                  <a:pt x="0" y="417595"/>
                </a:lnTo>
                <a:lnTo>
                  <a:pt x="0" y="0"/>
                </a:lnTo>
                <a:close/>
              </a:path>
            </a:pathLst>
          </a:custGeom>
          <a:blipFill>
            <a:blip r:embed="rId8">
              <a:extLst>
                <a:ext uri="{96DAC541-7B7A-43D3-8B79-37D633B846F1}">
                  <asvg:svgBlip xmlns="" xmlns:asvg="http://schemas.microsoft.com/office/drawing/2016/SVG/main" r:embed="rId9"/>
                </a:ext>
              </a:extLst>
            </a:blip>
            <a:stretch>
              <a:fillRect t="-112263"/>
            </a:stretch>
          </a:blipFill>
        </p:spPr>
      </p:sp>
      <p:grpSp>
        <p:nvGrpSpPr>
          <p:cNvPr id="90" name="Group 90"/>
          <p:cNvGrpSpPr/>
          <p:nvPr/>
        </p:nvGrpSpPr>
        <p:grpSpPr>
          <a:xfrm>
            <a:off x="594866" y="1690137"/>
            <a:ext cx="1232729" cy="7134324"/>
            <a:chOff x="0" y="0"/>
            <a:chExt cx="1643639" cy="9512432"/>
          </a:xfrm>
        </p:grpSpPr>
        <p:sp>
          <p:nvSpPr>
            <p:cNvPr id="91" name="TextBox 91"/>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2" name="TextBox 92"/>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3" name="TextBox 93"/>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4" name="TextBox 94"/>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5" name="TextBox 95"/>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6" name="TextBox 96"/>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7" name="TextBox 97"/>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8" name="TextBox 98"/>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9" name="TextBox 99"/>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grpSp>
        <p:nvGrpSpPr>
          <p:cNvPr id="100" name="Group 100"/>
          <p:cNvGrpSpPr/>
          <p:nvPr/>
        </p:nvGrpSpPr>
        <p:grpSpPr>
          <a:xfrm>
            <a:off x="3715023" y="1698847"/>
            <a:ext cx="10200281" cy="1543050"/>
            <a:chOff x="0" y="0"/>
            <a:chExt cx="2686494" cy="406400"/>
          </a:xfrm>
        </p:grpSpPr>
        <p:sp>
          <p:nvSpPr>
            <p:cNvPr id="101" name="Freeform 101"/>
            <p:cNvSpPr/>
            <p:nvPr/>
          </p:nvSpPr>
          <p:spPr>
            <a:xfrm>
              <a:off x="0" y="0"/>
              <a:ext cx="2686494" cy="406400"/>
            </a:xfrm>
            <a:custGeom>
              <a:avLst/>
              <a:gdLst/>
              <a:ahLst/>
              <a:cxnLst/>
              <a:rect l="l" t="t" r="r" b="b"/>
              <a:pathLst>
                <a:path w="2686494" h="406400">
                  <a:moveTo>
                    <a:pt x="75899" y="0"/>
                  </a:moveTo>
                  <a:lnTo>
                    <a:pt x="2610595" y="0"/>
                  </a:lnTo>
                  <a:cubicBezTo>
                    <a:pt x="2652513" y="0"/>
                    <a:pt x="2686494" y="33981"/>
                    <a:pt x="2686494" y="75899"/>
                  </a:cubicBezTo>
                  <a:lnTo>
                    <a:pt x="2686494" y="330501"/>
                  </a:lnTo>
                  <a:cubicBezTo>
                    <a:pt x="2686494" y="372419"/>
                    <a:pt x="2652513" y="406400"/>
                    <a:pt x="2610595" y="406400"/>
                  </a:cubicBezTo>
                  <a:lnTo>
                    <a:pt x="75899" y="406400"/>
                  </a:lnTo>
                  <a:cubicBezTo>
                    <a:pt x="33981" y="406400"/>
                    <a:pt x="0" y="372419"/>
                    <a:pt x="0" y="330501"/>
                  </a:cubicBezTo>
                  <a:lnTo>
                    <a:pt x="0" y="75899"/>
                  </a:lnTo>
                  <a:cubicBezTo>
                    <a:pt x="0" y="33981"/>
                    <a:pt x="33981" y="0"/>
                    <a:pt x="75899" y="0"/>
                  </a:cubicBezTo>
                  <a:close/>
                </a:path>
              </a:pathLst>
            </a:custGeom>
            <a:solidFill>
              <a:srgbClr val="FFCF91"/>
            </a:solidFill>
            <a:ln w="47625">
              <a:solidFill>
                <a:srgbClr val="E76262"/>
              </a:solidFill>
            </a:ln>
          </p:spPr>
        </p:sp>
        <p:sp>
          <p:nvSpPr>
            <p:cNvPr id="102" name="TextBox 102"/>
            <p:cNvSpPr txBox="1"/>
            <p:nvPr/>
          </p:nvSpPr>
          <p:spPr>
            <a:xfrm>
              <a:off x="0" y="33846"/>
              <a:ext cx="2654072" cy="339216"/>
            </a:xfrm>
            <a:prstGeom prst="rect">
              <a:avLst/>
            </a:prstGeom>
          </p:spPr>
          <p:txBody>
            <a:bodyPr lIns="50800" tIns="50800" rIns="50800" bIns="50800" rtlCol="0" anchor="ctr"/>
            <a:lstStyle/>
            <a:p>
              <a:pPr algn="ctr">
                <a:lnSpc>
                  <a:spcPts val="5459"/>
                </a:lnSpc>
              </a:pPr>
              <a:r>
                <a:rPr lang="en-US" sz="3899" dirty="0" err="1">
                  <a:solidFill>
                    <a:srgbClr val="496D63"/>
                  </a:solidFill>
                  <a:latin typeface="Sniglet"/>
                </a:rPr>
                <a:t>Хочеш</a:t>
              </a:r>
              <a:r>
                <a:rPr lang="en-US" sz="3899" dirty="0">
                  <a:solidFill>
                    <a:srgbClr val="496D63"/>
                  </a:solidFill>
                  <a:latin typeface="Sniglet"/>
                </a:rPr>
                <a:t> </a:t>
              </a:r>
              <a:r>
                <a:rPr lang="en-US" sz="3899" dirty="0" err="1">
                  <a:solidFill>
                    <a:srgbClr val="496D63"/>
                  </a:solidFill>
                  <a:latin typeface="Sniglet"/>
                </a:rPr>
                <a:t>бути</a:t>
              </a:r>
              <a:r>
                <a:rPr lang="en-US" sz="3899" dirty="0">
                  <a:solidFill>
                    <a:srgbClr val="496D63"/>
                  </a:solidFill>
                  <a:latin typeface="Sniglet"/>
                </a:rPr>
                <a:t> </a:t>
              </a:r>
              <a:r>
                <a:rPr lang="en-US" sz="3899" dirty="0" err="1">
                  <a:solidFill>
                    <a:srgbClr val="496D63"/>
                  </a:solidFill>
                  <a:latin typeface="Sniglet"/>
                </a:rPr>
                <a:t>переможцем</a:t>
              </a:r>
              <a:r>
                <a:rPr lang="en-US" sz="3899" dirty="0">
                  <a:solidFill>
                    <a:srgbClr val="496D63"/>
                  </a:solidFill>
                  <a:latin typeface="Sniglet"/>
                </a:rPr>
                <a:t> - </a:t>
              </a:r>
              <a:r>
                <a:rPr lang="en-US" sz="3899" dirty="0" err="1">
                  <a:solidFill>
                    <a:srgbClr val="496D63"/>
                  </a:solidFill>
                  <a:latin typeface="Sniglet"/>
                </a:rPr>
                <a:t>будь</a:t>
              </a:r>
              <a:r>
                <a:rPr lang="en-US" sz="3899" dirty="0">
                  <a:solidFill>
                    <a:srgbClr val="496D63"/>
                  </a:solidFill>
                  <a:latin typeface="Sniglet"/>
                </a:rPr>
                <a:t> </a:t>
              </a:r>
              <a:r>
                <a:rPr lang="en-US" sz="3899" dirty="0" err="1">
                  <a:solidFill>
                    <a:srgbClr val="496D63"/>
                  </a:solidFill>
                  <a:latin typeface="Sniglet"/>
                </a:rPr>
                <a:t>ним</a:t>
              </a:r>
              <a:r>
                <a:rPr lang="en-US" sz="3899" dirty="0">
                  <a:solidFill>
                    <a:srgbClr val="496D63"/>
                  </a:solidFill>
                  <a:latin typeface="Sniglet"/>
                </a:rPr>
                <a:t>!</a:t>
              </a:r>
            </a:p>
          </p:txBody>
        </p:sp>
      </p:gr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sp>
        <p:nvSpPr>
          <p:cNvPr id="2" name="Freeform 2"/>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 xmlns:asvg="http://schemas.microsoft.com/office/drawing/2016/SVG/main" r:embed="rId3"/>
                </a:ext>
              </a:extLst>
            </a:blip>
            <a:stretch>
              <a:fillRect r="-90379" b="-3737"/>
            </a:stretch>
          </a:blipFill>
        </p:spPr>
      </p:sp>
      <p:sp>
        <p:nvSpPr>
          <p:cNvPr id="3" name="Freeform 3"/>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 xmlns:asvg="http://schemas.microsoft.com/office/drawing/2016/SVG/main" r:embed="rId3"/>
                </a:ext>
              </a:extLst>
            </a:blip>
            <a:stretch>
              <a:fillRect l="-90379" t="-3737"/>
            </a:stretch>
          </a:blipFill>
        </p:spPr>
      </p:sp>
      <p:grpSp>
        <p:nvGrpSpPr>
          <p:cNvPr id="4" name="Group 4"/>
          <p:cNvGrpSpPr/>
          <p:nvPr/>
        </p:nvGrpSpPr>
        <p:grpSpPr>
          <a:xfrm>
            <a:off x="15256948" y="1331671"/>
            <a:ext cx="2186870" cy="1191585"/>
            <a:chOff x="0" y="0"/>
            <a:chExt cx="2915827" cy="1588780"/>
          </a:xfrm>
        </p:grpSpPr>
        <p:grpSp>
          <p:nvGrpSpPr>
            <p:cNvPr id="5" name="Group 5"/>
            <p:cNvGrpSpPr/>
            <p:nvPr/>
          </p:nvGrpSpPr>
          <p:grpSpPr>
            <a:xfrm>
              <a:off x="0" y="0"/>
              <a:ext cx="2915827" cy="1588780"/>
              <a:chOff x="0" y="0"/>
              <a:chExt cx="595553" cy="324506"/>
            </a:xfrm>
          </p:grpSpPr>
          <p:sp>
            <p:nvSpPr>
              <p:cNvPr id="6" name="Freeform 6"/>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7" name="TextBox 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8" name="Group 8"/>
            <p:cNvGrpSpPr/>
            <p:nvPr/>
          </p:nvGrpSpPr>
          <p:grpSpPr>
            <a:xfrm>
              <a:off x="135707" y="117213"/>
              <a:ext cx="2664410" cy="1354354"/>
              <a:chOff x="0" y="0"/>
              <a:chExt cx="544201" cy="276625"/>
            </a:xfrm>
          </p:grpSpPr>
          <p:sp>
            <p:nvSpPr>
              <p:cNvPr id="9" name="Freeform 9"/>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10" name="TextBox 1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1" name="Group 11"/>
          <p:cNvGrpSpPr/>
          <p:nvPr/>
        </p:nvGrpSpPr>
        <p:grpSpPr>
          <a:xfrm>
            <a:off x="15256948" y="2618086"/>
            <a:ext cx="2186870" cy="1191585"/>
            <a:chOff x="0" y="0"/>
            <a:chExt cx="2915827" cy="1588780"/>
          </a:xfrm>
        </p:grpSpPr>
        <p:grpSp>
          <p:nvGrpSpPr>
            <p:cNvPr id="12" name="Group 12"/>
            <p:cNvGrpSpPr/>
            <p:nvPr/>
          </p:nvGrpSpPr>
          <p:grpSpPr>
            <a:xfrm>
              <a:off x="0" y="0"/>
              <a:ext cx="2915827" cy="1588780"/>
              <a:chOff x="0" y="0"/>
              <a:chExt cx="595553" cy="324506"/>
            </a:xfrm>
          </p:grpSpPr>
          <p:sp>
            <p:nvSpPr>
              <p:cNvPr id="13" name="Freeform 13"/>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14" name="TextBox 1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5" name="Group 15"/>
            <p:cNvGrpSpPr/>
            <p:nvPr/>
          </p:nvGrpSpPr>
          <p:grpSpPr>
            <a:xfrm>
              <a:off x="135707" y="117213"/>
              <a:ext cx="2664410" cy="1354354"/>
              <a:chOff x="0" y="0"/>
              <a:chExt cx="544201" cy="276625"/>
            </a:xfrm>
          </p:grpSpPr>
          <p:sp>
            <p:nvSpPr>
              <p:cNvPr id="16" name="Freeform 16"/>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8" name="Group 18"/>
          <p:cNvGrpSpPr/>
          <p:nvPr/>
        </p:nvGrpSpPr>
        <p:grpSpPr>
          <a:xfrm>
            <a:off x="15256948" y="3904921"/>
            <a:ext cx="2186870" cy="1191585"/>
            <a:chOff x="0" y="0"/>
            <a:chExt cx="2915827" cy="1588780"/>
          </a:xfrm>
        </p:grpSpPr>
        <p:grpSp>
          <p:nvGrpSpPr>
            <p:cNvPr id="19" name="Group 19"/>
            <p:cNvGrpSpPr/>
            <p:nvPr/>
          </p:nvGrpSpPr>
          <p:grpSpPr>
            <a:xfrm>
              <a:off x="0" y="0"/>
              <a:ext cx="2915827" cy="1588780"/>
              <a:chOff x="0" y="0"/>
              <a:chExt cx="595553" cy="324506"/>
            </a:xfrm>
          </p:grpSpPr>
          <p:sp>
            <p:nvSpPr>
              <p:cNvPr id="20" name="Freeform 20"/>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21" name="TextBox 2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2" name="Group 22"/>
            <p:cNvGrpSpPr/>
            <p:nvPr/>
          </p:nvGrpSpPr>
          <p:grpSpPr>
            <a:xfrm>
              <a:off x="135707" y="117213"/>
              <a:ext cx="2664410" cy="1354354"/>
              <a:chOff x="0" y="0"/>
              <a:chExt cx="544201" cy="276625"/>
            </a:xfrm>
          </p:grpSpPr>
          <p:sp>
            <p:nvSpPr>
              <p:cNvPr id="23" name="Freeform 2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5" name="Group 25"/>
          <p:cNvGrpSpPr/>
          <p:nvPr/>
        </p:nvGrpSpPr>
        <p:grpSpPr>
          <a:xfrm>
            <a:off x="15256948" y="5190915"/>
            <a:ext cx="2186870" cy="1191585"/>
            <a:chOff x="0" y="0"/>
            <a:chExt cx="2915827" cy="1588780"/>
          </a:xfrm>
        </p:grpSpPr>
        <p:grpSp>
          <p:nvGrpSpPr>
            <p:cNvPr id="26" name="Group 26"/>
            <p:cNvGrpSpPr/>
            <p:nvPr/>
          </p:nvGrpSpPr>
          <p:grpSpPr>
            <a:xfrm>
              <a:off x="0" y="0"/>
              <a:ext cx="2915827" cy="1588780"/>
              <a:chOff x="0" y="0"/>
              <a:chExt cx="595553" cy="324506"/>
            </a:xfrm>
          </p:grpSpPr>
          <p:sp>
            <p:nvSpPr>
              <p:cNvPr id="27" name="Freeform 27"/>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28" name="TextBox 2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9" name="Group 29"/>
            <p:cNvGrpSpPr/>
            <p:nvPr/>
          </p:nvGrpSpPr>
          <p:grpSpPr>
            <a:xfrm>
              <a:off x="135707" y="117213"/>
              <a:ext cx="2664410" cy="1354354"/>
              <a:chOff x="0" y="0"/>
              <a:chExt cx="544201" cy="276625"/>
            </a:xfrm>
          </p:grpSpPr>
          <p:sp>
            <p:nvSpPr>
              <p:cNvPr id="30" name="Freeform 30"/>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31" name="TextBox 3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2" name="Group 32"/>
          <p:cNvGrpSpPr/>
          <p:nvPr/>
        </p:nvGrpSpPr>
        <p:grpSpPr>
          <a:xfrm>
            <a:off x="15256948" y="6477329"/>
            <a:ext cx="2186870" cy="1191585"/>
            <a:chOff x="0" y="0"/>
            <a:chExt cx="2915827" cy="1588780"/>
          </a:xfrm>
        </p:grpSpPr>
        <p:grpSp>
          <p:nvGrpSpPr>
            <p:cNvPr id="33" name="Group 33"/>
            <p:cNvGrpSpPr/>
            <p:nvPr/>
          </p:nvGrpSpPr>
          <p:grpSpPr>
            <a:xfrm>
              <a:off x="0" y="0"/>
              <a:ext cx="2915827" cy="1588780"/>
              <a:chOff x="0" y="0"/>
              <a:chExt cx="595553" cy="324506"/>
            </a:xfrm>
          </p:grpSpPr>
          <p:sp>
            <p:nvSpPr>
              <p:cNvPr id="34" name="Freeform 34"/>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35" name="TextBox 3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6" name="Group 36"/>
            <p:cNvGrpSpPr/>
            <p:nvPr/>
          </p:nvGrpSpPr>
          <p:grpSpPr>
            <a:xfrm>
              <a:off x="135707" y="117213"/>
              <a:ext cx="2664410" cy="1354354"/>
              <a:chOff x="0" y="0"/>
              <a:chExt cx="544201" cy="276625"/>
            </a:xfrm>
          </p:grpSpPr>
          <p:sp>
            <p:nvSpPr>
              <p:cNvPr id="37" name="Freeform 37"/>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38" name="TextBox 3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9" name="Group 39"/>
          <p:cNvGrpSpPr/>
          <p:nvPr/>
        </p:nvGrpSpPr>
        <p:grpSpPr>
          <a:xfrm>
            <a:off x="15256948" y="7763743"/>
            <a:ext cx="2186870" cy="1191585"/>
            <a:chOff x="0" y="0"/>
            <a:chExt cx="2915827" cy="1588780"/>
          </a:xfrm>
        </p:grpSpPr>
        <p:grpSp>
          <p:nvGrpSpPr>
            <p:cNvPr id="40" name="Group 40"/>
            <p:cNvGrpSpPr/>
            <p:nvPr/>
          </p:nvGrpSpPr>
          <p:grpSpPr>
            <a:xfrm>
              <a:off x="0" y="0"/>
              <a:ext cx="2915827" cy="1588780"/>
              <a:chOff x="0" y="0"/>
              <a:chExt cx="595553" cy="324506"/>
            </a:xfrm>
          </p:grpSpPr>
          <p:sp>
            <p:nvSpPr>
              <p:cNvPr id="41" name="Freeform 41"/>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42" name="TextBox 42"/>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43" name="Group 43"/>
            <p:cNvGrpSpPr/>
            <p:nvPr/>
          </p:nvGrpSpPr>
          <p:grpSpPr>
            <a:xfrm>
              <a:off x="135707" y="117213"/>
              <a:ext cx="2664410" cy="1354354"/>
              <a:chOff x="0" y="0"/>
              <a:chExt cx="544201" cy="276625"/>
            </a:xfrm>
          </p:grpSpPr>
          <p:sp>
            <p:nvSpPr>
              <p:cNvPr id="44" name="Freeform 44"/>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45" name="TextBox 4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sp>
        <p:nvSpPr>
          <p:cNvPr id="46" name="Freeform 46"/>
          <p:cNvSpPr/>
          <p:nvPr/>
        </p:nvSpPr>
        <p:spPr>
          <a:xfrm rot="5400000">
            <a:off x="13111944" y="4512960"/>
            <a:ext cx="7623658" cy="1261080"/>
          </a:xfrm>
          <a:custGeom>
            <a:avLst/>
            <a:gdLst/>
            <a:ahLst/>
            <a:cxnLst/>
            <a:rect l="l" t="t" r="r" b="b"/>
            <a:pathLst>
              <a:path w="7623658" h="1261080">
                <a:moveTo>
                  <a:pt x="0" y="0"/>
                </a:moveTo>
                <a:lnTo>
                  <a:pt x="7623658" y="0"/>
                </a:lnTo>
                <a:lnTo>
                  <a:pt x="7623658" y="1261080"/>
                </a:lnTo>
                <a:lnTo>
                  <a:pt x="0" y="1261080"/>
                </a:lnTo>
                <a:lnTo>
                  <a:pt x="0" y="0"/>
                </a:lnTo>
                <a:close/>
              </a:path>
            </a:pathLst>
          </a:custGeom>
          <a:blipFill>
            <a:blip r:embed="rId4"/>
            <a:stretch>
              <a:fillRect/>
            </a:stretch>
          </a:blipFill>
        </p:spPr>
      </p:sp>
      <p:grpSp>
        <p:nvGrpSpPr>
          <p:cNvPr id="47" name="Group 47"/>
          <p:cNvGrpSpPr/>
          <p:nvPr/>
        </p:nvGrpSpPr>
        <p:grpSpPr>
          <a:xfrm>
            <a:off x="661541" y="1470992"/>
            <a:ext cx="1232729" cy="7134324"/>
            <a:chOff x="0" y="0"/>
            <a:chExt cx="1643639" cy="9512432"/>
          </a:xfrm>
        </p:grpSpPr>
        <p:sp>
          <p:nvSpPr>
            <p:cNvPr id="48" name="TextBox 48"/>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9" name="TextBox 49"/>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0" name="TextBox 50"/>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1" name="TextBox 51"/>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2" name="TextBox 52"/>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3" name="TextBox 53"/>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4" name="TextBox 54"/>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5" name="TextBox 55"/>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6" name="TextBox 56"/>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57" name="Freeform 57"/>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5"/>
            <a:stretch>
              <a:fillRect/>
            </a:stretch>
          </a:blipFill>
        </p:spPr>
      </p:sp>
      <p:grpSp>
        <p:nvGrpSpPr>
          <p:cNvPr id="58" name="Group 58"/>
          <p:cNvGrpSpPr/>
          <p:nvPr/>
        </p:nvGrpSpPr>
        <p:grpSpPr>
          <a:xfrm>
            <a:off x="1540290" y="1622751"/>
            <a:ext cx="263115" cy="263115"/>
            <a:chOff x="0" y="0"/>
            <a:chExt cx="812800" cy="812800"/>
          </a:xfrm>
        </p:grpSpPr>
        <p:sp>
          <p:nvSpPr>
            <p:cNvPr id="59" name="Freeform 59"/>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0" name="TextBox 60"/>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1" name="Group 61"/>
          <p:cNvGrpSpPr/>
          <p:nvPr/>
        </p:nvGrpSpPr>
        <p:grpSpPr>
          <a:xfrm>
            <a:off x="1028700" y="743240"/>
            <a:ext cx="15613811" cy="8800520"/>
            <a:chOff x="0" y="0"/>
            <a:chExt cx="4112279" cy="2317832"/>
          </a:xfrm>
        </p:grpSpPr>
        <p:sp>
          <p:nvSpPr>
            <p:cNvPr id="62" name="Freeform 62"/>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63" name="TextBox 63"/>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64" name="Group 64"/>
          <p:cNvGrpSpPr/>
          <p:nvPr/>
        </p:nvGrpSpPr>
        <p:grpSpPr>
          <a:xfrm>
            <a:off x="1540290" y="2470372"/>
            <a:ext cx="263115" cy="263115"/>
            <a:chOff x="0" y="0"/>
            <a:chExt cx="812800" cy="812800"/>
          </a:xfrm>
        </p:grpSpPr>
        <p:sp>
          <p:nvSpPr>
            <p:cNvPr id="65" name="Freeform 6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6" name="TextBox 6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7" name="Group 67"/>
          <p:cNvGrpSpPr/>
          <p:nvPr/>
        </p:nvGrpSpPr>
        <p:grpSpPr>
          <a:xfrm>
            <a:off x="1540290" y="3317993"/>
            <a:ext cx="263115" cy="263115"/>
            <a:chOff x="0" y="0"/>
            <a:chExt cx="812800" cy="812800"/>
          </a:xfrm>
        </p:grpSpPr>
        <p:sp>
          <p:nvSpPr>
            <p:cNvPr id="68" name="Freeform 6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9" name="TextBox 6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0" name="Group 70"/>
          <p:cNvGrpSpPr/>
          <p:nvPr/>
        </p:nvGrpSpPr>
        <p:grpSpPr>
          <a:xfrm>
            <a:off x="1540290" y="4165614"/>
            <a:ext cx="263115" cy="263115"/>
            <a:chOff x="0" y="0"/>
            <a:chExt cx="812800" cy="812800"/>
          </a:xfrm>
        </p:grpSpPr>
        <p:sp>
          <p:nvSpPr>
            <p:cNvPr id="71" name="Freeform 7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2" name="TextBox 7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3" name="Group 73"/>
          <p:cNvGrpSpPr/>
          <p:nvPr/>
        </p:nvGrpSpPr>
        <p:grpSpPr>
          <a:xfrm>
            <a:off x="1540290" y="5013235"/>
            <a:ext cx="263115" cy="263115"/>
            <a:chOff x="0" y="0"/>
            <a:chExt cx="812800" cy="812800"/>
          </a:xfrm>
        </p:grpSpPr>
        <p:sp>
          <p:nvSpPr>
            <p:cNvPr id="74" name="Freeform 7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5" name="TextBox 7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6" name="Group 76"/>
          <p:cNvGrpSpPr/>
          <p:nvPr/>
        </p:nvGrpSpPr>
        <p:grpSpPr>
          <a:xfrm>
            <a:off x="1540290" y="5860856"/>
            <a:ext cx="263115" cy="263115"/>
            <a:chOff x="0" y="0"/>
            <a:chExt cx="812800" cy="812800"/>
          </a:xfrm>
        </p:grpSpPr>
        <p:sp>
          <p:nvSpPr>
            <p:cNvPr id="77" name="Freeform 7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8" name="TextBox 7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9" name="Group 79"/>
          <p:cNvGrpSpPr/>
          <p:nvPr/>
        </p:nvGrpSpPr>
        <p:grpSpPr>
          <a:xfrm>
            <a:off x="1540290" y="6708477"/>
            <a:ext cx="263115" cy="263115"/>
            <a:chOff x="0" y="0"/>
            <a:chExt cx="812800" cy="812800"/>
          </a:xfrm>
        </p:grpSpPr>
        <p:sp>
          <p:nvSpPr>
            <p:cNvPr id="80" name="Freeform 8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1" name="TextBox 8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2" name="Group 82"/>
          <p:cNvGrpSpPr/>
          <p:nvPr/>
        </p:nvGrpSpPr>
        <p:grpSpPr>
          <a:xfrm>
            <a:off x="1540290" y="7556097"/>
            <a:ext cx="263115" cy="263115"/>
            <a:chOff x="0" y="0"/>
            <a:chExt cx="812800" cy="812800"/>
          </a:xfrm>
        </p:grpSpPr>
        <p:sp>
          <p:nvSpPr>
            <p:cNvPr id="83" name="Freeform 8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4" name="TextBox 8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5" name="Group 85"/>
          <p:cNvGrpSpPr/>
          <p:nvPr/>
        </p:nvGrpSpPr>
        <p:grpSpPr>
          <a:xfrm>
            <a:off x="1540290" y="8403718"/>
            <a:ext cx="263115" cy="263115"/>
            <a:chOff x="0" y="0"/>
            <a:chExt cx="812800" cy="812800"/>
          </a:xfrm>
        </p:grpSpPr>
        <p:sp>
          <p:nvSpPr>
            <p:cNvPr id="86" name="Freeform 8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7" name="TextBox 8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sp>
        <p:nvSpPr>
          <p:cNvPr id="88" name="Freeform 88"/>
          <p:cNvSpPr/>
          <p:nvPr/>
        </p:nvSpPr>
        <p:spPr>
          <a:xfrm>
            <a:off x="1894270" y="478245"/>
            <a:ext cx="3345356" cy="1276064"/>
          </a:xfrm>
          <a:custGeom>
            <a:avLst/>
            <a:gdLst/>
            <a:ahLst/>
            <a:cxnLst/>
            <a:rect l="l" t="t" r="r" b="b"/>
            <a:pathLst>
              <a:path w="3345356" h="1276064">
                <a:moveTo>
                  <a:pt x="0" y="0"/>
                </a:moveTo>
                <a:lnTo>
                  <a:pt x="3345357" y="0"/>
                </a:lnTo>
                <a:lnTo>
                  <a:pt x="3345357" y="1276064"/>
                </a:lnTo>
                <a:lnTo>
                  <a:pt x="0" y="1276064"/>
                </a:lnTo>
                <a:lnTo>
                  <a:pt x="0" y="0"/>
                </a:lnTo>
                <a:close/>
              </a:path>
            </a:pathLst>
          </a:custGeom>
          <a:blipFill>
            <a:blip r:embed="rId6"/>
            <a:stretch>
              <a:fillRect/>
            </a:stretch>
          </a:blipFill>
        </p:spPr>
      </p:sp>
      <p:sp>
        <p:nvSpPr>
          <p:cNvPr id="89" name="Freeform 89"/>
          <p:cNvSpPr/>
          <p:nvPr/>
        </p:nvSpPr>
        <p:spPr>
          <a:xfrm>
            <a:off x="2060266" y="1978543"/>
            <a:ext cx="5618089" cy="2470670"/>
          </a:xfrm>
          <a:custGeom>
            <a:avLst/>
            <a:gdLst/>
            <a:ahLst/>
            <a:cxnLst/>
            <a:rect l="l" t="t" r="r" b="b"/>
            <a:pathLst>
              <a:path w="5618089" h="2470670">
                <a:moveTo>
                  <a:pt x="0" y="0"/>
                </a:moveTo>
                <a:lnTo>
                  <a:pt x="5618089" y="0"/>
                </a:lnTo>
                <a:lnTo>
                  <a:pt x="5618089" y="2470670"/>
                </a:lnTo>
                <a:lnTo>
                  <a:pt x="0" y="2470670"/>
                </a:lnTo>
                <a:lnTo>
                  <a:pt x="0" y="0"/>
                </a:lnTo>
                <a:close/>
              </a:path>
            </a:pathLst>
          </a:custGeom>
          <a:blipFill>
            <a:blip r:embed="rId7"/>
            <a:stretch>
              <a:fillRect/>
            </a:stretch>
          </a:blipFill>
        </p:spPr>
      </p:sp>
      <p:sp>
        <p:nvSpPr>
          <p:cNvPr id="90" name="Freeform 90"/>
          <p:cNvSpPr/>
          <p:nvPr/>
        </p:nvSpPr>
        <p:spPr>
          <a:xfrm>
            <a:off x="7997454" y="835842"/>
            <a:ext cx="8645057" cy="786909"/>
          </a:xfrm>
          <a:custGeom>
            <a:avLst/>
            <a:gdLst/>
            <a:ahLst/>
            <a:cxnLst/>
            <a:rect l="l" t="t" r="r" b="b"/>
            <a:pathLst>
              <a:path w="8645057" h="786909">
                <a:moveTo>
                  <a:pt x="0" y="0"/>
                </a:moveTo>
                <a:lnTo>
                  <a:pt x="8645057" y="0"/>
                </a:lnTo>
                <a:lnTo>
                  <a:pt x="8645057" y="786909"/>
                </a:lnTo>
                <a:lnTo>
                  <a:pt x="0" y="786909"/>
                </a:lnTo>
                <a:lnTo>
                  <a:pt x="0" y="0"/>
                </a:lnTo>
                <a:close/>
              </a:path>
            </a:pathLst>
          </a:custGeom>
          <a:blipFill>
            <a:blip r:embed="rId8"/>
            <a:stretch>
              <a:fillRect b="-6115"/>
            </a:stretch>
          </a:blipFill>
        </p:spPr>
      </p:sp>
      <p:sp>
        <p:nvSpPr>
          <p:cNvPr id="91" name="Freeform 91"/>
          <p:cNvSpPr/>
          <p:nvPr/>
        </p:nvSpPr>
        <p:spPr>
          <a:xfrm>
            <a:off x="8461133" y="1978543"/>
            <a:ext cx="7889250" cy="894941"/>
          </a:xfrm>
          <a:custGeom>
            <a:avLst/>
            <a:gdLst/>
            <a:ahLst/>
            <a:cxnLst/>
            <a:rect l="l" t="t" r="r" b="b"/>
            <a:pathLst>
              <a:path w="7889250" h="894941">
                <a:moveTo>
                  <a:pt x="0" y="0"/>
                </a:moveTo>
                <a:lnTo>
                  <a:pt x="7889250" y="0"/>
                </a:lnTo>
                <a:lnTo>
                  <a:pt x="7889250" y="894941"/>
                </a:lnTo>
                <a:lnTo>
                  <a:pt x="0" y="894941"/>
                </a:lnTo>
                <a:lnTo>
                  <a:pt x="0" y="0"/>
                </a:lnTo>
                <a:close/>
              </a:path>
            </a:pathLst>
          </a:custGeom>
          <a:blipFill>
            <a:blip r:embed="rId9"/>
            <a:stretch>
              <a:fillRect/>
            </a:stretch>
          </a:blipFill>
        </p:spPr>
      </p:sp>
      <p:sp>
        <p:nvSpPr>
          <p:cNvPr id="92" name="Freeform 92"/>
          <p:cNvSpPr/>
          <p:nvPr/>
        </p:nvSpPr>
        <p:spPr>
          <a:xfrm>
            <a:off x="13066175" y="2618086"/>
            <a:ext cx="1954893" cy="1835580"/>
          </a:xfrm>
          <a:custGeom>
            <a:avLst/>
            <a:gdLst/>
            <a:ahLst/>
            <a:cxnLst/>
            <a:rect l="l" t="t" r="r" b="b"/>
            <a:pathLst>
              <a:path w="1954893" h="1835580">
                <a:moveTo>
                  <a:pt x="0" y="0"/>
                </a:moveTo>
                <a:lnTo>
                  <a:pt x="1954893" y="0"/>
                </a:lnTo>
                <a:lnTo>
                  <a:pt x="1954893" y="1835580"/>
                </a:lnTo>
                <a:lnTo>
                  <a:pt x="0" y="1835580"/>
                </a:lnTo>
                <a:lnTo>
                  <a:pt x="0" y="0"/>
                </a:lnTo>
                <a:close/>
              </a:path>
            </a:pathLst>
          </a:custGeom>
          <a:blipFill>
            <a:blip r:embed="rId10"/>
            <a:stretch>
              <a:fillRect/>
            </a:stretch>
          </a:blipFill>
        </p:spPr>
      </p:sp>
      <p:sp>
        <p:nvSpPr>
          <p:cNvPr id="93" name="Freeform 93"/>
          <p:cNvSpPr/>
          <p:nvPr/>
        </p:nvSpPr>
        <p:spPr>
          <a:xfrm>
            <a:off x="8324953" y="4500714"/>
            <a:ext cx="7990058" cy="830650"/>
          </a:xfrm>
          <a:custGeom>
            <a:avLst/>
            <a:gdLst/>
            <a:ahLst/>
            <a:cxnLst/>
            <a:rect l="l" t="t" r="r" b="b"/>
            <a:pathLst>
              <a:path w="7990058" h="830650">
                <a:moveTo>
                  <a:pt x="0" y="0"/>
                </a:moveTo>
                <a:lnTo>
                  <a:pt x="7990059" y="0"/>
                </a:lnTo>
                <a:lnTo>
                  <a:pt x="7990059" y="830649"/>
                </a:lnTo>
                <a:lnTo>
                  <a:pt x="0" y="830649"/>
                </a:lnTo>
                <a:lnTo>
                  <a:pt x="0" y="0"/>
                </a:lnTo>
                <a:close/>
              </a:path>
            </a:pathLst>
          </a:custGeom>
          <a:blipFill>
            <a:blip r:embed="rId11"/>
            <a:stretch>
              <a:fillRect/>
            </a:stretch>
          </a:blipFill>
        </p:spPr>
      </p:sp>
      <p:sp>
        <p:nvSpPr>
          <p:cNvPr id="94" name="Freeform 94"/>
          <p:cNvSpPr/>
          <p:nvPr/>
        </p:nvSpPr>
        <p:spPr>
          <a:xfrm>
            <a:off x="14005957" y="5013235"/>
            <a:ext cx="2030222" cy="1855678"/>
          </a:xfrm>
          <a:custGeom>
            <a:avLst/>
            <a:gdLst/>
            <a:ahLst/>
            <a:cxnLst/>
            <a:rect l="l" t="t" r="r" b="b"/>
            <a:pathLst>
              <a:path w="2030222" h="1855678">
                <a:moveTo>
                  <a:pt x="0" y="0"/>
                </a:moveTo>
                <a:lnTo>
                  <a:pt x="2030222" y="0"/>
                </a:lnTo>
                <a:lnTo>
                  <a:pt x="2030222" y="1855678"/>
                </a:lnTo>
                <a:lnTo>
                  <a:pt x="0" y="1855678"/>
                </a:lnTo>
                <a:lnTo>
                  <a:pt x="0" y="0"/>
                </a:lnTo>
                <a:close/>
              </a:path>
            </a:pathLst>
          </a:custGeom>
          <a:blipFill>
            <a:blip r:embed="rId12"/>
            <a:stretch>
              <a:fillRect/>
            </a:stretch>
          </a:blipFill>
        </p:spPr>
      </p:sp>
      <p:sp>
        <p:nvSpPr>
          <p:cNvPr id="95" name="Freeform 95"/>
          <p:cNvSpPr/>
          <p:nvPr/>
        </p:nvSpPr>
        <p:spPr>
          <a:xfrm>
            <a:off x="9199050" y="6937919"/>
            <a:ext cx="6837129" cy="881293"/>
          </a:xfrm>
          <a:custGeom>
            <a:avLst/>
            <a:gdLst/>
            <a:ahLst/>
            <a:cxnLst/>
            <a:rect l="l" t="t" r="r" b="b"/>
            <a:pathLst>
              <a:path w="6837129" h="881293">
                <a:moveTo>
                  <a:pt x="0" y="0"/>
                </a:moveTo>
                <a:lnTo>
                  <a:pt x="6837129" y="0"/>
                </a:lnTo>
                <a:lnTo>
                  <a:pt x="6837129" y="881293"/>
                </a:lnTo>
                <a:lnTo>
                  <a:pt x="0" y="881293"/>
                </a:lnTo>
                <a:lnTo>
                  <a:pt x="0" y="0"/>
                </a:lnTo>
                <a:close/>
              </a:path>
            </a:pathLst>
          </a:custGeom>
          <a:blipFill>
            <a:blip r:embed="rId13"/>
            <a:stretch>
              <a:fillRect/>
            </a:stretch>
          </a:blipFill>
        </p:spPr>
      </p:sp>
      <p:sp>
        <p:nvSpPr>
          <p:cNvPr id="96" name="Freeform 96"/>
          <p:cNvSpPr/>
          <p:nvPr/>
        </p:nvSpPr>
        <p:spPr>
          <a:xfrm>
            <a:off x="2675002" y="5749017"/>
            <a:ext cx="4266606" cy="3509283"/>
          </a:xfrm>
          <a:custGeom>
            <a:avLst/>
            <a:gdLst/>
            <a:ahLst/>
            <a:cxnLst/>
            <a:rect l="l" t="t" r="r" b="b"/>
            <a:pathLst>
              <a:path w="4266606" h="3509283">
                <a:moveTo>
                  <a:pt x="0" y="0"/>
                </a:moveTo>
                <a:lnTo>
                  <a:pt x="4266605" y="0"/>
                </a:lnTo>
                <a:lnTo>
                  <a:pt x="4266605" y="3509283"/>
                </a:lnTo>
                <a:lnTo>
                  <a:pt x="0" y="3509283"/>
                </a:lnTo>
                <a:lnTo>
                  <a:pt x="0" y="0"/>
                </a:lnTo>
                <a:close/>
              </a:path>
            </a:pathLst>
          </a:custGeom>
          <a:blipFill>
            <a:blip r:embed="rId14">
              <a:extLst>
                <a:ext uri="{96DAC541-7B7A-43D3-8B79-37D633B846F1}">
                  <asvg:svgBlip xmlns="" xmlns:asvg="http://schemas.microsoft.com/office/drawing/2016/SVG/main" r:embed="rId15"/>
                </a:ext>
              </a:extLst>
            </a:blip>
            <a:stretch>
              <a:fillRect/>
            </a:stretch>
          </a:blipFill>
        </p:spPr>
      </p:sp>
      <p:grpSp>
        <p:nvGrpSpPr>
          <p:cNvPr id="97" name="Group 97"/>
          <p:cNvGrpSpPr/>
          <p:nvPr/>
        </p:nvGrpSpPr>
        <p:grpSpPr>
          <a:xfrm>
            <a:off x="594866" y="1690137"/>
            <a:ext cx="1232729" cy="7134324"/>
            <a:chOff x="0" y="0"/>
            <a:chExt cx="1643639" cy="9512432"/>
          </a:xfrm>
        </p:grpSpPr>
        <p:sp>
          <p:nvSpPr>
            <p:cNvPr id="98" name="TextBox 98"/>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9" name="TextBox 99"/>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0" name="TextBox 100"/>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1" name="TextBox 101"/>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2" name="TextBox 102"/>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3" name="TextBox 103"/>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4" name="TextBox 104"/>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5" name="TextBox 105"/>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6" name="TextBox 106"/>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107" name="TextBox 107"/>
          <p:cNvSpPr txBox="1"/>
          <p:nvPr/>
        </p:nvSpPr>
        <p:spPr>
          <a:xfrm>
            <a:off x="12011507" y="8460237"/>
            <a:ext cx="4281726" cy="887095"/>
          </a:xfrm>
          <a:prstGeom prst="rect">
            <a:avLst/>
          </a:prstGeom>
        </p:spPr>
        <p:txBody>
          <a:bodyPr lIns="0" tIns="0" rIns="0" bIns="0" rtlCol="0" anchor="t">
            <a:spAutoFit/>
          </a:bodyPr>
          <a:lstStyle/>
          <a:p>
            <a:pPr algn="ctr">
              <a:lnSpc>
                <a:spcPts val="7279"/>
              </a:lnSpc>
            </a:pPr>
            <a:r>
              <a:rPr lang="en-US" sz="5199" u="sng">
                <a:solidFill>
                  <a:srgbClr val="503D36"/>
                </a:solidFill>
                <a:latin typeface="PT Serif Bold"/>
                <a:hlinkClick r:id="rId16" tooltip="https://naurok.com.ua/konkurs"/>
              </a:rPr>
              <a:t>Переглянути</a:t>
            </a:r>
          </a:p>
        </p:txBody>
      </p:sp>
      <p:sp>
        <p:nvSpPr>
          <p:cNvPr id="108" name="TextBox 108"/>
          <p:cNvSpPr txBox="1"/>
          <p:nvPr/>
        </p:nvSpPr>
        <p:spPr>
          <a:xfrm>
            <a:off x="2455877" y="4424866"/>
            <a:ext cx="4281726" cy="887095"/>
          </a:xfrm>
          <a:prstGeom prst="rect">
            <a:avLst/>
          </a:prstGeom>
        </p:spPr>
        <p:txBody>
          <a:bodyPr lIns="0" tIns="0" rIns="0" bIns="0" rtlCol="0" anchor="t">
            <a:spAutoFit/>
          </a:bodyPr>
          <a:lstStyle/>
          <a:p>
            <a:pPr algn="ctr">
              <a:lnSpc>
                <a:spcPts val="7279"/>
              </a:lnSpc>
            </a:pPr>
            <a:r>
              <a:rPr lang="en-US" sz="5199" u="sng">
                <a:solidFill>
                  <a:srgbClr val="503D36"/>
                </a:solidFill>
                <a:latin typeface="PT Serif Bold"/>
                <a:hlinkClick r:id="rId17" tooltip="https://naurok.com.ua/olimpiada"/>
              </a:rPr>
              <a:t>Переглянути</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sp>
        <p:nvSpPr>
          <p:cNvPr id="2" name="Freeform 2"/>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 xmlns:asvg="http://schemas.microsoft.com/office/drawing/2016/SVG/main" r:embed="rId3"/>
                </a:ext>
              </a:extLst>
            </a:blip>
            <a:stretch>
              <a:fillRect r="-90379" b="-3737"/>
            </a:stretch>
          </a:blipFill>
        </p:spPr>
      </p:sp>
      <p:sp>
        <p:nvSpPr>
          <p:cNvPr id="3" name="Freeform 3"/>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 xmlns:asvg="http://schemas.microsoft.com/office/drawing/2016/SVG/main" r:embed="rId3"/>
                </a:ext>
              </a:extLst>
            </a:blip>
            <a:stretch>
              <a:fillRect l="-90379" t="-3737"/>
            </a:stretch>
          </a:blipFill>
        </p:spPr>
      </p:sp>
      <p:grpSp>
        <p:nvGrpSpPr>
          <p:cNvPr id="4" name="Group 4"/>
          <p:cNvGrpSpPr/>
          <p:nvPr/>
        </p:nvGrpSpPr>
        <p:grpSpPr>
          <a:xfrm>
            <a:off x="15256948" y="1331671"/>
            <a:ext cx="2186870" cy="1191585"/>
            <a:chOff x="0" y="0"/>
            <a:chExt cx="2915827" cy="1588780"/>
          </a:xfrm>
        </p:grpSpPr>
        <p:grpSp>
          <p:nvGrpSpPr>
            <p:cNvPr id="5" name="Group 5"/>
            <p:cNvGrpSpPr/>
            <p:nvPr/>
          </p:nvGrpSpPr>
          <p:grpSpPr>
            <a:xfrm>
              <a:off x="0" y="0"/>
              <a:ext cx="2915827" cy="1588780"/>
              <a:chOff x="0" y="0"/>
              <a:chExt cx="595553" cy="324506"/>
            </a:xfrm>
          </p:grpSpPr>
          <p:sp>
            <p:nvSpPr>
              <p:cNvPr id="6" name="Freeform 6"/>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7" name="TextBox 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8" name="Group 8"/>
            <p:cNvGrpSpPr/>
            <p:nvPr/>
          </p:nvGrpSpPr>
          <p:grpSpPr>
            <a:xfrm>
              <a:off x="135707" y="117213"/>
              <a:ext cx="2664410" cy="1354354"/>
              <a:chOff x="0" y="0"/>
              <a:chExt cx="544201" cy="276625"/>
            </a:xfrm>
          </p:grpSpPr>
          <p:sp>
            <p:nvSpPr>
              <p:cNvPr id="9" name="Freeform 9"/>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10" name="TextBox 1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1" name="Group 11"/>
          <p:cNvGrpSpPr/>
          <p:nvPr/>
        </p:nvGrpSpPr>
        <p:grpSpPr>
          <a:xfrm>
            <a:off x="15256948" y="2618086"/>
            <a:ext cx="2186870" cy="1191585"/>
            <a:chOff x="0" y="0"/>
            <a:chExt cx="2915827" cy="1588780"/>
          </a:xfrm>
        </p:grpSpPr>
        <p:grpSp>
          <p:nvGrpSpPr>
            <p:cNvPr id="12" name="Group 12"/>
            <p:cNvGrpSpPr/>
            <p:nvPr/>
          </p:nvGrpSpPr>
          <p:grpSpPr>
            <a:xfrm>
              <a:off x="0" y="0"/>
              <a:ext cx="2915827" cy="1588780"/>
              <a:chOff x="0" y="0"/>
              <a:chExt cx="595553" cy="324506"/>
            </a:xfrm>
          </p:grpSpPr>
          <p:sp>
            <p:nvSpPr>
              <p:cNvPr id="13" name="Freeform 13"/>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14" name="TextBox 1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5" name="Group 15"/>
            <p:cNvGrpSpPr/>
            <p:nvPr/>
          </p:nvGrpSpPr>
          <p:grpSpPr>
            <a:xfrm>
              <a:off x="135707" y="117213"/>
              <a:ext cx="2664410" cy="1354354"/>
              <a:chOff x="0" y="0"/>
              <a:chExt cx="544201" cy="276625"/>
            </a:xfrm>
          </p:grpSpPr>
          <p:sp>
            <p:nvSpPr>
              <p:cNvPr id="16" name="Freeform 16"/>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8" name="Group 18"/>
          <p:cNvGrpSpPr/>
          <p:nvPr/>
        </p:nvGrpSpPr>
        <p:grpSpPr>
          <a:xfrm>
            <a:off x="15256948" y="3904921"/>
            <a:ext cx="2186870" cy="1191585"/>
            <a:chOff x="0" y="0"/>
            <a:chExt cx="2915827" cy="1588780"/>
          </a:xfrm>
        </p:grpSpPr>
        <p:grpSp>
          <p:nvGrpSpPr>
            <p:cNvPr id="19" name="Group 19"/>
            <p:cNvGrpSpPr/>
            <p:nvPr/>
          </p:nvGrpSpPr>
          <p:grpSpPr>
            <a:xfrm>
              <a:off x="0" y="0"/>
              <a:ext cx="2915827" cy="1588780"/>
              <a:chOff x="0" y="0"/>
              <a:chExt cx="595553" cy="324506"/>
            </a:xfrm>
          </p:grpSpPr>
          <p:sp>
            <p:nvSpPr>
              <p:cNvPr id="20" name="Freeform 20"/>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21" name="TextBox 2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2" name="Group 22"/>
            <p:cNvGrpSpPr/>
            <p:nvPr/>
          </p:nvGrpSpPr>
          <p:grpSpPr>
            <a:xfrm>
              <a:off x="135707" y="117213"/>
              <a:ext cx="2664410" cy="1354354"/>
              <a:chOff x="0" y="0"/>
              <a:chExt cx="544201" cy="276625"/>
            </a:xfrm>
          </p:grpSpPr>
          <p:sp>
            <p:nvSpPr>
              <p:cNvPr id="23" name="Freeform 2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5" name="Group 25"/>
          <p:cNvGrpSpPr/>
          <p:nvPr/>
        </p:nvGrpSpPr>
        <p:grpSpPr>
          <a:xfrm>
            <a:off x="15256948" y="5190915"/>
            <a:ext cx="2186870" cy="1191585"/>
            <a:chOff x="0" y="0"/>
            <a:chExt cx="2915827" cy="1588780"/>
          </a:xfrm>
        </p:grpSpPr>
        <p:grpSp>
          <p:nvGrpSpPr>
            <p:cNvPr id="26" name="Group 26"/>
            <p:cNvGrpSpPr/>
            <p:nvPr/>
          </p:nvGrpSpPr>
          <p:grpSpPr>
            <a:xfrm>
              <a:off x="0" y="0"/>
              <a:ext cx="2915827" cy="1588780"/>
              <a:chOff x="0" y="0"/>
              <a:chExt cx="595553" cy="324506"/>
            </a:xfrm>
          </p:grpSpPr>
          <p:sp>
            <p:nvSpPr>
              <p:cNvPr id="27" name="Freeform 27"/>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28" name="TextBox 2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9" name="Group 29"/>
            <p:cNvGrpSpPr/>
            <p:nvPr/>
          </p:nvGrpSpPr>
          <p:grpSpPr>
            <a:xfrm>
              <a:off x="135707" y="117213"/>
              <a:ext cx="2664410" cy="1354354"/>
              <a:chOff x="0" y="0"/>
              <a:chExt cx="544201" cy="276625"/>
            </a:xfrm>
          </p:grpSpPr>
          <p:sp>
            <p:nvSpPr>
              <p:cNvPr id="30" name="Freeform 30"/>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31" name="TextBox 3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2" name="Group 32"/>
          <p:cNvGrpSpPr/>
          <p:nvPr/>
        </p:nvGrpSpPr>
        <p:grpSpPr>
          <a:xfrm>
            <a:off x="15256948" y="6477329"/>
            <a:ext cx="2186870" cy="1191585"/>
            <a:chOff x="0" y="0"/>
            <a:chExt cx="2915827" cy="1588780"/>
          </a:xfrm>
        </p:grpSpPr>
        <p:grpSp>
          <p:nvGrpSpPr>
            <p:cNvPr id="33" name="Group 33"/>
            <p:cNvGrpSpPr/>
            <p:nvPr/>
          </p:nvGrpSpPr>
          <p:grpSpPr>
            <a:xfrm>
              <a:off x="0" y="0"/>
              <a:ext cx="2915827" cy="1588780"/>
              <a:chOff x="0" y="0"/>
              <a:chExt cx="595553" cy="324506"/>
            </a:xfrm>
          </p:grpSpPr>
          <p:sp>
            <p:nvSpPr>
              <p:cNvPr id="34" name="Freeform 34"/>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35" name="TextBox 3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6" name="Group 36"/>
            <p:cNvGrpSpPr/>
            <p:nvPr/>
          </p:nvGrpSpPr>
          <p:grpSpPr>
            <a:xfrm>
              <a:off x="135707" y="117213"/>
              <a:ext cx="2664410" cy="1354354"/>
              <a:chOff x="0" y="0"/>
              <a:chExt cx="544201" cy="276625"/>
            </a:xfrm>
          </p:grpSpPr>
          <p:sp>
            <p:nvSpPr>
              <p:cNvPr id="37" name="Freeform 37"/>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38" name="TextBox 3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9" name="Group 39"/>
          <p:cNvGrpSpPr/>
          <p:nvPr/>
        </p:nvGrpSpPr>
        <p:grpSpPr>
          <a:xfrm>
            <a:off x="15256948" y="7763743"/>
            <a:ext cx="2186870" cy="1191585"/>
            <a:chOff x="0" y="0"/>
            <a:chExt cx="2915827" cy="1588780"/>
          </a:xfrm>
        </p:grpSpPr>
        <p:grpSp>
          <p:nvGrpSpPr>
            <p:cNvPr id="40" name="Group 40"/>
            <p:cNvGrpSpPr/>
            <p:nvPr/>
          </p:nvGrpSpPr>
          <p:grpSpPr>
            <a:xfrm>
              <a:off x="0" y="0"/>
              <a:ext cx="2915827" cy="1588780"/>
              <a:chOff x="0" y="0"/>
              <a:chExt cx="595553" cy="324506"/>
            </a:xfrm>
          </p:grpSpPr>
          <p:sp>
            <p:nvSpPr>
              <p:cNvPr id="41" name="Freeform 41"/>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42" name="TextBox 42"/>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43" name="Group 43"/>
            <p:cNvGrpSpPr/>
            <p:nvPr/>
          </p:nvGrpSpPr>
          <p:grpSpPr>
            <a:xfrm>
              <a:off x="135707" y="117213"/>
              <a:ext cx="2664410" cy="1354354"/>
              <a:chOff x="0" y="0"/>
              <a:chExt cx="544201" cy="276625"/>
            </a:xfrm>
          </p:grpSpPr>
          <p:sp>
            <p:nvSpPr>
              <p:cNvPr id="44" name="Freeform 44"/>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45" name="TextBox 4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sp>
        <p:nvSpPr>
          <p:cNvPr id="46" name="Freeform 46"/>
          <p:cNvSpPr/>
          <p:nvPr/>
        </p:nvSpPr>
        <p:spPr>
          <a:xfrm rot="5400000">
            <a:off x="13111944" y="4512960"/>
            <a:ext cx="7623658" cy="1261080"/>
          </a:xfrm>
          <a:custGeom>
            <a:avLst/>
            <a:gdLst/>
            <a:ahLst/>
            <a:cxnLst/>
            <a:rect l="l" t="t" r="r" b="b"/>
            <a:pathLst>
              <a:path w="7623658" h="1261080">
                <a:moveTo>
                  <a:pt x="0" y="0"/>
                </a:moveTo>
                <a:lnTo>
                  <a:pt x="7623658" y="0"/>
                </a:lnTo>
                <a:lnTo>
                  <a:pt x="7623658" y="1261080"/>
                </a:lnTo>
                <a:lnTo>
                  <a:pt x="0" y="1261080"/>
                </a:lnTo>
                <a:lnTo>
                  <a:pt x="0" y="0"/>
                </a:lnTo>
                <a:close/>
              </a:path>
            </a:pathLst>
          </a:custGeom>
          <a:blipFill>
            <a:blip r:embed="rId4"/>
            <a:stretch>
              <a:fillRect/>
            </a:stretch>
          </a:blipFill>
        </p:spPr>
      </p:sp>
      <p:grpSp>
        <p:nvGrpSpPr>
          <p:cNvPr id="47" name="Group 47"/>
          <p:cNvGrpSpPr/>
          <p:nvPr/>
        </p:nvGrpSpPr>
        <p:grpSpPr>
          <a:xfrm>
            <a:off x="661541" y="1470992"/>
            <a:ext cx="1232729" cy="7134324"/>
            <a:chOff x="0" y="0"/>
            <a:chExt cx="1643639" cy="9512432"/>
          </a:xfrm>
        </p:grpSpPr>
        <p:sp>
          <p:nvSpPr>
            <p:cNvPr id="48" name="TextBox 48"/>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9" name="TextBox 49"/>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0" name="TextBox 50"/>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1" name="TextBox 51"/>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2" name="TextBox 52"/>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3" name="TextBox 53"/>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4" name="TextBox 54"/>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5" name="TextBox 55"/>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6" name="TextBox 56"/>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57" name="Freeform 57"/>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5"/>
            <a:stretch>
              <a:fillRect/>
            </a:stretch>
          </a:blipFill>
        </p:spPr>
      </p:sp>
      <p:grpSp>
        <p:nvGrpSpPr>
          <p:cNvPr id="58" name="Group 58"/>
          <p:cNvGrpSpPr/>
          <p:nvPr/>
        </p:nvGrpSpPr>
        <p:grpSpPr>
          <a:xfrm>
            <a:off x="1540290" y="1622751"/>
            <a:ext cx="263115" cy="263115"/>
            <a:chOff x="0" y="0"/>
            <a:chExt cx="812800" cy="812800"/>
          </a:xfrm>
        </p:grpSpPr>
        <p:sp>
          <p:nvSpPr>
            <p:cNvPr id="59" name="Freeform 59"/>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0" name="TextBox 60"/>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1" name="Group 61"/>
          <p:cNvGrpSpPr/>
          <p:nvPr/>
        </p:nvGrpSpPr>
        <p:grpSpPr>
          <a:xfrm>
            <a:off x="1028700" y="744532"/>
            <a:ext cx="15613811" cy="8800520"/>
            <a:chOff x="0" y="0"/>
            <a:chExt cx="4112279" cy="2317832"/>
          </a:xfrm>
        </p:grpSpPr>
        <p:sp>
          <p:nvSpPr>
            <p:cNvPr id="62" name="Freeform 62"/>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63" name="TextBox 63"/>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64" name="Group 64"/>
          <p:cNvGrpSpPr/>
          <p:nvPr/>
        </p:nvGrpSpPr>
        <p:grpSpPr>
          <a:xfrm>
            <a:off x="1540290" y="2470372"/>
            <a:ext cx="263115" cy="263115"/>
            <a:chOff x="0" y="0"/>
            <a:chExt cx="812800" cy="812800"/>
          </a:xfrm>
        </p:grpSpPr>
        <p:sp>
          <p:nvSpPr>
            <p:cNvPr id="65" name="Freeform 6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6" name="TextBox 6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7" name="Group 67"/>
          <p:cNvGrpSpPr/>
          <p:nvPr/>
        </p:nvGrpSpPr>
        <p:grpSpPr>
          <a:xfrm>
            <a:off x="1540290" y="3317993"/>
            <a:ext cx="263115" cy="263115"/>
            <a:chOff x="0" y="0"/>
            <a:chExt cx="812800" cy="812800"/>
          </a:xfrm>
        </p:grpSpPr>
        <p:sp>
          <p:nvSpPr>
            <p:cNvPr id="68" name="Freeform 6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9" name="TextBox 6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0" name="Group 70"/>
          <p:cNvGrpSpPr/>
          <p:nvPr/>
        </p:nvGrpSpPr>
        <p:grpSpPr>
          <a:xfrm>
            <a:off x="1540290" y="4165614"/>
            <a:ext cx="263115" cy="263115"/>
            <a:chOff x="0" y="0"/>
            <a:chExt cx="812800" cy="812800"/>
          </a:xfrm>
        </p:grpSpPr>
        <p:sp>
          <p:nvSpPr>
            <p:cNvPr id="71" name="Freeform 7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2" name="TextBox 7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3" name="Group 73"/>
          <p:cNvGrpSpPr/>
          <p:nvPr/>
        </p:nvGrpSpPr>
        <p:grpSpPr>
          <a:xfrm>
            <a:off x="1540290" y="5013235"/>
            <a:ext cx="263115" cy="263115"/>
            <a:chOff x="0" y="0"/>
            <a:chExt cx="812800" cy="812800"/>
          </a:xfrm>
        </p:grpSpPr>
        <p:sp>
          <p:nvSpPr>
            <p:cNvPr id="74" name="Freeform 7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5" name="TextBox 7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6" name="Group 76"/>
          <p:cNvGrpSpPr/>
          <p:nvPr/>
        </p:nvGrpSpPr>
        <p:grpSpPr>
          <a:xfrm>
            <a:off x="1540290" y="5860856"/>
            <a:ext cx="263115" cy="263115"/>
            <a:chOff x="0" y="0"/>
            <a:chExt cx="812800" cy="812800"/>
          </a:xfrm>
        </p:grpSpPr>
        <p:sp>
          <p:nvSpPr>
            <p:cNvPr id="77" name="Freeform 7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8" name="TextBox 7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9" name="Group 79"/>
          <p:cNvGrpSpPr/>
          <p:nvPr/>
        </p:nvGrpSpPr>
        <p:grpSpPr>
          <a:xfrm>
            <a:off x="1540290" y="6708477"/>
            <a:ext cx="263115" cy="263115"/>
            <a:chOff x="0" y="0"/>
            <a:chExt cx="812800" cy="812800"/>
          </a:xfrm>
        </p:grpSpPr>
        <p:sp>
          <p:nvSpPr>
            <p:cNvPr id="80" name="Freeform 8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1" name="TextBox 8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2" name="Group 82"/>
          <p:cNvGrpSpPr/>
          <p:nvPr/>
        </p:nvGrpSpPr>
        <p:grpSpPr>
          <a:xfrm>
            <a:off x="1540290" y="7556097"/>
            <a:ext cx="263115" cy="263115"/>
            <a:chOff x="0" y="0"/>
            <a:chExt cx="812800" cy="812800"/>
          </a:xfrm>
        </p:grpSpPr>
        <p:sp>
          <p:nvSpPr>
            <p:cNvPr id="83" name="Freeform 8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4" name="TextBox 8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5" name="Group 85"/>
          <p:cNvGrpSpPr/>
          <p:nvPr/>
        </p:nvGrpSpPr>
        <p:grpSpPr>
          <a:xfrm>
            <a:off x="1540290" y="8403718"/>
            <a:ext cx="263115" cy="263115"/>
            <a:chOff x="0" y="0"/>
            <a:chExt cx="812800" cy="812800"/>
          </a:xfrm>
        </p:grpSpPr>
        <p:sp>
          <p:nvSpPr>
            <p:cNvPr id="86" name="Freeform 8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7" name="TextBox 8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sp>
        <p:nvSpPr>
          <p:cNvPr id="88" name="Freeform 88"/>
          <p:cNvSpPr/>
          <p:nvPr/>
        </p:nvSpPr>
        <p:spPr>
          <a:xfrm>
            <a:off x="1827595" y="629539"/>
            <a:ext cx="3418377" cy="1256327"/>
          </a:xfrm>
          <a:custGeom>
            <a:avLst/>
            <a:gdLst/>
            <a:ahLst/>
            <a:cxnLst/>
            <a:rect l="l" t="t" r="r" b="b"/>
            <a:pathLst>
              <a:path w="3418377" h="1256327">
                <a:moveTo>
                  <a:pt x="0" y="0"/>
                </a:moveTo>
                <a:lnTo>
                  <a:pt x="3418378" y="0"/>
                </a:lnTo>
                <a:lnTo>
                  <a:pt x="3418378" y="1256327"/>
                </a:lnTo>
                <a:lnTo>
                  <a:pt x="0" y="1256327"/>
                </a:lnTo>
                <a:lnTo>
                  <a:pt x="0" y="0"/>
                </a:lnTo>
                <a:close/>
              </a:path>
            </a:pathLst>
          </a:custGeom>
          <a:blipFill>
            <a:blip r:embed="rId6"/>
            <a:stretch>
              <a:fillRect l="-21144" t="-22762" r="-23137" b="-32332"/>
            </a:stretch>
          </a:blipFill>
        </p:spPr>
      </p:sp>
      <p:sp>
        <p:nvSpPr>
          <p:cNvPr id="89" name="Freeform 89"/>
          <p:cNvSpPr/>
          <p:nvPr/>
        </p:nvSpPr>
        <p:spPr>
          <a:xfrm>
            <a:off x="8115012" y="947377"/>
            <a:ext cx="8389381" cy="1522995"/>
          </a:xfrm>
          <a:custGeom>
            <a:avLst/>
            <a:gdLst/>
            <a:ahLst/>
            <a:cxnLst/>
            <a:rect l="l" t="t" r="r" b="b"/>
            <a:pathLst>
              <a:path w="8389381" h="1522995">
                <a:moveTo>
                  <a:pt x="0" y="0"/>
                </a:moveTo>
                <a:lnTo>
                  <a:pt x="8389380" y="0"/>
                </a:lnTo>
                <a:lnTo>
                  <a:pt x="8389380" y="1522995"/>
                </a:lnTo>
                <a:lnTo>
                  <a:pt x="0" y="1522995"/>
                </a:lnTo>
                <a:lnTo>
                  <a:pt x="0" y="0"/>
                </a:lnTo>
                <a:close/>
              </a:path>
            </a:pathLst>
          </a:custGeom>
          <a:blipFill>
            <a:blip r:embed="rId7"/>
            <a:stretch>
              <a:fillRect/>
            </a:stretch>
          </a:blipFill>
        </p:spPr>
      </p:sp>
      <p:sp>
        <p:nvSpPr>
          <p:cNvPr id="90" name="Freeform 90"/>
          <p:cNvSpPr/>
          <p:nvPr/>
        </p:nvSpPr>
        <p:spPr>
          <a:xfrm>
            <a:off x="8237468" y="2733487"/>
            <a:ext cx="5242170" cy="3035742"/>
          </a:xfrm>
          <a:custGeom>
            <a:avLst/>
            <a:gdLst/>
            <a:ahLst/>
            <a:cxnLst/>
            <a:rect l="l" t="t" r="r" b="b"/>
            <a:pathLst>
              <a:path w="5242170" h="3035742">
                <a:moveTo>
                  <a:pt x="0" y="0"/>
                </a:moveTo>
                <a:lnTo>
                  <a:pt x="5242171" y="0"/>
                </a:lnTo>
                <a:lnTo>
                  <a:pt x="5242171" y="3035741"/>
                </a:lnTo>
                <a:lnTo>
                  <a:pt x="0" y="3035741"/>
                </a:lnTo>
                <a:lnTo>
                  <a:pt x="0" y="0"/>
                </a:lnTo>
                <a:close/>
              </a:path>
            </a:pathLst>
          </a:custGeom>
          <a:blipFill>
            <a:blip r:embed="rId8"/>
            <a:stretch>
              <a:fillRect/>
            </a:stretch>
          </a:blipFill>
        </p:spPr>
      </p:sp>
      <p:sp>
        <p:nvSpPr>
          <p:cNvPr id="91" name="Freeform 91"/>
          <p:cNvSpPr/>
          <p:nvPr/>
        </p:nvSpPr>
        <p:spPr>
          <a:xfrm>
            <a:off x="13479639" y="2882508"/>
            <a:ext cx="2813594" cy="2155646"/>
          </a:xfrm>
          <a:custGeom>
            <a:avLst/>
            <a:gdLst/>
            <a:ahLst/>
            <a:cxnLst/>
            <a:rect l="l" t="t" r="r" b="b"/>
            <a:pathLst>
              <a:path w="2813594" h="2155646">
                <a:moveTo>
                  <a:pt x="0" y="0"/>
                </a:moveTo>
                <a:lnTo>
                  <a:pt x="2813594" y="0"/>
                </a:lnTo>
                <a:lnTo>
                  <a:pt x="2813594" y="2155646"/>
                </a:lnTo>
                <a:lnTo>
                  <a:pt x="0" y="2155646"/>
                </a:lnTo>
                <a:lnTo>
                  <a:pt x="0" y="0"/>
                </a:lnTo>
                <a:close/>
              </a:path>
            </a:pathLst>
          </a:custGeom>
          <a:blipFill>
            <a:blip r:embed="rId9"/>
            <a:stretch>
              <a:fillRect/>
            </a:stretch>
          </a:blipFill>
        </p:spPr>
      </p:sp>
      <p:sp>
        <p:nvSpPr>
          <p:cNvPr id="92" name="Freeform 92"/>
          <p:cNvSpPr/>
          <p:nvPr/>
        </p:nvSpPr>
        <p:spPr>
          <a:xfrm>
            <a:off x="9324360" y="5786707"/>
            <a:ext cx="5970684" cy="2812279"/>
          </a:xfrm>
          <a:custGeom>
            <a:avLst/>
            <a:gdLst/>
            <a:ahLst/>
            <a:cxnLst/>
            <a:rect l="l" t="t" r="r" b="b"/>
            <a:pathLst>
              <a:path w="5970684" h="2812279">
                <a:moveTo>
                  <a:pt x="0" y="0"/>
                </a:moveTo>
                <a:lnTo>
                  <a:pt x="5970684" y="0"/>
                </a:lnTo>
                <a:lnTo>
                  <a:pt x="5970684" y="2812279"/>
                </a:lnTo>
                <a:lnTo>
                  <a:pt x="0" y="2812279"/>
                </a:lnTo>
                <a:lnTo>
                  <a:pt x="0" y="0"/>
                </a:lnTo>
                <a:close/>
              </a:path>
            </a:pathLst>
          </a:custGeom>
          <a:blipFill>
            <a:blip r:embed="rId10"/>
            <a:stretch>
              <a:fillRect/>
            </a:stretch>
          </a:blipFill>
        </p:spPr>
      </p:sp>
      <p:sp>
        <p:nvSpPr>
          <p:cNvPr id="93" name="Freeform 93"/>
          <p:cNvSpPr/>
          <p:nvPr/>
        </p:nvSpPr>
        <p:spPr>
          <a:xfrm>
            <a:off x="1540290" y="1952750"/>
            <a:ext cx="6463980" cy="450737"/>
          </a:xfrm>
          <a:custGeom>
            <a:avLst/>
            <a:gdLst/>
            <a:ahLst/>
            <a:cxnLst/>
            <a:rect l="l" t="t" r="r" b="b"/>
            <a:pathLst>
              <a:path w="6463980" h="450737">
                <a:moveTo>
                  <a:pt x="0" y="0"/>
                </a:moveTo>
                <a:lnTo>
                  <a:pt x="6463980" y="0"/>
                </a:lnTo>
                <a:lnTo>
                  <a:pt x="6463980" y="450738"/>
                </a:lnTo>
                <a:lnTo>
                  <a:pt x="0" y="450738"/>
                </a:lnTo>
                <a:lnTo>
                  <a:pt x="0" y="0"/>
                </a:lnTo>
                <a:close/>
              </a:path>
            </a:pathLst>
          </a:custGeom>
          <a:blipFill>
            <a:blip r:embed="rId11"/>
            <a:stretch>
              <a:fillRect/>
            </a:stretch>
          </a:blipFill>
        </p:spPr>
      </p:sp>
      <p:sp>
        <p:nvSpPr>
          <p:cNvPr id="94" name="Freeform 94"/>
          <p:cNvSpPr/>
          <p:nvPr/>
        </p:nvSpPr>
        <p:spPr>
          <a:xfrm>
            <a:off x="1986030" y="2646811"/>
            <a:ext cx="3259943" cy="1781918"/>
          </a:xfrm>
          <a:custGeom>
            <a:avLst/>
            <a:gdLst/>
            <a:ahLst/>
            <a:cxnLst/>
            <a:rect l="l" t="t" r="r" b="b"/>
            <a:pathLst>
              <a:path w="3259943" h="1781918">
                <a:moveTo>
                  <a:pt x="0" y="0"/>
                </a:moveTo>
                <a:lnTo>
                  <a:pt x="3259943" y="0"/>
                </a:lnTo>
                <a:lnTo>
                  <a:pt x="3259943" y="1781917"/>
                </a:lnTo>
                <a:lnTo>
                  <a:pt x="0" y="1781917"/>
                </a:lnTo>
                <a:lnTo>
                  <a:pt x="0" y="0"/>
                </a:lnTo>
                <a:close/>
              </a:path>
            </a:pathLst>
          </a:custGeom>
          <a:blipFill>
            <a:blip r:embed="rId12"/>
            <a:stretch>
              <a:fillRect/>
            </a:stretch>
          </a:blipFill>
        </p:spPr>
      </p:sp>
      <p:sp>
        <p:nvSpPr>
          <p:cNvPr id="95" name="Freeform 95"/>
          <p:cNvSpPr/>
          <p:nvPr/>
        </p:nvSpPr>
        <p:spPr>
          <a:xfrm>
            <a:off x="3082389" y="4523515"/>
            <a:ext cx="3379782" cy="1953814"/>
          </a:xfrm>
          <a:custGeom>
            <a:avLst/>
            <a:gdLst/>
            <a:ahLst/>
            <a:cxnLst/>
            <a:rect l="l" t="t" r="r" b="b"/>
            <a:pathLst>
              <a:path w="3379782" h="1953814">
                <a:moveTo>
                  <a:pt x="0" y="0"/>
                </a:moveTo>
                <a:lnTo>
                  <a:pt x="3379782" y="0"/>
                </a:lnTo>
                <a:lnTo>
                  <a:pt x="3379782" y="1953814"/>
                </a:lnTo>
                <a:lnTo>
                  <a:pt x="0" y="1953814"/>
                </a:lnTo>
                <a:lnTo>
                  <a:pt x="0" y="0"/>
                </a:lnTo>
                <a:close/>
              </a:path>
            </a:pathLst>
          </a:custGeom>
          <a:blipFill>
            <a:blip r:embed="rId13"/>
            <a:stretch>
              <a:fillRect/>
            </a:stretch>
          </a:blipFill>
        </p:spPr>
      </p:sp>
      <p:sp>
        <p:nvSpPr>
          <p:cNvPr id="96" name="Freeform 96"/>
          <p:cNvSpPr/>
          <p:nvPr/>
        </p:nvSpPr>
        <p:spPr>
          <a:xfrm>
            <a:off x="4740528" y="6583912"/>
            <a:ext cx="3443286" cy="1819807"/>
          </a:xfrm>
          <a:custGeom>
            <a:avLst/>
            <a:gdLst/>
            <a:ahLst/>
            <a:cxnLst/>
            <a:rect l="l" t="t" r="r" b="b"/>
            <a:pathLst>
              <a:path w="3443286" h="1819807">
                <a:moveTo>
                  <a:pt x="0" y="0"/>
                </a:moveTo>
                <a:lnTo>
                  <a:pt x="3443286" y="0"/>
                </a:lnTo>
                <a:lnTo>
                  <a:pt x="3443286" y="1819806"/>
                </a:lnTo>
                <a:lnTo>
                  <a:pt x="0" y="1819806"/>
                </a:lnTo>
                <a:lnTo>
                  <a:pt x="0" y="0"/>
                </a:lnTo>
                <a:close/>
              </a:path>
            </a:pathLst>
          </a:custGeom>
          <a:blipFill>
            <a:blip r:embed="rId14"/>
            <a:stretch>
              <a:fillRect/>
            </a:stretch>
          </a:blipFill>
        </p:spPr>
      </p:sp>
      <p:grpSp>
        <p:nvGrpSpPr>
          <p:cNvPr id="97" name="Group 97"/>
          <p:cNvGrpSpPr/>
          <p:nvPr/>
        </p:nvGrpSpPr>
        <p:grpSpPr>
          <a:xfrm>
            <a:off x="594866" y="1690137"/>
            <a:ext cx="1232729" cy="7134324"/>
            <a:chOff x="0" y="0"/>
            <a:chExt cx="1643639" cy="9512432"/>
          </a:xfrm>
        </p:grpSpPr>
        <p:sp>
          <p:nvSpPr>
            <p:cNvPr id="98" name="TextBox 98"/>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9" name="TextBox 99"/>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0" name="TextBox 100"/>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1" name="TextBox 101"/>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2" name="TextBox 102"/>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3" name="TextBox 103"/>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4" name="TextBox 104"/>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5" name="TextBox 105"/>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6" name="TextBox 106"/>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107" name="TextBox 107"/>
          <p:cNvSpPr txBox="1"/>
          <p:nvPr/>
        </p:nvSpPr>
        <p:spPr>
          <a:xfrm>
            <a:off x="12011507" y="8460237"/>
            <a:ext cx="4281726" cy="887095"/>
          </a:xfrm>
          <a:prstGeom prst="rect">
            <a:avLst/>
          </a:prstGeom>
        </p:spPr>
        <p:txBody>
          <a:bodyPr lIns="0" tIns="0" rIns="0" bIns="0" rtlCol="0" anchor="t">
            <a:spAutoFit/>
          </a:bodyPr>
          <a:lstStyle/>
          <a:p>
            <a:pPr algn="ctr">
              <a:lnSpc>
                <a:spcPts val="7279"/>
              </a:lnSpc>
            </a:pPr>
            <a:r>
              <a:rPr lang="en-US" sz="5199" u="sng">
                <a:solidFill>
                  <a:srgbClr val="503D36"/>
                </a:solidFill>
                <a:latin typeface="PT Serif Bold"/>
                <a:hlinkClick r:id="rId15" tooltip="https://vseosvita.ua/olympiad/s41"/>
              </a:rPr>
              <a:t>Переглянути</a:t>
            </a:r>
          </a:p>
        </p:txBody>
      </p:sp>
      <p:sp>
        <p:nvSpPr>
          <p:cNvPr id="108" name="TextBox 108"/>
          <p:cNvSpPr txBox="1"/>
          <p:nvPr/>
        </p:nvSpPr>
        <p:spPr>
          <a:xfrm>
            <a:off x="2180445" y="8510066"/>
            <a:ext cx="4281726" cy="887095"/>
          </a:xfrm>
          <a:prstGeom prst="rect">
            <a:avLst/>
          </a:prstGeom>
        </p:spPr>
        <p:txBody>
          <a:bodyPr lIns="0" tIns="0" rIns="0" bIns="0" rtlCol="0" anchor="t">
            <a:spAutoFit/>
          </a:bodyPr>
          <a:lstStyle/>
          <a:p>
            <a:pPr algn="ctr">
              <a:lnSpc>
                <a:spcPts val="7279"/>
              </a:lnSpc>
            </a:pPr>
            <a:r>
              <a:rPr lang="en-US" sz="5199" u="sng">
                <a:solidFill>
                  <a:srgbClr val="503D36"/>
                </a:solidFill>
                <a:latin typeface="PT Serif Bold"/>
                <a:hlinkClick r:id="rId16" tooltip="https://vseosvita.ua/olympiad/default/konkurs"/>
              </a:rPr>
              <a:t>Переглянути</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sp>
        <p:nvSpPr>
          <p:cNvPr id="2" name="Freeform 2"/>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 xmlns:asvg="http://schemas.microsoft.com/office/drawing/2016/SVG/main" r:embed="rId3"/>
                </a:ext>
              </a:extLst>
            </a:blip>
            <a:stretch>
              <a:fillRect r="-90379" b="-3737"/>
            </a:stretch>
          </a:blipFill>
        </p:spPr>
      </p:sp>
      <p:sp>
        <p:nvSpPr>
          <p:cNvPr id="3" name="Freeform 3"/>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 xmlns:asvg="http://schemas.microsoft.com/office/drawing/2016/SVG/main" r:embed="rId3"/>
                </a:ext>
              </a:extLst>
            </a:blip>
            <a:stretch>
              <a:fillRect l="-90379" t="-3737"/>
            </a:stretch>
          </a:blipFill>
        </p:spPr>
      </p:sp>
      <p:grpSp>
        <p:nvGrpSpPr>
          <p:cNvPr id="4" name="Group 4"/>
          <p:cNvGrpSpPr/>
          <p:nvPr/>
        </p:nvGrpSpPr>
        <p:grpSpPr>
          <a:xfrm>
            <a:off x="15256948" y="1331671"/>
            <a:ext cx="2186870" cy="1191585"/>
            <a:chOff x="0" y="0"/>
            <a:chExt cx="2915827" cy="1588780"/>
          </a:xfrm>
        </p:grpSpPr>
        <p:grpSp>
          <p:nvGrpSpPr>
            <p:cNvPr id="5" name="Group 5"/>
            <p:cNvGrpSpPr/>
            <p:nvPr/>
          </p:nvGrpSpPr>
          <p:grpSpPr>
            <a:xfrm>
              <a:off x="0" y="0"/>
              <a:ext cx="2915827" cy="1588780"/>
              <a:chOff x="0" y="0"/>
              <a:chExt cx="595553" cy="324506"/>
            </a:xfrm>
          </p:grpSpPr>
          <p:sp>
            <p:nvSpPr>
              <p:cNvPr id="6" name="Freeform 6"/>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7" name="TextBox 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8" name="Group 8"/>
            <p:cNvGrpSpPr/>
            <p:nvPr/>
          </p:nvGrpSpPr>
          <p:grpSpPr>
            <a:xfrm>
              <a:off x="135707" y="117213"/>
              <a:ext cx="2664410" cy="1354354"/>
              <a:chOff x="0" y="0"/>
              <a:chExt cx="544201" cy="276625"/>
            </a:xfrm>
          </p:grpSpPr>
          <p:sp>
            <p:nvSpPr>
              <p:cNvPr id="9" name="Freeform 9"/>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10" name="TextBox 1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1" name="Group 11"/>
          <p:cNvGrpSpPr/>
          <p:nvPr/>
        </p:nvGrpSpPr>
        <p:grpSpPr>
          <a:xfrm>
            <a:off x="15256948" y="2618086"/>
            <a:ext cx="2186870" cy="1191585"/>
            <a:chOff x="0" y="0"/>
            <a:chExt cx="2915827" cy="1588780"/>
          </a:xfrm>
        </p:grpSpPr>
        <p:grpSp>
          <p:nvGrpSpPr>
            <p:cNvPr id="12" name="Group 12"/>
            <p:cNvGrpSpPr/>
            <p:nvPr/>
          </p:nvGrpSpPr>
          <p:grpSpPr>
            <a:xfrm>
              <a:off x="0" y="0"/>
              <a:ext cx="2915827" cy="1588780"/>
              <a:chOff x="0" y="0"/>
              <a:chExt cx="595553" cy="324506"/>
            </a:xfrm>
          </p:grpSpPr>
          <p:sp>
            <p:nvSpPr>
              <p:cNvPr id="13" name="Freeform 13"/>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14" name="TextBox 1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5" name="Group 15"/>
            <p:cNvGrpSpPr/>
            <p:nvPr/>
          </p:nvGrpSpPr>
          <p:grpSpPr>
            <a:xfrm>
              <a:off x="135707" y="117213"/>
              <a:ext cx="2664410" cy="1354354"/>
              <a:chOff x="0" y="0"/>
              <a:chExt cx="544201" cy="276625"/>
            </a:xfrm>
          </p:grpSpPr>
          <p:sp>
            <p:nvSpPr>
              <p:cNvPr id="16" name="Freeform 16"/>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8" name="Group 18"/>
          <p:cNvGrpSpPr/>
          <p:nvPr/>
        </p:nvGrpSpPr>
        <p:grpSpPr>
          <a:xfrm>
            <a:off x="15256948" y="3904921"/>
            <a:ext cx="2186870" cy="1191585"/>
            <a:chOff x="0" y="0"/>
            <a:chExt cx="2915827" cy="1588780"/>
          </a:xfrm>
        </p:grpSpPr>
        <p:grpSp>
          <p:nvGrpSpPr>
            <p:cNvPr id="19" name="Group 19"/>
            <p:cNvGrpSpPr/>
            <p:nvPr/>
          </p:nvGrpSpPr>
          <p:grpSpPr>
            <a:xfrm>
              <a:off x="0" y="0"/>
              <a:ext cx="2915827" cy="1588780"/>
              <a:chOff x="0" y="0"/>
              <a:chExt cx="595553" cy="324506"/>
            </a:xfrm>
          </p:grpSpPr>
          <p:sp>
            <p:nvSpPr>
              <p:cNvPr id="20" name="Freeform 20"/>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21" name="TextBox 2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2" name="Group 22"/>
            <p:cNvGrpSpPr/>
            <p:nvPr/>
          </p:nvGrpSpPr>
          <p:grpSpPr>
            <a:xfrm>
              <a:off x="135707" y="117213"/>
              <a:ext cx="2664410" cy="1354354"/>
              <a:chOff x="0" y="0"/>
              <a:chExt cx="544201" cy="276625"/>
            </a:xfrm>
          </p:grpSpPr>
          <p:sp>
            <p:nvSpPr>
              <p:cNvPr id="23" name="Freeform 2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5" name="Group 25"/>
          <p:cNvGrpSpPr/>
          <p:nvPr/>
        </p:nvGrpSpPr>
        <p:grpSpPr>
          <a:xfrm>
            <a:off x="15256948" y="5190915"/>
            <a:ext cx="2186870" cy="1191585"/>
            <a:chOff x="0" y="0"/>
            <a:chExt cx="2915827" cy="1588780"/>
          </a:xfrm>
        </p:grpSpPr>
        <p:grpSp>
          <p:nvGrpSpPr>
            <p:cNvPr id="26" name="Group 26"/>
            <p:cNvGrpSpPr/>
            <p:nvPr/>
          </p:nvGrpSpPr>
          <p:grpSpPr>
            <a:xfrm>
              <a:off x="0" y="0"/>
              <a:ext cx="2915827" cy="1588780"/>
              <a:chOff x="0" y="0"/>
              <a:chExt cx="595553" cy="324506"/>
            </a:xfrm>
          </p:grpSpPr>
          <p:sp>
            <p:nvSpPr>
              <p:cNvPr id="27" name="Freeform 27"/>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28" name="TextBox 2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9" name="Group 29"/>
            <p:cNvGrpSpPr/>
            <p:nvPr/>
          </p:nvGrpSpPr>
          <p:grpSpPr>
            <a:xfrm>
              <a:off x="135707" y="117213"/>
              <a:ext cx="2664410" cy="1354354"/>
              <a:chOff x="0" y="0"/>
              <a:chExt cx="544201" cy="276625"/>
            </a:xfrm>
          </p:grpSpPr>
          <p:sp>
            <p:nvSpPr>
              <p:cNvPr id="30" name="Freeform 30"/>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31" name="TextBox 3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2" name="Group 32"/>
          <p:cNvGrpSpPr/>
          <p:nvPr/>
        </p:nvGrpSpPr>
        <p:grpSpPr>
          <a:xfrm>
            <a:off x="15256948" y="6477329"/>
            <a:ext cx="2186870" cy="1191585"/>
            <a:chOff x="0" y="0"/>
            <a:chExt cx="2915827" cy="1588780"/>
          </a:xfrm>
        </p:grpSpPr>
        <p:grpSp>
          <p:nvGrpSpPr>
            <p:cNvPr id="33" name="Group 33"/>
            <p:cNvGrpSpPr/>
            <p:nvPr/>
          </p:nvGrpSpPr>
          <p:grpSpPr>
            <a:xfrm>
              <a:off x="0" y="0"/>
              <a:ext cx="2915827" cy="1588780"/>
              <a:chOff x="0" y="0"/>
              <a:chExt cx="595553" cy="324506"/>
            </a:xfrm>
          </p:grpSpPr>
          <p:sp>
            <p:nvSpPr>
              <p:cNvPr id="34" name="Freeform 34"/>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35" name="TextBox 3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6" name="Group 36"/>
            <p:cNvGrpSpPr/>
            <p:nvPr/>
          </p:nvGrpSpPr>
          <p:grpSpPr>
            <a:xfrm>
              <a:off x="135707" y="117213"/>
              <a:ext cx="2664410" cy="1354354"/>
              <a:chOff x="0" y="0"/>
              <a:chExt cx="544201" cy="276625"/>
            </a:xfrm>
          </p:grpSpPr>
          <p:sp>
            <p:nvSpPr>
              <p:cNvPr id="37" name="Freeform 37"/>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38" name="TextBox 3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9" name="Group 39"/>
          <p:cNvGrpSpPr/>
          <p:nvPr/>
        </p:nvGrpSpPr>
        <p:grpSpPr>
          <a:xfrm>
            <a:off x="15256948" y="7763743"/>
            <a:ext cx="2186870" cy="1191585"/>
            <a:chOff x="0" y="0"/>
            <a:chExt cx="2915827" cy="1588780"/>
          </a:xfrm>
        </p:grpSpPr>
        <p:grpSp>
          <p:nvGrpSpPr>
            <p:cNvPr id="40" name="Group 40"/>
            <p:cNvGrpSpPr/>
            <p:nvPr/>
          </p:nvGrpSpPr>
          <p:grpSpPr>
            <a:xfrm>
              <a:off x="0" y="0"/>
              <a:ext cx="2915827" cy="1588780"/>
              <a:chOff x="0" y="0"/>
              <a:chExt cx="595553" cy="324506"/>
            </a:xfrm>
          </p:grpSpPr>
          <p:sp>
            <p:nvSpPr>
              <p:cNvPr id="41" name="Freeform 41"/>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42" name="TextBox 42"/>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43" name="Group 43"/>
            <p:cNvGrpSpPr/>
            <p:nvPr/>
          </p:nvGrpSpPr>
          <p:grpSpPr>
            <a:xfrm>
              <a:off x="135707" y="117213"/>
              <a:ext cx="2664410" cy="1354354"/>
              <a:chOff x="0" y="0"/>
              <a:chExt cx="544201" cy="276625"/>
            </a:xfrm>
          </p:grpSpPr>
          <p:sp>
            <p:nvSpPr>
              <p:cNvPr id="44" name="Freeform 44"/>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45" name="TextBox 4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sp>
        <p:nvSpPr>
          <p:cNvPr id="46" name="Freeform 46"/>
          <p:cNvSpPr/>
          <p:nvPr/>
        </p:nvSpPr>
        <p:spPr>
          <a:xfrm rot="5400000">
            <a:off x="13111944" y="4512960"/>
            <a:ext cx="7623658" cy="1261080"/>
          </a:xfrm>
          <a:custGeom>
            <a:avLst/>
            <a:gdLst/>
            <a:ahLst/>
            <a:cxnLst/>
            <a:rect l="l" t="t" r="r" b="b"/>
            <a:pathLst>
              <a:path w="7623658" h="1261080">
                <a:moveTo>
                  <a:pt x="0" y="0"/>
                </a:moveTo>
                <a:lnTo>
                  <a:pt x="7623658" y="0"/>
                </a:lnTo>
                <a:lnTo>
                  <a:pt x="7623658" y="1261080"/>
                </a:lnTo>
                <a:lnTo>
                  <a:pt x="0" y="1261080"/>
                </a:lnTo>
                <a:lnTo>
                  <a:pt x="0" y="0"/>
                </a:lnTo>
                <a:close/>
              </a:path>
            </a:pathLst>
          </a:custGeom>
          <a:blipFill>
            <a:blip r:embed="rId4"/>
            <a:stretch>
              <a:fillRect/>
            </a:stretch>
          </a:blipFill>
        </p:spPr>
      </p:sp>
      <p:grpSp>
        <p:nvGrpSpPr>
          <p:cNvPr id="47" name="Group 47"/>
          <p:cNvGrpSpPr/>
          <p:nvPr/>
        </p:nvGrpSpPr>
        <p:grpSpPr>
          <a:xfrm>
            <a:off x="661541" y="1470992"/>
            <a:ext cx="1232729" cy="7134324"/>
            <a:chOff x="0" y="0"/>
            <a:chExt cx="1643639" cy="9512432"/>
          </a:xfrm>
        </p:grpSpPr>
        <p:sp>
          <p:nvSpPr>
            <p:cNvPr id="48" name="TextBox 48"/>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9" name="TextBox 49"/>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0" name="TextBox 50"/>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1" name="TextBox 51"/>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2" name="TextBox 52"/>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3" name="TextBox 53"/>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4" name="TextBox 54"/>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5" name="TextBox 55"/>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6" name="TextBox 56"/>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57" name="Freeform 57"/>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5"/>
            <a:stretch>
              <a:fillRect/>
            </a:stretch>
          </a:blipFill>
        </p:spPr>
      </p:sp>
      <p:grpSp>
        <p:nvGrpSpPr>
          <p:cNvPr id="58" name="Group 58"/>
          <p:cNvGrpSpPr/>
          <p:nvPr/>
        </p:nvGrpSpPr>
        <p:grpSpPr>
          <a:xfrm>
            <a:off x="1028700" y="743240"/>
            <a:ext cx="15613811" cy="8800520"/>
            <a:chOff x="0" y="0"/>
            <a:chExt cx="4112279" cy="2317832"/>
          </a:xfrm>
        </p:grpSpPr>
        <p:sp>
          <p:nvSpPr>
            <p:cNvPr id="59" name="Freeform 59"/>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60" name="TextBox 60"/>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61" name="Group 61"/>
          <p:cNvGrpSpPr/>
          <p:nvPr/>
        </p:nvGrpSpPr>
        <p:grpSpPr>
          <a:xfrm>
            <a:off x="1540290" y="1622751"/>
            <a:ext cx="263115" cy="263115"/>
            <a:chOff x="0" y="0"/>
            <a:chExt cx="812800" cy="812800"/>
          </a:xfrm>
        </p:grpSpPr>
        <p:sp>
          <p:nvSpPr>
            <p:cNvPr id="62" name="Freeform 6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3" name="TextBox 63"/>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4" name="Group 64"/>
          <p:cNvGrpSpPr/>
          <p:nvPr/>
        </p:nvGrpSpPr>
        <p:grpSpPr>
          <a:xfrm>
            <a:off x="1540290" y="2470372"/>
            <a:ext cx="263115" cy="263115"/>
            <a:chOff x="0" y="0"/>
            <a:chExt cx="812800" cy="812800"/>
          </a:xfrm>
        </p:grpSpPr>
        <p:sp>
          <p:nvSpPr>
            <p:cNvPr id="65" name="Freeform 6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6" name="TextBox 6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7" name="Group 67"/>
          <p:cNvGrpSpPr/>
          <p:nvPr/>
        </p:nvGrpSpPr>
        <p:grpSpPr>
          <a:xfrm>
            <a:off x="1540290" y="3317993"/>
            <a:ext cx="263115" cy="263115"/>
            <a:chOff x="0" y="0"/>
            <a:chExt cx="812800" cy="812800"/>
          </a:xfrm>
        </p:grpSpPr>
        <p:sp>
          <p:nvSpPr>
            <p:cNvPr id="68" name="Freeform 6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9" name="TextBox 6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0" name="Group 70"/>
          <p:cNvGrpSpPr/>
          <p:nvPr/>
        </p:nvGrpSpPr>
        <p:grpSpPr>
          <a:xfrm>
            <a:off x="1540290" y="4165614"/>
            <a:ext cx="263115" cy="263115"/>
            <a:chOff x="0" y="0"/>
            <a:chExt cx="812800" cy="812800"/>
          </a:xfrm>
        </p:grpSpPr>
        <p:sp>
          <p:nvSpPr>
            <p:cNvPr id="71" name="Freeform 7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2" name="TextBox 7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3" name="Group 73"/>
          <p:cNvGrpSpPr/>
          <p:nvPr/>
        </p:nvGrpSpPr>
        <p:grpSpPr>
          <a:xfrm>
            <a:off x="1540290" y="5013235"/>
            <a:ext cx="263115" cy="263115"/>
            <a:chOff x="0" y="0"/>
            <a:chExt cx="812800" cy="812800"/>
          </a:xfrm>
        </p:grpSpPr>
        <p:sp>
          <p:nvSpPr>
            <p:cNvPr id="74" name="Freeform 7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5" name="TextBox 7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6" name="Group 76"/>
          <p:cNvGrpSpPr/>
          <p:nvPr/>
        </p:nvGrpSpPr>
        <p:grpSpPr>
          <a:xfrm>
            <a:off x="1540290" y="5860856"/>
            <a:ext cx="263115" cy="263115"/>
            <a:chOff x="0" y="0"/>
            <a:chExt cx="812800" cy="812800"/>
          </a:xfrm>
        </p:grpSpPr>
        <p:sp>
          <p:nvSpPr>
            <p:cNvPr id="77" name="Freeform 7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8" name="TextBox 7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9" name="Group 79"/>
          <p:cNvGrpSpPr/>
          <p:nvPr/>
        </p:nvGrpSpPr>
        <p:grpSpPr>
          <a:xfrm>
            <a:off x="1540290" y="6708477"/>
            <a:ext cx="263115" cy="263115"/>
            <a:chOff x="0" y="0"/>
            <a:chExt cx="812800" cy="812800"/>
          </a:xfrm>
        </p:grpSpPr>
        <p:sp>
          <p:nvSpPr>
            <p:cNvPr id="80" name="Freeform 8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1" name="TextBox 8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2" name="Group 82"/>
          <p:cNvGrpSpPr/>
          <p:nvPr/>
        </p:nvGrpSpPr>
        <p:grpSpPr>
          <a:xfrm>
            <a:off x="1540290" y="7556097"/>
            <a:ext cx="263115" cy="263115"/>
            <a:chOff x="0" y="0"/>
            <a:chExt cx="812800" cy="812800"/>
          </a:xfrm>
        </p:grpSpPr>
        <p:sp>
          <p:nvSpPr>
            <p:cNvPr id="83" name="Freeform 8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4" name="TextBox 8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5" name="Group 85"/>
          <p:cNvGrpSpPr/>
          <p:nvPr/>
        </p:nvGrpSpPr>
        <p:grpSpPr>
          <a:xfrm>
            <a:off x="1540290" y="8403718"/>
            <a:ext cx="263115" cy="263115"/>
            <a:chOff x="0" y="0"/>
            <a:chExt cx="812800" cy="812800"/>
          </a:xfrm>
        </p:grpSpPr>
        <p:sp>
          <p:nvSpPr>
            <p:cNvPr id="86" name="Freeform 8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7" name="TextBox 8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sp>
        <p:nvSpPr>
          <p:cNvPr id="88" name="Freeform 88"/>
          <p:cNvSpPr/>
          <p:nvPr/>
        </p:nvSpPr>
        <p:spPr>
          <a:xfrm>
            <a:off x="13066175" y="1085162"/>
            <a:ext cx="3224122" cy="3033534"/>
          </a:xfrm>
          <a:custGeom>
            <a:avLst/>
            <a:gdLst/>
            <a:ahLst/>
            <a:cxnLst/>
            <a:rect l="l" t="t" r="r" b="b"/>
            <a:pathLst>
              <a:path w="3224122" h="3033534">
                <a:moveTo>
                  <a:pt x="0" y="0"/>
                </a:moveTo>
                <a:lnTo>
                  <a:pt x="3224122" y="0"/>
                </a:lnTo>
                <a:lnTo>
                  <a:pt x="3224122" y="3033534"/>
                </a:lnTo>
                <a:lnTo>
                  <a:pt x="0" y="3033534"/>
                </a:lnTo>
                <a:lnTo>
                  <a:pt x="0" y="0"/>
                </a:lnTo>
                <a:close/>
              </a:path>
            </a:pathLst>
          </a:custGeom>
          <a:blipFill>
            <a:blip r:embed="rId6"/>
            <a:stretch>
              <a:fillRect/>
            </a:stretch>
          </a:blipFill>
        </p:spPr>
      </p:sp>
      <p:sp>
        <p:nvSpPr>
          <p:cNvPr id="89" name="Freeform 89"/>
          <p:cNvSpPr/>
          <p:nvPr/>
        </p:nvSpPr>
        <p:spPr>
          <a:xfrm>
            <a:off x="2531121" y="5969740"/>
            <a:ext cx="3500104" cy="3288560"/>
          </a:xfrm>
          <a:custGeom>
            <a:avLst/>
            <a:gdLst/>
            <a:ahLst/>
            <a:cxnLst/>
            <a:rect l="l" t="t" r="r" b="b"/>
            <a:pathLst>
              <a:path w="3500104" h="3288560">
                <a:moveTo>
                  <a:pt x="0" y="0"/>
                </a:moveTo>
                <a:lnTo>
                  <a:pt x="3500105" y="0"/>
                </a:lnTo>
                <a:lnTo>
                  <a:pt x="3500105" y="3288560"/>
                </a:lnTo>
                <a:lnTo>
                  <a:pt x="0" y="3288560"/>
                </a:lnTo>
                <a:lnTo>
                  <a:pt x="0" y="0"/>
                </a:lnTo>
                <a:close/>
              </a:path>
            </a:pathLst>
          </a:custGeom>
          <a:blipFill>
            <a:blip r:embed="rId7"/>
            <a:stretch>
              <a:fillRect/>
            </a:stretch>
          </a:blipFill>
        </p:spPr>
      </p:sp>
      <p:sp>
        <p:nvSpPr>
          <p:cNvPr id="90" name="Freeform 90"/>
          <p:cNvSpPr/>
          <p:nvPr/>
        </p:nvSpPr>
        <p:spPr>
          <a:xfrm>
            <a:off x="14526985" y="5992413"/>
            <a:ext cx="2115526" cy="3489527"/>
          </a:xfrm>
          <a:custGeom>
            <a:avLst/>
            <a:gdLst/>
            <a:ahLst/>
            <a:cxnLst/>
            <a:rect l="l" t="t" r="r" b="b"/>
            <a:pathLst>
              <a:path w="2115526" h="3489527">
                <a:moveTo>
                  <a:pt x="0" y="0"/>
                </a:moveTo>
                <a:lnTo>
                  <a:pt x="2115526" y="0"/>
                </a:lnTo>
                <a:lnTo>
                  <a:pt x="2115526" y="3489527"/>
                </a:lnTo>
                <a:lnTo>
                  <a:pt x="0" y="3489527"/>
                </a:lnTo>
                <a:lnTo>
                  <a:pt x="0" y="0"/>
                </a:lnTo>
                <a:close/>
              </a:path>
            </a:pathLst>
          </a:custGeom>
          <a:blipFill>
            <a:blip r:embed="rId8">
              <a:extLst>
                <a:ext uri="{96DAC541-7B7A-43D3-8B79-37D633B846F1}">
                  <asvg:svgBlip xmlns="" xmlns:asvg="http://schemas.microsoft.com/office/drawing/2016/SVG/main" r:embed="rId9"/>
                </a:ext>
              </a:extLst>
            </a:blip>
            <a:stretch>
              <a:fillRect/>
            </a:stretch>
          </a:blipFill>
        </p:spPr>
      </p:sp>
      <p:grpSp>
        <p:nvGrpSpPr>
          <p:cNvPr id="91" name="Group 91"/>
          <p:cNvGrpSpPr/>
          <p:nvPr/>
        </p:nvGrpSpPr>
        <p:grpSpPr>
          <a:xfrm>
            <a:off x="594866" y="1690137"/>
            <a:ext cx="1232729" cy="7134324"/>
            <a:chOff x="0" y="0"/>
            <a:chExt cx="1643639" cy="9512432"/>
          </a:xfrm>
        </p:grpSpPr>
        <p:sp>
          <p:nvSpPr>
            <p:cNvPr id="92" name="TextBox 92"/>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3" name="TextBox 93"/>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4" name="TextBox 94"/>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5" name="TextBox 95"/>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6" name="TextBox 96"/>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7" name="TextBox 97"/>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8" name="TextBox 98"/>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9" name="TextBox 99"/>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0" name="TextBox 100"/>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101" name="TextBox 101"/>
          <p:cNvSpPr txBox="1"/>
          <p:nvPr/>
        </p:nvSpPr>
        <p:spPr>
          <a:xfrm>
            <a:off x="1894270" y="980387"/>
            <a:ext cx="11555083" cy="3962215"/>
          </a:xfrm>
          <a:prstGeom prst="rect">
            <a:avLst/>
          </a:prstGeom>
        </p:spPr>
        <p:txBody>
          <a:bodyPr lIns="0" tIns="0" rIns="0" bIns="0" rtlCol="0" anchor="t">
            <a:spAutoFit/>
          </a:bodyPr>
          <a:lstStyle/>
          <a:p>
            <a:pPr algn="ctr">
              <a:lnSpc>
                <a:spcPts val="7885"/>
              </a:lnSpc>
              <a:spcBef>
                <a:spcPct val="0"/>
              </a:spcBef>
            </a:pPr>
            <a:r>
              <a:rPr lang="en-US" sz="5632">
                <a:solidFill>
                  <a:srgbClr val="503D36"/>
                </a:solidFill>
                <a:latin typeface="Sniglet"/>
              </a:rPr>
              <a:t>Конкурс ораторського мистецтва </a:t>
            </a:r>
          </a:p>
          <a:p>
            <a:pPr algn="ctr">
              <a:lnSpc>
                <a:spcPts val="7885"/>
              </a:lnSpc>
              <a:spcBef>
                <a:spcPct val="0"/>
              </a:spcBef>
            </a:pPr>
            <a:r>
              <a:rPr lang="en-US" sz="5632">
                <a:solidFill>
                  <a:srgbClr val="503D36"/>
                </a:solidFill>
                <a:latin typeface="Sniglet"/>
              </a:rPr>
              <a:t>«Заговори, </a:t>
            </a:r>
          </a:p>
          <a:p>
            <a:pPr algn="ctr">
              <a:lnSpc>
                <a:spcPts val="7885"/>
              </a:lnSpc>
              <a:spcBef>
                <a:spcPct val="0"/>
              </a:spcBef>
            </a:pPr>
            <a:r>
              <a:rPr lang="en-US" sz="5632">
                <a:solidFill>
                  <a:srgbClr val="503D36"/>
                </a:solidFill>
                <a:latin typeface="Sniglet"/>
              </a:rPr>
              <a:t>щоб я тебе побачив»</a:t>
            </a:r>
          </a:p>
        </p:txBody>
      </p:sp>
      <p:sp>
        <p:nvSpPr>
          <p:cNvPr id="102" name="TextBox 102"/>
          <p:cNvSpPr txBox="1"/>
          <p:nvPr/>
        </p:nvSpPr>
        <p:spPr>
          <a:xfrm>
            <a:off x="5021677" y="5862372"/>
            <a:ext cx="11112061" cy="2962090"/>
          </a:xfrm>
          <a:prstGeom prst="rect">
            <a:avLst/>
          </a:prstGeom>
        </p:spPr>
        <p:txBody>
          <a:bodyPr lIns="0" tIns="0" rIns="0" bIns="0" rtlCol="0" anchor="t">
            <a:spAutoFit/>
          </a:bodyPr>
          <a:lstStyle/>
          <a:p>
            <a:pPr algn="ctr">
              <a:lnSpc>
                <a:spcPts val="7885"/>
              </a:lnSpc>
              <a:spcBef>
                <a:spcPct val="0"/>
              </a:spcBef>
            </a:pPr>
            <a:r>
              <a:rPr lang="en-US" sz="5632">
                <a:solidFill>
                  <a:srgbClr val="503D36"/>
                </a:solidFill>
                <a:latin typeface="Sniglet"/>
              </a:rPr>
              <a:t>Обласний конкурс </a:t>
            </a:r>
          </a:p>
          <a:p>
            <a:pPr algn="ctr">
              <a:lnSpc>
                <a:spcPts val="7885"/>
              </a:lnSpc>
              <a:spcBef>
                <a:spcPct val="0"/>
              </a:spcBef>
            </a:pPr>
            <a:r>
              <a:rPr lang="en-US" sz="5632">
                <a:solidFill>
                  <a:srgbClr val="503D36"/>
                </a:solidFill>
                <a:latin typeface="Sniglet"/>
              </a:rPr>
              <a:t>виразного читання</a:t>
            </a:r>
          </a:p>
          <a:p>
            <a:pPr algn="ctr">
              <a:lnSpc>
                <a:spcPts val="7885"/>
              </a:lnSpc>
              <a:spcBef>
                <a:spcPct val="0"/>
              </a:spcBef>
            </a:pPr>
            <a:r>
              <a:rPr lang="en-US" sz="5632">
                <a:solidFill>
                  <a:srgbClr val="503D36"/>
                </a:solidFill>
                <a:latin typeface="Sniglet"/>
              </a:rPr>
              <a:t> «Майстер слова»</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sp>
        <p:nvSpPr>
          <p:cNvPr id="2" name="Freeform 2"/>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 xmlns:asvg="http://schemas.microsoft.com/office/drawing/2016/SVG/main" r:embed="rId3"/>
                </a:ext>
              </a:extLst>
            </a:blip>
            <a:stretch>
              <a:fillRect r="-90379" b="-3737"/>
            </a:stretch>
          </a:blipFill>
        </p:spPr>
      </p:sp>
      <p:sp>
        <p:nvSpPr>
          <p:cNvPr id="3" name="Freeform 3"/>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 xmlns:asvg="http://schemas.microsoft.com/office/drawing/2016/SVG/main" r:embed="rId3"/>
                </a:ext>
              </a:extLst>
            </a:blip>
            <a:stretch>
              <a:fillRect l="-90379" t="-3737"/>
            </a:stretch>
          </a:blipFill>
        </p:spPr>
      </p:sp>
      <p:grpSp>
        <p:nvGrpSpPr>
          <p:cNvPr id="4" name="Group 4"/>
          <p:cNvGrpSpPr/>
          <p:nvPr/>
        </p:nvGrpSpPr>
        <p:grpSpPr>
          <a:xfrm>
            <a:off x="15256948" y="1331671"/>
            <a:ext cx="2186870" cy="1191585"/>
            <a:chOff x="0" y="0"/>
            <a:chExt cx="2915827" cy="1588780"/>
          </a:xfrm>
        </p:grpSpPr>
        <p:grpSp>
          <p:nvGrpSpPr>
            <p:cNvPr id="5" name="Group 5"/>
            <p:cNvGrpSpPr/>
            <p:nvPr/>
          </p:nvGrpSpPr>
          <p:grpSpPr>
            <a:xfrm>
              <a:off x="0" y="0"/>
              <a:ext cx="2915827" cy="1588780"/>
              <a:chOff x="0" y="0"/>
              <a:chExt cx="595553" cy="324506"/>
            </a:xfrm>
          </p:grpSpPr>
          <p:sp>
            <p:nvSpPr>
              <p:cNvPr id="6" name="Freeform 6"/>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7" name="TextBox 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8" name="Group 8"/>
            <p:cNvGrpSpPr/>
            <p:nvPr/>
          </p:nvGrpSpPr>
          <p:grpSpPr>
            <a:xfrm>
              <a:off x="135707" y="117213"/>
              <a:ext cx="2664410" cy="1354354"/>
              <a:chOff x="0" y="0"/>
              <a:chExt cx="544201" cy="276625"/>
            </a:xfrm>
          </p:grpSpPr>
          <p:sp>
            <p:nvSpPr>
              <p:cNvPr id="9" name="Freeform 9"/>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10" name="TextBox 1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1" name="Group 11"/>
          <p:cNvGrpSpPr/>
          <p:nvPr/>
        </p:nvGrpSpPr>
        <p:grpSpPr>
          <a:xfrm>
            <a:off x="15256948" y="2618086"/>
            <a:ext cx="2186870" cy="1191585"/>
            <a:chOff x="0" y="0"/>
            <a:chExt cx="2915827" cy="1588780"/>
          </a:xfrm>
        </p:grpSpPr>
        <p:grpSp>
          <p:nvGrpSpPr>
            <p:cNvPr id="12" name="Group 12"/>
            <p:cNvGrpSpPr/>
            <p:nvPr/>
          </p:nvGrpSpPr>
          <p:grpSpPr>
            <a:xfrm>
              <a:off x="0" y="0"/>
              <a:ext cx="2915827" cy="1588780"/>
              <a:chOff x="0" y="0"/>
              <a:chExt cx="595553" cy="324506"/>
            </a:xfrm>
          </p:grpSpPr>
          <p:sp>
            <p:nvSpPr>
              <p:cNvPr id="13" name="Freeform 13"/>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14" name="TextBox 1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5" name="Group 15"/>
            <p:cNvGrpSpPr/>
            <p:nvPr/>
          </p:nvGrpSpPr>
          <p:grpSpPr>
            <a:xfrm>
              <a:off x="135707" y="117213"/>
              <a:ext cx="2664410" cy="1354354"/>
              <a:chOff x="0" y="0"/>
              <a:chExt cx="544201" cy="276625"/>
            </a:xfrm>
          </p:grpSpPr>
          <p:sp>
            <p:nvSpPr>
              <p:cNvPr id="16" name="Freeform 16"/>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8" name="Group 18"/>
          <p:cNvGrpSpPr/>
          <p:nvPr/>
        </p:nvGrpSpPr>
        <p:grpSpPr>
          <a:xfrm>
            <a:off x="15256948" y="3904921"/>
            <a:ext cx="2186870" cy="1191585"/>
            <a:chOff x="0" y="0"/>
            <a:chExt cx="2915827" cy="1588780"/>
          </a:xfrm>
        </p:grpSpPr>
        <p:grpSp>
          <p:nvGrpSpPr>
            <p:cNvPr id="19" name="Group 19"/>
            <p:cNvGrpSpPr/>
            <p:nvPr/>
          </p:nvGrpSpPr>
          <p:grpSpPr>
            <a:xfrm>
              <a:off x="0" y="0"/>
              <a:ext cx="2915827" cy="1588780"/>
              <a:chOff x="0" y="0"/>
              <a:chExt cx="595553" cy="324506"/>
            </a:xfrm>
          </p:grpSpPr>
          <p:sp>
            <p:nvSpPr>
              <p:cNvPr id="20" name="Freeform 20"/>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21" name="TextBox 2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2" name="Group 22"/>
            <p:cNvGrpSpPr/>
            <p:nvPr/>
          </p:nvGrpSpPr>
          <p:grpSpPr>
            <a:xfrm>
              <a:off x="135707" y="117213"/>
              <a:ext cx="2664410" cy="1354354"/>
              <a:chOff x="0" y="0"/>
              <a:chExt cx="544201" cy="276625"/>
            </a:xfrm>
          </p:grpSpPr>
          <p:sp>
            <p:nvSpPr>
              <p:cNvPr id="23" name="Freeform 2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5" name="Group 25"/>
          <p:cNvGrpSpPr/>
          <p:nvPr/>
        </p:nvGrpSpPr>
        <p:grpSpPr>
          <a:xfrm>
            <a:off x="15256948" y="5190915"/>
            <a:ext cx="2186870" cy="1191585"/>
            <a:chOff x="0" y="0"/>
            <a:chExt cx="2915827" cy="1588780"/>
          </a:xfrm>
        </p:grpSpPr>
        <p:grpSp>
          <p:nvGrpSpPr>
            <p:cNvPr id="26" name="Group 26"/>
            <p:cNvGrpSpPr/>
            <p:nvPr/>
          </p:nvGrpSpPr>
          <p:grpSpPr>
            <a:xfrm>
              <a:off x="0" y="0"/>
              <a:ext cx="2915827" cy="1588780"/>
              <a:chOff x="0" y="0"/>
              <a:chExt cx="595553" cy="324506"/>
            </a:xfrm>
          </p:grpSpPr>
          <p:sp>
            <p:nvSpPr>
              <p:cNvPr id="27" name="Freeform 27"/>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28" name="TextBox 2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9" name="Group 29"/>
            <p:cNvGrpSpPr/>
            <p:nvPr/>
          </p:nvGrpSpPr>
          <p:grpSpPr>
            <a:xfrm>
              <a:off x="135707" y="117213"/>
              <a:ext cx="2664410" cy="1354354"/>
              <a:chOff x="0" y="0"/>
              <a:chExt cx="544201" cy="276625"/>
            </a:xfrm>
          </p:grpSpPr>
          <p:sp>
            <p:nvSpPr>
              <p:cNvPr id="30" name="Freeform 30"/>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31" name="TextBox 3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2" name="Group 32"/>
          <p:cNvGrpSpPr/>
          <p:nvPr/>
        </p:nvGrpSpPr>
        <p:grpSpPr>
          <a:xfrm>
            <a:off x="15256948" y="6477329"/>
            <a:ext cx="2186870" cy="1191585"/>
            <a:chOff x="0" y="0"/>
            <a:chExt cx="2915827" cy="1588780"/>
          </a:xfrm>
        </p:grpSpPr>
        <p:grpSp>
          <p:nvGrpSpPr>
            <p:cNvPr id="33" name="Group 33"/>
            <p:cNvGrpSpPr/>
            <p:nvPr/>
          </p:nvGrpSpPr>
          <p:grpSpPr>
            <a:xfrm>
              <a:off x="0" y="0"/>
              <a:ext cx="2915827" cy="1588780"/>
              <a:chOff x="0" y="0"/>
              <a:chExt cx="595553" cy="324506"/>
            </a:xfrm>
          </p:grpSpPr>
          <p:sp>
            <p:nvSpPr>
              <p:cNvPr id="34" name="Freeform 34"/>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35" name="TextBox 3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6" name="Group 36"/>
            <p:cNvGrpSpPr/>
            <p:nvPr/>
          </p:nvGrpSpPr>
          <p:grpSpPr>
            <a:xfrm>
              <a:off x="135707" y="117213"/>
              <a:ext cx="2664410" cy="1354354"/>
              <a:chOff x="0" y="0"/>
              <a:chExt cx="544201" cy="276625"/>
            </a:xfrm>
          </p:grpSpPr>
          <p:sp>
            <p:nvSpPr>
              <p:cNvPr id="37" name="Freeform 37"/>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38" name="TextBox 3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9" name="Group 39"/>
          <p:cNvGrpSpPr/>
          <p:nvPr/>
        </p:nvGrpSpPr>
        <p:grpSpPr>
          <a:xfrm>
            <a:off x="15256948" y="7763743"/>
            <a:ext cx="2186870" cy="1191585"/>
            <a:chOff x="0" y="0"/>
            <a:chExt cx="2915827" cy="1588780"/>
          </a:xfrm>
        </p:grpSpPr>
        <p:grpSp>
          <p:nvGrpSpPr>
            <p:cNvPr id="40" name="Group 40"/>
            <p:cNvGrpSpPr/>
            <p:nvPr/>
          </p:nvGrpSpPr>
          <p:grpSpPr>
            <a:xfrm>
              <a:off x="0" y="0"/>
              <a:ext cx="2915827" cy="1588780"/>
              <a:chOff x="0" y="0"/>
              <a:chExt cx="595553" cy="324506"/>
            </a:xfrm>
          </p:grpSpPr>
          <p:sp>
            <p:nvSpPr>
              <p:cNvPr id="41" name="Freeform 41"/>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42" name="TextBox 42"/>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43" name="Group 43"/>
            <p:cNvGrpSpPr/>
            <p:nvPr/>
          </p:nvGrpSpPr>
          <p:grpSpPr>
            <a:xfrm>
              <a:off x="135707" y="117213"/>
              <a:ext cx="2664410" cy="1354354"/>
              <a:chOff x="0" y="0"/>
              <a:chExt cx="544201" cy="276625"/>
            </a:xfrm>
          </p:grpSpPr>
          <p:sp>
            <p:nvSpPr>
              <p:cNvPr id="44" name="Freeform 44"/>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45" name="TextBox 4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sp>
        <p:nvSpPr>
          <p:cNvPr id="46" name="Freeform 46"/>
          <p:cNvSpPr/>
          <p:nvPr/>
        </p:nvSpPr>
        <p:spPr>
          <a:xfrm rot="5400000">
            <a:off x="13111944" y="4512960"/>
            <a:ext cx="7623658" cy="1261080"/>
          </a:xfrm>
          <a:custGeom>
            <a:avLst/>
            <a:gdLst/>
            <a:ahLst/>
            <a:cxnLst/>
            <a:rect l="l" t="t" r="r" b="b"/>
            <a:pathLst>
              <a:path w="7623658" h="1261080">
                <a:moveTo>
                  <a:pt x="0" y="0"/>
                </a:moveTo>
                <a:lnTo>
                  <a:pt x="7623658" y="0"/>
                </a:lnTo>
                <a:lnTo>
                  <a:pt x="7623658" y="1261080"/>
                </a:lnTo>
                <a:lnTo>
                  <a:pt x="0" y="1261080"/>
                </a:lnTo>
                <a:lnTo>
                  <a:pt x="0" y="0"/>
                </a:lnTo>
                <a:close/>
              </a:path>
            </a:pathLst>
          </a:custGeom>
          <a:blipFill>
            <a:blip r:embed="rId4"/>
            <a:stretch>
              <a:fillRect/>
            </a:stretch>
          </a:blipFill>
        </p:spPr>
      </p:sp>
      <p:grpSp>
        <p:nvGrpSpPr>
          <p:cNvPr id="47" name="Group 47"/>
          <p:cNvGrpSpPr/>
          <p:nvPr/>
        </p:nvGrpSpPr>
        <p:grpSpPr>
          <a:xfrm>
            <a:off x="661541" y="1470992"/>
            <a:ext cx="1232729" cy="7134324"/>
            <a:chOff x="0" y="0"/>
            <a:chExt cx="1643639" cy="9512432"/>
          </a:xfrm>
        </p:grpSpPr>
        <p:sp>
          <p:nvSpPr>
            <p:cNvPr id="48" name="TextBox 48"/>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9" name="TextBox 49"/>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0" name="TextBox 50"/>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1" name="TextBox 51"/>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2" name="TextBox 52"/>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3" name="TextBox 53"/>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4" name="TextBox 54"/>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5" name="TextBox 55"/>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6" name="TextBox 56"/>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57" name="Freeform 57"/>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5"/>
            <a:stretch>
              <a:fillRect/>
            </a:stretch>
          </a:blipFill>
        </p:spPr>
      </p:sp>
      <p:grpSp>
        <p:nvGrpSpPr>
          <p:cNvPr id="58" name="Group 58"/>
          <p:cNvGrpSpPr/>
          <p:nvPr/>
        </p:nvGrpSpPr>
        <p:grpSpPr>
          <a:xfrm>
            <a:off x="1097337" y="857039"/>
            <a:ext cx="15613811" cy="8800520"/>
            <a:chOff x="0" y="0"/>
            <a:chExt cx="4112279" cy="2317832"/>
          </a:xfrm>
        </p:grpSpPr>
        <p:sp>
          <p:nvSpPr>
            <p:cNvPr id="59" name="Freeform 59"/>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60" name="TextBox 60"/>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61" name="Group 61"/>
          <p:cNvGrpSpPr/>
          <p:nvPr/>
        </p:nvGrpSpPr>
        <p:grpSpPr>
          <a:xfrm>
            <a:off x="1540290" y="1622751"/>
            <a:ext cx="263115" cy="263115"/>
            <a:chOff x="0" y="0"/>
            <a:chExt cx="812800" cy="812800"/>
          </a:xfrm>
        </p:grpSpPr>
        <p:sp>
          <p:nvSpPr>
            <p:cNvPr id="62" name="Freeform 6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3" name="TextBox 63"/>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4" name="Group 64"/>
          <p:cNvGrpSpPr/>
          <p:nvPr/>
        </p:nvGrpSpPr>
        <p:grpSpPr>
          <a:xfrm>
            <a:off x="1540290" y="2470372"/>
            <a:ext cx="263115" cy="263115"/>
            <a:chOff x="0" y="0"/>
            <a:chExt cx="812800" cy="812800"/>
          </a:xfrm>
        </p:grpSpPr>
        <p:sp>
          <p:nvSpPr>
            <p:cNvPr id="65" name="Freeform 6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6" name="TextBox 6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7" name="Group 67"/>
          <p:cNvGrpSpPr/>
          <p:nvPr/>
        </p:nvGrpSpPr>
        <p:grpSpPr>
          <a:xfrm>
            <a:off x="1540290" y="3317993"/>
            <a:ext cx="263115" cy="263115"/>
            <a:chOff x="0" y="0"/>
            <a:chExt cx="812800" cy="812800"/>
          </a:xfrm>
        </p:grpSpPr>
        <p:sp>
          <p:nvSpPr>
            <p:cNvPr id="68" name="Freeform 6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9" name="TextBox 6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0" name="Group 70"/>
          <p:cNvGrpSpPr/>
          <p:nvPr/>
        </p:nvGrpSpPr>
        <p:grpSpPr>
          <a:xfrm>
            <a:off x="1540290" y="4165614"/>
            <a:ext cx="263115" cy="263115"/>
            <a:chOff x="0" y="0"/>
            <a:chExt cx="812800" cy="812800"/>
          </a:xfrm>
        </p:grpSpPr>
        <p:sp>
          <p:nvSpPr>
            <p:cNvPr id="71" name="Freeform 7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2" name="TextBox 7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3" name="Group 73"/>
          <p:cNvGrpSpPr/>
          <p:nvPr/>
        </p:nvGrpSpPr>
        <p:grpSpPr>
          <a:xfrm>
            <a:off x="1540290" y="5013235"/>
            <a:ext cx="263115" cy="263115"/>
            <a:chOff x="0" y="0"/>
            <a:chExt cx="812800" cy="812800"/>
          </a:xfrm>
        </p:grpSpPr>
        <p:sp>
          <p:nvSpPr>
            <p:cNvPr id="74" name="Freeform 7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5" name="TextBox 7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6" name="Group 76"/>
          <p:cNvGrpSpPr/>
          <p:nvPr/>
        </p:nvGrpSpPr>
        <p:grpSpPr>
          <a:xfrm>
            <a:off x="1540290" y="5860856"/>
            <a:ext cx="263115" cy="263115"/>
            <a:chOff x="0" y="0"/>
            <a:chExt cx="812800" cy="812800"/>
          </a:xfrm>
        </p:grpSpPr>
        <p:sp>
          <p:nvSpPr>
            <p:cNvPr id="77" name="Freeform 7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8" name="TextBox 7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9" name="Group 79"/>
          <p:cNvGrpSpPr/>
          <p:nvPr/>
        </p:nvGrpSpPr>
        <p:grpSpPr>
          <a:xfrm>
            <a:off x="1540290" y="6708477"/>
            <a:ext cx="263115" cy="263115"/>
            <a:chOff x="0" y="0"/>
            <a:chExt cx="812800" cy="812800"/>
          </a:xfrm>
        </p:grpSpPr>
        <p:sp>
          <p:nvSpPr>
            <p:cNvPr id="80" name="Freeform 8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1" name="TextBox 8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2" name="Group 82"/>
          <p:cNvGrpSpPr/>
          <p:nvPr/>
        </p:nvGrpSpPr>
        <p:grpSpPr>
          <a:xfrm>
            <a:off x="1540290" y="7556097"/>
            <a:ext cx="263115" cy="263115"/>
            <a:chOff x="0" y="0"/>
            <a:chExt cx="812800" cy="812800"/>
          </a:xfrm>
        </p:grpSpPr>
        <p:sp>
          <p:nvSpPr>
            <p:cNvPr id="83" name="Freeform 8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4" name="TextBox 8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5" name="Group 85"/>
          <p:cNvGrpSpPr/>
          <p:nvPr/>
        </p:nvGrpSpPr>
        <p:grpSpPr>
          <a:xfrm>
            <a:off x="1540290" y="8403718"/>
            <a:ext cx="263115" cy="263115"/>
            <a:chOff x="0" y="0"/>
            <a:chExt cx="812800" cy="812800"/>
          </a:xfrm>
        </p:grpSpPr>
        <p:sp>
          <p:nvSpPr>
            <p:cNvPr id="86" name="Freeform 8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7" name="TextBox 8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sp>
        <p:nvSpPr>
          <p:cNvPr id="88" name="Freeform 88"/>
          <p:cNvSpPr/>
          <p:nvPr/>
        </p:nvSpPr>
        <p:spPr>
          <a:xfrm>
            <a:off x="1606532" y="669356"/>
            <a:ext cx="4627933" cy="4470811"/>
          </a:xfrm>
          <a:custGeom>
            <a:avLst/>
            <a:gdLst/>
            <a:ahLst/>
            <a:cxnLst/>
            <a:rect l="l" t="t" r="r" b="b"/>
            <a:pathLst>
              <a:path w="4627933" h="4470811">
                <a:moveTo>
                  <a:pt x="0" y="0"/>
                </a:moveTo>
                <a:lnTo>
                  <a:pt x="4627933" y="0"/>
                </a:lnTo>
                <a:lnTo>
                  <a:pt x="4627933" y="4470811"/>
                </a:lnTo>
                <a:lnTo>
                  <a:pt x="0" y="4470811"/>
                </a:lnTo>
                <a:lnTo>
                  <a:pt x="0" y="0"/>
                </a:lnTo>
                <a:close/>
              </a:path>
            </a:pathLst>
          </a:custGeom>
          <a:blipFill>
            <a:blip r:embed="rId6"/>
            <a:stretch>
              <a:fillRect/>
            </a:stretch>
          </a:blipFill>
        </p:spPr>
      </p:sp>
      <p:sp>
        <p:nvSpPr>
          <p:cNvPr id="89" name="Freeform 89"/>
          <p:cNvSpPr/>
          <p:nvPr/>
        </p:nvSpPr>
        <p:spPr>
          <a:xfrm>
            <a:off x="12374854" y="5191756"/>
            <a:ext cx="3405703" cy="4746625"/>
          </a:xfrm>
          <a:custGeom>
            <a:avLst/>
            <a:gdLst/>
            <a:ahLst/>
            <a:cxnLst/>
            <a:rect l="l" t="t" r="r" b="b"/>
            <a:pathLst>
              <a:path w="3405703" h="4746625">
                <a:moveTo>
                  <a:pt x="0" y="0"/>
                </a:moveTo>
                <a:lnTo>
                  <a:pt x="3405703" y="0"/>
                </a:lnTo>
                <a:lnTo>
                  <a:pt x="3405703" y="4746625"/>
                </a:lnTo>
                <a:lnTo>
                  <a:pt x="0" y="4746625"/>
                </a:lnTo>
                <a:lnTo>
                  <a:pt x="0" y="0"/>
                </a:lnTo>
                <a:close/>
              </a:path>
            </a:pathLst>
          </a:custGeom>
          <a:blipFill>
            <a:blip r:embed="rId7"/>
            <a:stretch>
              <a:fillRect/>
            </a:stretch>
          </a:blipFill>
        </p:spPr>
      </p:sp>
      <p:grpSp>
        <p:nvGrpSpPr>
          <p:cNvPr id="90" name="Group 90"/>
          <p:cNvGrpSpPr/>
          <p:nvPr/>
        </p:nvGrpSpPr>
        <p:grpSpPr>
          <a:xfrm>
            <a:off x="594866" y="1690137"/>
            <a:ext cx="1232729" cy="7134324"/>
            <a:chOff x="0" y="0"/>
            <a:chExt cx="1643639" cy="9512432"/>
          </a:xfrm>
        </p:grpSpPr>
        <p:sp>
          <p:nvSpPr>
            <p:cNvPr id="91" name="TextBox 91"/>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2" name="TextBox 92"/>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3" name="TextBox 93"/>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4" name="TextBox 94"/>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5" name="TextBox 95"/>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6" name="TextBox 96"/>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7" name="TextBox 97"/>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8" name="TextBox 98"/>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9" name="TextBox 99"/>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100" name="TextBox 100"/>
          <p:cNvSpPr txBox="1"/>
          <p:nvPr/>
        </p:nvSpPr>
        <p:spPr>
          <a:xfrm>
            <a:off x="6324600" y="2330347"/>
            <a:ext cx="9144000" cy="2821285"/>
          </a:xfrm>
          <a:prstGeom prst="rect">
            <a:avLst/>
          </a:prstGeom>
        </p:spPr>
        <p:txBody>
          <a:bodyPr wrap="square" lIns="0" tIns="0" rIns="0" bIns="0" rtlCol="0" anchor="t">
            <a:spAutoFit/>
          </a:bodyPr>
          <a:lstStyle/>
          <a:p>
            <a:pPr algn="ctr">
              <a:lnSpc>
                <a:spcPts val="5505"/>
              </a:lnSpc>
              <a:spcBef>
                <a:spcPct val="0"/>
              </a:spcBef>
            </a:pPr>
            <a:r>
              <a:rPr lang="en-US" sz="3932" dirty="0" err="1">
                <a:solidFill>
                  <a:srgbClr val="503D36"/>
                </a:solidFill>
                <a:latin typeface="Sniglet"/>
              </a:rPr>
              <a:t>Обласний</a:t>
            </a:r>
            <a:r>
              <a:rPr lang="en-US" sz="3932" dirty="0">
                <a:solidFill>
                  <a:srgbClr val="503D36"/>
                </a:solidFill>
                <a:latin typeface="Sniglet"/>
              </a:rPr>
              <a:t> </a:t>
            </a:r>
            <a:r>
              <a:rPr lang="en-US" sz="3932" dirty="0" err="1">
                <a:solidFill>
                  <a:srgbClr val="503D36"/>
                </a:solidFill>
                <a:latin typeface="Sniglet"/>
              </a:rPr>
              <a:t>інтернет-конкурс</a:t>
            </a:r>
            <a:r>
              <a:rPr lang="en-US" sz="3932" dirty="0">
                <a:solidFill>
                  <a:srgbClr val="503D36"/>
                </a:solidFill>
                <a:latin typeface="Sniglet"/>
              </a:rPr>
              <a:t> </a:t>
            </a:r>
            <a:r>
              <a:rPr lang="en-US" sz="3932" dirty="0" err="1">
                <a:solidFill>
                  <a:srgbClr val="503D36"/>
                </a:solidFill>
                <a:latin typeface="Sniglet"/>
              </a:rPr>
              <a:t>літературно-мистецької</a:t>
            </a:r>
            <a:r>
              <a:rPr lang="en-US" sz="3932" dirty="0">
                <a:solidFill>
                  <a:srgbClr val="503D36"/>
                </a:solidFill>
                <a:latin typeface="Sniglet"/>
              </a:rPr>
              <a:t> </a:t>
            </a:r>
            <a:r>
              <a:rPr lang="en-US" sz="3932" dirty="0" err="1">
                <a:solidFill>
                  <a:srgbClr val="503D36"/>
                </a:solidFill>
                <a:latin typeface="Sniglet"/>
              </a:rPr>
              <a:t>та</a:t>
            </a:r>
            <a:r>
              <a:rPr lang="en-US" sz="3932" dirty="0">
                <a:solidFill>
                  <a:srgbClr val="503D36"/>
                </a:solidFill>
                <a:latin typeface="Sniglet"/>
              </a:rPr>
              <a:t> педагогічної </a:t>
            </a:r>
            <a:r>
              <a:rPr lang="en-US" sz="3932" dirty="0" err="1">
                <a:solidFill>
                  <a:srgbClr val="503D36"/>
                </a:solidFill>
                <a:latin typeface="Sniglet"/>
              </a:rPr>
              <a:t>медіатворчості</a:t>
            </a:r>
            <a:r>
              <a:rPr lang="en-US" sz="3932" dirty="0">
                <a:solidFill>
                  <a:srgbClr val="503D36"/>
                </a:solidFill>
                <a:latin typeface="Sniglet"/>
              </a:rPr>
              <a:t> </a:t>
            </a:r>
            <a:r>
              <a:rPr lang="en-US" sz="3932" dirty="0" err="1">
                <a:solidFill>
                  <a:srgbClr val="503D36"/>
                </a:solidFill>
                <a:latin typeface="Sniglet"/>
              </a:rPr>
              <a:t>із</a:t>
            </a:r>
            <a:r>
              <a:rPr lang="en-US" sz="3932" dirty="0">
                <a:solidFill>
                  <a:srgbClr val="503D36"/>
                </a:solidFill>
                <a:latin typeface="Sniglet"/>
              </a:rPr>
              <a:t> </a:t>
            </a:r>
            <a:r>
              <a:rPr lang="en-US" sz="3932" dirty="0" err="1">
                <a:solidFill>
                  <a:srgbClr val="503D36"/>
                </a:solidFill>
                <a:latin typeface="Sniglet"/>
              </a:rPr>
              <a:t>зарубіжної</a:t>
            </a:r>
            <a:r>
              <a:rPr lang="en-US" sz="3932" dirty="0">
                <a:solidFill>
                  <a:srgbClr val="503D36"/>
                </a:solidFill>
                <a:latin typeface="Sniglet"/>
              </a:rPr>
              <a:t> </a:t>
            </a:r>
            <a:r>
              <a:rPr lang="en-US" sz="3932" dirty="0" err="1">
                <a:solidFill>
                  <a:srgbClr val="503D36"/>
                </a:solidFill>
                <a:latin typeface="Sniglet"/>
              </a:rPr>
              <a:t>літератури</a:t>
            </a:r>
            <a:r>
              <a:rPr lang="en-US" sz="3932" dirty="0">
                <a:solidFill>
                  <a:srgbClr val="503D36"/>
                </a:solidFill>
                <a:latin typeface="Sniglet"/>
              </a:rPr>
              <a:t>, </a:t>
            </a:r>
            <a:r>
              <a:rPr lang="en-US" sz="3932" dirty="0" err="1">
                <a:solidFill>
                  <a:srgbClr val="503D36"/>
                </a:solidFill>
                <a:latin typeface="Sniglet"/>
              </a:rPr>
              <a:t>мов</a:t>
            </a:r>
            <a:r>
              <a:rPr lang="en-US" sz="3932" dirty="0">
                <a:solidFill>
                  <a:srgbClr val="503D36"/>
                </a:solidFill>
                <a:latin typeface="Sniglet"/>
              </a:rPr>
              <a:t> </a:t>
            </a:r>
            <a:r>
              <a:rPr lang="en-US" sz="3932" dirty="0" err="1">
                <a:solidFill>
                  <a:srgbClr val="503D36"/>
                </a:solidFill>
                <a:latin typeface="Sniglet"/>
              </a:rPr>
              <a:t>та</a:t>
            </a:r>
            <a:r>
              <a:rPr lang="en-US" sz="3932" dirty="0">
                <a:solidFill>
                  <a:srgbClr val="503D36"/>
                </a:solidFill>
                <a:latin typeface="Sniglet"/>
              </a:rPr>
              <a:t> </a:t>
            </a:r>
            <a:r>
              <a:rPr lang="en-US" sz="3932" dirty="0" err="1">
                <a:solidFill>
                  <a:srgbClr val="503D36"/>
                </a:solidFill>
                <a:latin typeface="Sniglet"/>
              </a:rPr>
              <a:t>літератур</a:t>
            </a:r>
            <a:r>
              <a:rPr lang="en-US" sz="3932" dirty="0">
                <a:solidFill>
                  <a:srgbClr val="503D36"/>
                </a:solidFill>
                <a:latin typeface="Sniglet"/>
              </a:rPr>
              <a:t> </a:t>
            </a:r>
            <a:r>
              <a:rPr lang="en-US" sz="3932" dirty="0" err="1">
                <a:solidFill>
                  <a:srgbClr val="503D36"/>
                </a:solidFill>
                <a:latin typeface="Sniglet"/>
              </a:rPr>
              <a:t>національних</a:t>
            </a:r>
            <a:r>
              <a:rPr lang="en-US" sz="3932" dirty="0">
                <a:solidFill>
                  <a:srgbClr val="503D36"/>
                </a:solidFill>
                <a:latin typeface="Sniglet"/>
              </a:rPr>
              <a:t> </a:t>
            </a:r>
            <a:r>
              <a:rPr lang="en-US" sz="3932" dirty="0" err="1">
                <a:solidFill>
                  <a:srgbClr val="503D36"/>
                </a:solidFill>
                <a:latin typeface="Sniglet"/>
              </a:rPr>
              <a:t>меншин</a:t>
            </a:r>
            <a:r>
              <a:rPr lang="en-US" sz="3932" dirty="0">
                <a:solidFill>
                  <a:srgbClr val="503D36"/>
                </a:solidFill>
                <a:latin typeface="Sniglet"/>
              </a:rPr>
              <a:t>.</a:t>
            </a:r>
          </a:p>
        </p:txBody>
      </p:sp>
      <p:sp>
        <p:nvSpPr>
          <p:cNvPr id="101" name="TextBox 101"/>
          <p:cNvSpPr txBox="1"/>
          <p:nvPr/>
        </p:nvSpPr>
        <p:spPr>
          <a:xfrm>
            <a:off x="4278994" y="1005895"/>
            <a:ext cx="9004579" cy="930192"/>
          </a:xfrm>
          <a:prstGeom prst="rect">
            <a:avLst/>
          </a:prstGeom>
        </p:spPr>
        <p:txBody>
          <a:bodyPr lIns="0" tIns="0" rIns="0" bIns="0" rtlCol="0" anchor="t">
            <a:spAutoFit/>
          </a:bodyPr>
          <a:lstStyle/>
          <a:p>
            <a:pPr algn="ctr">
              <a:lnSpc>
                <a:spcPts val="7588"/>
              </a:lnSpc>
            </a:pPr>
            <a:r>
              <a:rPr lang="en-US" sz="5420" dirty="0">
                <a:solidFill>
                  <a:srgbClr val="503D36"/>
                </a:solidFill>
                <a:latin typeface="Sniglet"/>
              </a:rPr>
              <a:t>"</a:t>
            </a:r>
            <a:r>
              <a:rPr lang="en-US" sz="5420" dirty="0" err="1">
                <a:solidFill>
                  <a:srgbClr val="503D36"/>
                </a:solidFill>
                <a:latin typeface="Sniglet"/>
              </a:rPr>
              <a:t>Створи</a:t>
            </a:r>
            <a:r>
              <a:rPr lang="en-US" sz="5420" dirty="0">
                <a:solidFill>
                  <a:srgbClr val="503D36"/>
                </a:solidFill>
                <a:latin typeface="Sniglet"/>
              </a:rPr>
              <a:t> </a:t>
            </a:r>
            <a:r>
              <a:rPr lang="en-US" sz="5420" dirty="0" err="1">
                <a:solidFill>
                  <a:srgbClr val="503D36"/>
                </a:solidFill>
                <a:latin typeface="Sniglet"/>
              </a:rPr>
              <a:t>шедевр</a:t>
            </a:r>
            <a:r>
              <a:rPr lang="en-US" sz="5420" dirty="0">
                <a:solidFill>
                  <a:srgbClr val="503D36"/>
                </a:solidFill>
                <a:latin typeface="Sniglet"/>
              </a:rPr>
              <a:t>"</a:t>
            </a:r>
          </a:p>
        </p:txBody>
      </p:sp>
      <p:sp>
        <p:nvSpPr>
          <p:cNvPr id="102" name="TextBox 102"/>
          <p:cNvSpPr txBox="1"/>
          <p:nvPr/>
        </p:nvSpPr>
        <p:spPr>
          <a:xfrm>
            <a:off x="7467600" y="8161769"/>
            <a:ext cx="4281726" cy="887095"/>
          </a:xfrm>
          <a:prstGeom prst="rect">
            <a:avLst/>
          </a:prstGeom>
        </p:spPr>
        <p:txBody>
          <a:bodyPr lIns="0" tIns="0" rIns="0" bIns="0" rtlCol="0" anchor="t">
            <a:spAutoFit/>
          </a:bodyPr>
          <a:lstStyle/>
          <a:p>
            <a:pPr algn="ctr">
              <a:lnSpc>
                <a:spcPts val="7279"/>
              </a:lnSpc>
            </a:pPr>
            <a:r>
              <a:rPr lang="en-US" sz="5199" u="sng" dirty="0" err="1">
                <a:solidFill>
                  <a:srgbClr val="503D36"/>
                </a:solidFill>
                <a:latin typeface="PT Serif Bold"/>
                <a:hlinkClick r:id="rId8" tooltip="https://stvoryschedevr.wixsite.com/sajt"/>
              </a:rPr>
              <a:t>Переглянути</a:t>
            </a:r>
            <a:endParaRPr lang="en-US" sz="5199" u="sng" dirty="0">
              <a:solidFill>
                <a:srgbClr val="503D36"/>
              </a:solidFill>
              <a:latin typeface="PT Serif Bold"/>
              <a:hlinkClick r:id="rId8" tooltip="https://stvoryschedevr.wixsite.com/sajt"/>
            </a:endParaRPr>
          </a:p>
        </p:txBody>
      </p:sp>
      <p:pic>
        <p:nvPicPr>
          <p:cNvPr id="103" name="Рисунок 10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200400" y="5666000"/>
            <a:ext cx="3581400" cy="3581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sp>
        <p:nvSpPr>
          <p:cNvPr id="2" name="Freeform 2"/>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 xmlns:asvg="http://schemas.microsoft.com/office/drawing/2016/SVG/main" r:embed="rId3"/>
                </a:ext>
              </a:extLst>
            </a:blip>
            <a:stretch>
              <a:fillRect r="-90379" b="-3737"/>
            </a:stretch>
          </a:blipFill>
        </p:spPr>
      </p:sp>
      <p:sp>
        <p:nvSpPr>
          <p:cNvPr id="3" name="Freeform 3"/>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 xmlns:asvg="http://schemas.microsoft.com/office/drawing/2016/SVG/main" r:embed="rId3"/>
                </a:ext>
              </a:extLst>
            </a:blip>
            <a:stretch>
              <a:fillRect l="-90379" t="-3737"/>
            </a:stretch>
          </a:blipFill>
        </p:spPr>
      </p:sp>
      <p:grpSp>
        <p:nvGrpSpPr>
          <p:cNvPr id="4" name="Group 4"/>
          <p:cNvGrpSpPr/>
          <p:nvPr/>
        </p:nvGrpSpPr>
        <p:grpSpPr>
          <a:xfrm>
            <a:off x="15256948" y="1331671"/>
            <a:ext cx="2186870" cy="1191585"/>
            <a:chOff x="0" y="0"/>
            <a:chExt cx="2915827" cy="1588780"/>
          </a:xfrm>
        </p:grpSpPr>
        <p:grpSp>
          <p:nvGrpSpPr>
            <p:cNvPr id="5" name="Group 5"/>
            <p:cNvGrpSpPr/>
            <p:nvPr/>
          </p:nvGrpSpPr>
          <p:grpSpPr>
            <a:xfrm>
              <a:off x="0" y="0"/>
              <a:ext cx="2915827" cy="1588780"/>
              <a:chOff x="0" y="0"/>
              <a:chExt cx="595553" cy="324506"/>
            </a:xfrm>
          </p:grpSpPr>
          <p:sp>
            <p:nvSpPr>
              <p:cNvPr id="6" name="Freeform 6"/>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7" name="TextBox 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8" name="Group 8"/>
            <p:cNvGrpSpPr/>
            <p:nvPr/>
          </p:nvGrpSpPr>
          <p:grpSpPr>
            <a:xfrm>
              <a:off x="135707" y="117213"/>
              <a:ext cx="2664410" cy="1354354"/>
              <a:chOff x="0" y="0"/>
              <a:chExt cx="544201" cy="276625"/>
            </a:xfrm>
          </p:grpSpPr>
          <p:sp>
            <p:nvSpPr>
              <p:cNvPr id="9" name="Freeform 9"/>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10" name="TextBox 1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1" name="Group 11"/>
          <p:cNvGrpSpPr/>
          <p:nvPr/>
        </p:nvGrpSpPr>
        <p:grpSpPr>
          <a:xfrm>
            <a:off x="15256948" y="2618086"/>
            <a:ext cx="2186870" cy="1191585"/>
            <a:chOff x="0" y="0"/>
            <a:chExt cx="2915827" cy="1588780"/>
          </a:xfrm>
        </p:grpSpPr>
        <p:grpSp>
          <p:nvGrpSpPr>
            <p:cNvPr id="12" name="Group 12"/>
            <p:cNvGrpSpPr/>
            <p:nvPr/>
          </p:nvGrpSpPr>
          <p:grpSpPr>
            <a:xfrm>
              <a:off x="0" y="0"/>
              <a:ext cx="2915827" cy="1588780"/>
              <a:chOff x="0" y="0"/>
              <a:chExt cx="595553" cy="324506"/>
            </a:xfrm>
          </p:grpSpPr>
          <p:sp>
            <p:nvSpPr>
              <p:cNvPr id="13" name="Freeform 13"/>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14" name="TextBox 1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5" name="Group 15"/>
            <p:cNvGrpSpPr/>
            <p:nvPr/>
          </p:nvGrpSpPr>
          <p:grpSpPr>
            <a:xfrm>
              <a:off x="135707" y="117213"/>
              <a:ext cx="2664410" cy="1354354"/>
              <a:chOff x="0" y="0"/>
              <a:chExt cx="544201" cy="276625"/>
            </a:xfrm>
          </p:grpSpPr>
          <p:sp>
            <p:nvSpPr>
              <p:cNvPr id="16" name="Freeform 16"/>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8" name="Group 18"/>
          <p:cNvGrpSpPr/>
          <p:nvPr/>
        </p:nvGrpSpPr>
        <p:grpSpPr>
          <a:xfrm>
            <a:off x="15256948" y="3904921"/>
            <a:ext cx="2186870" cy="1191585"/>
            <a:chOff x="0" y="0"/>
            <a:chExt cx="2915827" cy="1588780"/>
          </a:xfrm>
        </p:grpSpPr>
        <p:grpSp>
          <p:nvGrpSpPr>
            <p:cNvPr id="19" name="Group 19"/>
            <p:cNvGrpSpPr/>
            <p:nvPr/>
          </p:nvGrpSpPr>
          <p:grpSpPr>
            <a:xfrm>
              <a:off x="0" y="0"/>
              <a:ext cx="2915827" cy="1588780"/>
              <a:chOff x="0" y="0"/>
              <a:chExt cx="595553" cy="324506"/>
            </a:xfrm>
          </p:grpSpPr>
          <p:sp>
            <p:nvSpPr>
              <p:cNvPr id="20" name="Freeform 20"/>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21" name="TextBox 2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2" name="Group 22"/>
            <p:cNvGrpSpPr/>
            <p:nvPr/>
          </p:nvGrpSpPr>
          <p:grpSpPr>
            <a:xfrm>
              <a:off x="135707" y="117213"/>
              <a:ext cx="2664410" cy="1354354"/>
              <a:chOff x="0" y="0"/>
              <a:chExt cx="544201" cy="276625"/>
            </a:xfrm>
          </p:grpSpPr>
          <p:sp>
            <p:nvSpPr>
              <p:cNvPr id="23" name="Freeform 2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5" name="Group 25"/>
          <p:cNvGrpSpPr/>
          <p:nvPr/>
        </p:nvGrpSpPr>
        <p:grpSpPr>
          <a:xfrm>
            <a:off x="15256948" y="5190915"/>
            <a:ext cx="2186870" cy="1191585"/>
            <a:chOff x="0" y="0"/>
            <a:chExt cx="2915827" cy="1588780"/>
          </a:xfrm>
        </p:grpSpPr>
        <p:grpSp>
          <p:nvGrpSpPr>
            <p:cNvPr id="26" name="Group 26"/>
            <p:cNvGrpSpPr/>
            <p:nvPr/>
          </p:nvGrpSpPr>
          <p:grpSpPr>
            <a:xfrm>
              <a:off x="0" y="0"/>
              <a:ext cx="2915827" cy="1588780"/>
              <a:chOff x="0" y="0"/>
              <a:chExt cx="595553" cy="324506"/>
            </a:xfrm>
          </p:grpSpPr>
          <p:sp>
            <p:nvSpPr>
              <p:cNvPr id="27" name="Freeform 27"/>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28" name="TextBox 2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9" name="Group 29"/>
            <p:cNvGrpSpPr/>
            <p:nvPr/>
          </p:nvGrpSpPr>
          <p:grpSpPr>
            <a:xfrm>
              <a:off x="135707" y="117213"/>
              <a:ext cx="2664410" cy="1354354"/>
              <a:chOff x="0" y="0"/>
              <a:chExt cx="544201" cy="276625"/>
            </a:xfrm>
          </p:grpSpPr>
          <p:sp>
            <p:nvSpPr>
              <p:cNvPr id="30" name="Freeform 30"/>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31" name="TextBox 3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2" name="Group 32"/>
          <p:cNvGrpSpPr/>
          <p:nvPr/>
        </p:nvGrpSpPr>
        <p:grpSpPr>
          <a:xfrm>
            <a:off x="15256948" y="6477329"/>
            <a:ext cx="2186870" cy="1191585"/>
            <a:chOff x="0" y="0"/>
            <a:chExt cx="2915827" cy="1588780"/>
          </a:xfrm>
        </p:grpSpPr>
        <p:grpSp>
          <p:nvGrpSpPr>
            <p:cNvPr id="33" name="Group 33"/>
            <p:cNvGrpSpPr/>
            <p:nvPr/>
          </p:nvGrpSpPr>
          <p:grpSpPr>
            <a:xfrm>
              <a:off x="0" y="0"/>
              <a:ext cx="2915827" cy="1588780"/>
              <a:chOff x="0" y="0"/>
              <a:chExt cx="595553" cy="324506"/>
            </a:xfrm>
          </p:grpSpPr>
          <p:sp>
            <p:nvSpPr>
              <p:cNvPr id="34" name="Freeform 34"/>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35" name="TextBox 3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6" name="Group 36"/>
            <p:cNvGrpSpPr/>
            <p:nvPr/>
          </p:nvGrpSpPr>
          <p:grpSpPr>
            <a:xfrm>
              <a:off x="135707" y="117213"/>
              <a:ext cx="2664410" cy="1354354"/>
              <a:chOff x="0" y="0"/>
              <a:chExt cx="544201" cy="276625"/>
            </a:xfrm>
          </p:grpSpPr>
          <p:sp>
            <p:nvSpPr>
              <p:cNvPr id="37" name="Freeform 37"/>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38" name="TextBox 3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9" name="Group 39"/>
          <p:cNvGrpSpPr/>
          <p:nvPr/>
        </p:nvGrpSpPr>
        <p:grpSpPr>
          <a:xfrm>
            <a:off x="15256948" y="7763743"/>
            <a:ext cx="2186870" cy="1191585"/>
            <a:chOff x="0" y="0"/>
            <a:chExt cx="2915827" cy="1588780"/>
          </a:xfrm>
        </p:grpSpPr>
        <p:grpSp>
          <p:nvGrpSpPr>
            <p:cNvPr id="40" name="Group 40"/>
            <p:cNvGrpSpPr/>
            <p:nvPr/>
          </p:nvGrpSpPr>
          <p:grpSpPr>
            <a:xfrm>
              <a:off x="0" y="0"/>
              <a:ext cx="2915827" cy="1588780"/>
              <a:chOff x="0" y="0"/>
              <a:chExt cx="595553" cy="324506"/>
            </a:xfrm>
          </p:grpSpPr>
          <p:sp>
            <p:nvSpPr>
              <p:cNvPr id="41" name="Freeform 41"/>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42" name="TextBox 42"/>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43" name="Group 43"/>
            <p:cNvGrpSpPr/>
            <p:nvPr/>
          </p:nvGrpSpPr>
          <p:grpSpPr>
            <a:xfrm>
              <a:off x="135707" y="117213"/>
              <a:ext cx="2664410" cy="1354354"/>
              <a:chOff x="0" y="0"/>
              <a:chExt cx="544201" cy="276625"/>
            </a:xfrm>
          </p:grpSpPr>
          <p:sp>
            <p:nvSpPr>
              <p:cNvPr id="44" name="Freeform 44"/>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45" name="TextBox 4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sp>
        <p:nvSpPr>
          <p:cNvPr id="46" name="Freeform 46"/>
          <p:cNvSpPr/>
          <p:nvPr/>
        </p:nvSpPr>
        <p:spPr>
          <a:xfrm rot="5400000">
            <a:off x="13111944" y="4512960"/>
            <a:ext cx="7623658" cy="1261080"/>
          </a:xfrm>
          <a:custGeom>
            <a:avLst/>
            <a:gdLst/>
            <a:ahLst/>
            <a:cxnLst/>
            <a:rect l="l" t="t" r="r" b="b"/>
            <a:pathLst>
              <a:path w="7623658" h="1261080">
                <a:moveTo>
                  <a:pt x="0" y="0"/>
                </a:moveTo>
                <a:lnTo>
                  <a:pt x="7623658" y="0"/>
                </a:lnTo>
                <a:lnTo>
                  <a:pt x="7623658" y="1261080"/>
                </a:lnTo>
                <a:lnTo>
                  <a:pt x="0" y="1261080"/>
                </a:lnTo>
                <a:lnTo>
                  <a:pt x="0" y="0"/>
                </a:lnTo>
                <a:close/>
              </a:path>
            </a:pathLst>
          </a:custGeom>
          <a:blipFill>
            <a:blip r:embed="rId4"/>
            <a:stretch>
              <a:fillRect/>
            </a:stretch>
          </a:blipFill>
        </p:spPr>
      </p:sp>
      <p:grpSp>
        <p:nvGrpSpPr>
          <p:cNvPr id="47" name="Group 47"/>
          <p:cNvGrpSpPr/>
          <p:nvPr/>
        </p:nvGrpSpPr>
        <p:grpSpPr>
          <a:xfrm>
            <a:off x="661541" y="1470992"/>
            <a:ext cx="1232729" cy="7134324"/>
            <a:chOff x="0" y="0"/>
            <a:chExt cx="1643639" cy="9512432"/>
          </a:xfrm>
        </p:grpSpPr>
        <p:sp>
          <p:nvSpPr>
            <p:cNvPr id="48" name="TextBox 48"/>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9" name="TextBox 49"/>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0" name="TextBox 50"/>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1" name="TextBox 51"/>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2" name="TextBox 52"/>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3" name="TextBox 53"/>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4" name="TextBox 54"/>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5" name="TextBox 55"/>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6" name="TextBox 56"/>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57" name="Freeform 57"/>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5"/>
            <a:stretch>
              <a:fillRect/>
            </a:stretch>
          </a:blipFill>
        </p:spPr>
      </p:sp>
      <p:grpSp>
        <p:nvGrpSpPr>
          <p:cNvPr id="58" name="Group 58"/>
          <p:cNvGrpSpPr/>
          <p:nvPr/>
        </p:nvGrpSpPr>
        <p:grpSpPr>
          <a:xfrm>
            <a:off x="1277906" y="696247"/>
            <a:ext cx="15613811" cy="8800520"/>
            <a:chOff x="0" y="0"/>
            <a:chExt cx="4112279" cy="2317832"/>
          </a:xfrm>
        </p:grpSpPr>
        <p:sp>
          <p:nvSpPr>
            <p:cNvPr id="59" name="Freeform 59"/>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60" name="TextBox 60"/>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61" name="Group 61"/>
          <p:cNvGrpSpPr/>
          <p:nvPr/>
        </p:nvGrpSpPr>
        <p:grpSpPr>
          <a:xfrm>
            <a:off x="1540290" y="1622751"/>
            <a:ext cx="263115" cy="263115"/>
            <a:chOff x="0" y="0"/>
            <a:chExt cx="812800" cy="812800"/>
          </a:xfrm>
        </p:grpSpPr>
        <p:sp>
          <p:nvSpPr>
            <p:cNvPr id="62" name="Freeform 6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3" name="TextBox 63"/>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4" name="Group 64"/>
          <p:cNvGrpSpPr/>
          <p:nvPr/>
        </p:nvGrpSpPr>
        <p:grpSpPr>
          <a:xfrm>
            <a:off x="1540290" y="2470372"/>
            <a:ext cx="263115" cy="263115"/>
            <a:chOff x="0" y="0"/>
            <a:chExt cx="812800" cy="812800"/>
          </a:xfrm>
        </p:grpSpPr>
        <p:sp>
          <p:nvSpPr>
            <p:cNvPr id="65" name="Freeform 6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6" name="TextBox 6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7" name="Group 67"/>
          <p:cNvGrpSpPr/>
          <p:nvPr/>
        </p:nvGrpSpPr>
        <p:grpSpPr>
          <a:xfrm>
            <a:off x="1540290" y="3317993"/>
            <a:ext cx="263115" cy="263115"/>
            <a:chOff x="0" y="0"/>
            <a:chExt cx="812800" cy="812800"/>
          </a:xfrm>
        </p:grpSpPr>
        <p:sp>
          <p:nvSpPr>
            <p:cNvPr id="68" name="Freeform 6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9" name="TextBox 6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0" name="Group 70"/>
          <p:cNvGrpSpPr/>
          <p:nvPr/>
        </p:nvGrpSpPr>
        <p:grpSpPr>
          <a:xfrm>
            <a:off x="1540290" y="4165614"/>
            <a:ext cx="263115" cy="263115"/>
            <a:chOff x="0" y="0"/>
            <a:chExt cx="812800" cy="812800"/>
          </a:xfrm>
        </p:grpSpPr>
        <p:sp>
          <p:nvSpPr>
            <p:cNvPr id="71" name="Freeform 7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2" name="TextBox 7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3" name="Group 73"/>
          <p:cNvGrpSpPr/>
          <p:nvPr/>
        </p:nvGrpSpPr>
        <p:grpSpPr>
          <a:xfrm>
            <a:off x="1540290" y="5013235"/>
            <a:ext cx="263115" cy="263115"/>
            <a:chOff x="0" y="0"/>
            <a:chExt cx="812800" cy="812800"/>
          </a:xfrm>
        </p:grpSpPr>
        <p:sp>
          <p:nvSpPr>
            <p:cNvPr id="74" name="Freeform 7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5" name="TextBox 7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6" name="Group 76"/>
          <p:cNvGrpSpPr/>
          <p:nvPr/>
        </p:nvGrpSpPr>
        <p:grpSpPr>
          <a:xfrm>
            <a:off x="1540290" y="5860856"/>
            <a:ext cx="263115" cy="263115"/>
            <a:chOff x="0" y="0"/>
            <a:chExt cx="812800" cy="812800"/>
          </a:xfrm>
        </p:grpSpPr>
        <p:sp>
          <p:nvSpPr>
            <p:cNvPr id="77" name="Freeform 7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8" name="TextBox 7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9" name="Group 79"/>
          <p:cNvGrpSpPr/>
          <p:nvPr/>
        </p:nvGrpSpPr>
        <p:grpSpPr>
          <a:xfrm>
            <a:off x="1540290" y="6708477"/>
            <a:ext cx="263115" cy="263115"/>
            <a:chOff x="0" y="0"/>
            <a:chExt cx="812800" cy="812800"/>
          </a:xfrm>
        </p:grpSpPr>
        <p:sp>
          <p:nvSpPr>
            <p:cNvPr id="80" name="Freeform 8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1" name="TextBox 8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2" name="Group 82"/>
          <p:cNvGrpSpPr/>
          <p:nvPr/>
        </p:nvGrpSpPr>
        <p:grpSpPr>
          <a:xfrm>
            <a:off x="1540290" y="7556097"/>
            <a:ext cx="263115" cy="263115"/>
            <a:chOff x="0" y="0"/>
            <a:chExt cx="812800" cy="812800"/>
          </a:xfrm>
        </p:grpSpPr>
        <p:sp>
          <p:nvSpPr>
            <p:cNvPr id="83" name="Freeform 8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4" name="TextBox 8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5" name="Group 85"/>
          <p:cNvGrpSpPr/>
          <p:nvPr/>
        </p:nvGrpSpPr>
        <p:grpSpPr>
          <a:xfrm>
            <a:off x="1540290" y="8403718"/>
            <a:ext cx="263115" cy="263115"/>
            <a:chOff x="0" y="0"/>
            <a:chExt cx="812800" cy="812800"/>
          </a:xfrm>
        </p:grpSpPr>
        <p:sp>
          <p:nvSpPr>
            <p:cNvPr id="86" name="Freeform 8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7" name="TextBox 8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sp>
        <p:nvSpPr>
          <p:cNvPr id="88" name="Freeform 88"/>
          <p:cNvSpPr/>
          <p:nvPr/>
        </p:nvSpPr>
        <p:spPr>
          <a:xfrm>
            <a:off x="12691453" y="774189"/>
            <a:ext cx="4115247" cy="1697124"/>
          </a:xfrm>
          <a:custGeom>
            <a:avLst/>
            <a:gdLst/>
            <a:ahLst/>
            <a:cxnLst/>
            <a:rect l="l" t="t" r="r" b="b"/>
            <a:pathLst>
              <a:path w="4115247" h="1697124">
                <a:moveTo>
                  <a:pt x="0" y="0"/>
                </a:moveTo>
                <a:lnTo>
                  <a:pt x="4115248" y="0"/>
                </a:lnTo>
                <a:lnTo>
                  <a:pt x="4115248" y="1697124"/>
                </a:lnTo>
                <a:lnTo>
                  <a:pt x="0" y="1697124"/>
                </a:lnTo>
                <a:lnTo>
                  <a:pt x="0" y="0"/>
                </a:lnTo>
                <a:close/>
              </a:path>
            </a:pathLst>
          </a:custGeom>
          <a:blipFill>
            <a:blip r:embed="rId6"/>
            <a:stretch>
              <a:fillRect/>
            </a:stretch>
          </a:blipFill>
        </p:spPr>
      </p:sp>
      <p:sp>
        <p:nvSpPr>
          <p:cNvPr id="89" name="Freeform 89"/>
          <p:cNvSpPr/>
          <p:nvPr/>
        </p:nvSpPr>
        <p:spPr>
          <a:xfrm>
            <a:off x="14147616" y="6130498"/>
            <a:ext cx="2776157" cy="3432651"/>
          </a:xfrm>
          <a:custGeom>
            <a:avLst/>
            <a:gdLst/>
            <a:ahLst/>
            <a:cxnLst/>
            <a:rect l="l" t="t" r="r" b="b"/>
            <a:pathLst>
              <a:path w="2776157" h="3432651">
                <a:moveTo>
                  <a:pt x="0" y="0"/>
                </a:moveTo>
                <a:lnTo>
                  <a:pt x="2776157" y="0"/>
                </a:lnTo>
                <a:lnTo>
                  <a:pt x="2776157" y="3432651"/>
                </a:lnTo>
                <a:lnTo>
                  <a:pt x="0" y="3432651"/>
                </a:lnTo>
                <a:lnTo>
                  <a:pt x="0" y="0"/>
                </a:lnTo>
                <a:close/>
              </a:path>
            </a:pathLst>
          </a:custGeom>
          <a:blipFill>
            <a:blip r:embed="rId7"/>
            <a:stretch>
              <a:fillRect/>
            </a:stretch>
          </a:blipFill>
        </p:spPr>
      </p:sp>
      <p:grpSp>
        <p:nvGrpSpPr>
          <p:cNvPr id="90" name="Group 90"/>
          <p:cNvGrpSpPr/>
          <p:nvPr/>
        </p:nvGrpSpPr>
        <p:grpSpPr>
          <a:xfrm>
            <a:off x="594866" y="1690137"/>
            <a:ext cx="1232729" cy="7134324"/>
            <a:chOff x="0" y="0"/>
            <a:chExt cx="1643639" cy="9512432"/>
          </a:xfrm>
        </p:grpSpPr>
        <p:sp>
          <p:nvSpPr>
            <p:cNvPr id="91" name="TextBox 91"/>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2" name="TextBox 92"/>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3" name="TextBox 93"/>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4" name="TextBox 94"/>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5" name="TextBox 95"/>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6" name="TextBox 96"/>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7" name="TextBox 97"/>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8" name="TextBox 98"/>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9" name="TextBox 99"/>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100" name="TextBox 100"/>
          <p:cNvSpPr txBox="1"/>
          <p:nvPr/>
        </p:nvSpPr>
        <p:spPr>
          <a:xfrm>
            <a:off x="1894270" y="933450"/>
            <a:ext cx="10621385" cy="1651496"/>
          </a:xfrm>
          <a:prstGeom prst="rect">
            <a:avLst/>
          </a:prstGeom>
        </p:spPr>
        <p:txBody>
          <a:bodyPr lIns="0" tIns="0" rIns="0" bIns="0" rtlCol="0" anchor="t">
            <a:spAutoFit/>
          </a:bodyPr>
          <a:lstStyle/>
          <a:p>
            <a:pPr algn="ctr">
              <a:lnSpc>
                <a:spcPts val="6622"/>
              </a:lnSpc>
            </a:pPr>
            <a:r>
              <a:rPr lang="en-US" sz="4730">
                <a:solidFill>
                  <a:srgbClr val="503D36"/>
                </a:solidFill>
                <a:latin typeface="Sniglet"/>
              </a:rPr>
              <a:t>Конкурс для вчителів</a:t>
            </a:r>
          </a:p>
          <a:p>
            <a:pPr algn="ctr">
              <a:lnSpc>
                <a:spcPts val="6622"/>
              </a:lnSpc>
              <a:spcBef>
                <a:spcPct val="0"/>
              </a:spcBef>
            </a:pPr>
            <a:r>
              <a:rPr lang="en-US" sz="4730">
                <a:solidFill>
                  <a:srgbClr val="503D36"/>
                </a:solidFill>
                <a:latin typeface="Sniglet"/>
              </a:rPr>
              <a:t> «6-й клас НУШ – на 12 балів!»</a:t>
            </a:r>
          </a:p>
        </p:txBody>
      </p:sp>
      <p:sp>
        <p:nvSpPr>
          <p:cNvPr id="101" name="TextBox 101"/>
          <p:cNvSpPr txBox="1"/>
          <p:nvPr/>
        </p:nvSpPr>
        <p:spPr>
          <a:xfrm>
            <a:off x="1993002" y="3251318"/>
            <a:ext cx="14183619" cy="2657475"/>
          </a:xfrm>
          <a:prstGeom prst="rect">
            <a:avLst/>
          </a:prstGeom>
        </p:spPr>
        <p:txBody>
          <a:bodyPr lIns="0" tIns="0" rIns="0" bIns="0" rtlCol="0" anchor="t">
            <a:spAutoFit/>
          </a:bodyPr>
          <a:lstStyle/>
          <a:p>
            <a:pPr algn="ctr">
              <a:lnSpc>
                <a:spcPts val="4200"/>
              </a:lnSpc>
            </a:pPr>
            <a:r>
              <a:rPr lang="en-US" sz="3000">
                <a:solidFill>
                  <a:srgbClr val="503D36"/>
                </a:solidFill>
                <a:latin typeface="Sniglet"/>
              </a:rPr>
              <a:t>Надсилайте на конкурс власну розробку уроку з вивчення творів зарубіжної літератури у 6 класі. </a:t>
            </a:r>
          </a:p>
          <a:p>
            <a:pPr algn="ctr">
              <a:lnSpc>
                <a:spcPts val="4200"/>
              </a:lnSpc>
            </a:pPr>
            <a:r>
              <a:rPr lang="en-US" sz="3000">
                <a:solidFill>
                  <a:srgbClr val="503D36"/>
                </a:solidFill>
                <a:latin typeface="Sniglet"/>
              </a:rPr>
              <a:t>Конкурс стартує вже зараз! Ви отримаєте сертифікат учасника конкурсу, сертифікат про публікацію та авторський примірник електронної версії журналу із вашою роботою! </a:t>
            </a:r>
          </a:p>
        </p:txBody>
      </p:sp>
      <p:sp>
        <p:nvSpPr>
          <p:cNvPr id="102" name="TextBox 102"/>
          <p:cNvSpPr txBox="1"/>
          <p:nvPr/>
        </p:nvSpPr>
        <p:spPr>
          <a:xfrm>
            <a:off x="2415062" y="7179071"/>
            <a:ext cx="6728938" cy="1180465"/>
          </a:xfrm>
          <a:prstGeom prst="rect">
            <a:avLst/>
          </a:prstGeom>
        </p:spPr>
        <p:txBody>
          <a:bodyPr lIns="0" tIns="0" rIns="0" bIns="0" rtlCol="0" anchor="t">
            <a:spAutoFit/>
          </a:bodyPr>
          <a:lstStyle/>
          <a:p>
            <a:pPr algn="ctr">
              <a:lnSpc>
                <a:spcPts val="4759"/>
              </a:lnSpc>
            </a:pPr>
            <a:r>
              <a:rPr lang="en-US" sz="3399">
                <a:solidFill>
                  <a:srgbClr val="503D36"/>
                </a:solidFill>
                <a:latin typeface="Sniglet"/>
              </a:rPr>
              <a:t>Творчі роботи приймаються до 1-го грудня 2023 року.</a:t>
            </a:r>
          </a:p>
        </p:txBody>
      </p:sp>
      <p:sp>
        <p:nvSpPr>
          <p:cNvPr id="103" name="TextBox 103"/>
          <p:cNvSpPr txBox="1"/>
          <p:nvPr/>
        </p:nvSpPr>
        <p:spPr>
          <a:xfrm>
            <a:off x="9799215" y="8114144"/>
            <a:ext cx="4281726" cy="887095"/>
          </a:xfrm>
          <a:prstGeom prst="rect">
            <a:avLst/>
          </a:prstGeom>
        </p:spPr>
        <p:txBody>
          <a:bodyPr lIns="0" tIns="0" rIns="0" bIns="0" rtlCol="0" anchor="t">
            <a:spAutoFit/>
          </a:bodyPr>
          <a:lstStyle/>
          <a:p>
            <a:pPr algn="ctr">
              <a:lnSpc>
                <a:spcPts val="7279"/>
              </a:lnSpc>
            </a:pPr>
            <a:r>
              <a:rPr lang="en-US" sz="5199" u="sng">
                <a:solidFill>
                  <a:srgbClr val="503D36"/>
                </a:solidFill>
                <a:latin typeface="PT Serif Bold"/>
                <a:hlinkClick r:id="rId8" tooltip="https://svitfilologa.com.ua/konkurs-dlya-vchitel%D1%96v-%C2%AB6j-klas-nush-%E2%80%93-na-12-bal%D1%96v%C2%BB.html"/>
              </a:rPr>
              <a:t>Переглянути</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sp>
        <p:nvSpPr>
          <p:cNvPr id="2" name="Freeform 2"/>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 xmlns:asvg="http://schemas.microsoft.com/office/drawing/2016/SVG/main" r:embed="rId3"/>
                </a:ext>
              </a:extLst>
            </a:blip>
            <a:stretch>
              <a:fillRect r="-90379" b="-3737"/>
            </a:stretch>
          </a:blipFill>
        </p:spPr>
      </p:sp>
      <p:sp>
        <p:nvSpPr>
          <p:cNvPr id="3" name="Freeform 3"/>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 xmlns:asvg="http://schemas.microsoft.com/office/drawing/2016/SVG/main" r:embed="rId3"/>
                </a:ext>
              </a:extLst>
            </a:blip>
            <a:stretch>
              <a:fillRect l="-90379" t="-3737"/>
            </a:stretch>
          </a:blipFill>
        </p:spPr>
      </p:sp>
      <p:grpSp>
        <p:nvGrpSpPr>
          <p:cNvPr id="4" name="Group 4"/>
          <p:cNvGrpSpPr/>
          <p:nvPr/>
        </p:nvGrpSpPr>
        <p:grpSpPr>
          <a:xfrm>
            <a:off x="15256948" y="1331671"/>
            <a:ext cx="2186870" cy="1191585"/>
            <a:chOff x="0" y="0"/>
            <a:chExt cx="2915827" cy="1588780"/>
          </a:xfrm>
        </p:grpSpPr>
        <p:grpSp>
          <p:nvGrpSpPr>
            <p:cNvPr id="5" name="Group 5"/>
            <p:cNvGrpSpPr/>
            <p:nvPr/>
          </p:nvGrpSpPr>
          <p:grpSpPr>
            <a:xfrm>
              <a:off x="0" y="0"/>
              <a:ext cx="2915827" cy="1588780"/>
              <a:chOff x="0" y="0"/>
              <a:chExt cx="595553" cy="324506"/>
            </a:xfrm>
          </p:grpSpPr>
          <p:sp>
            <p:nvSpPr>
              <p:cNvPr id="6" name="Freeform 6"/>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7" name="TextBox 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8" name="Group 8"/>
            <p:cNvGrpSpPr/>
            <p:nvPr/>
          </p:nvGrpSpPr>
          <p:grpSpPr>
            <a:xfrm>
              <a:off x="135707" y="117213"/>
              <a:ext cx="2664410" cy="1354354"/>
              <a:chOff x="0" y="0"/>
              <a:chExt cx="544201" cy="276625"/>
            </a:xfrm>
          </p:grpSpPr>
          <p:sp>
            <p:nvSpPr>
              <p:cNvPr id="9" name="Freeform 9"/>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10" name="TextBox 1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1" name="Group 11"/>
          <p:cNvGrpSpPr/>
          <p:nvPr/>
        </p:nvGrpSpPr>
        <p:grpSpPr>
          <a:xfrm>
            <a:off x="15256948" y="2618086"/>
            <a:ext cx="2186870" cy="1191585"/>
            <a:chOff x="0" y="0"/>
            <a:chExt cx="2915827" cy="1588780"/>
          </a:xfrm>
        </p:grpSpPr>
        <p:grpSp>
          <p:nvGrpSpPr>
            <p:cNvPr id="12" name="Group 12"/>
            <p:cNvGrpSpPr/>
            <p:nvPr/>
          </p:nvGrpSpPr>
          <p:grpSpPr>
            <a:xfrm>
              <a:off x="0" y="0"/>
              <a:ext cx="2915827" cy="1588780"/>
              <a:chOff x="0" y="0"/>
              <a:chExt cx="595553" cy="324506"/>
            </a:xfrm>
          </p:grpSpPr>
          <p:sp>
            <p:nvSpPr>
              <p:cNvPr id="13" name="Freeform 13"/>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14" name="TextBox 1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5" name="Group 15"/>
            <p:cNvGrpSpPr/>
            <p:nvPr/>
          </p:nvGrpSpPr>
          <p:grpSpPr>
            <a:xfrm>
              <a:off x="135707" y="117213"/>
              <a:ext cx="2664410" cy="1354354"/>
              <a:chOff x="0" y="0"/>
              <a:chExt cx="544201" cy="276625"/>
            </a:xfrm>
          </p:grpSpPr>
          <p:sp>
            <p:nvSpPr>
              <p:cNvPr id="16" name="Freeform 16"/>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8" name="Group 18"/>
          <p:cNvGrpSpPr/>
          <p:nvPr/>
        </p:nvGrpSpPr>
        <p:grpSpPr>
          <a:xfrm>
            <a:off x="15256948" y="3904921"/>
            <a:ext cx="2186870" cy="1191585"/>
            <a:chOff x="0" y="0"/>
            <a:chExt cx="2915827" cy="1588780"/>
          </a:xfrm>
        </p:grpSpPr>
        <p:grpSp>
          <p:nvGrpSpPr>
            <p:cNvPr id="19" name="Group 19"/>
            <p:cNvGrpSpPr/>
            <p:nvPr/>
          </p:nvGrpSpPr>
          <p:grpSpPr>
            <a:xfrm>
              <a:off x="0" y="0"/>
              <a:ext cx="2915827" cy="1588780"/>
              <a:chOff x="0" y="0"/>
              <a:chExt cx="595553" cy="324506"/>
            </a:xfrm>
          </p:grpSpPr>
          <p:sp>
            <p:nvSpPr>
              <p:cNvPr id="20" name="Freeform 20"/>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21" name="TextBox 2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2" name="Group 22"/>
            <p:cNvGrpSpPr/>
            <p:nvPr/>
          </p:nvGrpSpPr>
          <p:grpSpPr>
            <a:xfrm>
              <a:off x="135707" y="117213"/>
              <a:ext cx="2664410" cy="1354354"/>
              <a:chOff x="0" y="0"/>
              <a:chExt cx="544201" cy="276625"/>
            </a:xfrm>
          </p:grpSpPr>
          <p:sp>
            <p:nvSpPr>
              <p:cNvPr id="23" name="Freeform 2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5" name="Group 25"/>
          <p:cNvGrpSpPr/>
          <p:nvPr/>
        </p:nvGrpSpPr>
        <p:grpSpPr>
          <a:xfrm>
            <a:off x="15256948" y="5190915"/>
            <a:ext cx="2186870" cy="1191585"/>
            <a:chOff x="0" y="0"/>
            <a:chExt cx="2915827" cy="1588780"/>
          </a:xfrm>
        </p:grpSpPr>
        <p:grpSp>
          <p:nvGrpSpPr>
            <p:cNvPr id="26" name="Group 26"/>
            <p:cNvGrpSpPr/>
            <p:nvPr/>
          </p:nvGrpSpPr>
          <p:grpSpPr>
            <a:xfrm>
              <a:off x="0" y="0"/>
              <a:ext cx="2915827" cy="1588780"/>
              <a:chOff x="0" y="0"/>
              <a:chExt cx="595553" cy="324506"/>
            </a:xfrm>
          </p:grpSpPr>
          <p:sp>
            <p:nvSpPr>
              <p:cNvPr id="27" name="Freeform 27"/>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28" name="TextBox 2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9" name="Group 29"/>
            <p:cNvGrpSpPr/>
            <p:nvPr/>
          </p:nvGrpSpPr>
          <p:grpSpPr>
            <a:xfrm>
              <a:off x="135707" y="117213"/>
              <a:ext cx="2664410" cy="1354354"/>
              <a:chOff x="0" y="0"/>
              <a:chExt cx="544201" cy="276625"/>
            </a:xfrm>
          </p:grpSpPr>
          <p:sp>
            <p:nvSpPr>
              <p:cNvPr id="30" name="Freeform 30"/>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31" name="TextBox 3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2" name="Group 32"/>
          <p:cNvGrpSpPr/>
          <p:nvPr/>
        </p:nvGrpSpPr>
        <p:grpSpPr>
          <a:xfrm>
            <a:off x="15256948" y="6477329"/>
            <a:ext cx="2186870" cy="1191585"/>
            <a:chOff x="0" y="0"/>
            <a:chExt cx="2915827" cy="1588780"/>
          </a:xfrm>
        </p:grpSpPr>
        <p:grpSp>
          <p:nvGrpSpPr>
            <p:cNvPr id="33" name="Group 33"/>
            <p:cNvGrpSpPr/>
            <p:nvPr/>
          </p:nvGrpSpPr>
          <p:grpSpPr>
            <a:xfrm>
              <a:off x="0" y="0"/>
              <a:ext cx="2915827" cy="1588780"/>
              <a:chOff x="0" y="0"/>
              <a:chExt cx="595553" cy="324506"/>
            </a:xfrm>
          </p:grpSpPr>
          <p:sp>
            <p:nvSpPr>
              <p:cNvPr id="34" name="Freeform 34"/>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35" name="TextBox 3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6" name="Group 36"/>
            <p:cNvGrpSpPr/>
            <p:nvPr/>
          </p:nvGrpSpPr>
          <p:grpSpPr>
            <a:xfrm>
              <a:off x="135707" y="117213"/>
              <a:ext cx="2664410" cy="1354354"/>
              <a:chOff x="0" y="0"/>
              <a:chExt cx="544201" cy="276625"/>
            </a:xfrm>
          </p:grpSpPr>
          <p:sp>
            <p:nvSpPr>
              <p:cNvPr id="37" name="Freeform 37"/>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38" name="TextBox 3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9" name="Group 39"/>
          <p:cNvGrpSpPr/>
          <p:nvPr/>
        </p:nvGrpSpPr>
        <p:grpSpPr>
          <a:xfrm>
            <a:off x="15256948" y="7763743"/>
            <a:ext cx="2186870" cy="1191585"/>
            <a:chOff x="0" y="0"/>
            <a:chExt cx="2915827" cy="1588780"/>
          </a:xfrm>
        </p:grpSpPr>
        <p:grpSp>
          <p:nvGrpSpPr>
            <p:cNvPr id="40" name="Group 40"/>
            <p:cNvGrpSpPr/>
            <p:nvPr/>
          </p:nvGrpSpPr>
          <p:grpSpPr>
            <a:xfrm>
              <a:off x="0" y="0"/>
              <a:ext cx="2915827" cy="1588780"/>
              <a:chOff x="0" y="0"/>
              <a:chExt cx="595553" cy="324506"/>
            </a:xfrm>
          </p:grpSpPr>
          <p:sp>
            <p:nvSpPr>
              <p:cNvPr id="41" name="Freeform 41"/>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42" name="TextBox 42"/>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43" name="Group 43"/>
            <p:cNvGrpSpPr/>
            <p:nvPr/>
          </p:nvGrpSpPr>
          <p:grpSpPr>
            <a:xfrm>
              <a:off x="135707" y="117213"/>
              <a:ext cx="2664410" cy="1354354"/>
              <a:chOff x="0" y="0"/>
              <a:chExt cx="544201" cy="276625"/>
            </a:xfrm>
          </p:grpSpPr>
          <p:sp>
            <p:nvSpPr>
              <p:cNvPr id="44" name="Freeform 44"/>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45" name="TextBox 4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sp>
        <p:nvSpPr>
          <p:cNvPr id="46" name="Freeform 46"/>
          <p:cNvSpPr/>
          <p:nvPr/>
        </p:nvSpPr>
        <p:spPr>
          <a:xfrm rot="5400000">
            <a:off x="13111944" y="4512960"/>
            <a:ext cx="7623658" cy="1261080"/>
          </a:xfrm>
          <a:custGeom>
            <a:avLst/>
            <a:gdLst/>
            <a:ahLst/>
            <a:cxnLst/>
            <a:rect l="l" t="t" r="r" b="b"/>
            <a:pathLst>
              <a:path w="7623658" h="1261080">
                <a:moveTo>
                  <a:pt x="0" y="0"/>
                </a:moveTo>
                <a:lnTo>
                  <a:pt x="7623658" y="0"/>
                </a:lnTo>
                <a:lnTo>
                  <a:pt x="7623658" y="1261080"/>
                </a:lnTo>
                <a:lnTo>
                  <a:pt x="0" y="1261080"/>
                </a:lnTo>
                <a:lnTo>
                  <a:pt x="0" y="0"/>
                </a:lnTo>
                <a:close/>
              </a:path>
            </a:pathLst>
          </a:custGeom>
          <a:blipFill>
            <a:blip r:embed="rId4"/>
            <a:stretch>
              <a:fillRect/>
            </a:stretch>
          </a:blipFill>
        </p:spPr>
      </p:sp>
      <p:grpSp>
        <p:nvGrpSpPr>
          <p:cNvPr id="47" name="Group 47"/>
          <p:cNvGrpSpPr/>
          <p:nvPr/>
        </p:nvGrpSpPr>
        <p:grpSpPr>
          <a:xfrm>
            <a:off x="661541" y="1470992"/>
            <a:ext cx="1232729" cy="7134324"/>
            <a:chOff x="0" y="0"/>
            <a:chExt cx="1643639" cy="9512432"/>
          </a:xfrm>
        </p:grpSpPr>
        <p:sp>
          <p:nvSpPr>
            <p:cNvPr id="48" name="TextBox 48"/>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9" name="TextBox 49"/>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0" name="TextBox 50"/>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1" name="TextBox 51"/>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2" name="TextBox 52"/>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3" name="TextBox 53"/>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4" name="TextBox 54"/>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5" name="TextBox 55"/>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6" name="TextBox 56"/>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57" name="Freeform 57"/>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5"/>
            <a:stretch>
              <a:fillRect/>
            </a:stretch>
          </a:blipFill>
        </p:spPr>
      </p:sp>
      <p:grpSp>
        <p:nvGrpSpPr>
          <p:cNvPr id="58" name="Group 58"/>
          <p:cNvGrpSpPr/>
          <p:nvPr/>
        </p:nvGrpSpPr>
        <p:grpSpPr>
          <a:xfrm>
            <a:off x="1277906" y="696247"/>
            <a:ext cx="15613811" cy="8800520"/>
            <a:chOff x="0" y="0"/>
            <a:chExt cx="4112279" cy="2317832"/>
          </a:xfrm>
        </p:grpSpPr>
        <p:sp>
          <p:nvSpPr>
            <p:cNvPr id="59" name="Freeform 59"/>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60" name="TextBox 60"/>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61" name="Group 61"/>
          <p:cNvGrpSpPr/>
          <p:nvPr/>
        </p:nvGrpSpPr>
        <p:grpSpPr>
          <a:xfrm>
            <a:off x="1540290" y="1622751"/>
            <a:ext cx="263115" cy="263115"/>
            <a:chOff x="0" y="0"/>
            <a:chExt cx="812800" cy="812800"/>
          </a:xfrm>
        </p:grpSpPr>
        <p:sp>
          <p:nvSpPr>
            <p:cNvPr id="62" name="Freeform 6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3" name="TextBox 63"/>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4" name="Group 64"/>
          <p:cNvGrpSpPr/>
          <p:nvPr/>
        </p:nvGrpSpPr>
        <p:grpSpPr>
          <a:xfrm>
            <a:off x="1540290" y="2470372"/>
            <a:ext cx="263115" cy="263115"/>
            <a:chOff x="0" y="0"/>
            <a:chExt cx="812800" cy="812800"/>
          </a:xfrm>
        </p:grpSpPr>
        <p:sp>
          <p:nvSpPr>
            <p:cNvPr id="65" name="Freeform 6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6" name="TextBox 6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7" name="Group 67"/>
          <p:cNvGrpSpPr/>
          <p:nvPr/>
        </p:nvGrpSpPr>
        <p:grpSpPr>
          <a:xfrm>
            <a:off x="1540290" y="3317993"/>
            <a:ext cx="263115" cy="263115"/>
            <a:chOff x="0" y="0"/>
            <a:chExt cx="812800" cy="812800"/>
          </a:xfrm>
        </p:grpSpPr>
        <p:sp>
          <p:nvSpPr>
            <p:cNvPr id="68" name="Freeform 6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9" name="TextBox 6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0" name="Group 70"/>
          <p:cNvGrpSpPr/>
          <p:nvPr/>
        </p:nvGrpSpPr>
        <p:grpSpPr>
          <a:xfrm>
            <a:off x="1540290" y="4165614"/>
            <a:ext cx="263115" cy="263115"/>
            <a:chOff x="0" y="0"/>
            <a:chExt cx="812800" cy="812800"/>
          </a:xfrm>
        </p:grpSpPr>
        <p:sp>
          <p:nvSpPr>
            <p:cNvPr id="71" name="Freeform 7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2" name="TextBox 7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3" name="Group 73"/>
          <p:cNvGrpSpPr/>
          <p:nvPr/>
        </p:nvGrpSpPr>
        <p:grpSpPr>
          <a:xfrm>
            <a:off x="1540290" y="5013235"/>
            <a:ext cx="263115" cy="263115"/>
            <a:chOff x="0" y="0"/>
            <a:chExt cx="812800" cy="812800"/>
          </a:xfrm>
        </p:grpSpPr>
        <p:sp>
          <p:nvSpPr>
            <p:cNvPr id="74" name="Freeform 7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5" name="TextBox 7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6" name="Group 76"/>
          <p:cNvGrpSpPr/>
          <p:nvPr/>
        </p:nvGrpSpPr>
        <p:grpSpPr>
          <a:xfrm>
            <a:off x="1540290" y="5860856"/>
            <a:ext cx="263115" cy="263115"/>
            <a:chOff x="0" y="0"/>
            <a:chExt cx="812800" cy="812800"/>
          </a:xfrm>
        </p:grpSpPr>
        <p:sp>
          <p:nvSpPr>
            <p:cNvPr id="77" name="Freeform 7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8" name="TextBox 7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9" name="Group 79"/>
          <p:cNvGrpSpPr/>
          <p:nvPr/>
        </p:nvGrpSpPr>
        <p:grpSpPr>
          <a:xfrm>
            <a:off x="1540290" y="6708477"/>
            <a:ext cx="263115" cy="263115"/>
            <a:chOff x="0" y="0"/>
            <a:chExt cx="812800" cy="812800"/>
          </a:xfrm>
        </p:grpSpPr>
        <p:sp>
          <p:nvSpPr>
            <p:cNvPr id="80" name="Freeform 8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1" name="TextBox 8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2" name="Group 82"/>
          <p:cNvGrpSpPr/>
          <p:nvPr/>
        </p:nvGrpSpPr>
        <p:grpSpPr>
          <a:xfrm>
            <a:off x="1540290" y="7556097"/>
            <a:ext cx="263115" cy="263115"/>
            <a:chOff x="0" y="0"/>
            <a:chExt cx="812800" cy="812800"/>
          </a:xfrm>
        </p:grpSpPr>
        <p:sp>
          <p:nvSpPr>
            <p:cNvPr id="83" name="Freeform 8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4" name="TextBox 8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5" name="Group 85"/>
          <p:cNvGrpSpPr/>
          <p:nvPr/>
        </p:nvGrpSpPr>
        <p:grpSpPr>
          <a:xfrm>
            <a:off x="1540290" y="8403718"/>
            <a:ext cx="263115" cy="263115"/>
            <a:chOff x="0" y="0"/>
            <a:chExt cx="812800" cy="812800"/>
          </a:xfrm>
        </p:grpSpPr>
        <p:sp>
          <p:nvSpPr>
            <p:cNvPr id="86" name="Freeform 8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7" name="TextBox 8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sp>
        <p:nvSpPr>
          <p:cNvPr id="88" name="Freeform 88"/>
          <p:cNvSpPr/>
          <p:nvPr/>
        </p:nvSpPr>
        <p:spPr>
          <a:xfrm>
            <a:off x="14722191" y="6198065"/>
            <a:ext cx="2084510" cy="3438367"/>
          </a:xfrm>
          <a:custGeom>
            <a:avLst/>
            <a:gdLst/>
            <a:ahLst/>
            <a:cxnLst/>
            <a:rect l="l" t="t" r="r" b="b"/>
            <a:pathLst>
              <a:path w="2084510" h="3438367">
                <a:moveTo>
                  <a:pt x="0" y="0"/>
                </a:moveTo>
                <a:lnTo>
                  <a:pt x="2084510" y="0"/>
                </a:lnTo>
                <a:lnTo>
                  <a:pt x="2084510" y="3438367"/>
                </a:lnTo>
                <a:lnTo>
                  <a:pt x="0" y="3438367"/>
                </a:lnTo>
                <a:lnTo>
                  <a:pt x="0" y="0"/>
                </a:lnTo>
                <a:close/>
              </a:path>
            </a:pathLst>
          </a:custGeom>
          <a:blipFill>
            <a:blip r:embed="rId6">
              <a:extLst>
                <a:ext uri="{96DAC541-7B7A-43D3-8B79-37D633B846F1}">
                  <asvg:svgBlip xmlns="" xmlns:asvg="http://schemas.microsoft.com/office/drawing/2016/SVG/main" r:embed="rId7"/>
                </a:ext>
              </a:extLst>
            </a:blip>
            <a:stretch>
              <a:fillRect/>
            </a:stretch>
          </a:blipFill>
        </p:spPr>
      </p:sp>
      <p:sp>
        <p:nvSpPr>
          <p:cNvPr id="89" name="Freeform 89"/>
          <p:cNvSpPr/>
          <p:nvPr/>
        </p:nvSpPr>
        <p:spPr>
          <a:xfrm>
            <a:off x="12691453" y="774189"/>
            <a:ext cx="4115247" cy="1697124"/>
          </a:xfrm>
          <a:custGeom>
            <a:avLst/>
            <a:gdLst/>
            <a:ahLst/>
            <a:cxnLst/>
            <a:rect l="l" t="t" r="r" b="b"/>
            <a:pathLst>
              <a:path w="4115247" h="1697124">
                <a:moveTo>
                  <a:pt x="0" y="0"/>
                </a:moveTo>
                <a:lnTo>
                  <a:pt x="4115248" y="0"/>
                </a:lnTo>
                <a:lnTo>
                  <a:pt x="4115248" y="1697124"/>
                </a:lnTo>
                <a:lnTo>
                  <a:pt x="0" y="1697124"/>
                </a:lnTo>
                <a:lnTo>
                  <a:pt x="0" y="0"/>
                </a:lnTo>
                <a:close/>
              </a:path>
            </a:pathLst>
          </a:custGeom>
          <a:blipFill>
            <a:blip r:embed="rId8"/>
            <a:stretch>
              <a:fillRect/>
            </a:stretch>
          </a:blipFill>
        </p:spPr>
      </p:sp>
      <p:grpSp>
        <p:nvGrpSpPr>
          <p:cNvPr id="90" name="Group 90"/>
          <p:cNvGrpSpPr/>
          <p:nvPr/>
        </p:nvGrpSpPr>
        <p:grpSpPr>
          <a:xfrm>
            <a:off x="594866" y="1690137"/>
            <a:ext cx="1232729" cy="7134324"/>
            <a:chOff x="0" y="0"/>
            <a:chExt cx="1643639" cy="9512432"/>
          </a:xfrm>
        </p:grpSpPr>
        <p:sp>
          <p:nvSpPr>
            <p:cNvPr id="91" name="TextBox 91"/>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2" name="TextBox 92"/>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3" name="TextBox 93"/>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4" name="TextBox 94"/>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5" name="TextBox 95"/>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6" name="TextBox 96"/>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7" name="TextBox 97"/>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8" name="TextBox 98"/>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9" name="TextBox 99"/>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100" name="TextBox 100"/>
          <p:cNvSpPr txBox="1"/>
          <p:nvPr/>
        </p:nvSpPr>
        <p:spPr>
          <a:xfrm>
            <a:off x="1827595" y="600997"/>
            <a:ext cx="10621385" cy="3327896"/>
          </a:xfrm>
          <a:prstGeom prst="rect">
            <a:avLst/>
          </a:prstGeom>
        </p:spPr>
        <p:txBody>
          <a:bodyPr lIns="0" tIns="0" rIns="0" bIns="0" rtlCol="0" anchor="t">
            <a:spAutoFit/>
          </a:bodyPr>
          <a:lstStyle/>
          <a:p>
            <a:pPr algn="ctr">
              <a:lnSpc>
                <a:spcPts val="6622"/>
              </a:lnSpc>
              <a:spcBef>
                <a:spcPct val="0"/>
              </a:spcBef>
            </a:pPr>
            <a:r>
              <a:rPr lang="en-US" sz="4730">
                <a:solidFill>
                  <a:srgbClr val="503D36"/>
                </a:solidFill>
                <a:latin typeface="Sniglet"/>
              </a:rPr>
              <a:t>Учнівський творчий конкурс</a:t>
            </a:r>
          </a:p>
          <a:p>
            <a:pPr algn="ctr">
              <a:lnSpc>
                <a:spcPts val="6622"/>
              </a:lnSpc>
              <a:spcBef>
                <a:spcPct val="0"/>
              </a:spcBef>
            </a:pPr>
            <a:r>
              <a:rPr lang="en-US" sz="4730">
                <a:solidFill>
                  <a:srgbClr val="503D36"/>
                </a:solidFill>
                <a:latin typeface="Sniglet"/>
              </a:rPr>
              <a:t> «Ми любимо</a:t>
            </a:r>
          </a:p>
          <a:p>
            <a:pPr algn="ctr">
              <a:lnSpc>
                <a:spcPts val="6622"/>
              </a:lnSpc>
              <a:spcBef>
                <a:spcPct val="0"/>
              </a:spcBef>
            </a:pPr>
            <a:r>
              <a:rPr lang="en-US" sz="4730">
                <a:solidFill>
                  <a:srgbClr val="503D36"/>
                </a:solidFill>
                <a:latin typeface="Sniglet"/>
              </a:rPr>
              <a:t> зарубіжну літературу – 2023!» розпочато!</a:t>
            </a:r>
          </a:p>
        </p:txBody>
      </p:sp>
      <p:sp>
        <p:nvSpPr>
          <p:cNvPr id="101" name="TextBox 101"/>
          <p:cNvSpPr txBox="1"/>
          <p:nvPr/>
        </p:nvSpPr>
        <p:spPr>
          <a:xfrm>
            <a:off x="1827595" y="4005093"/>
            <a:ext cx="14183619" cy="4319270"/>
          </a:xfrm>
          <a:prstGeom prst="rect">
            <a:avLst/>
          </a:prstGeom>
        </p:spPr>
        <p:txBody>
          <a:bodyPr lIns="0" tIns="0" rIns="0" bIns="0" rtlCol="0" anchor="t">
            <a:spAutoFit/>
          </a:bodyPr>
          <a:lstStyle/>
          <a:p>
            <a:pPr algn="ctr">
              <a:lnSpc>
                <a:spcPts val="4200"/>
              </a:lnSpc>
            </a:pPr>
            <a:r>
              <a:rPr lang="en-US" sz="3000">
                <a:solidFill>
                  <a:srgbClr val="503D36"/>
                </a:solidFill>
                <a:latin typeface="Sniglet"/>
              </a:rPr>
              <a:t>Номінації:</a:t>
            </a:r>
          </a:p>
          <a:p>
            <a:pPr algn="ctr">
              <a:lnSpc>
                <a:spcPts val="4200"/>
              </a:lnSpc>
            </a:pPr>
            <a:r>
              <a:rPr lang="en-US" sz="3000">
                <a:solidFill>
                  <a:srgbClr val="503D36"/>
                </a:solidFill>
                <a:latin typeface="Sniglet"/>
              </a:rPr>
              <a:t>- книжкова інсталяція;</a:t>
            </a:r>
          </a:p>
          <a:p>
            <a:pPr algn="ctr">
              <a:lnSpc>
                <a:spcPts val="4200"/>
              </a:lnSpc>
            </a:pPr>
            <a:r>
              <a:rPr lang="en-US" sz="3000">
                <a:solidFill>
                  <a:srgbClr val="503D36"/>
                </a:solidFill>
                <a:latin typeface="Sniglet"/>
              </a:rPr>
              <a:t>– фотопортрет в образі літературного героя із використанням елементів костюма, відповідного інтер’єру, атрибутів обраного персонажа;</a:t>
            </a:r>
          </a:p>
          <a:p>
            <a:pPr algn="ctr">
              <a:lnSpc>
                <a:spcPts val="4200"/>
              </a:lnSpc>
            </a:pPr>
            <a:r>
              <a:rPr lang="en-US" sz="3000">
                <a:solidFill>
                  <a:srgbClr val="503D36"/>
                </a:solidFill>
                <a:latin typeface="Sniglet"/>
              </a:rPr>
              <a:t>– відеочитання напам’ять вірша (за програмою);</a:t>
            </a:r>
          </a:p>
          <a:p>
            <a:pPr algn="ctr">
              <a:lnSpc>
                <a:spcPts val="4200"/>
              </a:lnSpc>
            </a:pPr>
            <a:r>
              <a:rPr lang="en-US" sz="3000">
                <a:solidFill>
                  <a:srgbClr val="503D36"/>
                </a:solidFill>
                <a:latin typeface="Sniglet"/>
              </a:rPr>
              <a:t>– ілюстрація до художнього твору (за програмою)</a:t>
            </a:r>
          </a:p>
          <a:p>
            <a:pPr algn="ctr">
              <a:lnSpc>
                <a:spcPts val="4200"/>
              </a:lnSpc>
            </a:pPr>
            <a:r>
              <a:rPr lang="en-US" sz="3000">
                <a:solidFill>
                  <a:srgbClr val="503D36"/>
                </a:solidFill>
                <a:latin typeface="Sniglet"/>
              </a:rPr>
              <a:t>– буктрейлер до художнього твору (за програмою)</a:t>
            </a:r>
          </a:p>
          <a:p>
            <a:pPr algn="ctr">
              <a:lnSpc>
                <a:spcPts val="4759"/>
              </a:lnSpc>
            </a:pPr>
            <a:endParaRPr lang="en-US" sz="3000">
              <a:solidFill>
                <a:srgbClr val="503D36"/>
              </a:solidFill>
              <a:latin typeface="Sniglet"/>
            </a:endParaRPr>
          </a:p>
        </p:txBody>
      </p:sp>
      <p:sp>
        <p:nvSpPr>
          <p:cNvPr id="102" name="TextBox 102"/>
          <p:cNvSpPr txBox="1"/>
          <p:nvPr/>
        </p:nvSpPr>
        <p:spPr>
          <a:xfrm>
            <a:off x="1894270" y="7780148"/>
            <a:ext cx="6728938" cy="1180465"/>
          </a:xfrm>
          <a:prstGeom prst="rect">
            <a:avLst/>
          </a:prstGeom>
        </p:spPr>
        <p:txBody>
          <a:bodyPr lIns="0" tIns="0" rIns="0" bIns="0" rtlCol="0" anchor="t">
            <a:spAutoFit/>
          </a:bodyPr>
          <a:lstStyle/>
          <a:p>
            <a:pPr algn="ctr">
              <a:lnSpc>
                <a:spcPts val="4759"/>
              </a:lnSpc>
            </a:pPr>
            <a:r>
              <a:rPr lang="en-US" sz="3399">
                <a:solidFill>
                  <a:srgbClr val="503D36"/>
                </a:solidFill>
                <a:latin typeface="Sniglet"/>
              </a:rPr>
              <a:t>Конкурс триватиме до </a:t>
            </a:r>
          </a:p>
          <a:p>
            <a:pPr algn="ctr">
              <a:lnSpc>
                <a:spcPts val="4759"/>
              </a:lnSpc>
            </a:pPr>
            <a:r>
              <a:rPr lang="en-US" sz="3399">
                <a:solidFill>
                  <a:srgbClr val="503D36"/>
                </a:solidFill>
                <a:latin typeface="Sniglet"/>
              </a:rPr>
              <a:t>30 вересня 2023 року!</a:t>
            </a:r>
          </a:p>
        </p:txBody>
      </p:sp>
      <p:sp>
        <p:nvSpPr>
          <p:cNvPr id="103" name="TextBox 103"/>
          <p:cNvSpPr txBox="1"/>
          <p:nvPr/>
        </p:nvSpPr>
        <p:spPr>
          <a:xfrm>
            <a:off x="9799215" y="8114144"/>
            <a:ext cx="4281726" cy="887095"/>
          </a:xfrm>
          <a:prstGeom prst="rect">
            <a:avLst/>
          </a:prstGeom>
        </p:spPr>
        <p:txBody>
          <a:bodyPr lIns="0" tIns="0" rIns="0" bIns="0" rtlCol="0" anchor="t">
            <a:spAutoFit/>
          </a:bodyPr>
          <a:lstStyle/>
          <a:p>
            <a:pPr algn="ctr">
              <a:lnSpc>
                <a:spcPts val="7279"/>
              </a:lnSpc>
            </a:pPr>
            <a:r>
              <a:rPr lang="en-US" sz="5199" u="sng">
                <a:solidFill>
                  <a:srgbClr val="503D36"/>
                </a:solidFill>
                <a:latin typeface="PT Serif Bold"/>
                <a:hlinkClick r:id="rId9" tooltip="https://svitfilologa.com.ua/konkurs.html?fbclid=IwAR1iENbEWYjayhttm959xDzyFCnqHVv5B3NeqALA-BDiW6hSnxC2-ZdLOuM"/>
              </a:rPr>
              <a:t>Переглянути</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sp>
        <p:nvSpPr>
          <p:cNvPr id="2" name="Freeform 2"/>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 xmlns:asvg="http://schemas.microsoft.com/office/drawing/2016/SVG/main" r:embed="rId3"/>
                </a:ext>
              </a:extLst>
            </a:blip>
            <a:stretch>
              <a:fillRect r="-90379" b="-3737"/>
            </a:stretch>
          </a:blipFill>
        </p:spPr>
      </p:sp>
      <p:sp>
        <p:nvSpPr>
          <p:cNvPr id="3" name="Freeform 3"/>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 xmlns:asvg="http://schemas.microsoft.com/office/drawing/2016/SVG/main" r:embed="rId3"/>
                </a:ext>
              </a:extLst>
            </a:blip>
            <a:stretch>
              <a:fillRect l="-90379" t="-3737"/>
            </a:stretch>
          </a:blipFill>
        </p:spPr>
      </p:sp>
      <p:grpSp>
        <p:nvGrpSpPr>
          <p:cNvPr id="4" name="Group 4"/>
          <p:cNvGrpSpPr/>
          <p:nvPr/>
        </p:nvGrpSpPr>
        <p:grpSpPr>
          <a:xfrm>
            <a:off x="15256948" y="1331671"/>
            <a:ext cx="2186870" cy="1191585"/>
            <a:chOff x="0" y="0"/>
            <a:chExt cx="2915827" cy="1588780"/>
          </a:xfrm>
        </p:grpSpPr>
        <p:grpSp>
          <p:nvGrpSpPr>
            <p:cNvPr id="5" name="Group 5"/>
            <p:cNvGrpSpPr/>
            <p:nvPr/>
          </p:nvGrpSpPr>
          <p:grpSpPr>
            <a:xfrm>
              <a:off x="0" y="0"/>
              <a:ext cx="2915827" cy="1588780"/>
              <a:chOff x="0" y="0"/>
              <a:chExt cx="595553" cy="324506"/>
            </a:xfrm>
          </p:grpSpPr>
          <p:sp>
            <p:nvSpPr>
              <p:cNvPr id="6" name="Freeform 6"/>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7" name="TextBox 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8" name="Group 8"/>
            <p:cNvGrpSpPr/>
            <p:nvPr/>
          </p:nvGrpSpPr>
          <p:grpSpPr>
            <a:xfrm>
              <a:off x="135707" y="117213"/>
              <a:ext cx="2664410" cy="1354354"/>
              <a:chOff x="0" y="0"/>
              <a:chExt cx="544201" cy="276625"/>
            </a:xfrm>
          </p:grpSpPr>
          <p:sp>
            <p:nvSpPr>
              <p:cNvPr id="9" name="Freeform 9"/>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10" name="TextBox 1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1" name="Group 11"/>
          <p:cNvGrpSpPr/>
          <p:nvPr/>
        </p:nvGrpSpPr>
        <p:grpSpPr>
          <a:xfrm>
            <a:off x="15256948" y="2618086"/>
            <a:ext cx="2186870" cy="1191585"/>
            <a:chOff x="0" y="0"/>
            <a:chExt cx="2915827" cy="1588780"/>
          </a:xfrm>
        </p:grpSpPr>
        <p:grpSp>
          <p:nvGrpSpPr>
            <p:cNvPr id="12" name="Group 12"/>
            <p:cNvGrpSpPr/>
            <p:nvPr/>
          </p:nvGrpSpPr>
          <p:grpSpPr>
            <a:xfrm>
              <a:off x="0" y="0"/>
              <a:ext cx="2915827" cy="1588780"/>
              <a:chOff x="0" y="0"/>
              <a:chExt cx="595553" cy="324506"/>
            </a:xfrm>
          </p:grpSpPr>
          <p:sp>
            <p:nvSpPr>
              <p:cNvPr id="13" name="Freeform 13"/>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14" name="TextBox 1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5" name="Group 15"/>
            <p:cNvGrpSpPr/>
            <p:nvPr/>
          </p:nvGrpSpPr>
          <p:grpSpPr>
            <a:xfrm>
              <a:off x="135707" y="117213"/>
              <a:ext cx="2664410" cy="1354354"/>
              <a:chOff x="0" y="0"/>
              <a:chExt cx="544201" cy="276625"/>
            </a:xfrm>
          </p:grpSpPr>
          <p:sp>
            <p:nvSpPr>
              <p:cNvPr id="16" name="Freeform 16"/>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8" name="Group 18"/>
          <p:cNvGrpSpPr/>
          <p:nvPr/>
        </p:nvGrpSpPr>
        <p:grpSpPr>
          <a:xfrm>
            <a:off x="15256948" y="3904921"/>
            <a:ext cx="2186870" cy="1191585"/>
            <a:chOff x="0" y="0"/>
            <a:chExt cx="2915827" cy="1588780"/>
          </a:xfrm>
        </p:grpSpPr>
        <p:grpSp>
          <p:nvGrpSpPr>
            <p:cNvPr id="19" name="Group 19"/>
            <p:cNvGrpSpPr/>
            <p:nvPr/>
          </p:nvGrpSpPr>
          <p:grpSpPr>
            <a:xfrm>
              <a:off x="0" y="0"/>
              <a:ext cx="2915827" cy="1588780"/>
              <a:chOff x="0" y="0"/>
              <a:chExt cx="595553" cy="324506"/>
            </a:xfrm>
          </p:grpSpPr>
          <p:sp>
            <p:nvSpPr>
              <p:cNvPr id="20" name="Freeform 20"/>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21" name="TextBox 2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2" name="Group 22"/>
            <p:cNvGrpSpPr/>
            <p:nvPr/>
          </p:nvGrpSpPr>
          <p:grpSpPr>
            <a:xfrm>
              <a:off x="135707" y="117213"/>
              <a:ext cx="2664410" cy="1354354"/>
              <a:chOff x="0" y="0"/>
              <a:chExt cx="544201" cy="276625"/>
            </a:xfrm>
          </p:grpSpPr>
          <p:sp>
            <p:nvSpPr>
              <p:cNvPr id="23" name="Freeform 2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5" name="Group 25"/>
          <p:cNvGrpSpPr/>
          <p:nvPr/>
        </p:nvGrpSpPr>
        <p:grpSpPr>
          <a:xfrm>
            <a:off x="15256948" y="5190915"/>
            <a:ext cx="2186870" cy="1191585"/>
            <a:chOff x="0" y="0"/>
            <a:chExt cx="2915827" cy="1588780"/>
          </a:xfrm>
        </p:grpSpPr>
        <p:grpSp>
          <p:nvGrpSpPr>
            <p:cNvPr id="26" name="Group 26"/>
            <p:cNvGrpSpPr/>
            <p:nvPr/>
          </p:nvGrpSpPr>
          <p:grpSpPr>
            <a:xfrm>
              <a:off x="0" y="0"/>
              <a:ext cx="2915827" cy="1588780"/>
              <a:chOff x="0" y="0"/>
              <a:chExt cx="595553" cy="324506"/>
            </a:xfrm>
          </p:grpSpPr>
          <p:sp>
            <p:nvSpPr>
              <p:cNvPr id="27" name="Freeform 27"/>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28" name="TextBox 2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9" name="Group 29"/>
            <p:cNvGrpSpPr/>
            <p:nvPr/>
          </p:nvGrpSpPr>
          <p:grpSpPr>
            <a:xfrm>
              <a:off x="135707" y="117213"/>
              <a:ext cx="2664410" cy="1354354"/>
              <a:chOff x="0" y="0"/>
              <a:chExt cx="544201" cy="276625"/>
            </a:xfrm>
          </p:grpSpPr>
          <p:sp>
            <p:nvSpPr>
              <p:cNvPr id="30" name="Freeform 30"/>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31" name="TextBox 3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2" name="Group 32"/>
          <p:cNvGrpSpPr/>
          <p:nvPr/>
        </p:nvGrpSpPr>
        <p:grpSpPr>
          <a:xfrm>
            <a:off x="15256948" y="6477329"/>
            <a:ext cx="2186870" cy="1191585"/>
            <a:chOff x="0" y="0"/>
            <a:chExt cx="2915827" cy="1588780"/>
          </a:xfrm>
        </p:grpSpPr>
        <p:grpSp>
          <p:nvGrpSpPr>
            <p:cNvPr id="33" name="Group 33"/>
            <p:cNvGrpSpPr/>
            <p:nvPr/>
          </p:nvGrpSpPr>
          <p:grpSpPr>
            <a:xfrm>
              <a:off x="0" y="0"/>
              <a:ext cx="2915827" cy="1588780"/>
              <a:chOff x="0" y="0"/>
              <a:chExt cx="595553" cy="324506"/>
            </a:xfrm>
          </p:grpSpPr>
          <p:sp>
            <p:nvSpPr>
              <p:cNvPr id="34" name="Freeform 34"/>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35" name="TextBox 3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6" name="Group 36"/>
            <p:cNvGrpSpPr/>
            <p:nvPr/>
          </p:nvGrpSpPr>
          <p:grpSpPr>
            <a:xfrm>
              <a:off x="135707" y="117213"/>
              <a:ext cx="2664410" cy="1354354"/>
              <a:chOff x="0" y="0"/>
              <a:chExt cx="544201" cy="276625"/>
            </a:xfrm>
          </p:grpSpPr>
          <p:sp>
            <p:nvSpPr>
              <p:cNvPr id="37" name="Freeform 37"/>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38" name="TextBox 3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9" name="Group 39"/>
          <p:cNvGrpSpPr/>
          <p:nvPr/>
        </p:nvGrpSpPr>
        <p:grpSpPr>
          <a:xfrm>
            <a:off x="15256948" y="7763743"/>
            <a:ext cx="2186870" cy="1191585"/>
            <a:chOff x="0" y="0"/>
            <a:chExt cx="2915827" cy="1588780"/>
          </a:xfrm>
        </p:grpSpPr>
        <p:grpSp>
          <p:nvGrpSpPr>
            <p:cNvPr id="40" name="Group 40"/>
            <p:cNvGrpSpPr/>
            <p:nvPr/>
          </p:nvGrpSpPr>
          <p:grpSpPr>
            <a:xfrm>
              <a:off x="0" y="0"/>
              <a:ext cx="2915827" cy="1588780"/>
              <a:chOff x="0" y="0"/>
              <a:chExt cx="595553" cy="324506"/>
            </a:xfrm>
          </p:grpSpPr>
          <p:sp>
            <p:nvSpPr>
              <p:cNvPr id="41" name="Freeform 41"/>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42" name="TextBox 42"/>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43" name="Group 43"/>
            <p:cNvGrpSpPr/>
            <p:nvPr/>
          </p:nvGrpSpPr>
          <p:grpSpPr>
            <a:xfrm>
              <a:off x="135707" y="117213"/>
              <a:ext cx="2664410" cy="1354354"/>
              <a:chOff x="0" y="0"/>
              <a:chExt cx="544201" cy="276625"/>
            </a:xfrm>
          </p:grpSpPr>
          <p:sp>
            <p:nvSpPr>
              <p:cNvPr id="44" name="Freeform 44"/>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45" name="TextBox 4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sp>
        <p:nvSpPr>
          <p:cNvPr id="46" name="Freeform 46"/>
          <p:cNvSpPr/>
          <p:nvPr/>
        </p:nvSpPr>
        <p:spPr>
          <a:xfrm rot="5400000">
            <a:off x="13111944" y="4512960"/>
            <a:ext cx="7623658" cy="1261080"/>
          </a:xfrm>
          <a:custGeom>
            <a:avLst/>
            <a:gdLst/>
            <a:ahLst/>
            <a:cxnLst/>
            <a:rect l="l" t="t" r="r" b="b"/>
            <a:pathLst>
              <a:path w="7623658" h="1261080">
                <a:moveTo>
                  <a:pt x="0" y="0"/>
                </a:moveTo>
                <a:lnTo>
                  <a:pt x="7623658" y="0"/>
                </a:lnTo>
                <a:lnTo>
                  <a:pt x="7623658" y="1261080"/>
                </a:lnTo>
                <a:lnTo>
                  <a:pt x="0" y="1261080"/>
                </a:lnTo>
                <a:lnTo>
                  <a:pt x="0" y="0"/>
                </a:lnTo>
                <a:close/>
              </a:path>
            </a:pathLst>
          </a:custGeom>
          <a:blipFill>
            <a:blip r:embed="rId4"/>
            <a:stretch>
              <a:fillRect/>
            </a:stretch>
          </a:blipFill>
        </p:spPr>
      </p:sp>
      <p:grpSp>
        <p:nvGrpSpPr>
          <p:cNvPr id="47" name="Group 47"/>
          <p:cNvGrpSpPr/>
          <p:nvPr/>
        </p:nvGrpSpPr>
        <p:grpSpPr>
          <a:xfrm>
            <a:off x="661541" y="1470992"/>
            <a:ext cx="1232729" cy="7134324"/>
            <a:chOff x="0" y="0"/>
            <a:chExt cx="1643639" cy="9512432"/>
          </a:xfrm>
        </p:grpSpPr>
        <p:sp>
          <p:nvSpPr>
            <p:cNvPr id="48" name="TextBox 48"/>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9" name="TextBox 49"/>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0" name="TextBox 50"/>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1" name="TextBox 51"/>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2" name="TextBox 52"/>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3" name="TextBox 53"/>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4" name="TextBox 54"/>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5" name="TextBox 55"/>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6" name="TextBox 56"/>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57" name="Freeform 57"/>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5"/>
            <a:stretch>
              <a:fillRect/>
            </a:stretch>
          </a:blipFill>
        </p:spPr>
      </p:sp>
      <p:grpSp>
        <p:nvGrpSpPr>
          <p:cNvPr id="58" name="Group 58"/>
          <p:cNvGrpSpPr/>
          <p:nvPr/>
        </p:nvGrpSpPr>
        <p:grpSpPr>
          <a:xfrm>
            <a:off x="1028700" y="743240"/>
            <a:ext cx="15613811" cy="8800520"/>
            <a:chOff x="0" y="0"/>
            <a:chExt cx="4112279" cy="2317832"/>
          </a:xfrm>
        </p:grpSpPr>
        <p:sp>
          <p:nvSpPr>
            <p:cNvPr id="59" name="Freeform 59"/>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60" name="TextBox 60"/>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sp>
        <p:nvSpPr>
          <p:cNvPr id="61" name="Freeform 61"/>
          <p:cNvSpPr/>
          <p:nvPr/>
        </p:nvSpPr>
        <p:spPr>
          <a:xfrm>
            <a:off x="10997275" y="464616"/>
            <a:ext cx="5645236" cy="4335774"/>
          </a:xfrm>
          <a:custGeom>
            <a:avLst/>
            <a:gdLst/>
            <a:ahLst/>
            <a:cxnLst/>
            <a:rect l="l" t="t" r="r" b="b"/>
            <a:pathLst>
              <a:path w="5645236" h="4335774">
                <a:moveTo>
                  <a:pt x="0" y="0"/>
                </a:moveTo>
                <a:lnTo>
                  <a:pt x="5645236" y="0"/>
                </a:lnTo>
                <a:lnTo>
                  <a:pt x="5645236" y="4335774"/>
                </a:lnTo>
                <a:lnTo>
                  <a:pt x="0" y="4335774"/>
                </a:lnTo>
                <a:lnTo>
                  <a:pt x="0" y="0"/>
                </a:lnTo>
                <a:close/>
              </a:path>
            </a:pathLst>
          </a:custGeom>
          <a:blipFill>
            <a:blip r:embed="rId6"/>
            <a:stretch>
              <a:fillRect/>
            </a:stretch>
          </a:blipFill>
        </p:spPr>
      </p:sp>
      <p:grpSp>
        <p:nvGrpSpPr>
          <p:cNvPr id="62" name="Group 62"/>
          <p:cNvGrpSpPr/>
          <p:nvPr/>
        </p:nvGrpSpPr>
        <p:grpSpPr>
          <a:xfrm>
            <a:off x="1540290" y="1622751"/>
            <a:ext cx="263115" cy="263115"/>
            <a:chOff x="0" y="0"/>
            <a:chExt cx="812800" cy="812800"/>
          </a:xfrm>
        </p:grpSpPr>
        <p:sp>
          <p:nvSpPr>
            <p:cNvPr id="63" name="Freeform 6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4" name="TextBox 6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5" name="Group 65"/>
          <p:cNvGrpSpPr/>
          <p:nvPr/>
        </p:nvGrpSpPr>
        <p:grpSpPr>
          <a:xfrm>
            <a:off x="1540290" y="2470372"/>
            <a:ext cx="263115" cy="263115"/>
            <a:chOff x="0" y="0"/>
            <a:chExt cx="812800" cy="812800"/>
          </a:xfrm>
        </p:grpSpPr>
        <p:sp>
          <p:nvSpPr>
            <p:cNvPr id="66" name="Freeform 6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7" name="TextBox 6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8" name="Group 68"/>
          <p:cNvGrpSpPr/>
          <p:nvPr/>
        </p:nvGrpSpPr>
        <p:grpSpPr>
          <a:xfrm>
            <a:off x="1540290" y="3317993"/>
            <a:ext cx="263115" cy="263115"/>
            <a:chOff x="0" y="0"/>
            <a:chExt cx="812800" cy="812800"/>
          </a:xfrm>
        </p:grpSpPr>
        <p:sp>
          <p:nvSpPr>
            <p:cNvPr id="69" name="Freeform 69"/>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0" name="TextBox 70"/>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1" name="Group 71"/>
          <p:cNvGrpSpPr/>
          <p:nvPr/>
        </p:nvGrpSpPr>
        <p:grpSpPr>
          <a:xfrm>
            <a:off x="1540290" y="4165614"/>
            <a:ext cx="263115" cy="263115"/>
            <a:chOff x="0" y="0"/>
            <a:chExt cx="812800" cy="812800"/>
          </a:xfrm>
        </p:grpSpPr>
        <p:sp>
          <p:nvSpPr>
            <p:cNvPr id="72" name="Freeform 7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3" name="TextBox 73"/>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4" name="Group 74"/>
          <p:cNvGrpSpPr/>
          <p:nvPr/>
        </p:nvGrpSpPr>
        <p:grpSpPr>
          <a:xfrm>
            <a:off x="1540290" y="5013235"/>
            <a:ext cx="263115" cy="263115"/>
            <a:chOff x="0" y="0"/>
            <a:chExt cx="812800" cy="812800"/>
          </a:xfrm>
        </p:grpSpPr>
        <p:sp>
          <p:nvSpPr>
            <p:cNvPr id="75" name="Freeform 7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6" name="TextBox 7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7" name="Group 77"/>
          <p:cNvGrpSpPr/>
          <p:nvPr/>
        </p:nvGrpSpPr>
        <p:grpSpPr>
          <a:xfrm>
            <a:off x="1540290" y="5860856"/>
            <a:ext cx="263115" cy="263115"/>
            <a:chOff x="0" y="0"/>
            <a:chExt cx="812800" cy="812800"/>
          </a:xfrm>
        </p:grpSpPr>
        <p:sp>
          <p:nvSpPr>
            <p:cNvPr id="78" name="Freeform 7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9" name="TextBox 7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0" name="Group 80"/>
          <p:cNvGrpSpPr/>
          <p:nvPr/>
        </p:nvGrpSpPr>
        <p:grpSpPr>
          <a:xfrm>
            <a:off x="1540290" y="6708477"/>
            <a:ext cx="263115" cy="263115"/>
            <a:chOff x="0" y="0"/>
            <a:chExt cx="812800" cy="812800"/>
          </a:xfrm>
        </p:grpSpPr>
        <p:sp>
          <p:nvSpPr>
            <p:cNvPr id="81" name="Freeform 8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2" name="TextBox 8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3" name="Group 83"/>
          <p:cNvGrpSpPr/>
          <p:nvPr/>
        </p:nvGrpSpPr>
        <p:grpSpPr>
          <a:xfrm>
            <a:off x="1540290" y="7556097"/>
            <a:ext cx="263115" cy="263115"/>
            <a:chOff x="0" y="0"/>
            <a:chExt cx="812800" cy="812800"/>
          </a:xfrm>
        </p:grpSpPr>
        <p:sp>
          <p:nvSpPr>
            <p:cNvPr id="84" name="Freeform 8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5" name="TextBox 8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6" name="Group 86"/>
          <p:cNvGrpSpPr/>
          <p:nvPr/>
        </p:nvGrpSpPr>
        <p:grpSpPr>
          <a:xfrm>
            <a:off x="1540290" y="8403718"/>
            <a:ext cx="263115" cy="263115"/>
            <a:chOff x="0" y="0"/>
            <a:chExt cx="812800" cy="812800"/>
          </a:xfrm>
        </p:grpSpPr>
        <p:sp>
          <p:nvSpPr>
            <p:cNvPr id="87" name="Freeform 8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8" name="TextBox 8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sp>
        <p:nvSpPr>
          <p:cNvPr id="89" name="Freeform 89"/>
          <p:cNvSpPr/>
          <p:nvPr/>
        </p:nvSpPr>
        <p:spPr>
          <a:xfrm>
            <a:off x="13205072" y="5594575"/>
            <a:ext cx="3437439" cy="3923044"/>
          </a:xfrm>
          <a:custGeom>
            <a:avLst/>
            <a:gdLst/>
            <a:ahLst/>
            <a:cxnLst/>
            <a:rect l="l" t="t" r="r" b="b"/>
            <a:pathLst>
              <a:path w="3437439" h="3923044">
                <a:moveTo>
                  <a:pt x="0" y="0"/>
                </a:moveTo>
                <a:lnTo>
                  <a:pt x="3437439" y="0"/>
                </a:lnTo>
                <a:lnTo>
                  <a:pt x="3437439" y="3923044"/>
                </a:lnTo>
                <a:lnTo>
                  <a:pt x="0" y="3923044"/>
                </a:lnTo>
                <a:lnTo>
                  <a:pt x="0" y="0"/>
                </a:lnTo>
                <a:close/>
              </a:path>
            </a:pathLst>
          </a:custGeom>
          <a:blipFill>
            <a:blip r:embed="rId7"/>
            <a:stretch>
              <a:fillRect b="-6693"/>
            </a:stretch>
          </a:blipFill>
        </p:spPr>
      </p:sp>
      <p:grpSp>
        <p:nvGrpSpPr>
          <p:cNvPr id="90" name="Group 90"/>
          <p:cNvGrpSpPr/>
          <p:nvPr/>
        </p:nvGrpSpPr>
        <p:grpSpPr>
          <a:xfrm>
            <a:off x="594866" y="1690137"/>
            <a:ext cx="1232729" cy="7134324"/>
            <a:chOff x="0" y="0"/>
            <a:chExt cx="1643639" cy="9512432"/>
          </a:xfrm>
        </p:grpSpPr>
        <p:sp>
          <p:nvSpPr>
            <p:cNvPr id="91" name="TextBox 91"/>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2" name="TextBox 92"/>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3" name="TextBox 93"/>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4" name="TextBox 94"/>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5" name="TextBox 95"/>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6" name="TextBox 96"/>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7" name="TextBox 97"/>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8" name="TextBox 98"/>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9" name="TextBox 99"/>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100" name="TextBox 100"/>
          <p:cNvSpPr txBox="1"/>
          <p:nvPr/>
        </p:nvSpPr>
        <p:spPr>
          <a:xfrm>
            <a:off x="1540290" y="1556076"/>
            <a:ext cx="9586393" cy="7181215"/>
          </a:xfrm>
          <a:prstGeom prst="rect">
            <a:avLst/>
          </a:prstGeom>
        </p:spPr>
        <p:txBody>
          <a:bodyPr lIns="0" tIns="0" rIns="0" bIns="0" rtlCol="0" anchor="t">
            <a:spAutoFit/>
          </a:bodyPr>
          <a:lstStyle/>
          <a:p>
            <a:pPr algn="ctr">
              <a:lnSpc>
                <a:spcPts val="4759"/>
              </a:lnSpc>
            </a:pPr>
            <a:r>
              <a:rPr lang="en-US" sz="3399">
                <a:solidFill>
                  <a:srgbClr val="503D36"/>
                </a:solidFill>
                <a:latin typeface="Sniglet"/>
              </a:rPr>
              <a:t>Благодійний Фонд «Талановитий Світ» запрошує всіх охочих взяти участь у</a:t>
            </a:r>
          </a:p>
          <a:p>
            <a:pPr algn="ctr">
              <a:lnSpc>
                <a:spcPts val="4759"/>
              </a:lnSpc>
            </a:pPr>
            <a:r>
              <a:rPr lang="en-US" sz="3399">
                <a:solidFill>
                  <a:srgbClr val="503D36"/>
                </a:solidFill>
                <a:latin typeface="Sniglet"/>
              </a:rPr>
              <a:t>Всеукраїнському дистанційному літературнім конкурсі «Моє слово»,</a:t>
            </a:r>
          </a:p>
          <a:p>
            <a:pPr algn="ctr">
              <a:lnSpc>
                <a:spcPts val="4759"/>
              </a:lnSpc>
            </a:pPr>
            <a:r>
              <a:rPr lang="en-US" sz="3399">
                <a:solidFill>
                  <a:srgbClr val="503D36"/>
                </a:solidFill>
                <a:latin typeface="Sniglet"/>
              </a:rPr>
              <a:t>який відкриває нові можливості для учасників з будь-яких куточків України та по всьому світові, дозволяючи їм долати географічні кордони, матеріальні бар’єри тощо. Адже багато українських громадян були змушені, рятуючись від війни, знайти для себе прихисток за межами Батьківщини.</a:t>
            </a:r>
          </a:p>
          <a:p>
            <a:pPr algn="ctr">
              <a:lnSpc>
                <a:spcPts val="4759"/>
              </a:lnSpc>
            </a:pPr>
            <a:endParaRPr lang="en-US" sz="3399">
              <a:solidFill>
                <a:srgbClr val="503D36"/>
              </a:solidFill>
              <a:latin typeface="Sniglet"/>
            </a:endParaRPr>
          </a:p>
        </p:txBody>
      </p:sp>
      <p:sp>
        <p:nvSpPr>
          <p:cNvPr id="101" name="TextBox 101"/>
          <p:cNvSpPr txBox="1"/>
          <p:nvPr/>
        </p:nvSpPr>
        <p:spPr>
          <a:xfrm>
            <a:off x="8102640" y="8460237"/>
            <a:ext cx="4281726" cy="887095"/>
          </a:xfrm>
          <a:prstGeom prst="rect">
            <a:avLst/>
          </a:prstGeom>
        </p:spPr>
        <p:txBody>
          <a:bodyPr lIns="0" tIns="0" rIns="0" bIns="0" rtlCol="0" anchor="t">
            <a:spAutoFit/>
          </a:bodyPr>
          <a:lstStyle/>
          <a:p>
            <a:pPr algn="ctr">
              <a:lnSpc>
                <a:spcPts val="7279"/>
              </a:lnSpc>
            </a:pPr>
            <a:r>
              <a:rPr lang="en-US" sz="5199" u="sng">
                <a:solidFill>
                  <a:srgbClr val="503D36"/>
                </a:solidFill>
                <a:latin typeface="PT Serif Bold"/>
                <a:hlinkClick r:id="rId8" tooltip="https://talantsvit.com/2022/05/15/moye-slovo-27-08/"/>
              </a:rPr>
              <a:t>Переглянути</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sp>
        <p:nvSpPr>
          <p:cNvPr id="2" name="Freeform 2"/>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 xmlns:asvg="http://schemas.microsoft.com/office/drawing/2016/SVG/main" r:embed="rId3"/>
                </a:ext>
              </a:extLst>
            </a:blip>
            <a:stretch>
              <a:fillRect r="-90379" b="-3737"/>
            </a:stretch>
          </a:blipFill>
        </p:spPr>
      </p:sp>
      <p:sp>
        <p:nvSpPr>
          <p:cNvPr id="3" name="Freeform 3"/>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 xmlns:asvg="http://schemas.microsoft.com/office/drawing/2016/SVG/main" r:embed="rId3"/>
                </a:ext>
              </a:extLst>
            </a:blip>
            <a:stretch>
              <a:fillRect l="-90379" t="-3737"/>
            </a:stretch>
          </a:blipFill>
        </p:spPr>
      </p:sp>
      <p:grpSp>
        <p:nvGrpSpPr>
          <p:cNvPr id="4" name="Group 4"/>
          <p:cNvGrpSpPr/>
          <p:nvPr/>
        </p:nvGrpSpPr>
        <p:grpSpPr>
          <a:xfrm>
            <a:off x="15256948" y="1331671"/>
            <a:ext cx="2186870" cy="1191585"/>
            <a:chOff x="0" y="0"/>
            <a:chExt cx="2915827" cy="1588780"/>
          </a:xfrm>
        </p:grpSpPr>
        <p:grpSp>
          <p:nvGrpSpPr>
            <p:cNvPr id="5" name="Group 5"/>
            <p:cNvGrpSpPr/>
            <p:nvPr/>
          </p:nvGrpSpPr>
          <p:grpSpPr>
            <a:xfrm>
              <a:off x="0" y="0"/>
              <a:ext cx="2915827" cy="1588780"/>
              <a:chOff x="0" y="0"/>
              <a:chExt cx="595553" cy="324506"/>
            </a:xfrm>
          </p:grpSpPr>
          <p:sp>
            <p:nvSpPr>
              <p:cNvPr id="6" name="Freeform 6"/>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7" name="TextBox 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8" name="Group 8"/>
            <p:cNvGrpSpPr/>
            <p:nvPr/>
          </p:nvGrpSpPr>
          <p:grpSpPr>
            <a:xfrm>
              <a:off x="135707" y="117213"/>
              <a:ext cx="2664410" cy="1354354"/>
              <a:chOff x="0" y="0"/>
              <a:chExt cx="544201" cy="276625"/>
            </a:xfrm>
          </p:grpSpPr>
          <p:sp>
            <p:nvSpPr>
              <p:cNvPr id="9" name="Freeform 9"/>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10" name="TextBox 1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1" name="Group 11"/>
          <p:cNvGrpSpPr/>
          <p:nvPr/>
        </p:nvGrpSpPr>
        <p:grpSpPr>
          <a:xfrm>
            <a:off x="15256948" y="2618086"/>
            <a:ext cx="2186870" cy="1191585"/>
            <a:chOff x="0" y="0"/>
            <a:chExt cx="2915827" cy="1588780"/>
          </a:xfrm>
        </p:grpSpPr>
        <p:grpSp>
          <p:nvGrpSpPr>
            <p:cNvPr id="12" name="Group 12"/>
            <p:cNvGrpSpPr/>
            <p:nvPr/>
          </p:nvGrpSpPr>
          <p:grpSpPr>
            <a:xfrm>
              <a:off x="0" y="0"/>
              <a:ext cx="2915827" cy="1588780"/>
              <a:chOff x="0" y="0"/>
              <a:chExt cx="595553" cy="324506"/>
            </a:xfrm>
          </p:grpSpPr>
          <p:sp>
            <p:nvSpPr>
              <p:cNvPr id="13" name="Freeform 13"/>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14" name="TextBox 1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5" name="Group 15"/>
            <p:cNvGrpSpPr/>
            <p:nvPr/>
          </p:nvGrpSpPr>
          <p:grpSpPr>
            <a:xfrm>
              <a:off x="135707" y="117213"/>
              <a:ext cx="2664410" cy="1354354"/>
              <a:chOff x="0" y="0"/>
              <a:chExt cx="544201" cy="276625"/>
            </a:xfrm>
          </p:grpSpPr>
          <p:sp>
            <p:nvSpPr>
              <p:cNvPr id="16" name="Freeform 16"/>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8" name="Group 18"/>
          <p:cNvGrpSpPr/>
          <p:nvPr/>
        </p:nvGrpSpPr>
        <p:grpSpPr>
          <a:xfrm>
            <a:off x="15256948" y="3904921"/>
            <a:ext cx="2186870" cy="1191585"/>
            <a:chOff x="0" y="0"/>
            <a:chExt cx="2915827" cy="1588780"/>
          </a:xfrm>
        </p:grpSpPr>
        <p:grpSp>
          <p:nvGrpSpPr>
            <p:cNvPr id="19" name="Group 19"/>
            <p:cNvGrpSpPr/>
            <p:nvPr/>
          </p:nvGrpSpPr>
          <p:grpSpPr>
            <a:xfrm>
              <a:off x="0" y="0"/>
              <a:ext cx="2915827" cy="1588780"/>
              <a:chOff x="0" y="0"/>
              <a:chExt cx="595553" cy="324506"/>
            </a:xfrm>
          </p:grpSpPr>
          <p:sp>
            <p:nvSpPr>
              <p:cNvPr id="20" name="Freeform 20"/>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21" name="TextBox 2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2" name="Group 22"/>
            <p:cNvGrpSpPr/>
            <p:nvPr/>
          </p:nvGrpSpPr>
          <p:grpSpPr>
            <a:xfrm>
              <a:off x="135707" y="117213"/>
              <a:ext cx="2664410" cy="1354354"/>
              <a:chOff x="0" y="0"/>
              <a:chExt cx="544201" cy="276625"/>
            </a:xfrm>
          </p:grpSpPr>
          <p:sp>
            <p:nvSpPr>
              <p:cNvPr id="23" name="Freeform 2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5" name="Group 25"/>
          <p:cNvGrpSpPr/>
          <p:nvPr/>
        </p:nvGrpSpPr>
        <p:grpSpPr>
          <a:xfrm>
            <a:off x="15256948" y="5190915"/>
            <a:ext cx="2186870" cy="1191585"/>
            <a:chOff x="0" y="0"/>
            <a:chExt cx="2915827" cy="1588780"/>
          </a:xfrm>
        </p:grpSpPr>
        <p:grpSp>
          <p:nvGrpSpPr>
            <p:cNvPr id="26" name="Group 26"/>
            <p:cNvGrpSpPr/>
            <p:nvPr/>
          </p:nvGrpSpPr>
          <p:grpSpPr>
            <a:xfrm>
              <a:off x="0" y="0"/>
              <a:ext cx="2915827" cy="1588780"/>
              <a:chOff x="0" y="0"/>
              <a:chExt cx="595553" cy="324506"/>
            </a:xfrm>
          </p:grpSpPr>
          <p:sp>
            <p:nvSpPr>
              <p:cNvPr id="27" name="Freeform 27"/>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28" name="TextBox 2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9" name="Group 29"/>
            <p:cNvGrpSpPr/>
            <p:nvPr/>
          </p:nvGrpSpPr>
          <p:grpSpPr>
            <a:xfrm>
              <a:off x="135707" y="117213"/>
              <a:ext cx="2664410" cy="1354354"/>
              <a:chOff x="0" y="0"/>
              <a:chExt cx="544201" cy="276625"/>
            </a:xfrm>
          </p:grpSpPr>
          <p:sp>
            <p:nvSpPr>
              <p:cNvPr id="30" name="Freeform 30"/>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31" name="TextBox 3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2" name="Group 32"/>
          <p:cNvGrpSpPr/>
          <p:nvPr/>
        </p:nvGrpSpPr>
        <p:grpSpPr>
          <a:xfrm>
            <a:off x="15256948" y="6477329"/>
            <a:ext cx="2186870" cy="1191585"/>
            <a:chOff x="0" y="0"/>
            <a:chExt cx="2915827" cy="1588780"/>
          </a:xfrm>
        </p:grpSpPr>
        <p:grpSp>
          <p:nvGrpSpPr>
            <p:cNvPr id="33" name="Group 33"/>
            <p:cNvGrpSpPr/>
            <p:nvPr/>
          </p:nvGrpSpPr>
          <p:grpSpPr>
            <a:xfrm>
              <a:off x="0" y="0"/>
              <a:ext cx="2915827" cy="1588780"/>
              <a:chOff x="0" y="0"/>
              <a:chExt cx="595553" cy="324506"/>
            </a:xfrm>
          </p:grpSpPr>
          <p:sp>
            <p:nvSpPr>
              <p:cNvPr id="34" name="Freeform 34"/>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35" name="TextBox 3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6" name="Group 36"/>
            <p:cNvGrpSpPr/>
            <p:nvPr/>
          </p:nvGrpSpPr>
          <p:grpSpPr>
            <a:xfrm>
              <a:off x="135707" y="117213"/>
              <a:ext cx="2664410" cy="1354354"/>
              <a:chOff x="0" y="0"/>
              <a:chExt cx="544201" cy="276625"/>
            </a:xfrm>
          </p:grpSpPr>
          <p:sp>
            <p:nvSpPr>
              <p:cNvPr id="37" name="Freeform 37"/>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38" name="TextBox 3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9" name="Group 39"/>
          <p:cNvGrpSpPr/>
          <p:nvPr/>
        </p:nvGrpSpPr>
        <p:grpSpPr>
          <a:xfrm>
            <a:off x="15256948" y="7763743"/>
            <a:ext cx="2186870" cy="1191585"/>
            <a:chOff x="0" y="0"/>
            <a:chExt cx="2915827" cy="1588780"/>
          </a:xfrm>
        </p:grpSpPr>
        <p:grpSp>
          <p:nvGrpSpPr>
            <p:cNvPr id="40" name="Group 40"/>
            <p:cNvGrpSpPr/>
            <p:nvPr/>
          </p:nvGrpSpPr>
          <p:grpSpPr>
            <a:xfrm>
              <a:off x="0" y="0"/>
              <a:ext cx="2915827" cy="1588780"/>
              <a:chOff x="0" y="0"/>
              <a:chExt cx="595553" cy="324506"/>
            </a:xfrm>
          </p:grpSpPr>
          <p:sp>
            <p:nvSpPr>
              <p:cNvPr id="41" name="Freeform 41"/>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42" name="TextBox 42"/>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43" name="Group 43"/>
            <p:cNvGrpSpPr/>
            <p:nvPr/>
          </p:nvGrpSpPr>
          <p:grpSpPr>
            <a:xfrm>
              <a:off x="135707" y="117213"/>
              <a:ext cx="2664410" cy="1354354"/>
              <a:chOff x="0" y="0"/>
              <a:chExt cx="544201" cy="276625"/>
            </a:xfrm>
          </p:grpSpPr>
          <p:sp>
            <p:nvSpPr>
              <p:cNvPr id="44" name="Freeform 44"/>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45" name="TextBox 4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sp>
        <p:nvSpPr>
          <p:cNvPr id="46" name="Freeform 46"/>
          <p:cNvSpPr/>
          <p:nvPr/>
        </p:nvSpPr>
        <p:spPr>
          <a:xfrm rot="5400000">
            <a:off x="13111944" y="4512960"/>
            <a:ext cx="7623658" cy="1261080"/>
          </a:xfrm>
          <a:custGeom>
            <a:avLst/>
            <a:gdLst/>
            <a:ahLst/>
            <a:cxnLst/>
            <a:rect l="l" t="t" r="r" b="b"/>
            <a:pathLst>
              <a:path w="7623658" h="1261080">
                <a:moveTo>
                  <a:pt x="0" y="0"/>
                </a:moveTo>
                <a:lnTo>
                  <a:pt x="7623658" y="0"/>
                </a:lnTo>
                <a:lnTo>
                  <a:pt x="7623658" y="1261080"/>
                </a:lnTo>
                <a:lnTo>
                  <a:pt x="0" y="1261080"/>
                </a:lnTo>
                <a:lnTo>
                  <a:pt x="0" y="0"/>
                </a:lnTo>
                <a:close/>
              </a:path>
            </a:pathLst>
          </a:custGeom>
          <a:blipFill>
            <a:blip r:embed="rId4"/>
            <a:stretch>
              <a:fillRect/>
            </a:stretch>
          </a:blipFill>
        </p:spPr>
      </p:sp>
      <p:grpSp>
        <p:nvGrpSpPr>
          <p:cNvPr id="47" name="Group 47"/>
          <p:cNvGrpSpPr/>
          <p:nvPr/>
        </p:nvGrpSpPr>
        <p:grpSpPr>
          <a:xfrm>
            <a:off x="661541" y="1470992"/>
            <a:ext cx="1232729" cy="7134324"/>
            <a:chOff x="0" y="0"/>
            <a:chExt cx="1643639" cy="9512432"/>
          </a:xfrm>
        </p:grpSpPr>
        <p:sp>
          <p:nvSpPr>
            <p:cNvPr id="48" name="TextBox 48"/>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9" name="TextBox 49"/>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0" name="TextBox 50"/>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1" name="TextBox 51"/>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2" name="TextBox 52"/>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3" name="TextBox 53"/>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4" name="TextBox 54"/>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5" name="TextBox 55"/>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6" name="TextBox 56"/>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57" name="Freeform 57"/>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5"/>
            <a:stretch>
              <a:fillRect/>
            </a:stretch>
          </a:blipFill>
        </p:spPr>
      </p:sp>
      <p:grpSp>
        <p:nvGrpSpPr>
          <p:cNvPr id="58" name="Group 58"/>
          <p:cNvGrpSpPr/>
          <p:nvPr/>
        </p:nvGrpSpPr>
        <p:grpSpPr>
          <a:xfrm>
            <a:off x="1277906" y="696247"/>
            <a:ext cx="15613811" cy="8800520"/>
            <a:chOff x="0" y="0"/>
            <a:chExt cx="4112279" cy="2317832"/>
          </a:xfrm>
        </p:grpSpPr>
        <p:sp>
          <p:nvSpPr>
            <p:cNvPr id="59" name="Freeform 59"/>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60" name="TextBox 60"/>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61" name="Group 61"/>
          <p:cNvGrpSpPr/>
          <p:nvPr/>
        </p:nvGrpSpPr>
        <p:grpSpPr>
          <a:xfrm>
            <a:off x="1540290" y="1622751"/>
            <a:ext cx="263115" cy="263115"/>
            <a:chOff x="0" y="0"/>
            <a:chExt cx="812800" cy="812800"/>
          </a:xfrm>
        </p:grpSpPr>
        <p:sp>
          <p:nvSpPr>
            <p:cNvPr id="62" name="Freeform 6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3" name="TextBox 63"/>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4" name="Group 64"/>
          <p:cNvGrpSpPr/>
          <p:nvPr/>
        </p:nvGrpSpPr>
        <p:grpSpPr>
          <a:xfrm>
            <a:off x="1540290" y="2470372"/>
            <a:ext cx="263115" cy="263115"/>
            <a:chOff x="0" y="0"/>
            <a:chExt cx="812800" cy="812800"/>
          </a:xfrm>
        </p:grpSpPr>
        <p:sp>
          <p:nvSpPr>
            <p:cNvPr id="65" name="Freeform 6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6" name="TextBox 6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7" name="Group 67"/>
          <p:cNvGrpSpPr/>
          <p:nvPr/>
        </p:nvGrpSpPr>
        <p:grpSpPr>
          <a:xfrm>
            <a:off x="1540290" y="3317993"/>
            <a:ext cx="263115" cy="263115"/>
            <a:chOff x="0" y="0"/>
            <a:chExt cx="812800" cy="812800"/>
          </a:xfrm>
        </p:grpSpPr>
        <p:sp>
          <p:nvSpPr>
            <p:cNvPr id="68" name="Freeform 6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9" name="TextBox 6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0" name="Group 70"/>
          <p:cNvGrpSpPr/>
          <p:nvPr/>
        </p:nvGrpSpPr>
        <p:grpSpPr>
          <a:xfrm>
            <a:off x="1540290" y="4165614"/>
            <a:ext cx="263115" cy="263115"/>
            <a:chOff x="0" y="0"/>
            <a:chExt cx="812800" cy="812800"/>
          </a:xfrm>
        </p:grpSpPr>
        <p:sp>
          <p:nvSpPr>
            <p:cNvPr id="71" name="Freeform 7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2" name="TextBox 7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3" name="Group 73"/>
          <p:cNvGrpSpPr/>
          <p:nvPr/>
        </p:nvGrpSpPr>
        <p:grpSpPr>
          <a:xfrm>
            <a:off x="1540290" y="5013235"/>
            <a:ext cx="263115" cy="263115"/>
            <a:chOff x="0" y="0"/>
            <a:chExt cx="812800" cy="812800"/>
          </a:xfrm>
        </p:grpSpPr>
        <p:sp>
          <p:nvSpPr>
            <p:cNvPr id="74" name="Freeform 7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5" name="TextBox 7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6" name="Group 76"/>
          <p:cNvGrpSpPr/>
          <p:nvPr/>
        </p:nvGrpSpPr>
        <p:grpSpPr>
          <a:xfrm>
            <a:off x="1540290" y="5860856"/>
            <a:ext cx="263115" cy="263115"/>
            <a:chOff x="0" y="0"/>
            <a:chExt cx="812800" cy="812800"/>
          </a:xfrm>
        </p:grpSpPr>
        <p:sp>
          <p:nvSpPr>
            <p:cNvPr id="77" name="Freeform 7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8" name="TextBox 7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9" name="Group 79"/>
          <p:cNvGrpSpPr/>
          <p:nvPr/>
        </p:nvGrpSpPr>
        <p:grpSpPr>
          <a:xfrm>
            <a:off x="1540290" y="6708477"/>
            <a:ext cx="263115" cy="263115"/>
            <a:chOff x="0" y="0"/>
            <a:chExt cx="812800" cy="812800"/>
          </a:xfrm>
        </p:grpSpPr>
        <p:sp>
          <p:nvSpPr>
            <p:cNvPr id="80" name="Freeform 8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1" name="TextBox 8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2" name="Group 82"/>
          <p:cNvGrpSpPr/>
          <p:nvPr/>
        </p:nvGrpSpPr>
        <p:grpSpPr>
          <a:xfrm>
            <a:off x="1540290" y="7556097"/>
            <a:ext cx="263115" cy="263115"/>
            <a:chOff x="0" y="0"/>
            <a:chExt cx="812800" cy="812800"/>
          </a:xfrm>
        </p:grpSpPr>
        <p:sp>
          <p:nvSpPr>
            <p:cNvPr id="83" name="Freeform 8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4" name="TextBox 8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5" name="Group 85"/>
          <p:cNvGrpSpPr/>
          <p:nvPr/>
        </p:nvGrpSpPr>
        <p:grpSpPr>
          <a:xfrm>
            <a:off x="1540290" y="8403718"/>
            <a:ext cx="263115" cy="263115"/>
            <a:chOff x="0" y="0"/>
            <a:chExt cx="812800" cy="812800"/>
          </a:xfrm>
        </p:grpSpPr>
        <p:sp>
          <p:nvSpPr>
            <p:cNvPr id="86" name="Freeform 8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7" name="TextBox 8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sp>
        <p:nvSpPr>
          <p:cNvPr id="88" name="Freeform 88"/>
          <p:cNvSpPr/>
          <p:nvPr/>
        </p:nvSpPr>
        <p:spPr>
          <a:xfrm>
            <a:off x="14438972" y="5860856"/>
            <a:ext cx="2367729" cy="3758300"/>
          </a:xfrm>
          <a:custGeom>
            <a:avLst/>
            <a:gdLst/>
            <a:ahLst/>
            <a:cxnLst/>
            <a:rect l="l" t="t" r="r" b="b"/>
            <a:pathLst>
              <a:path w="2367729" h="3758300">
                <a:moveTo>
                  <a:pt x="0" y="0"/>
                </a:moveTo>
                <a:lnTo>
                  <a:pt x="2367729" y="0"/>
                </a:lnTo>
                <a:lnTo>
                  <a:pt x="2367729" y="3758299"/>
                </a:lnTo>
                <a:lnTo>
                  <a:pt x="0" y="3758299"/>
                </a:lnTo>
                <a:lnTo>
                  <a:pt x="0" y="0"/>
                </a:lnTo>
                <a:close/>
              </a:path>
            </a:pathLst>
          </a:custGeom>
          <a:blipFill>
            <a:blip r:embed="rId6"/>
            <a:stretch>
              <a:fillRect/>
            </a:stretch>
          </a:blipFill>
        </p:spPr>
      </p:sp>
      <p:sp>
        <p:nvSpPr>
          <p:cNvPr id="89" name="Freeform 89"/>
          <p:cNvSpPr/>
          <p:nvPr/>
        </p:nvSpPr>
        <p:spPr>
          <a:xfrm>
            <a:off x="9084812" y="2860030"/>
            <a:ext cx="3807407" cy="5391289"/>
          </a:xfrm>
          <a:custGeom>
            <a:avLst/>
            <a:gdLst/>
            <a:ahLst/>
            <a:cxnLst/>
            <a:rect l="l" t="t" r="r" b="b"/>
            <a:pathLst>
              <a:path w="3807407" h="5391289">
                <a:moveTo>
                  <a:pt x="0" y="0"/>
                </a:moveTo>
                <a:lnTo>
                  <a:pt x="3807407" y="0"/>
                </a:lnTo>
                <a:lnTo>
                  <a:pt x="3807407" y="5391288"/>
                </a:lnTo>
                <a:lnTo>
                  <a:pt x="0" y="5391288"/>
                </a:lnTo>
                <a:lnTo>
                  <a:pt x="0" y="0"/>
                </a:lnTo>
                <a:close/>
              </a:path>
            </a:pathLst>
          </a:custGeom>
          <a:blipFill>
            <a:blip r:embed="rId7"/>
            <a:stretch>
              <a:fillRect/>
            </a:stretch>
          </a:blipFill>
        </p:spPr>
      </p:sp>
      <p:sp>
        <p:nvSpPr>
          <p:cNvPr id="90" name="Freeform 90"/>
          <p:cNvSpPr/>
          <p:nvPr/>
        </p:nvSpPr>
        <p:spPr>
          <a:xfrm>
            <a:off x="13066175" y="3137360"/>
            <a:ext cx="3725673" cy="1291369"/>
          </a:xfrm>
          <a:custGeom>
            <a:avLst/>
            <a:gdLst/>
            <a:ahLst/>
            <a:cxnLst/>
            <a:rect l="l" t="t" r="r" b="b"/>
            <a:pathLst>
              <a:path w="3725673" h="1291369">
                <a:moveTo>
                  <a:pt x="0" y="0"/>
                </a:moveTo>
                <a:lnTo>
                  <a:pt x="3725673" y="0"/>
                </a:lnTo>
                <a:lnTo>
                  <a:pt x="3725673" y="1291368"/>
                </a:lnTo>
                <a:lnTo>
                  <a:pt x="0" y="1291368"/>
                </a:lnTo>
                <a:lnTo>
                  <a:pt x="0" y="0"/>
                </a:lnTo>
                <a:close/>
              </a:path>
            </a:pathLst>
          </a:custGeom>
          <a:blipFill>
            <a:blip r:embed="rId8"/>
            <a:stretch>
              <a:fillRect/>
            </a:stretch>
          </a:blipFill>
        </p:spPr>
      </p:sp>
      <p:grpSp>
        <p:nvGrpSpPr>
          <p:cNvPr id="91" name="Group 91"/>
          <p:cNvGrpSpPr/>
          <p:nvPr/>
        </p:nvGrpSpPr>
        <p:grpSpPr>
          <a:xfrm>
            <a:off x="594866" y="1690137"/>
            <a:ext cx="1232729" cy="7134324"/>
            <a:chOff x="0" y="0"/>
            <a:chExt cx="1643639" cy="9512432"/>
          </a:xfrm>
        </p:grpSpPr>
        <p:sp>
          <p:nvSpPr>
            <p:cNvPr id="92" name="TextBox 92"/>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3" name="TextBox 93"/>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4" name="TextBox 94"/>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5" name="TextBox 95"/>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6" name="TextBox 96"/>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7" name="TextBox 97"/>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8" name="TextBox 98"/>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9" name="TextBox 99"/>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0" name="TextBox 100"/>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101" name="TextBox 101"/>
          <p:cNvSpPr txBox="1"/>
          <p:nvPr/>
        </p:nvSpPr>
        <p:spPr>
          <a:xfrm>
            <a:off x="9799215" y="8308468"/>
            <a:ext cx="4281726" cy="887095"/>
          </a:xfrm>
          <a:prstGeom prst="rect">
            <a:avLst/>
          </a:prstGeom>
        </p:spPr>
        <p:txBody>
          <a:bodyPr lIns="0" tIns="0" rIns="0" bIns="0" rtlCol="0" anchor="t">
            <a:spAutoFit/>
          </a:bodyPr>
          <a:lstStyle/>
          <a:p>
            <a:pPr algn="ctr">
              <a:lnSpc>
                <a:spcPts val="7279"/>
              </a:lnSpc>
            </a:pPr>
            <a:r>
              <a:rPr lang="en-US" sz="5199" u="sng">
                <a:solidFill>
                  <a:srgbClr val="503D36"/>
                </a:solidFill>
                <a:latin typeface="PT Serif Bold"/>
                <a:hlinkClick r:id="rId9" tooltip="https://litcentr.in.ua/news/2023-08-31-14728"/>
              </a:rPr>
              <a:t>Переглянути</a:t>
            </a:r>
          </a:p>
        </p:txBody>
      </p:sp>
      <p:sp>
        <p:nvSpPr>
          <p:cNvPr id="102" name="TextBox 102"/>
          <p:cNvSpPr txBox="1"/>
          <p:nvPr/>
        </p:nvSpPr>
        <p:spPr>
          <a:xfrm>
            <a:off x="3494418" y="769791"/>
            <a:ext cx="11299165" cy="1448666"/>
          </a:xfrm>
          <a:prstGeom prst="rect">
            <a:avLst/>
          </a:prstGeom>
        </p:spPr>
        <p:txBody>
          <a:bodyPr lIns="0" tIns="0" rIns="0" bIns="0" rtlCol="0" anchor="t">
            <a:spAutoFit/>
          </a:bodyPr>
          <a:lstStyle/>
          <a:p>
            <a:pPr algn="ctr">
              <a:lnSpc>
                <a:spcPts val="5892"/>
              </a:lnSpc>
              <a:spcBef>
                <a:spcPct val="0"/>
              </a:spcBef>
            </a:pPr>
            <a:r>
              <a:rPr lang="en-US" sz="4209">
                <a:solidFill>
                  <a:srgbClr val="503D36"/>
                </a:solidFill>
                <a:latin typeface="Sniglet"/>
              </a:rPr>
              <a:t>Літературно-мистецький конкурс</a:t>
            </a:r>
          </a:p>
          <a:p>
            <a:pPr algn="ctr">
              <a:lnSpc>
                <a:spcPts val="5892"/>
              </a:lnSpc>
              <a:spcBef>
                <a:spcPct val="0"/>
              </a:spcBef>
            </a:pPr>
            <a:r>
              <a:rPr lang="en-US" sz="4209">
                <a:solidFill>
                  <a:srgbClr val="503D36"/>
                </a:solidFill>
                <a:latin typeface="Sniglet"/>
              </a:rPr>
              <a:t> «Успіх Усупереч»</a:t>
            </a:r>
          </a:p>
        </p:txBody>
      </p:sp>
      <p:sp>
        <p:nvSpPr>
          <p:cNvPr id="103" name="TextBox 103"/>
          <p:cNvSpPr txBox="1"/>
          <p:nvPr/>
        </p:nvSpPr>
        <p:spPr>
          <a:xfrm>
            <a:off x="2406387" y="2485157"/>
            <a:ext cx="6206188" cy="6331349"/>
          </a:xfrm>
          <a:prstGeom prst="rect">
            <a:avLst/>
          </a:prstGeom>
        </p:spPr>
        <p:txBody>
          <a:bodyPr lIns="0" tIns="0" rIns="0" bIns="0" rtlCol="0" anchor="t">
            <a:spAutoFit/>
          </a:bodyPr>
          <a:lstStyle/>
          <a:p>
            <a:pPr algn="ctr">
              <a:lnSpc>
                <a:spcPts val="2778"/>
              </a:lnSpc>
              <a:spcBef>
                <a:spcPct val="0"/>
              </a:spcBef>
            </a:pPr>
            <a:r>
              <a:rPr lang="en-US" sz="1984">
                <a:solidFill>
                  <a:srgbClr val="503D36"/>
                </a:solidFill>
                <a:latin typeface="Sniglet"/>
              </a:rPr>
              <a:t>Навіть під час війни, коли дорослі на межі зневіри, наші діти мають вірити в себе та своє успішне майбутнє! І діяти, щоб його досягти. Бо їм будувати успішну Україну!</a:t>
            </a:r>
          </a:p>
          <a:p>
            <a:pPr algn="ctr">
              <a:lnSpc>
                <a:spcPts val="2778"/>
              </a:lnSpc>
              <a:spcBef>
                <a:spcPct val="0"/>
              </a:spcBef>
            </a:pPr>
            <a:r>
              <a:rPr lang="en-US" sz="1984">
                <a:solidFill>
                  <a:srgbClr val="503D36"/>
                </a:solidFill>
                <a:latin typeface="Sniglet"/>
              </a:rPr>
              <a:t>А найкраще до цього мотивують приклади успішних людей, українців, які завжди вміли досягати успіху всупереч всьому!</a:t>
            </a:r>
          </a:p>
          <a:p>
            <a:pPr algn="ctr">
              <a:lnSpc>
                <a:spcPts val="2778"/>
              </a:lnSpc>
              <a:spcBef>
                <a:spcPct val="0"/>
              </a:spcBef>
            </a:pPr>
            <a:r>
              <a:rPr lang="en-US" sz="1984">
                <a:solidFill>
                  <a:srgbClr val="503D36"/>
                </a:solidFill>
                <a:latin typeface="Sniglet"/>
              </a:rPr>
              <a:t>Дорогі дорослі! Допоможіть вашим дітям провести з користю літо, долучитись до команди талановитих авторів, які створять першу в Україні мотиваційну книгу про успішних українців за авторством дітей та молоді.</a:t>
            </a:r>
          </a:p>
          <a:p>
            <a:pPr algn="ctr">
              <a:lnSpc>
                <a:spcPts val="2778"/>
              </a:lnSpc>
              <a:spcBef>
                <a:spcPct val="0"/>
              </a:spcBef>
            </a:pPr>
            <a:r>
              <a:rPr lang="en-US" sz="1984">
                <a:solidFill>
                  <a:srgbClr val="503D36"/>
                </a:solidFill>
                <a:latin typeface="Sniglet"/>
              </a:rPr>
              <a:t>В конкурсі три номінації:</a:t>
            </a:r>
          </a:p>
          <a:p>
            <a:pPr algn="ctr">
              <a:lnSpc>
                <a:spcPts val="2778"/>
              </a:lnSpc>
              <a:spcBef>
                <a:spcPct val="0"/>
              </a:spcBef>
            </a:pPr>
            <a:r>
              <a:rPr lang="en-US" sz="1984">
                <a:solidFill>
                  <a:srgbClr val="503D36"/>
                </a:solidFill>
                <a:latin typeface="Sniglet"/>
              </a:rPr>
              <a:t>літературні твори;</a:t>
            </a:r>
          </a:p>
          <a:p>
            <a:pPr algn="ctr">
              <a:lnSpc>
                <a:spcPts val="2778"/>
              </a:lnSpc>
              <a:spcBef>
                <a:spcPct val="0"/>
              </a:spcBef>
            </a:pPr>
            <a:r>
              <a:rPr lang="en-US" sz="1984">
                <a:solidFill>
                  <a:srgbClr val="503D36"/>
                </a:solidFill>
                <a:latin typeface="Sniglet"/>
              </a:rPr>
              <a:t>комікси;</a:t>
            </a:r>
          </a:p>
          <a:p>
            <a:pPr algn="ctr">
              <a:lnSpc>
                <a:spcPts val="2778"/>
              </a:lnSpc>
              <a:spcBef>
                <a:spcPct val="0"/>
              </a:spcBef>
            </a:pPr>
            <a:r>
              <a:rPr lang="en-US" sz="1984">
                <a:solidFill>
                  <a:srgbClr val="503D36"/>
                </a:solidFill>
                <a:latin typeface="Sniglet"/>
              </a:rPr>
              <a:t>комп'ютерні презентації.</a:t>
            </a:r>
          </a:p>
          <a:p>
            <a:pPr algn="ctr">
              <a:lnSpc>
                <a:spcPts val="2778"/>
              </a:lnSpc>
              <a:spcBef>
                <a:spcPct val="0"/>
              </a:spcBef>
            </a:pPr>
            <a:r>
              <a:rPr lang="en-US" sz="1984">
                <a:solidFill>
                  <a:srgbClr val="503D36"/>
                </a:solidFill>
                <a:latin typeface="Sniglet"/>
              </a:rPr>
              <a:t>Тому кожний учасник може знайти, де в проєкті реілізувати свої таланти.</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sp>
        <p:nvSpPr>
          <p:cNvPr id="2" name="Freeform 2"/>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 xmlns:asvg="http://schemas.microsoft.com/office/drawing/2016/SVG/main" r:embed="rId3"/>
                </a:ext>
              </a:extLst>
            </a:blip>
            <a:stretch>
              <a:fillRect r="-90379" b="-3737"/>
            </a:stretch>
          </a:blipFill>
        </p:spPr>
      </p:sp>
      <p:sp>
        <p:nvSpPr>
          <p:cNvPr id="3" name="Freeform 3"/>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 xmlns:asvg="http://schemas.microsoft.com/office/drawing/2016/SVG/main" r:embed="rId3"/>
                </a:ext>
              </a:extLst>
            </a:blip>
            <a:stretch>
              <a:fillRect l="-90379" t="-3737"/>
            </a:stretch>
          </a:blipFill>
        </p:spPr>
      </p:sp>
      <p:grpSp>
        <p:nvGrpSpPr>
          <p:cNvPr id="4" name="Group 4"/>
          <p:cNvGrpSpPr/>
          <p:nvPr/>
        </p:nvGrpSpPr>
        <p:grpSpPr>
          <a:xfrm>
            <a:off x="15256948" y="1331671"/>
            <a:ext cx="2186870" cy="1191585"/>
            <a:chOff x="0" y="0"/>
            <a:chExt cx="2915827" cy="1588780"/>
          </a:xfrm>
        </p:grpSpPr>
        <p:grpSp>
          <p:nvGrpSpPr>
            <p:cNvPr id="5" name="Group 5"/>
            <p:cNvGrpSpPr/>
            <p:nvPr/>
          </p:nvGrpSpPr>
          <p:grpSpPr>
            <a:xfrm>
              <a:off x="0" y="0"/>
              <a:ext cx="2915827" cy="1588780"/>
              <a:chOff x="0" y="0"/>
              <a:chExt cx="595553" cy="324506"/>
            </a:xfrm>
          </p:grpSpPr>
          <p:sp>
            <p:nvSpPr>
              <p:cNvPr id="6" name="Freeform 6"/>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7" name="TextBox 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8" name="Group 8"/>
            <p:cNvGrpSpPr/>
            <p:nvPr/>
          </p:nvGrpSpPr>
          <p:grpSpPr>
            <a:xfrm>
              <a:off x="135707" y="117213"/>
              <a:ext cx="2664410" cy="1354354"/>
              <a:chOff x="0" y="0"/>
              <a:chExt cx="544201" cy="276625"/>
            </a:xfrm>
          </p:grpSpPr>
          <p:sp>
            <p:nvSpPr>
              <p:cNvPr id="9" name="Freeform 9"/>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10" name="TextBox 1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1" name="Group 11"/>
          <p:cNvGrpSpPr/>
          <p:nvPr/>
        </p:nvGrpSpPr>
        <p:grpSpPr>
          <a:xfrm>
            <a:off x="15256948" y="2618086"/>
            <a:ext cx="2186870" cy="1191585"/>
            <a:chOff x="0" y="0"/>
            <a:chExt cx="2915827" cy="1588780"/>
          </a:xfrm>
        </p:grpSpPr>
        <p:grpSp>
          <p:nvGrpSpPr>
            <p:cNvPr id="12" name="Group 12"/>
            <p:cNvGrpSpPr/>
            <p:nvPr/>
          </p:nvGrpSpPr>
          <p:grpSpPr>
            <a:xfrm>
              <a:off x="0" y="0"/>
              <a:ext cx="2915827" cy="1588780"/>
              <a:chOff x="0" y="0"/>
              <a:chExt cx="595553" cy="324506"/>
            </a:xfrm>
          </p:grpSpPr>
          <p:sp>
            <p:nvSpPr>
              <p:cNvPr id="13" name="Freeform 13"/>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14" name="TextBox 1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5" name="Group 15"/>
            <p:cNvGrpSpPr/>
            <p:nvPr/>
          </p:nvGrpSpPr>
          <p:grpSpPr>
            <a:xfrm>
              <a:off x="135707" y="117213"/>
              <a:ext cx="2664410" cy="1354354"/>
              <a:chOff x="0" y="0"/>
              <a:chExt cx="544201" cy="276625"/>
            </a:xfrm>
          </p:grpSpPr>
          <p:sp>
            <p:nvSpPr>
              <p:cNvPr id="16" name="Freeform 16"/>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8" name="Group 18"/>
          <p:cNvGrpSpPr/>
          <p:nvPr/>
        </p:nvGrpSpPr>
        <p:grpSpPr>
          <a:xfrm>
            <a:off x="15256948" y="3904921"/>
            <a:ext cx="2186870" cy="1191585"/>
            <a:chOff x="0" y="0"/>
            <a:chExt cx="2915827" cy="1588780"/>
          </a:xfrm>
        </p:grpSpPr>
        <p:grpSp>
          <p:nvGrpSpPr>
            <p:cNvPr id="19" name="Group 19"/>
            <p:cNvGrpSpPr/>
            <p:nvPr/>
          </p:nvGrpSpPr>
          <p:grpSpPr>
            <a:xfrm>
              <a:off x="0" y="0"/>
              <a:ext cx="2915827" cy="1588780"/>
              <a:chOff x="0" y="0"/>
              <a:chExt cx="595553" cy="324506"/>
            </a:xfrm>
          </p:grpSpPr>
          <p:sp>
            <p:nvSpPr>
              <p:cNvPr id="20" name="Freeform 20"/>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21" name="TextBox 2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2" name="Group 22"/>
            <p:cNvGrpSpPr/>
            <p:nvPr/>
          </p:nvGrpSpPr>
          <p:grpSpPr>
            <a:xfrm>
              <a:off x="135707" y="117213"/>
              <a:ext cx="2664410" cy="1354354"/>
              <a:chOff x="0" y="0"/>
              <a:chExt cx="544201" cy="276625"/>
            </a:xfrm>
          </p:grpSpPr>
          <p:sp>
            <p:nvSpPr>
              <p:cNvPr id="23" name="Freeform 2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5" name="Group 25"/>
          <p:cNvGrpSpPr/>
          <p:nvPr/>
        </p:nvGrpSpPr>
        <p:grpSpPr>
          <a:xfrm>
            <a:off x="15256948" y="5190915"/>
            <a:ext cx="2186870" cy="1191585"/>
            <a:chOff x="0" y="0"/>
            <a:chExt cx="2915827" cy="1588780"/>
          </a:xfrm>
        </p:grpSpPr>
        <p:grpSp>
          <p:nvGrpSpPr>
            <p:cNvPr id="26" name="Group 26"/>
            <p:cNvGrpSpPr/>
            <p:nvPr/>
          </p:nvGrpSpPr>
          <p:grpSpPr>
            <a:xfrm>
              <a:off x="0" y="0"/>
              <a:ext cx="2915827" cy="1588780"/>
              <a:chOff x="0" y="0"/>
              <a:chExt cx="595553" cy="324506"/>
            </a:xfrm>
          </p:grpSpPr>
          <p:sp>
            <p:nvSpPr>
              <p:cNvPr id="27" name="Freeform 27"/>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28" name="TextBox 2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9" name="Group 29"/>
            <p:cNvGrpSpPr/>
            <p:nvPr/>
          </p:nvGrpSpPr>
          <p:grpSpPr>
            <a:xfrm>
              <a:off x="135707" y="117213"/>
              <a:ext cx="2664410" cy="1354354"/>
              <a:chOff x="0" y="0"/>
              <a:chExt cx="544201" cy="276625"/>
            </a:xfrm>
          </p:grpSpPr>
          <p:sp>
            <p:nvSpPr>
              <p:cNvPr id="30" name="Freeform 30"/>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31" name="TextBox 3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2" name="Group 32"/>
          <p:cNvGrpSpPr/>
          <p:nvPr/>
        </p:nvGrpSpPr>
        <p:grpSpPr>
          <a:xfrm>
            <a:off x="15256948" y="6477329"/>
            <a:ext cx="2186870" cy="1191585"/>
            <a:chOff x="0" y="0"/>
            <a:chExt cx="2915827" cy="1588780"/>
          </a:xfrm>
        </p:grpSpPr>
        <p:grpSp>
          <p:nvGrpSpPr>
            <p:cNvPr id="33" name="Group 33"/>
            <p:cNvGrpSpPr/>
            <p:nvPr/>
          </p:nvGrpSpPr>
          <p:grpSpPr>
            <a:xfrm>
              <a:off x="0" y="0"/>
              <a:ext cx="2915827" cy="1588780"/>
              <a:chOff x="0" y="0"/>
              <a:chExt cx="595553" cy="324506"/>
            </a:xfrm>
          </p:grpSpPr>
          <p:sp>
            <p:nvSpPr>
              <p:cNvPr id="34" name="Freeform 34"/>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35" name="TextBox 3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6" name="Group 36"/>
            <p:cNvGrpSpPr/>
            <p:nvPr/>
          </p:nvGrpSpPr>
          <p:grpSpPr>
            <a:xfrm>
              <a:off x="135707" y="117213"/>
              <a:ext cx="2664410" cy="1354354"/>
              <a:chOff x="0" y="0"/>
              <a:chExt cx="544201" cy="276625"/>
            </a:xfrm>
          </p:grpSpPr>
          <p:sp>
            <p:nvSpPr>
              <p:cNvPr id="37" name="Freeform 37"/>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38" name="TextBox 3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9" name="Group 39"/>
          <p:cNvGrpSpPr/>
          <p:nvPr/>
        </p:nvGrpSpPr>
        <p:grpSpPr>
          <a:xfrm>
            <a:off x="15256948" y="7763743"/>
            <a:ext cx="2186870" cy="1191585"/>
            <a:chOff x="0" y="0"/>
            <a:chExt cx="2915827" cy="1588780"/>
          </a:xfrm>
        </p:grpSpPr>
        <p:grpSp>
          <p:nvGrpSpPr>
            <p:cNvPr id="40" name="Group 40"/>
            <p:cNvGrpSpPr/>
            <p:nvPr/>
          </p:nvGrpSpPr>
          <p:grpSpPr>
            <a:xfrm>
              <a:off x="0" y="0"/>
              <a:ext cx="2915827" cy="1588780"/>
              <a:chOff x="0" y="0"/>
              <a:chExt cx="595553" cy="324506"/>
            </a:xfrm>
          </p:grpSpPr>
          <p:sp>
            <p:nvSpPr>
              <p:cNvPr id="41" name="Freeform 41"/>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42" name="TextBox 42"/>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43" name="Group 43"/>
            <p:cNvGrpSpPr/>
            <p:nvPr/>
          </p:nvGrpSpPr>
          <p:grpSpPr>
            <a:xfrm>
              <a:off x="135707" y="117213"/>
              <a:ext cx="2664410" cy="1354354"/>
              <a:chOff x="0" y="0"/>
              <a:chExt cx="544201" cy="276625"/>
            </a:xfrm>
          </p:grpSpPr>
          <p:sp>
            <p:nvSpPr>
              <p:cNvPr id="44" name="Freeform 44"/>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45" name="TextBox 4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sp>
        <p:nvSpPr>
          <p:cNvPr id="46" name="Freeform 46"/>
          <p:cNvSpPr/>
          <p:nvPr/>
        </p:nvSpPr>
        <p:spPr>
          <a:xfrm rot="5400000">
            <a:off x="13111944" y="4512960"/>
            <a:ext cx="7623658" cy="1261080"/>
          </a:xfrm>
          <a:custGeom>
            <a:avLst/>
            <a:gdLst/>
            <a:ahLst/>
            <a:cxnLst/>
            <a:rect l="l" t="t" r="r" b="b"/>
            <a:pathLst>
              <a:path w="7623658" h="1261080">
                <a:moveTo>
                  <a:pt x="0" y="0"/>
                </a:moveTo>
                <a:lnTo>
                  <a:pt x="7623658" y="0"/>
                </a:lnTo>
                <a:lnTo>
                  <a:pt x="7623658" y="1261080"/>
                </a:lnTo>
                <a:lnTo>
                  <a:pt x="0" y="1261080"/>
                </a:lnTo>
                <a:lnTo>
                  <a:pt x="0" y="0"/>
                </a:lnTo>
                <a:close/>
              </a:path>
            </a:pathLst>
          </a:custGeom>
          <a:blipFill>
            <a:blip r:embed="rId4"/>
            <a:stretch>
              <a:fillRect/>
            </a:stretch>
          </a:blipFill>
        </p:spPr>
      </p:sp>
      <p:grpSp>
        <p:nvGrpSpPr>
          <p:cNvPr id="47" name="Group 47"/>
          <p:cNvGrpSpPr/>
          <p:nvPr/>
        </p:nvGrpSpPr>
        <p:grpSpPr>
          <a:xfrm>
            <a:off x="661541" y="1470992"/>
            <a:ext cx="1232729" cy="7134324"/>
            <a:chOff x="0" y="0"/>
            <a:chExt cx="1643639" cy="9512432"/>
          </a:xfrm>
        </p:grpSpPr>
        <p:sp>
          <p:nvSpPr>
            <p:cNvPr id="48" name="TextBox 48"/>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9" name="TextBox 49"/>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0" name="TextBox 50"/>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1" name="TextBox 51"/>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2" name="TextBox 52"/>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3" name="TextBox 53"/>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4" name="TextBox 54"/>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5" name="TextBox 55"/>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6" name="TextBox 56"/>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grpSp>
        <p:nvGrpSpPr>
          <p:cNvPr id="58" name="Group 58"/>
          <p:cNvGrpSpPr/>
          <p:nvPr/>
        </p:nvGrpSpPr>
        <p:grpSpPr>
          <a:xfrm>
            <a:off x="1028700" y="743240"/>
            <a:ext cx="15613811" cy="8800520"/>
            <a:chOff x="0" y="0"/>
            <a:chExt cx="4112279" cy="2317832"/>
          </a:xfrm>
        </p:grpSpPr>
        <p:sp>
          <p:nvSpPr>
            <p:cNvPr id="59" name="Freeform 59"/>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60" name="TextBox 60"/>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61" name="Group 61"/>
          <p:cNvGrpSpPr/>
          <p:nvPr/>
        </p:nvGrpSpPr>
        <p:grpSpPr>
          <a:xfrm>
            <a:off x="1540290" y="1622751"/>
            <a:ext cx="263115" cy="263115"/>
            <a:chOff x="0" y="0"/>
            <a:chExt cx="812800" cy="812800"/>
          </a:xfrm>
        </p:grpSpPr>
        <p:sp>
          <p:nvSpPr>
            <p:cNvPr id="62" name="Freeform 6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3" name="TextBox 63"/>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4" name="Group 64"/>
          <p:cNvGrpSpPr/>
          <p:nvPr/>
        </p:nvGrpSpPr>
        <p:grpSpPr>
          <a:xfrm>
            <a:off x="1540290" y="2470372"/>
            <a:ext cx="263115" cy="263115"/>
            <a:chOff x="0" y="0"/>
            <a:chExt cx="812800" cy="812800"/>
          </a:xfrm>
        </p:grpSpPr>
        <p:sp>
          <p:nvSpPr>
            <p:cNvPr id="65" name="Freeform 6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6" name="TextBox 6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7" name="Group 67"/>
          <p:cNvGrpSpPr/>
          <p:nvPr/>
        </p:nvGrpSpPr>
        <p:grpSpPr>
          <a:xfrm>
            <a:off x="1540290" y="3317993"/>
            <a:ext cx="263115" cy="263115"/>
            <a:chOff x="0" y="0"/>
            <a:chExt cx="812800" cy="812800"/>
          </a:xfrm>
        </p:grpSpPr>
        <p:sp>
          <p:nvSpPr>
            <p:cNvPr id="68" name="Freeform 6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9" name="TextBox 6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0" name="Group 70"/>
          <p:cNvGrpSpPr/>
          <p:nvPr/>
        </p:nvGrpSpPr>
        <p:grpSpPr>
          <a:xfrm>
            <a:off x="1540290" y="4165614"/>
            <a:ext cx="263115" cy="263115"/>
            <a:chOff x="0" y="0"/>
            <a:chExt cx="812800" cy="812800"/>
          </a:xfrm>
        </p:grpSpPr>
        <p:sp>
          <p:nvSpPr>
            <p:cNvPr id="71" name="Freeform 7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2" name="TextBox 7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3" name="Group 73"/>
          <p:cNvGrpSpPr/>
          <p:nvPr/>
        </p:nvGrpSpPr>
        <p:grpSpPr>
          <a:xfrm>
            <a:off x="1540290" y="5013235"/>
            <a:ext cx="263115" cy="263115"/>
            <a:chOff x="0" y="0"/>
            <a:chExt cx="812800" cy="812800"/>
          </a:xfrm>
        </p:grpSpPr>
        <p:sp>
          <p:nvSpPr>
            <p:cNvPr id="74" name="Freeform 7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5" name="TextBox 7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6" name="Group 76"/>
          <p:cNvGrpSpPr/>
          <p:nvPr/>
        </p:nvGrpSpPr>
        <p:grpSpPr>
          <a:xfrm>
            <a:off x="1540290" y="5860856"/>
            <a:ext cx="263115" cy="263115"/>
            <a:chOff x="0" y="0"/>
            <a:chExt cx="812800" cy="812800"/>
          </a:xfrm>
        </p:grpSpPr>
        <p:sp>
          <p:nvSpPr>
            <p:cNvPr id="77" name="Freeform 7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8" name="TextBox 7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9" name="Group 79"/>
          <p:cNvGrpSpPr/>
          <p:nvPr/>
        </p:nvGrpSpPr>
        <p:grpSpPr>
          <a:xfrm>
            <a:off x="1540290" y="6708477"/>
            <a:ext cx="263115" cy="263115"/>
            <a:chOff x="0" y="0"/>
            <a:chExt cx="812800" cy="812800"/>
          </a:xfrm>
        </p:grpSpPr>
        <p:sp>
          <p:nvSpPr>
            <p:cNvPr id="80" name="Freeform 8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1" name="TextBox 8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2" name="Group 82"/>
          <p:cNvGrpSpPr/>
          <p:nvPr/>
        </p:nvGrpSpPr>
        <p:grpSpPr>
          <a:xfrm>
            <a:off x="1540290" y="7556097"/>
            <a:ext cx="263115" cy="263115"/>
            <a:chOff x="0" y="0"/>
            <a:chExt cx="812800" cy="812800"/>
          </a:xfrm>
        </p:grpSpPr>
        <p:sp>
          <p:nvSpPr>
            <p:cNvPr id="83" name="Freeform 8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4" name="TextBox 8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5" name="Group 85"/>
          <p:cNvGrpSpPr/>
          <p:nvPr/>
        </p:nvGrpSpPr>
        <p:grpSpPr>
          <a:xfrm>
            <a:off x="1540290" y="8403718"/>
            <a:ext cx="263115" cy="263115"/>
            <a:chOff x="0" y="0"/>
            <a:chExt cx="812800" cy="812800"/>
          </a:xfrm>
        </p:grpSpPr>
        <p:sp>
          <p:nvSpPr>
            <p:cNvPr id="86" name="Freeform 8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7" name="TextBox 8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sp>
        <p:nvSpPr>
          <p:cNvPr id="88" name="Freeform 88"/>
          <p:cNvSpPr/>
          <p:nvPr/>
        </p:nvSpPr>
        <p:spPr>
          <a:xfrm>
            <a:off x="10861445" y="150136"/>
            <a:ext cx="5531331" cy="4147035"/>
          </a:xfrm>
          <a:custGeom>
            <a:avLst/>
            <a:gdLst/>
            <a:ahLst/>
            <a:cxnLst/>
            <a:rect l="l" t="t" r="r" b="b"/>
            <a:pathLst>
              <a:path w="5531331" h="4147035">
                <a:moveTo>
                  <a:pt x="0" y="0"/>
                </a:moveTo>
                <a:lnTo>
                  <a:pt x="5531331" y="0"/>
                </a:lnTo>
                <a:lnTo>
                  <a:pt x="5531331" y="4147035"/>
                </a:lnTo>
                <a:lnTo>
                  <a:pt x="0" y="4147035"/>
                </a:lnTo>
                <a:lnTo>
                  <a:pt x="0" y="0"/>
                </a:lnTo>
                <a:close/>
              </a:path>
            </a:pathLst>
          </a:custGeom>
          <a:blipFill>
            <a:blip r:embed="rId5"/>
            <a:stretch>
              <a:fillRect/>
            </a:stretch>
          </a:blipFill>
        </p:spPr>
      </p:sp>
      <p:sp>
        <p:nvSpPr>
          <p:cNvPr id="89" name="Freeform 89"/>
          <p:cNvSpPr/>
          <p:nvPr/>
        </p:nvSpPr>
        <p:spPr>
          <a:xfrm>
            <a:off x="13252023" y="5096506"/>
            <a:ext cx="2851114" cy="4352845"/>
          </a:xfrm>
          <a:custGeom>
            <a:avLst/>
            <a:gdLst/>
            <a:ahLst/>
            <a:cxnLst/>
            <a:rect l="l" t="t" r="r" b="b"/>
            <a:pathLst>
              <a:path w="2851114" h="4352845">
                <a:moveTo>
                  <a:pt x="0" y="0"/>
                </a:moveTo>
                <a:lnTo>
                  <a:pt x="2851114" y="0"/>
                </a:lnTo>
                <a:lnTo>
                  <a:pt x="2851114" y="4352846"/>
                </a:lnTo>
                <a:lnTo>
                  <a:pt x="0" y="4352846"/>
                </a:lnTo>
                <a:lnTo>
                  <a:pt x="0" y="0"/>
                </a:lnTo>
                <a:close/>
              </a:path>
            </a:pathLst>
          </a:custGeom>
          <a:blipFill>
            <a:blip r:embed="rId6"/>
            <a:stretch>
              <a:fillRect/>
            </a:stretch>
          </a:blipFill>
        </p:spPr>
      </p:sp>
      <p:pic>
        <p:nvPicPr>
          <p:cNvPr id="90" name="Picture 90"/>
          <p:cNvPicPr>
            <a:picLocks noChangeAspect="1"/>
          </p:cNvPicPr>
          <p:nvPr/>
        </p:nvPicPr>
        <p:blipFill>
          <a:blip r:embed="rId7"/>
          <a:srcRect/>
          <a:stretch>
            <a:fillRect/>
          </a:stretch>
        </p:blipFill>
        <p:spPr>
          <a:xfrm>
            <a:off x="4275777" y="150136"/>
            <a:ext cx="9773893" cy="9948611"/>
          </a:xfrm>
          <a:prstGeom prst="rect">
            <a:avLst/>
          </a:prstGeom>
        </p:spPr>
      </p:pic>
      <p:grpSp>
        <p:nvGrpSpPr>
          <p:cNvPr id="91" name="Group 91"/>
          <p:cNvGrpSpPr/>
          <p:nvPr/>
        </p:nvGrpSpPr>
        <p:grpSpPr>
          <a:xfrm>
            <a:off x="594866" y="1690137"/>
            <a:ext cx="1232729" cy="7134324"/>
            <a:chOff x="0" y="0"/>
            <a:chExt cx="1643639" cy="9512432"/>
          </a:xfrm>
        </p:grpSpPr>
        <p:sp>
          <p:nvSpPr>
            <p:cNvPr id="92" name="TextBox 92"/>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3" name="TextBox 93"/>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4" name="TextBox 94"/>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5" name="TextBox 95"/>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6" name="TextBox 96"/>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7" name="TextBox 97"/>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8" name="TextBox 98"/>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9" name="TextBox 99"/>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0" name="TextBox 100"/>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101" name="TextBox 101"/>
          <p:cNvSpPr txBox="1"/>
          <p:nvPr/>
        </p:nvSpPr>
        <p:spPr>
          <a:xfrm>
            <a:off x="1894270" y="647990"/>
            <a:ext cx="8967175" cy="2734945"/>
          </a:xfrm>
          <a:prstGeom prst="rect">
            <a:avLst/>
          </a:prstGeom>
        </p:spPr>
        <p:txBody>
          <a:bodyPr lIns="0" tIns="0" rIns="0" bIns="0" rtlCol="0" anchor="t">
            <a:spAutoFit/>
          </a:bodyPr>
          <a:lstStyle/>
          <a:p>
            <a:pPr algn="ctr">
              <a:lnSpc>
                <a:spcPts val="7279"/>
              </a:lnSpc>
            </a:pPr>
            <a:r>
              <a:rPr lang="en-US" sz="5199">
                <a:solidFill>
                  <a:srgbClr val="503D36"/>
                </a:solidFill>
                <a:latin typeface="PT Serif Bold"/>
              </a:rPr>
              <a:t>"Учитель року - 2025" </a:t>
            </a:r>
          </a:p>
          <a:p>
            <a:pPr algn="ctr">
              <a:lnSpc>
                <a:spcPts val="7279"/>
              </a:lnSpc>
            </a:pPr>
            <a:r>
              <a:rPr lang="en-US" sz="5199">
                <a:solidFill>
                  <a:srgbClr val="503D36"/>
                </a:solidFill>
                <a:latin typeface="PT Serif Bold"/>
              </a:rPr>
              <a:t>Номінація </a:t>
            </a:r>
          </a:p>
          <a:p>
            <a:pPr algn="ctr">
              <a:lnSpc>
                <a:spcPts val="7279"/>
              </a:lnSpc>
            </a:pPr>
            <a:r>
              <a:rPr lang="en-US" sz="5199">
                <a:solidFill>
                  <a:srgbClr val="503D36"/>
                </a:solidFill>
                <a:latin typeface="PT Serif Bold"/>
              </a:rPr>
              <a:t>"Зарубіжна література"</a:t>
            </a:r>
          </a:p>
        </p:txBody>
      </p:sp>
      <p:sp>
        <p:nvSpPr>
          <p:cNvPr id="102" name="TextBox 102"/>
          <p:cNvSpPr txBox="1"/>
          <p:nvPr/>
        </p:nvSpPr>
        <p:spPr>
          <a:xfrm>
            <a:off x="2105321" y="3949233"/>
            <a:ext cx="9507710" cy="4706433"/>
          </a:xfrm>
          <a:prstGeom prst="rect">
            <a:avLst/>
          </a:prstGeom>
        </p:spPr>
        <p:txBody>
          <a:bodyPr lIns="0" tIns="0" rIns="0" bIns="0" rtlCol="0" anchor="t">
            <a:spAutoFit/>
          </a:bodyPr>
          <a:lstStyle/>
          <a:p>
            <a:pPr algn="ctr">
              <a:lnSpc>
                <a:spcPts val="4665"/>
              </a:lnSpc>
              <a:spcBef>
                <a:spcPct val="0"/>
              </a:spcBef>
            </a:pPr>
            <a:r>
              <a:rPr lang="en-US" sz="3332" dirty="0" err="1">
                <a:solidFill>
                  <a:srgbClr val="503D36"/>
                </a:solidFill>
                <a:latin typeface="Sniglet"/>
              </a:rPr>
              <a:t>Всеукраїнський</a:t>
            </a:r>
            <a:r>
              <a:rPr lang="en-US" sz="3332" dirty="0">
                <a:solidFill>
                  <a:srgbClr val="503D36"/>
                </a:solidFill>
                <a:latin typeface="Sniglet"/>
              </a:rPr>
              <a:t> </a:t>
            </a:r>
            <a:r>
              <a:rPr lang="en-US" sz="3332" dirty="0" err="1">
                <a:solidFill>
                  <a:srgbClr val="503D36"/>
                </a:solidFill>
                <a:latin typeface="Sniglet"/>
              </a:rPr>
              <a:t>конкурс</a:t>
            </a:r>
            <a:r>
              <a:rPr lang="en-US" sz="3332" dirty="0">
                <a:solidFill>
                  <a:srgbClr val="503D36"/>
                </a:solidFill>
                <a:latin typeface="Sniglet"/>
              </a:rPr>
              <a:t> «</a:t>
            </a:r>
            <a:r>
              <a:rPr lang="en-US" sz="3332" dirty="0" err="1">
                <a:solidFill>
                  <a:srgbClr val="503D36"/>
                </a:solidFill>
                <a:latin typeface="Sniglet"/>
              </a:rPr>
              <a:t>Учитель</a:t>
            </a:r>
            <a:r>
              <a:rPr lang="en-US" sz="3332" dirty="0">
                <a:solidFill>
                  <a:srgbClr val="503D36"/>
                </a:solidFill>
                <a:latin typeface="Sniglet"/>
              </a:rPr>
              <a:t> </a:t>
            </a:r>
            <a:r>
              <a:rPr lang="en-US" sz="3332" dirty="0" err="1">
                <a:solidFill>
                  <a:srgbClr val="503D36"/>
                </a:solidFill>
                <a:latin typeface="Sniglet"/>
              </a:rPr>
              <a:t>року</a:t>
            </a:r>
            <a:r>
              <a:rPr lang="en-US" sz="3332" dirty="0">
                <a:solidFill>
                  <a:srgbClr val="503D36"/>
                </a:solidFill>
                <a:latin typeface="Sniglet"/>
              </a:rPr>
              <a:t>» є </a:t>
            </a:r>
            <a:r>
              <a:rPr lang="en-US" sz="3332" dirty="0" err="1">
                <a:solidFill>
                  <a:srgbClr val="503D36"/>
                </a:solidFill>
                <a:latin typeface="Sniglet"/>
              </a:rPr>
              <a:t>конкурсом</a:t>
            </a:r>
            <a:r>
              <a:rPr lang="en-US" sz="3332" dirty="0">
                <a:solidFill>
                  <a:srgbClr val="503D36"/>
                </a:solidFill>
                <a:latin typeface="Sniglet"/>
              </a:rPr>
              <a:t> </a:t>
            </a:r>
            <a:r>
              <a:rPr lang="en-US" sz="3332" dirty="0" err="1">
                <a:solidFill>
                  <a:srgbClr val="503D36"/>
                </a:solidFill>
                <a:latin typeface="Sniglet"/>
              </a:rPr>
              <a:t>професійної</a:t>
            </a:r>
            <a:r>
              <a:rPr lang="en-US" sz="3332" dirty="0">
                <a:solidFill>
                  <a:srgbClr val="503D36"/>
                </a:solidFill>
                <a:latin typeface="Sniglet"/>
              </a:rPr>
              <a:t> </a:t>
            </a:r>
            <a:r>
              <a:rPr lang="en-US" sz="3332" dirty="0" err="1">
                <a:solidFill>
                  <a:srgbClr val="503D36"/>
                </a:solidFill>
                <a:latin typeface="Sniglet"/>
              </a:rPr>
              <a:t>майстерності</a:t>
            </a:r>
            <a:r>
              <a:rPr lang="en-US" sz="3332" dirty="0">
                <a:solidFill>
                  <a:srgbClr val="503D36"/>
                </a:solidFill>
                <a:latin typeface="Sniglet"/>
              </a:rPr>
              <a:t> </a:t>
            </a:r>
            <a:r>
              <a:rPr lang="en-US" sz="3332" dirty="0" err="1">
                <a:solidFill>
                  <a:srgbClr val="503D36"/>
                </a:solidFill>
                <a:latin typeface="Sniglet"/>
              </a:rPr>
              <a:t>вчителів</a:t>
            </a:r>
            <a:r>
              <a:rPr lang="en-US" sz="3332" dirty="0">
                <a:solidFill>
                  <a:srgbClr val="503D36"/>
                </a:solidFill>
                <a:latin typeface="Sniglet"/>
              </a:rPr>
              <a:t>, </a:t>
            </a:r>
            <a:r>
              <a:rPr lang="en-US" sz="3332" dirty="0" err="1">
                <a:solidFill>
                  <a:srgbClr val="503D36"/>
                </a:solidFill>
                <a:latin typeface="Sniglet"/>
              </a:rPr>
              <a:t>який</a:t>
            </a:r>
            <a:r>
              <a:rPr lang="en-US" sz="3332" dirty="0">
                <a:solidFill>
                  <a:srgbClr val="503D36"/>
                </a:solidFill>
                <a:latin typeface="Sniglet"/>
              </a:rPr>
              <a:t> </a:t>
            </a:r>
            <a:r>
              <a:rPr lang="en-US" sz="3332" dirty="0" err="1">
                <a:solidFill>
                  <a:srgbClr val="503D36"/>
                </a:solidFill>
                <a:latin typeface="Sniglet"/>
              </a:rPr>
              <a:t>проводиться</a:t>
            </a:r>
            <a:r>
              <a:rPr lang="en-US" sz="3332" dirty="0">
                <a:solidFill>
                  <a:srgbClr val="503D36"/>
                </a:solidFill>
                <a:latin typeface="Sniglet"/>
              </a:rPr>
              <a:t> </a:t>
            </a:r>
            <a:r>
              <a:rPr lang="en-US" sz="3332" dirty="0" err="1">
                <a:solidFill>
                  <a:srgbClr val="503D36"/>
                </a:solidFill>
                <a:latin typeface="Sniglet"/>
              </a:rPr>
              <a:t>на</a:t>
            </a:r>
            <a:r>
              <a:rPr lang="en-US" sz="3332" dirty="0">
                <a:solidFill>
                  <a:srgbClr val="503D36"/>
                </a:solidFill>
                <a:latin typeface="Sniglet"/>
              </a:rPr>
              <a:t> </a:t>
            </a:r>
            <a:r>
              <a:rPr lang="en-US" sz="3332" dirty="0" err="1">
                <a:solidFill>
                  <a:srgbClr val="503D36"/>
                </a:solidFill>
                <a:latin typeface="Sniglet"/>
              </a:rPr>
              <a:t>державному</a:t>
            </a:r>
            <a:r>
              <a:rPr lang="en-US" sz="3332" dirty="0">
                <a:solidFill>
                  <a:srgbClr val="503D36"/>
                </a:solidFill>
                <a:latin typeface="Sniglet"/>
              </a:rPr>
              <a:t> </a:t>
            </a:r>
            <a:r>
              <a:rPr lang="en-US" sz="3332" dirty="0" err="1">
                <a:solidFill>
                  <a:srgbClr val="503D36"/>
                </a:solidFill>
                <a:latin typeface="Sniglet"/>
              </a:rPr>
              <a:t>рівні</a:t>
            </a:r>
            <a:r>
              <a:rPr lang="en-US" sz="3332" dirty="0">
                <a:solidFill>
                  <a:srgbClr val="503D36"/>
                </a:solidFill>
                <a:latin typeface="Sniglet"/>
              </a:rPr>
              <a:t> </a:t>
            </a:r>
            <a:r>
              <a:rPr lang="en-US" sz="3332" dirty="0" err="1">
                <a:solidFill>
                  <a:srgbClr val="503D36"/>
                </a:solidFill>
                <a:latin typeface="Sniglet"/>
              </a:rPr>
              <a:t>на</a:t>
            </a:r>
            <a:r>
              <a:rPr lang="en-US" sz="3332" dirty="0">
                <a:solidFill>
                  <a:srgbClr val="503D36"/>
                </a:solidFill>
                <a:latin typeface="Sniglet"/>
              </a:rPr>
              <a:t> </a:t>
            </a:r>
            <a:r>
              <a:rPr lang="en-US" sz="3332" dirty="0" err="1">
                <a:solidFill>
                  <a:srgbClr val="503D36"/>
                </a:solidFill>
                <a:latin typeface="Sniglet"/>
              </a:rPr>
              <a:t>виконання</a:t>
            </a:r>
            <a:r>
              <a:rPr lang="en-US" sz="3332" dirty="0">
                <a:solidFill>
                  <a:srgbClr val="503D36"/>
                </a:solidFill>
                <a:latin typeface="Sniglet"/>
              </a:rPr>
              <a:t> </a:t>
            </a:r>
            <a:r>
              <a:rPr lang="en-US" sz="3332" dirty="0" err="1">
                <a:solidFill>
                  <a:srgbClr val="503D36"/>
                </a:solidFill>
                <a:latin typeface="Sniglet"/>
              </a:rPr>
              <a:t>Указу</a:t>
            </a:r>
            <a:r>
              <a:rPr lang="en-US" sz="3332" dirty="0">
                <a:solidFill>
                  <a:srgbClr val="503D36"/>
                </a:solidFill>
                <a:latin typeface="Sniglet"/>
              </a:rPr>
              <a:t> </a:t>
            </a:r>
            <a:r>
              <a:rPr lang="en-US" sz="3332" dirty="0" err="1">
                <a:solidFill>
                  <a:srgbClr val="503D36"/>
                </a:solidFill>
                <a:latin typeface="Sniglet"/>
              </a:rPr>
              <a:t>Президента</a:t>
            </a:r>
            <a:r>
              <a:rPr lang="en-US" sz="3332" dirty="0">
                <a:solidFill>
                  <a:srgbClr val="503D36"/>
                </a:solidFill>
                <a:latin typeface="Sniglet"/>
              </a:rPr>
              <a:t> </a:t>
            </a:r>
            <a:r>
              <a:rPr lang="en-US" sz="3332" dirty="0" err="1">
                <a:solidFill>
                  <a:srgbClr val="503D36"/>
                </a:solidFill>
                <a:latin typeface="Sniglet"/>
              </a:rPr>
              <a:t>України</a:t>
            </a:r>
            <a:r>
              <a:rPr lang="en-US" sz="3332" dirty="0">
                <a:solidFill>
                  <a:srgbClr val="503D36"/>
                </a:solidFill>
                <a:latin typeface="Sniglet"/>
              </a:rPr>
              <a:t> </a:t>
            </a:r>
            <a:r>
              <a:rPr lang="en-US" sz="3332" dirty="0" err="1">
                <a:solidFill>
                  <a:srgbClr val="503D36"/>
                </a:solidFill>
                <a:latin typeface="Sniglet"/>
              </a:rPr>
              <a:t>від</a:t>
            </a:r>
            <a:r>
              <a:rPr lang="en-US" sz="3332" dirty="0">
                <a:solidFill>
                  <a:srgbClr val="503D36"/>
                </a:solidFill>
                <a:latin typeface="Sniglet"/>
              </a:rPr>
              <a:t> 29 </a:t>
            </a:r>
            <a:r>
              <a:rPr lang="en-US" sz="3332" dirty="0" err="1">
                <a:solidFill>
                  <a:srgbClr val="503D36"/>
                </a:solidFill>
                <a:latin typeface="Sniglet"/>
              </a:rPr>
              <a:t>червня</a:t>
            </a:r>
            <a:r>
              <a:rPr lang="en-US" sz="3332" dirty="0">
                <a:solidFill>
                  <a:srgbClr val="503D36"/>
                </a:solidFill>
                <a:latin typeface="Sniglet"/>
              </a:rPr>
              <a:t> 1995 </a:t>
            </a:r>
            <a:r>
              <a:rPr lang="en-US" sz="3332" dirty="0" err="1">
                <a:solidFill>
                  <a:srgbClr val="503D36"/>
                </a:solidFill>
                <a:latin typeface="Sniglet"/>
              </a:rPr>
              <a:t>року</a:t>
            </a:r>
            <a:r>
              <a:rPr lang="en-US" sz="3332" dirty="0">
                <a:solidFill>
                  <a:srgbClr val="503D36"/>
                </a:solidFill>
                <a:latin typeface="Sniglet"/>
              </a:rPr>
              <a:t> № 489 «</a:t>
            </a:r>
            <a:r>
              <a:rPr lang="en-US" sz="3332" dirty="0" err="1">
                <a:solidFill>
                  <a:srgbClr val="503D36"/>
                </a:solidFill>
                <a:latin typeface="Sniglet"/>
              </a:rPr>
              <a:t>Про</a:t>
            </a:r>
            <a:r>
              <a:rPr lang="en-US" sz="3332" dirty="0">
                <a:solidFill>
                  <a:srgbClr val="503D36"/>
                </a:solidFill>
                <a:latin typeface="Sniglet"/>
              </a:rPr>
              <a:t> </a:t>
            </a:r>
            <a:r>
              <a:rPr lang="en-US" sz="3332" dirty="0" err="1">
                <a:solidFill>
                  <a:srgbClr val="503D36"/>
                </a:solidFill>
                <a:latin typeface="Sniglet"/>
              </a:rPr>
              <a:t>всеукраїнський</a:t>
            </a:r>
            <a:r>
              <a:rPr lang="en-US" sz="3332" dirty="0">
                <a:solidFill>
                  <a:srgbClr val="503D36"/>
                </a:solidFill>
                <a:latin typeface="Sniglet"/>
              </a:rPr>
              <a:t> </a:t>
            </a:r>
            <a:r>
              <a:rPr lang="en-US" sz="3332" dirty="0" err="1">
                <a:solidFill>
                  <a:srgbClr val="503D36"/>
                </a:solidFill>
                <a:latin typeface="Sniglet"/>
              </a:rPr>
              <a:t>конкурс</a:t>
            </a:r>
            <a:r>
              <a:rPr lang="en-US" sz="3332" dirty="0">
                <a:solidFill>
                  <a:srgbClr val="503D36"/>
                </a:solidFill>
                <a:latin typeface="Sniglet"/>
              </a:rPr>
              <a:t> «</a:t>
            </a:r>
            <a:r>
              <a:rPr lang="en-US" sz="3332" dirty="0" err="1">
                <a:solidFill>
                  <a:srgbClr val="503D36"/>
                </a:solidFill>
                <a:latin typeface="Sniglet"/>
              </a:rPr>
              <a:t>Учитель</a:t>
            </a:r>
            <a:r>
              <a:rPr lang="en-US" sz="3332" dirty="0">
                <a:solidFill>
                  <a:srgbClr val="503D36"/>
                </a:solidFill>
                <a:latin typeface="Sniglet"/>
              </a:rPr>
              <a:t> </a:t>
            </a:r>
            <a:r>
              <a:rPr lang="en-US" sz="3332" dirty="0" err="1">
                <a:solidFill>
                  <a:srgbClr val="503D36"/>
                </a:solidFill>
                <a:latin typeface="Sniglet"/>
              </a:rPr>
              <a:t>року</a:t>
            </a:r>
            <a:r>
              <a:rPr lang="en-US" sz="3332" dirty="0">
                <a:solidFill>
                  <a:srgbClr val="503D36"/>
                </a:solidFill>
                <a:latin typeface="Sniglet"/>
              </a:rPr>
              <a:t>» з </a:t>
            </a:r>
            <a:r>
              <a:rPr lang="en-US" sz="3332" dirty="0" err="1">
                <a:solidFill>
                  <a:srgbClr val="503D36"/>
                </a:solidFill>
                <a:latin typeface="Sniglet"/>
              </a:rPr>
              <a:t>метою</a:t>
            </a:r>
            <a:r>
              <a:rPr lang="en-US" sz="3332" dirty="0">
                <a:solidFill>
                  <a:srgbClr val="503D36"/>
                </a:solidFill>
                <a:latin typeface="Sniglet"/>
              </a:rPr>
              <a:t> </a:t>
            </a:r>
            <a:r>
              <a:rPr lang="en-US" sz="3332" dirty="0" err="1">
                <a:solidFill>
                  <a:srgbClr val="503D36"/>
                </a:solidFill>
                <a:latin typeface="Sniglet"/>
              </a:rPr>
              <a:t>підвищення</a:t>
            </a:r>
            <a:r>
              <a:rPr lang="en-US" sz="3332" dirty="0">
                <a:solidFill>
                  <a:srgbClr val="503D36"/>
                </a:solidFill>
                <a:latin typeface="Sniglet"/>
              </a:rPr>
              <a:t> </a:t>
            </a:r>
            <a:r>
              <a:rPr lang="en-US" sz="3332" dirty="0" err="1">
                <a:solidFill>
                  <a:srgbClr val="503D36"/>
                </a:solidFill>
                <a:latin typeface="Sniglet"/>
              </a:rPr>
              <a:t>престижності</a:t>
            </a:r>
            <a:r>
              <a:rPr lang="en-US" sz="3332" dirty="0">
                <a:solidFill>
                  <a:srgbClr val="503D36"/>
                </a:solidFill>
                <a:latin typeface="Sniglet"/>
              </a:rPr>
              <a:t> </a:t>
            </a:r>
            <a:r>
              <a:rPr lang="en-US" sz="3332" dirty="0" err="1">
                <a:solidFill>
                  <a:srgbClr val="503D36"/>
                </a:solidFill>
                <a:latin typeface="Sniglet"/>
              </a:rPr>
              <a:t>професії</a:t>
            </a:r>
            <a:r>
              <a:rPr lang="en-US" sz="3332" dirty="0">
                <a:solidFill>
                  <a:srgbClr val="503D36"/>
                </a:solidFill>
                <a:latin typeface="Sniglet"/>
              </a:rPr>
              <a:t> </a:t>
            </a:r>
            <a:r>
              <a:rPr lang="en-US" sz="3332" dirty="0" err="1">
                <a:solidFill>
                  <a:srgbClr val="503D36"/>
                </a:solidFill>
                <a:latin typeface="Sniglet"/>
              </a:rPr>
              <a:t>вчителя</a:t>
            </a:r>
            <a:r>
              <a:rPr lang="en-US" sz="3332" dirty="0">
                <a:solidFill>
                  <a:srgbClr val="503D36"/>
                </a:solidFill>
                <a:latin typeface="Sniglet"/>
              </a:rPr>
              <a:t> в </a:t>
            </a:r>
            <a:r>
              <a:rPr lang="en-US" sz="3332" dirty="0" err="1">
                <a:solidFill>
                  <a:srgbClr val="503D36"/>
                </a:solidFill>
                <a:latin typeface="Sniglet"/>
              </a:rPr>
              <a:t>суспільстві</a:t>
            </a:r>
            <a:r>
              <a:rPr lang="en-US" sz="3332" dirty="0">
                <a:solidFill>
                  <a:srgbClr val="503D36"/>
                </a:solidFill>
                <a:latin typeface="Sniglet"/>
              </a:rPr>
              <a:t>.</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sp>
        <p:nvSpPr>
          <p:cNvPr id="2" name="Freeform 2"/>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 xmlns:asvg="http://schemas.microsoft.com/office/drawing/2016/SVG/main" r:embed="rId3"/>
                </a:ext>
              </a:extLst>
            </a:blip>
            <a:stretch>
              <a:fillRect r="-90379" b="-3737"/>
            </a:stretch>
          </a:blipFill>
        </p:spPr>
      </p:sp>
      <p:sp>
        <p:nvSpPr>
          <p:cNvPr id="3" name="Freeform 3"/>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 xmlns:asvg="http://schemas.microsoft.com/office/drawing/2016/SVG/main" r:embed="rId3"/>
                </a:ext>
              </a:extLst>
            </a:blip>
            <a:stretch>
              <a:fillRect l="-90379" t="-3737"/>
            </a:stretch>
          </a:blipFill>
        </p:spPr>
      </p:sp>
      <p:grpSp>
        <p:nvGrpSpPr>
          <p:cNvPr id="4" name="Group 4"/>
          <p:cNvGrpSpPr/>
          <p:nvPr/>
        </p:nvGrpSpPr>
        <p:grpSpPr>
          <a:xfrm>
            <a:off x="15256948" y="1331671"/>
            <a:ext cx="2186870" cy="1191585"/>
            <a:chOff x="0" y="0"/>
            <a:chExt cx="2915827" cy="1588780"/>
          </a:xfrm>
        </p:grpSpPr>
        <p:grpSp>
          <p:nvGrpSpPr>
            <p:cNvPr id="5" name="Group 5"/>
            <p:cNvGrpSpPr/>
            <p:nvPr/>
          </p:nvGrpSpPr>
          <p:grpSpPr>
            <a:xfrm>
              <a:off x="0" y="0"/>
              <a:ext cx="2915827" cy="1588780"/>
              <a:chOff x="0" y="0"/>
              <a:chExt cx="595553" cy="324506"/>
            </a:xfrm>
          </p:grpSpPr>
          <p:sp>
            <p:nvSpPr>
              <p:cNvPr id="6" name="Freeform 6"/>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7" name="TextBox 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8" name="Group 8"/>
            <p:cNvGrpSpPr/>
            <p:nvPr/>
          </p:nvGrpSpPr>
          <p:grpSpPr>
            <a:xfrm>
              <a:off x="135707" y="117213"/>
              <a:ext cx="2664410" cy="1354354"/>
              <a:chOff x="0" y="0"/>
              <a:chExt cx="544201" cy="276625"/>
            </a:xfrm>
          </p:grpSpPr>
          <p:sp>
            <p:nvSpPr>
              <p:cNvPr id="9" name="Freeform 9"/>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10" name="TextBox 1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1" name="Group 11"/>
          <p:cNvGrpSpPr/>
          <p:nvPr/>
        </p:nvGrpSpPr>
        <p:grpSpPr>
          <a:xfrm>
            <a:off x="15256948" y="2618086"/>
            <a:ext cx="2186870" cy="1191585"/>
            <a:chOff x="0" y="0"/>
            <a:chExt cx="2915827" cy="1588780"/>
          </a:xfrm>
        </p:grpSpPr>
        <p:grpSp>
          <p:nvGrpSpPr>
            <p:cNvPr id="12" name="Group 12"/>
            <p:cNvGrpSpPr/>
            <p:nvPr/>
          </p:nvGrpSpPr>
          <p:grpSpPr>
            <a:xfrm>
              <a:off x="0" y="0"/>
              <a:ext cx="2915827" cy="1588780"/>
              <a:chOff x="0" y="0"/>
              <a:chExt cx="595553" cy="324506"/>
            </a:xfrm>
          </p:grpSpPr>
          <p:sp>
            <p:nvSpPr>
              <p:cNvPr id="13" name="Freeform 13"/>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14" name="TextBox 1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5" name="Group 15"/>
            <p:cNvGrpSpPr/>
            <p:nvPr/>
          </p:nvGrpSpPr>
          <p:grpSpPr>
            <a:xfrm>
              <a:off x="135707" y="117213"/>
              <a:ext cx="2664410" cy="1354354"/>
              <a:chOff x="0" y="0"/>
              <a:chExt cx="544201" cy="276625"/>
            </a:xfrm>
          </p:grpSpPr>
          <p:sp>
            <p:nvSpPr>
              <p:cNvPr id="16" name="Freeform 16"/>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8" name="Group 18"/>
          <p:cNvGrpSpPr/>
          <p:nvPr/>
        </p:nvGrpSpPr>
        <p:grpSpPr>
          <a:xfrm>
            <a:off x="15256948" y="3904921"/>
            <a:ext cx="2186870" cy="1191585"/>
            <a:chOff x="0" y="0"/>
            <a:chExt cx="2915827" cy="1588780"/>
          </a:xfrm>
        </p:grpSpPr>
        <p:grpSp>
          <p:nvGrpSpPr>
            <p:cNvPr id="19" name="Group 19"/>
            <p:cNvGrpSpPr/>
            <p:nvPr/>
          </p:nvGrpSpPr>
          <p:grpSpPr>
            <a:xfrm>
              <a:off x="0" y="0"/>
              <a:ext cx="2915827" cy="1588780"/>
              <a:chOff x="0" y="0"/>
              <a:chExt cx="595553" cy="324506"/>
            </a:xfrm>
          </p:grpSpPr>
          <p:sp>
            <p:nvSpPr>
              <p:cNvPr id="20" name="Freeform 20"/>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21" name="TextBox 2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2" name="Group 22"/>
            <p:cNvGrpSpPr/>
            <p:nvPr/>
          </p:nvGrpSpPr>
          <p:grpSpPr>
            <a:xfrm>
              <a:off x="135707" y="117213"/>
              <a:ext cx="2664410" cy="1354354"/>
              <a:chOff x="0" y="0"/>
              <a:chExt cx="544201" cy="276625"/>
            </a:xfrm>
          </p:grpSpPr>
          <p:sp>
            <p:nvSpPr>
              <p:cNvPr id="23" name="Freeform 2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5" name="Group 25"/>
          <p:cNvGrpSpPr/>
          <p:nvPr/>
        </p:nvGrpSpPr>
        <p:grpSpPr>
          <a:xfrm>
            <a:off x="15256948" y="5190915"/>
            <a:ext cx="2186870" cy="1191585"/>
            <a:chOff x="0" y="0"/>
            <a:chExt cx="2915827" cy="1588780"/>
          </a:xfrm>
        </p:grpSpPr>
        <p:grpSp>
          <p:nvGrpSpPr>
            <p:cNvPr id="26" name="Group 26"/>
            <p:cNvGrpSpPr/>
            <p:nvPr/>
          </p:nvGrpSpPr>
          <p:grpSpPr>
            <a:xfrm>
              <a:off x="0" y="0"/>
              <a:ext cx="2915827" cy="1588780"/>
              <a:chOff x="0" y="0"/>
              <a:chExt cx="595553" cy="324506"/>
            </a:xfrm>
          </p:grpSpPr>
          <p:sp>
            <p:nvSpPr>
              <p:cNvPr id="27" name="Freeform 27"/>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28" name="TextBox 2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9" name="Group 29"/>
            <p:cNvGrpSpPr/>
            <p:nvPr/>
          </p:nvGrpSpPr>
          <p:grpSpPr>
            <a:xfrm>
              <a:off x="135707" y="117213"/>
              <a:ext cx="2664410" cy="1354354"/>
              <a:chOff x="0" y="0"/>
              <a:chExt cx="544201" cy="276625"/>
            </a:xfrm>
          </p:grpSpPr>
          <p:sp>
            <p:nvSpPr>
              <p:cNvPr id="30" name="Freeform 30"/>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31" name="TextBox 3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2" name="Group 32"/>
          <p:cNvGrpSpPr/>
          <p:nvPr/>
        </p:nvGrpSpPr>
        <p:grpSpPr>
          <a:xfrm>
            <a:off x="15256948" y="6477329"/>
            <a:ext cx="2186870" cy="1191585"/>
            <a:chOff x="0" y="0"/>
            <a:chExt cx="2915827" cy="1588780"/>
          </a:xfrm>
        </p:grpSpPr>
        <p:grpSp>
          <p:nvGrpSpPr>
            <p:cNvPr id="33" name="Group 33"/>
            <p:cNvGrpSpPr/>
            <p:nvPr/>
          </p:nvGrpSpPr>
          <p:grpSpPr>
            <a:xfrm>
              <a:off x="0" y="0"/>
              <a:ext cx="2915827" cy="1588780"/>
              <a:chOff x="0" y="0"/>
              <a:chExt cx="595553" cy="324506"/>
            </a:xfrm>
          </p:grpSpPr>
          <p:sp>
            <p:nvSpPr>
              <p:cNvPr id="34" name="Freeform 34"/>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35" name="TextBox 3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6" name="Group 36"/>
            <p:cNvGrpSpPr/>
            <p:nvPr/>
          </p:nvGrpSpPr>
          <p:grpSpPr>
            <a:xfrm>
              <a:off x="135707" y="117213"/>
              <a:ext cx="2664410" cy="1354354"/>
              <a:chOff x="0" y="0"/>
              <a:chExt cx="544201" cy="276625"/>
            </a:xfrm>
          </p:grpSpPr>
          <p:sp>
            <p:nvSpPr>
              <p:cNvPr id="37" name="Freeform 37"/>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38" name="TextBox 3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9" name="Group 39"/>
          <p:cNvGrpSpPr/>
          <p:nvPr/>
        </p:nvGrpSpPr>
        <p:grpSpPr>
          <a:xfrm>
            <a:off x="15256948" y="7763743"/>
            <a:ext cx="2186870" cy="1191585"/>
            <a:chOff x="0" y="0"/>
            <a:chExt cx="2915827" cy="1588780"/>
          </a:xfrm>
        </p:grpSpPr>
        <p:grpSp>
          <p:nvGrpSpPr>
            <p:cNvPr id="40" name="Group 40"/>
            <p:cNvGrpSpPr/>
            <p:nvPr/>
          </p:nvGrpSpPr>
          <p:grpSpPr>
            <a:xfrm>
              <a:off x="0" y="0"/>
              <a:ext cx="2915827" cy="1588780"/>
              <a:chOff x="0" y="0"/>
              <a:chExt cx="595553" cy="324506"/>
            </a:xfrm>
          </p:grpSpPr>
          <p:sp>
            <p:nvSpPr>
              <p:cNvPr id="41" name="Freeform 41"/>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42" name="TextBox 42"/>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43" name="Group 43"/>
            <p:cNvGrpSpPr/>
            <p:nvPr/>
          </p:nvGrpSpPr>
          <p:grpSpPr>
            <a:xfrm>
              <a:off x="135707" y="117213"/>
              <a:ext cx="2664410" cy="1354354"/>
              <a:chOff x="0" y="0"/>
              <a:chExt cx="544201" cy="276625"/>
            </a:xfrm>
          </p:grpSpPr>
          <p:sp>
            <p:nvSpPr>
              <p:cNvPr id="44" name="Freeform 44"/>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45" name="TextBox 4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sp>
        <p:nvSpPr>
          <p:cNvPr id="46" name="Freeform 46"/>
          <p:cNvSpPr/>
          <p:nvPr/>
        </p:nvSpPr>
        <p:spPr>
          <a:xfrm rot="5400000">
            <a:off x="13111944" y="4512960"/>
            <a:ext cx="7623658" cy="1261080"/>
          </a:xfrm>
          <a:custGeom>
            <a:avLst/>
            <a:gdLst/>
            <a:ahLst/>
            <a:cxnLst/>
            <a:rect l="l" t="t" r="r" b="b"/>
            <a:pathLst>
              <a:path w="7623658" h="1261080">
                <a:moveTo>
                  <a:pt x="0" y="0"/>
                </a:moveTo>
                <a:lnTo>
                  <a:pt x="7623658" y="0"/>
                </a:lnTo>
                <a:lnTo>
                  <a:pt x="7623658" y="1261080"/>
                </a:lnTo>
                <a:lnTo>
                  <a:pt x="0" y="1261080"/>
                </a:lnTo>
                <a:lnTo>
                  <a:pt x="0" y="0"/>
                </a:lnTo>
                <a:close/>
              </a:path>
            </a:pathLst>
          </a:custGeom>
          <a:blipFill>
            <a:blip r:embed="rId4"/>
            <a:stretch>
              <a:fillRect/>
            </a:stretch>
          </a:blipFill>
        </p:spPr>
      </p:sp>
      <p:grpSp>
        <p:nvGrpSpPr>
          <p:cNvPr id="47" name="Group 47"/>
          <p:cNvGrpSpPr/>
          <p:nvPr/>
        </p:nvGrpSpPr>
        <p:grpSpPr>
          <a:xfrm>
            <a:off x="661541" y="1470992"/>
            <a:ext cx="1232729" cy="7134324"/>
            <a:chOff x="0" y="0"/>
            <a:chExt cx="1643639" cy="9512432"/>
          </a:xfrm>
        </p:grpSpPr>
        <p:sp>
          <p:nvSpPr>
            <p:cNvPr id="48" name="TextBox 48"/>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9" name="TextBox 49"/>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0" name="TextBox 50"/>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1" name="TextBox 51"/>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2" name="TextBox 52"/>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3" name="TextBox 53"/>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4" name="TextBox 54"/>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5" name="TextBox 55"/>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6" name="TextBox 56"/>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57" name="Freeform 57"/>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5"/>
            <a:stretch>
              <a:fillRect/>
            </a:stretch>
          </a:blipFill>
        </p:spPr>
      </p:sp>
      <p:grpSp>
        <p:nvGrpSpPr>
          <p:cNvPr id="58" name="Group 58"/>
          <p:cNvGrpSpPr/>
          <p:nvPr/>
        </p:nvGrpSpPr>
        <p:grpSpPr>
          <a:xfrm>
            <a:off x="1028700" y="743240"/>
            <a:ext cx="15613811" cy="8800520"/>
            <a:chOff x="0" y="0"/>
            <a:chExt cx="4112279" cy="2317832"/>
          </a:xfrm>
        </p:grpSpPr>
        <p:sp>
          <p:nvSpPr>
            <p:cNvPr id="59" name="Freeform 59"/>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60" name="TextBox 60"/>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61" name="Group 61"/>
          <p:cNvGrpSpPr/>
          <p:nvPr/>
        </p:nvGrpSpPr>
        <p:grpSpPr>
          <a:xfrm>
            <a:off x="1540290" y="1622751"/>
            <a:ext cx="263115" cy="263115"/>
            <a:chOff x="0" y="0"/>
            <a:chExt cx="812800" cy="812800"/>
          </a:xfrm>
        </p:grpSpPr>
        <p:sp>
          <p:nvSpPr>
            <p:cNvPr id="62" name="Freeform 6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3" name="TextBox 63"/>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4" name="Group 64"/>
          <p:cNvGrpSpPr/>
          <p:nvPr/>
        </p:nvGrpSpPr>
        <p:grpSpPr>
          <a:xfrm>
            <a:off x="1540290" y="2470372"/>
            <a:ext cx="263115" cy="263115"/>
            <a:chOff x="0" y="0"/>
            <a:chExt cx="812800" cy="812800"/>
          </a:xfrm>
        </p:grpSpPr>
        <p:sp>
          <p:nvSpPr>
            <p:cNvPr id="65" name="Freeform 6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6" name="TextBox 6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7" name="Group 67"/>
          <p:cNvGrpSpPr/>
          <p:nvPr/>
        </p:nvGrpSpPr>
        <p:grpSpPr>
          <a:xfrm>
            <a:off x="1540290" y="3317993"/>
            <a:ext cx="263115" cy="263115"/>
            <a:chOff x="0" y="0"/>
            <a:chExt cx="812800" cy="812800"/>
          </a:xfrm>
        </p:grpSpPr>
        <p:sp>
          <p:nvSpPr>
            <p:cNvPr id="68" name="Freeform 6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9" name="TextBox 6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0" name="Group 70"/>
          <p:cNvGrpSpPr/>
          <p:nvPr/>
        </p:nvGrpSpPr>
        <p:grpSpPr>
          <a:xfrm>
            <a:off x="1540290" y="4165614"/>
            <a:ext cx="263115" cy="263115"/>
            <a:chOff x="0" y="0"/>
            <a:chExt cx="812800" cy="812800"/>
          </a:xfrm>
        </p:grpSpPr>
        <p:sp>
          <p:nvSpPr>
            <p:cNvPr id="71" name="Freeform 7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2" name="TextBox 7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3" name="Group 73"/>
          <p:cNvGrpSpPr/>
          <p:nvPr/>
        </p:nvGrpSpPr>
        <p:grpSpPr>
          <a:xfrm>
            <a:off x="1540290" y="5013235"/>
            <a:ext cx="263115" cy="263115"/>
            <a:chOff x="0" y="0"/>
            <a:chExt cx="812800" cy="812800"/>
          </a:xfrm>
        </p:grpSpPr>
        <p:sp>
          <p:nvSpPr>
            <p:cNvPr id="74" name="Freeform 7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5" name="TextBox 7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6" name="Group 76"/>
          <p:cNvGrpSpPr/>
          <p:nvPr/>
        </p:nvGrpSpPr>
        <p:grpSpPr>
          <a:xfrm>
            <a:off x="1540290" y="5860856"/>
            <a:ext cx="263115" cy="263115"/>
            <a:chOff x="0" y="0"/>
            <a:chExt cx="812800" cy="812800"/>
          </a:xfrm>
        </p:grpSpPr>
        <p:sp>
          <p:nvSpPr>
            <p:cNvPr id="77" name="Freeform 7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8" name="TextBox 7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9" name="Group 79"/>
          <p:cNvGrpSpPr/>
          <p:nvPr/>
        </p:nvGrpSpPr>
        <p:grpSpPr>
          <a:xfrm>
            <a:off x="1540290" y="6708477"/>
            <a:ext cx="263115" cy="263115"/>
            <a:chOff x="0" y="0"/>
            <a:chExt cx="812800" cy="812800"/>
          </a:xfrm>
        </p:grpSpPr>
        <p:sp>
          <p:nvSpPr>
            <p:cNvPr id="80" name="Freeform 8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1" name="TextBox 8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2" name="Group 82"/>
          <p:cNvGrpSpPr/>
          <p:nvPr/>
        </p:nvGrpSpPr>
        <p:grpSpPr>
          <a:xfrm>
            <a:off x="1540290" y="7556097"/>
            <a:ext cx="263115" cy="263115"/>
            <a:chOff x="0" y="0"/>
            <a:chExt cx="812800" cy="812800"/>
          </a:xfrm>
        </p:grpSpPr>
        <p:sp>
          <p:nvSpPr>
            <p:cNvPr id="83" name="Freeform 8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4" name="TextBox 8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5" name="Group 85"/>
          <p:cNvGrpSpPr/>
          <p:nvPr/>
        </p:nvGrpSpPr>
        <p:grpSpPr>
          <a:xfrm>
            <a:off x="1540290" y="8403718"/>
            <a:ext cx="263115" cy="263115"/>
            <a:chOff x="0" y="0"/>
            <a:chExt cx="812800" cy="812800"/>
          </a:xfrm>
        </p:grpSpPr>
        <p:sp>
          <p:nvSpPr>
            <p:cNvPr id="86" name="Freeform 8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7" name="TextBox 8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sp>
        <p:nvSpPr>
          <p:cNvPr id="88" name="Freeform 88"/>
          <p:cNvSpPr/>
          <p:nvPr/>
        </p:nvSpPr>
        <p:spPr>
          <a:xfrm>
            <a:off x="1633469" y="454053"/>
            <a:ext cx="1911472" cy="2187665"/>
          </a:xfrm>
          <a:custGeom>
            <a:avLst/>
            <a:gdLst/>
            <a:ahLst/>
            <a:cxnLst/>
            <a:rect l="l" t="t" r="r" b="b"/>
            <a:pathLst>
              <a:path w="1911472" h="2187665">
                <a:moveTo>
                  <a:pt x="0" y="0"/>
                </a:moveTo>
                <a:lnTo>
                  <a:pt x="1911472" y="0"/>
                </a:lnTo>
                <a:lnTo>
                  <a:pt x="1911472" y="2187665"/>
                </a:lnTo>
                <a:lnTo>
                  <a:pt x="0" y="2187665"/>
                </a:lnTo>
                <a:lnTo>
                  <a:pt x="0" y="0"/>
                </a:lnTo>
                <a:close/>
              </a:path>
            </a:pathLst>
          </a:custGeom>
          <a:blipFill>
            <a:blip r:embed="rId6">
              <a:extLst>
                <a:ext uri="{96DAC541-7B7A-43D3-8B79-37D633B846F1}">
                  <asvg:svgBlip xmlns="" xmlns:asvg="http://schemas.microsoft.com/office/drawing/2016/SVG/main" r:embed="rId7"/>
                </a:ext>
              </a:extLst>
            </a:blip>
            <a:stretch>
              <a:fillRect/>
            </a:stretch>
          </a:blipFill>
        </p:spPr>
      </p:sp>
      <p:sp>
        <p:nvSpPr>
          <p:cNvPr id="89" name="TextBox 89"/>
          <p:cNvSpPr txBox="1"/>
          <p:nvPr/>
        </p:nvSpPr>
        <p:spPr>
          <a:xfrm>
            <a:off x="2589205" y="1344482"/>
            <a:ext cx="11150931" cy="7913818"/>
          </a:xfrm>
          <a:prstGeom prst="rect">
            <a:avLst/>
          </a:prstGeom>
        </p:spPr>
        <p:txBody>
          <a:bodyPr lIns="0" tIns="0" rIns="0" bIns="0" rtlCol="0" anchor="t">
            <a:spAutoFit/>
          </a:bodyPr>
          <a:lstStyle/>
          <a:p>
            <a:pPr algn="ctr">
              <a:lnSpc>
                <a:spcPts val="4805"/>
              </a:lnSpc>
              <a:spcBef>
                <a:spcPct val="0"/>
              </a:spcBef>
            </a:pPr>
            <a:r>
              <a:rPr lang="en-US" sz="3432">
                <a:solidFill>
                  <a:srgbClr val="1E3D74"/>
                </a:solidFill>
                <a:latin typeface="Sniglet"/>
              </a:rPr>
              <a:t>#ідея від пані Оксани</a:t>
            </a:r>
            <a:r>
              <a:rPr lang="en-US" sz="3432">
                <a:solidFill>
                  <a:srgbClr val="503D36"/>
                </a:solidFill>
                <a:latin typeface="Sniglet"/>
              </a:rPr>
              <a:t> </a:t>
            </a:r>
          </a:p>
          <a:p>
            <a:pPr algn="ctr">
              <a:lnSpc>
                <a:spcPts val="4805"/>
              </a:lnSpc>
              <a:spcBef>
                <a:spcPct val="0"/>
              </a:spcBef>
            </a:pPr>
            <a:r>
              <a:rPr lang="en-US" sz="3432">
                <a:solidFill>
                  <a:srgbClr val="503D36"/>
                </a:solidFill>
                <a:latin typeface="Sniglet"/>
              </a:rPr>
              <a:t>Провести на рівні міста власний професійний конкурс чи створити освітній проєкт. Організувати спільноту на фейсбуці й туди розміщувати роботи. Це може бути "Вечірнє читання" тощо. Текст просто виразно зачитується з книги, для цього готується відповідний уривок художнього твору зарубіжної літератури (нововведені тексти з програми +нової модельної програми). Мета - заохотити до проведення вечірнього дозвілля з книгою. Для цього виконавець має підібрати цікавий фрагмент або інтригуючий початок і виразно начитати на відео (з картинками, в образі, без..).</a:t>
            </a:r>
          </a:p>
        </p:txBody>
      </p:sp>
      <p:sp>
        <p:nvSpPr>
          <p:cNvPr id="90" name="Freeform 90"/>
          <p:cNvSpPr/>
          <p:nvPr/>
        </p:nvSpPr>
        <p:spPr>
          <a:xfrm>
            <a:off x="13910298" y="476773"/>
            <a:ext cx="3533520" cy="5309934"/>
          </a:xfrm>
          <a:custGeom>
            <a:avLst/>
            <a:gdLst/>
            <a:ahLst/>
            <a:cxnLst/>
            <a:rect l="l" t="t" r="r" b="b"/>
            <a:pathLst>
              <a:path w="3533520" h="5309934">
                <a:moveTo>
                  <a:pt x="0" y="0"/>
                </a:moveTo>
                <a:lnTo>
                  <a:pt x="3533520" y="0"/>
                </a:lnTo>
                <a:lnTo>
                  <a:pt x="3533520" y="5309934"/>
                </a:lnTo>
                <a:lnTo>
                  <a:pt x="0" y="5309934"/>
                </a:lnTo>
                <a:lnTo>
                  <a:pt x="0" y="0"/>
                </a:lnTo>
                <a:close/>
              </a:path>
            </a:pathLst>
          </a:custGeom>
          <a:blipFill>
            <a:blip r:embed="rId8"/>
            <a:stretch>
              <a:fillRect/>
            </a:stretch>
          </a:blipFill>
        </p:spPr>
      </p:sp>
      <p:grpSp>
        <p:nvGrpSpPr>
          <p:cNvPr id="91" name="Group 91"/>
          <p:cNvGrpSpPr/>
          <p:nvPr/>
        </p:nvGrpSpPr>
        <p:grpSpPr>
          <a:xfrm>
            <a:off x="594866" y="1690137"/>
            <a:ext cx="1232729" cy="7134324"/>
            <a:chOff x="0" y="0"/>
            <a:chExt cx="1643639" cy="9512432"/>
          </a:xfrm>
        </p:grpSpPr>
        <p:sp>
          <p:nvSpPr>
            <p:cNvPr id="92" name="TextBox 92"/>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3" name="TextBox 93"/>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4" name="TextBox 94"/>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5" name="TextBox 95"/>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6" name="TextBox 96"/>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7" name="TextBox 97"/>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8" name="TextBox 98"/>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9" name="TextBox 99"/>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0" name="TextBox 100"/>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grpSp>
        <p:nvGrpSpPr>
          <p:cNvPr id="2" name="Group 2"/>
          <p:cNvGrpSpPr/>
          <p:nvPr/>
        </p:nvGrpSpPr>
        <p:grpSpPr>
          <a:xfrm>
            <a:off x="15666322" y="1419581"/>
            <a:ext cx="1998307" cy="1015766"/>
            <a:chOff x="0" y="0"/>
            <a:chExt cx="544201" cy="276625"/>
          </a:xfrm>
        </p:grpSpPr>
        <p:sp>
          <p:nvSpPr>
            <p:cNvPr id="3" name="Freeform 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4" name="TextBox 4"/>
            <p:cNvSpPr txBox="1"/>
            <p:nvPr/>
          </p:nvSpPr>
          <p:spPr>
            <a:xfrm>
              <a:off x="0" y="-66675"/>
              <a:ext cx="812800" cy="879475"/>
            </a:xfrm>
            <a:prstGeom prst="rect">
              <a:avLst/>
            </a:prstGeom>
          </p:spPr>
          <p:txBody>
            <a:bodyPr lIns="51986" tIns="51986" rIns="51986" bIns="51986" rtlCol="0" anchor="ctr"/>
            <a:lstStyle/>
            <a:p>
              <a:pPr algn="ctr">
                <a:lnSpc>
                  <a:spcPts val="4200"/>
                </a:lnSpc>
              </a:pPr>
              <a:endParaRPr/>
            </a:p>
          </p:txBody>
        </p:sp>
      </p:grpSp>
      <p:sp>
        <p:nvSpPr>
          <p:cNvPr id="5" name="Freeform 5"/>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 xmlns:asvg="http://schemas.microsoft.com/office/drawing/2016/SVG/main" r:embed="rId3"/>
                </a:ext>
              </a:extLst>
            </a:blip>
            <a:stretch>
              <a:fillRect r="-90379" b="-3737"/>
            </a:stretch>
          </a:blipFill>
        </p:spPr>
      </p:sp>
      <p:sp>
        <p:nvSpPr>
          <p:cNvPr id="6" name="Freeform 6"/>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 xmlns:asvg="http://schemas.microsoft.com/office/drawing/2016/SVG/main" r:embed="rId3"/>
                </a:ext>
              </a:extLst>
            </a:blip>
            <a:stretch>
              <a:fillRect l="-90379" t="-3737"/>
            </a:stretch>
          </a:blipFill>
        </p:spPr>
      </p:sp>
      <p:grpSp>
        <p:nvGrpSpPr>
          <p:cNvPr id="7" name="Group 7"/>
          <p:cNvGrpSpPr/>
          <p:nvPr/>
        </p:nvGrpSpPr>
        <p:grpSpPr>
          <a:xfrm>
            <a:off x="15164201" y="2618086"/>
            <a:ext cx="2279617" cy="1191585"/>
            <a:chOff x="0" y="0"/>
            <a:chExt cx="3039489" cy="1588780"/>
          </a:xfrm>
        </p:grpSpPr>
        <p:grpSp>
          <p:nvGrpSpPr>
            <p:cNvPr id="8" name="Group 8"/>
            <p:cNvGrpSpPr/>
            <p:nvPr/>
          </p:nvGrpSpPr>
          <p:grpSpPr>
            <a:xfrm>
              <a:off x="0" y="0"/>
              <a:ext cx="3039489" cy="1588780"/>
              <a:chOff x="0" y="0"/>
              <a:chExt cx="620810" cy="324506"/>
            </a:xfrm>
          </p:grpSpPr>
          <p:sp>
            <p:nvSpPr>
              <p:cNvPr id="9" name="Freeform 9"/>
              <p:cNvSpPr/>
              <p:nvPr/>
            </p:nvSpPr>
            <p:spPr>
              <a:xfrm>
                <a:off x="0" y="0"/>
                <a:ext cx="620810" cy="324506"/>
              </a:xfrm>
              <a:custGeom>
                <a:avLst/>
                <a:gdLst/>
                <a:ahLst/>
                <a:cxnLst/>
                <a:rect l="l" t="t" r="r" b="b"/>
                <a:pathLst>
                  <a:path w="620810" h="324506">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id="10" name="TextBox 1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1" name="Group 11"/>
            <p:cNvGrpSpPr/>
            <p:nvPr/>
          </p:nvGrpSpPr>
          <p:grpSpPr>
            <a:xfrm>
              <a:off x="1234950" y="117213"/>
              <a:ext cx="1688828" cy="1354354"/>
              <a:chOff x="0" y="0"/>
              <a:chExt cx="344940" cy="276625"/>
            </a:xfrm>
          </p:grpSpPr>
          <p:sp>
            <p:nvSpPr>
              <p:cNvPr id="12" name="Freeform 12"/>
              <p:cNvSpPr/>
              <p:nvPr/>
            </p:nvSpPr>
            <p:spPr>
              <a:xfrm>
                <a:off x="0" y="0"/>
                <a:ext cx="344940" cy="276625"/>
              </a:xfrm>
              <a:custGeom>
                <a:avLst/>
                <a:gdLst/>
                <a:ahLst/>
                <a:cxnLst/>
                <a:rect l="l" t="t" r="r" b="b"/>
                <a:pathLst>
                  <a:path w="344940" h="276625">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a:solidFill>
                  <a:srgbClr val="FCF4E8"/>
                </a:solidFill>
              </a:ln>
            </p:spPr>
          </p:sp>
          <p:sp>
            <p:nvSpPr>
              <p:cNvPr id="13" name="TextBox 13"/>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4" name="Group 14"/>
          <p:cNvGrpSpPr/>
          <p:nvPr/>
        </p:nvGrpSpPr>
        <p:grpSpPr>
          <a:xfrm>
            <a:off x="15164201" y="3904500"/>
            <a:ext cx="2279617" cy="1191585"/>
            <a:chOff x="0" y="0"/>
            <a:chExt cx="3039489" cy="1588780"/>
          </a:xfrm>
        </p:grpSpPr>
        <p:grpSp>
          <p:nvGrpSpPr>
            <p:cNvPr id="15" name="Group 15"/>
            <p:cNvGrpSpPr/>
            <p:nvPr/>
          </p:nvGrpSpPr>
          <p:grpSpPr>
            <a:xfrm>
              <a:off x="0" y="0"/>
              <a:ext cx="3039489" cy="1588780"/>
              <a:chOff x="0" y="0"/>
              <a:chExt cx="620810" cy="324506"/>
            </a:xfrm>
          </p:grpSpPr>
          <p:sp>
            <p:nvSpPr>
              <p:cNvPr id="16" name="Freeform 16"/>
              <p:cNvSpPr/>
              <p:nvPr/>
            </p:nvSpPr>
            <p:spPr>
              <a:xfrm>
                <a:off x="0" y="0"/>
                <a:ext cx="620810" cy="324506"/>
              </a:xfrm>
              <a:custGeom>
                <a:avLst/>
                <a:gdLst/>
                <a:ahLst/>
                <a:cxnLst/>
                <a:rect l="l" t="t" r="r" b="b"/>
                <a:pathLst>
                  <a:path w="620810" h="324506">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8" name="Group 18"/>
            <p:cNvGrpSpPr/>
            <p:nvPr/>
          </p:nvGrpSpPr>
          <p:grpSpPr>
            <a:xfrm>
              <a:off x="1234950" y="117213"/>
              <a:ext cx="1688828" cy="1354354"/>
              <a:chOff x="0" y="0"/>
              <a:chExt cx="344940" cy="276625"/>
            </a:xfrm>
          </p:grpSpPr>
          <p:sp>
            <p:nvSpPr>
              <p:cNvPr id="19" name="Freeform 19"/>
              <p:cNvSpPr/>
              <p:nvPr/>
            </p:nvSpPr>
            <p:spPr>
              <a:xfrm>
                <a:off x="0" y="0"/>
                <a:ext cx="344940" cy="276625"/>
              </a:xfrm>
              <a:custGeom>
                <a:avLst/>
                <a:gdLst/>
                <a:ahLst/>
                <a:cxnLst/>
                <a:rect l="l" t="t" r="r" b="b"/>
                <a:pathLst>
                  <a:path w="344940" h="276625">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a:solidFill>
                  <a:srgbClr val="FCF4E8"/>
                </a:solidFill>
              </a:ln>
            </p:spPr>
          </p:sp>
          <p:sp>
            <p:nvSpPr>
              <p:cNvPr id="20" name="TextBox 2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1" name="Group 21"/>
          <p:cNvGrpSpPr/>
          <p:nvPr/>
        </p:nvGrpSpPr>
        <p:grpSpPr>
          <a:xfrm>
            <a:off x="15164201" y="6477329"/>
            <a:ext cx="2279617" cy="1191585"/>
            <a:chOff x="0" y="0"/>
            <a:chExt cx="3039489" cy="1588780"/>
          </a:xfrm>
        </p:grpSpPr>
        <p:grpSp>
          <p:nvGrpSpPr>
            <p:cNvPr id="22" name="Group 22"/>
            <p:cNvGrpSpPr/>
            <p:nvPr/>
          </p:nvGrpSpPr>
          <p:grpSpPr>
            <a:xfrm>
              <a:off x="0" y="0"/>
              <a:ext cx="3039489" cy="1588780"/>
              <a:chOff x="0" y="0"/>
              <a:chExt cx="620810" cy="324506"/>
            </a:xfrm>
          </p:grpSpPr>
          <p:sp>
            <p:nvSpPr>
              <p:cNvPr id="23" name="Freeform 23"/>
              <p:cNvSpPr/>
              <p:nvPr/>
            </p:nvSpPr>
            <p:spPr>
              <a:xfrm>
                <a:off x="0" y="0"/>
                <a:ext cx="620810" cy="324506"/>
              </a:xfrm>
              <a:custGeom>
                <a:avLst/>
                <a:gdLst/>
                <a:ahLst/>
                <a:cxnLst/>
                <a:rect l="l" t="t" r="r" b="b"/>
                <a:pathLst>
                  <a:path w="620810" h="324506">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5" name="Group 25"/>
            <p:cNvGrpSpPr/>
            <p:nvPr/>
          </p:nvGrpSpPr>
          <p:grpSpPr>
            <a:xfrm>
              <a:off x="1234950" y="117213"/>
              <a:ext cx="1688828" cy="1354354"/>
              <a:chOff x="0" y="0"/>
              <a:chExt cx="344940" cy="276625"/>
            </a:xfrm>
          </p:grpSpPr>
          <p:sp>
            <p:nvSpPr>
              <p:cNvPr id="26" name="Freeform 26"/>
              <p:cNvSpPr/>
              <p:nvPr/>
            </p:nvSpPr>
            <p:spPr>
              <a:xfrm>
                <a:off x="0" y="0"/>
                <a:ext cx="344940" cy="276625"/>
              </a:xfrm>
              <a:custGeom>
                <a:avLst/>
                <a:gdLst/>
                <a:ahLst/>
                <a:cxnLst/>
                <a:rect l="l" t="t" r="r" b="b"/>
                <a:pathLst>
                  <a:path w="344940" h="276625">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a:solidFill>
                  <a:srgbClr val="FCF4E8"/>
                </a:solidFill>
              </a:ln>
            </p:spPr>
          </p:sp>
          <p:sp>
            <p:nvSpPr>
              <p:cNvPr id="27" name="TextBox 2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8" name="Group 28"/>
          <p:cNvGrpSpPr/>
          <p:nvPr/>
        </p:nvGrpSpPr>
        <p:grpSpPr>
          <a:xfrm>
            <a:off x="15164201" y="7763743"/>
            <a:ext cx="2279617" cy="1191585"/>
            <a:chOff x="0" y="0"/>
            <a:chExt cx="3039489" cy="1588780"/>
          </a:xfrm>
        </p:grpSpPr>
        <p:grpSp>
          <p:nvGrpSpPr>
            <p:cNvPr id="29" name="Group 29"/>
            <p:cNvGrpSpPr/>
            <p:nvPr/>
          </p:nvGrpSpPr>
          <p:grpSpPr>
            <a:xfrm>
              <a:off x="0" y="0"/>
              <a:ext cx="3039489" cy="1588780"/>
              <a:chOff x="0" y="0"/>
              <a:chExt cx="620810" cy="324506"/>
            </a:xfrm>
          </p:grpSpPr>
          <p:sp>
            <p:nvSpPr>
              <p:cNvPr id="30" name="Freeform 30"/>
              <p:cNvSpPr/>
              <p:nvPr/>
            </p:nvSpPr>
            <p:spPr>
              <a:xfrm>
                <a:off x="0" y="0"/>
                <a:ext cx="620810" cy="324506"/>
              </a:xfrm>
              <a:custGeom>
                <a:avLst/>
                <a:gdLst/>
                <a:ahLst/>
                <a:cxnLst/>
                <a:rect l="l" t="t" r="r" b="b"/>
                <a:pathLst>
                  <a:path w="620810" h="324506">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id="31" name="TextBox 3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2" name="Group 32"/>
            <p:cNvGrpSpPr/>
            <p:nvPr/>
          </p:nvGrpSpPr>
          <p:grpSpPr>
            <a:xfrm>
              <a:off x="1234950" y="117213"/>
              <a:ext cx="1688828" cy="1354354"/>
              <a:chOff x="0" y="0"/>
              <a:chExt cx="344940" cy="276625"/>
            </a:xfrm>
          </p:grpSpPr>
          <p:sp>
            <p:nvSpPr>
              <p:cNvPr id="33" name="Freeform 33"/>
              <p:cNvSpPr/>
              <p:nvPr/>
            </p:nvSpPr>
            <p:spPr>
              <a:xfrm>
                <a:off x="0" y="0"/>
                <a:ext cx="344940" cy="276625"/>
              </a:xfrm>
              <a:custGeom>
                <a:avLst/>
                <a:gdLst/>
                <a:ahLst/>
                <a:cxnLst/>
                <a:rect l="l" t="t" r="r" b="b"/>
                <a:pathLst>
                  <a:path w="344940" h="276625">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a:solidFill>
                  <a:srgbClr val="FCF4E8"/>
                </a:solidFill>
              </a:ln>
            </p:spPr>
          </p:sp>
          <p:sp>
            <p:nvSpPr>
              <p:cNvPr id="34" name="TextBox 3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sp>
        <p:nvSpPr>
          <p:cNvPr id="35" name="Freeform 35"/>
          <p:cNvSpPr/>
          <p:nvPr/>
        </p:nvSpPr>
        <p:spPr>
          <a:xfrm rot="5400000">
            <a:off x="14864340" y="4600870"/>
            <a:ext cx="7623658" cy="1261080"/>
          </a:xfrm>
          <a:custGeom>
            <a:avLst/>
            <a:gdLst/>
            <a:ahLst/>
            <a:cxnLst/>
            <a:rect l="l" t="t" r="r" b="b"/>
            <a:pathLst>
              <a:path w="7623658" h="1261080">
                <a:moveTo>
                  <a:pt x="0" y="0"/>
                </a:moveTo>
                <a:lnTo>
                  <a:pt x="7623658" y="0"/>
                </a:lnTo>
                <a:lnTo>
                  <a:pt x="7623658" y="1261080"/>
                </a:lnTo>
                <a:lnTo>
                  <a:pt x="0" y="1261080"/>
                </a:lnTo>
                <a:lnTo>
                  <a:pt x="0" y="0"/>
                </a:lnTo>
                <a:close/>
              </a:path>
            </a:pathLst>
          </a:custGeom>
          <a:blipFill>
            <a:blip r:embed="rId4"/>
            <a:stretch>
              <a:fillRect/>
            </a:stretch>
          </a:blipFill>
        </p:spPr>
      </p:sp>
      <p:grpSp>
        <p:nvGrpSpPr>
          <p:cNvPr id="36" name="Group 36"/>
          <p:cNvGrpSpPr/>
          <p:nvPr/>
        </p:nvGrpSpPr>
        <p:grpSpPr>
          <a:xfrm>
            <a:off x="661541" y="1470992"/>
            <a:ext cx="1232729" cy="7134324"/>
            <a:chOff x="0" y="0"/>
            <a:chExt cx="1643639" cy="9512432"/>
          </a:xfrm>
        </p:grpSpPr>
        <p:sp>
          <p:nvSpPr>
            <p:cNvPr id="37" name="TextBox 37"/>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38" name="TextBox 38"/>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39" name="TextBox 39"/>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0" name="TextBox 40"/>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1" name="TextBox 41"/>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2" name="TextBox 42"/>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3" name="TextBox 43"/>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4" name="TextBox 44"/>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5" name="TextBox 45"/>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46" name="Freeform 46"/>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5"/>
            <a:stretch>
              <a:fillRect/>
            </a:stretch>
          </a:blipFill>
        </p:spPr>
      </p:sp>
      <p:grpSp>
        <p:nvGrpSpPr>
          <p:cNvPr id="47" name="Group 47"/>
          <p:cNvGrpSpPr/>
          <p:nvPr/>
        </p:nvGrpSpPr>
        <p:grpSpPr>
          <a:xfrm>
            <a:off x="1028700" y="743240"/>
            <a:ext cx="15613811" cy="8800520"/>
            <a:chOff x="0" y="0"/>
            <a:chExt cx="4112279" cy="2317832"/>
          </a:xfrm>
        </p:grpSpPr>
        <p:sp>
          <p:nvSpPr>
            <p:cNvPr id="48" name="Freeform 48"/>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49" name="TextBox 49"/>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50" name="Group 50"/>
          <p:cNvGrpSpPr/>
          <p:nvPr/>
        </p:nvGrpSpPr>
        <p:grpSpPr>
          <a:xfrm>
            <a:off x="1337094" y="1028700"/>
            <a:ext cx="14956138" cy="8229600"/>
            <a:chOff x="0" y="0"/>
            <a:chExt cx="3939065" cy="2167467"/>
          </a:xfrm>
        </p:grpSpPr>
        <p:sp>
          <p:nvSpPr>
            <p:cNvPr id="51" name="Freeform 51"/>
            <p:cNvSpPr/>
            <p:nvPr/>
          </p:nvSpPr>
          <p:spPr>
            <a:xfrm>
              <a:off x="0" y="0"/>
              <a:ext cx="3939065" cy="2167467"/>
            </a:xfrm>
            <a:custGeom>
              <a:avLst/>
              <a:gdLst/>
              <a:ahLst/>
              <a:cxnLst/>
              <a:rect l="l" t="t" r="r" b="b"/>
              <a:pathLst>
                <a:path w="3939065" h="2167467">
                  <a:moveTo>
                    <a:pt x="10353" y="0"/>
                  </a:moveTo>
                  <a:lnTo>
                    <a:pt x="3928713" y="0"/>
                  </a:lnTo>
                  <a:cubicBezTo>
                    <a:pt x="3931458" y="0"/>
                    <a:pt x="3934092" y="1091"/>
                    <a:pt x="3936033" y="3032"/>
                  </a:cubicBezTo>
                  <a:cubicBezTo>
                    <a:pt x="3937975" y="4974"/>
                    <a:pt x="3939065" y="7607"/>
                    <a:pt x="3939065" y="10353"/>
                  </a:cubicBezTo>
                  <a:lnTo>
                    <a:pt x="3939065" y="2157114"/>
                  </a:lnTo>
                  <a:cubicBezTo>
                    <a:pt x="3939065" y="2159860"/>
                    <a:pt x="3937975" y="2162493"/>
                    <a:pt x="3936033" y="2164435"/>
                  </a:cubicBezTo>
                  <a:cubicBezTo>
                    <a:pt x="3934092" y="2166376"/>
                    <a:pt x="3931458" y="2167467"/>
                    <a:pt x="3928713" y="2167467"/>
                  </a:cubicBezTo>
                  <a:lnTo>
                    <a:pt x="10353" y="2167467"/>
                  </a:lnTo>
                  <a:cubicBezTo>
                    <a:pt x="7607" y="2167467"/>
                    <a:pt x="4974" y="2166376"/>
                    <a:pt x="3032" y="2164435"/>
                  </a:cubicBezTo>
                  <a:cubicBezTo>
                    <a:pt x="1091" y="2162493"/>
                    <a:pt x="0" y="2159860"/>
                    <a:pt x="0" y="2157114"/>
                  </a:cubicBezTo>
                  <a:lnTo>
                    <a:pt x="0" y="10353"/>
                  </a:lnTo>
                  <a:cubicBezTo>
                    <a:pt x="0" y="7607"/>
                    <a:pt x="1091" y="4974"/>
                    <a:pt x="3032" y="3032"/>
                  </a:cubicBezTo>
                  <a:cubicBezTo>
                    <a:pt x="4974" y="1091"/>
                    <a:pt x="7607" y="0"/>
                    <a:pt x="10353" y="0"/>
                  </a:cubicBezTo>
                  <a:close/>
                </a:path>
              </a:pathLst>
            </a:custGeom>
            <a:solidFill>
              <a:srgbClr val="000000">
                <a:alpha val="0"/>
              </a:srgbClr>
            </a:solidFill>
            <a:ln w="47625">
              <a:solidFill>
                <a:srgbClr val="9FC2B6"/>
              </a:solidFill>
            </a:ln>
          </p:spPr>
        </p:sp>
        <p:sp>
          <p:nvSpPr>
            <p:cNvPr id="52" name="TextBox 52"/>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53" name="Group 53"/>
          <p:cNvGrpSpPr/>
          <p:nvPr/>
        </p:nvGrpSpPr>
        <p:grpSpPr>
          <a:xfrm>
            <a:off x="1540290" y="1622751"/>
            <a:ext cx="263115" cy="263115"/>
            <a:chOff x="0" y="0"/>
            <a:chExt cx="812800" cy="812800"/>
          </a:xfrm>
        </p:grpSpPr>
        <p:sp>
          <p:nvSpPr>
            <p:cNvPr id="54" name="Freeform 5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55" name="TextBox 5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56" name="Group 56"/>
          <p:cNvGrpSpPr/>
          <p:nvPr/>
        </p:nvGrpSpPr>
        <p:grpSpPr>
          <a:xfrm>
            <a:off x="1540290" y="2470372"/>
            <a:ext cx="263115" cy="263115"/>
            <a:chOff x="0" y="0"/>
            <a:chExt cx="812800" cy="812800"/>
          </a:xfrm>
        </p:grpSpPr>
        <p:sp>
          <p:nvSpPr>
            <p:cNvPr id="57" name="Freeform 5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58" name="TextBox 5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59" name="Group 59"/>
          <p:cNvGrpSpPr/>
          <p:nvPr/>
        </p:nvGrpSpPr>
        <p:grpSpPr>
          <a:xfrm>
            <a:off x="1540290" y="3317993"/>
            <a:ext cx="263115" cy="263115"/>
            <a:chOff x="0" y="0"/>
            <a:chExt cx="812800" cy="812800"/>
          </a:xfrm>
        </p:grpSpPr>
        <p:sp>
          <p:nvSpPr>
            <p:cNvPr id="60" name="Freeform 6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1" name="TextBox 6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2" name="Group 62"/>
          <p:cNvGrpSpPr/>
          <p:nvPr/>
        </p:nvGrpSpPr>
        <p:grpSpPr>
          <a:xfrm>
            <a:off x="1540290" y="4165614"/>
            <a:ext cx="263115" cy="263115"/>
            <a:chOff x="0" y="0"/>
            <a:chExt cx="812800" cy="812800"/>
          </a:xfrm>
        </p:grpSpPr>
        <p:sp>
          <p:nvSpPr>
            <p:cNvPr id="63" name="Freeform 6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4" name="TextBox 6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5" name="Group 65"/>
          <p:cNvGrpSpPr/>
          <p:nvPr/>
        </p:nvGrpSpPr>
        <p:grpSpPr>
          <a:xfrm>
            <a:off x="1540290" y="5013235"/>
            <a:ext cx="263115" cy="263115"/>
            <a:chOff x="0" y="0"/>
            <a:chExt cx="812800" cy="812800"/>
          </a:xfrm>
        </p:grpSpPr>
        <p:sp>
          <p:nvSpPr>
            <p:cNvPr id="66" name="Freeform 6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7" name="TextBox 6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8" name="Group 68"/>
          <p:cNvGrpSpPr/>
          <p:nvPr/>
        </p:nvGrpSpPr>
        <p:grpSpPr>
          <a:xfrm>
            <a:off x="1540290" y="5860856"/>
            <a:ext cx="263115" cy="263115"/>
            <a:chOff x="0" y="0"/>
            <a:chExt cx="812800" cy="812800"/>
          </a:xfrm>
        </p:grpSpPr>
        <p:sp>
          <p:nvSpPr>
            <p:cNvPr id="69" name="Freeform 69"/>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0" name="TextBox 70"/>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1" name="Group 71"/>
          <p:cNvGrpSpPr/>
          <p:nvPr/>
        </p:nvGrpSpPr>
        <p:grpSpPr>
          <a:xfrm>
            <a:off x="1540290" y="6708477"/>
            <a:ext cx="263115" cy="263115"/>
            <a:chOff x="0" y="0"/>
            <a:chExt cx="812800" cy="812800"/>
          </a:xfrm>
        </p:grpSpPr>
        <p:sp>
          <p:nvSpPr>
            <p:cNvPr id="72" name="Freeform 7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3" name="TextBox 73"/>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4" name="Group 74"/>
          <p:cNvGrpSpPr/>
          <p:nvPr/>
        </p:nvGrpSpPr>
        <p:grpSpPr>
          <a:xfrm>
            <a:off x="1540290" y="7556097"/>
            <a:ext cx="263115" cy="263115"/>
            <a:chOff x="0" y="0"/>
            <a:chExt cx="812800" cy="812800"/>
          </a:xfrm>
        </p:grpSpPr>
        <p:sp>
          <p:nvSpPr>
            <p:cNvPr id="75" name="Freeform 7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6" name="TextBox 7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7" name="Group 77"/>
          <p:cNvGrpSpPr/>
          <p:nvPr/>
        </p:nvGrpSpPr>
        <p:grpSpPr>
          <a:xfrm>
            <a:off x="1540290" y="8403718"/>
            <a:ext cx="263115" cy="263115"/>
            <a:chOff x="0" y="0"/>
            <a:chExt cx="812800" cy="812800"/>
          </a:xfrm>
        </p:grpSpPr>
        <p:sp>
          <p:nvSpPr>
            <p:cNvPr id="78" name="Freeform 7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9" name="TextBox 7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0" name="Group 80"/>
          <p:cNvGrpSpPr/>
          <p:nvPr/>
        </p:nvGrpSpPr>
        <p:grpSpPr>
          <a:xfrm>
            <a:off x="2493695" y="3592680"/>
            <a:ext cx="6795871" cy="4847767"/>
            <a:chOff x="0" y="-57150"/>
            <a:chExt cx="1789859" cy="1276778"/>
          </a:xfrm>
        </p:grpSpPr>
        <p:sp>
          <p:nvSpPr>
            <p:cNvPr id="81" name="Freeform 81"/>
            <p:cNvSpPr/>
            <p:nvPr/>
          </p:nvSpPr>
          <p:spPr>
            <a:xfrm>
              <a:off x="0" y="0"/>
              <a:ext cx="1789859" cy="1219628"/>
            </a:xfrm>
            <a:custGeom>
              <a:avLst/>
              <a:gdLst/>
              <a:ahLst/>
              <a:cxnLst/>
              <a:rect l="l" t="t" r="r" b="b"/>
              <a:pathLst>
                <a:path w="1789859" h="1219628">
                  <a:moveTo>
                    <a:pt x="68353" y="0"/>
                  </a:moveTo>
                  <a:lnTo>
                    <a:pt x="1721506" y="0"/>
                  </a:lnTo>
                  <a:cubicBezTo>
                    <a:pt x="1739635" y="0"/>
                    <a:pt x="1757020" y="7201"/>
                    <a:pt x="1769839" y="20020"/>
                  </a:cubicBezTo>
                  <a:cubicBezTo>
                    <a:pt x="1782657" y="32839"/>
                    <a:pt x="1789859" y="50224"/>
                    <a:pt x="1789859" y="68353"/>
                  </a:cubicBezTo>
                  <a:lnTo>
                    <a:pt x="1789859" y="1151275"/>
                  </a:lnTo>
                  <a:cubicBezTo>
                    <a:pt x="1789859" y="1189026"/>
                    <a:pt x="1759257" y="1219628"/>
                    <a:pt x="1721506" y="1219628"/>
                  </a:cubicBezTo>
                  <a:lnTo>
                    <a:pt x="68353" y="1219628"/>
                  </a:lnTo>
                  <a:cubicBezTo>
                    <a:pt x="30602" y="1219628"/>
                    <a:pt x="0" y="1189026"/>
                    <a:pt x="0" y="1151275"/>
                  </a:cubicBezTo>
                  <a:lnTo>
                    <a:pt x="0" y="68353"/>
                  </a:lnTo>
                  <a:cubicBezTo>
                    <a:pt x="0" y="30602"/>
                    <a:pt x="30602" y="0"/>
                    <a:pt x="68353" y="0"/>
                  </a:cubicBezTo>
                  <a:close/>
                </a:path>
              </a:pathLst>
            </a:custGeom>
            <a:solidFill>
              <a:srgbClr val="000000">
                <a:alpha val="0"/>
              </a:srgbClr>
            </a:solidFill>
            <a:ln w="28575">
              <a:solidFill>
                <a:srgbClr val="E76262"/>
              </a:solidFill>
            </a:ln>
          </p:spPr>
        </p:sp>
        <p:sp>
          <p:nvSpPr>
            <p:cNvPr id="82" name="TextBox 82"/>
            <p:cNvSpPr txBox="1"/>
            <p:nvPr/>
          </p:nvSpPr>
          <p:spPr>
            <a:xfrm>
              <a:off x="0" y="-57150"/>
              <a:ext cx="1789859" cy="1226344"/>
            </a:xfrm>
            <a:prstGeom prst="rect">
              <a:avLst/>
            </a:prstGeom>
          </p:spPr>
          <p:txBody>
            <a:bodyPr lIns="50800" tIns="50800" rIns="50800" bIns="50800" rtlCol="0" anchor="ctr"/>
            <a:lstStyle/>
            <a:p>
              <a:pPr algn="ctr">
                <a:lnSpc>
                  <a:spcPts val="3919"/>
                </a:lnSpc>
              </a:pPr>
              <a:r>
                <a:rPr lang="en-US" sz="2799" dirty="0" err="1">
                  <a:solidFill>
                    <a:srgbClr val="503D36"/>
                  </a:solidFill>
                  <a:latin typeface="Sniglet"/>
                </a:rPr>
                <a:t>Соціальні</a:t>
              </a:r>
              <a:r>
                <a:rPr lang="en-US" sz="2799" dirty="0">
                  <a:solidFill>
                    <a:srgbClr val="503D36"/>
                  </a:solidFill>
                  <a:latin typeface="Sniglet"/>
                </a:rPr>
                <a:t> </a:t>
              </a:r>
              <a:r>
                <a:rPr lang="en-US" sz="2799" dirty="0" err="1">
                  <a:solidFill>
                    <a:srgbClr val="503D36"/>
                  </a:solidFill>
                  <a:latin typeface="Sniglet"/>
                </a:rPr>
                <a:t>активності</a:t>
              </a:r>
              <a:r>
                <a:rPr lang="en-US" sz="2799" dirty="0">
                  <a:solidFill>
                    <a:srgbClr val="503D36"/>
                  </a:solidFill>
                  <a:latin typeface="Sniglet"/>
                </a:rPr>
                <a:t> — </a:t>
              </a:r>
              <a:r>
                <a:rPr lang="en-US" sz="2799" dirty="0" err="1">
                  <a:solidFill>
                    <a:srgbClr val="503D36"/>
                  </a:solidFill>
                  <a:latin typeface="Sniglet"/>
                </a:rPr>
                <a:t>дуже</a:t>
              </a:r>
              <a:r>
                <a:rPr lang="en-US" sz="2799" dirty="0">
                  <a:solidFill>
                    <a:srgbClr val="503D36"/>
                  </a:solidFill>
                  <a:latin typeface="Sniglet"/>
                </a:rPr>
                <a:t> </a:t>
              </a:r>
              <a:r>
                <a:rPr lang="en-US" sz="2799" dirty="0" err="1">
                  <a:solidFill>
                    <a:srgbClr val="503D36"/>
                  </a:solidFill>
                  <a:latin typeface="Sniglet"/>
                </a:rPr>
                <a:t>ресурсна</a:t>
              </a:r>
              <a:r>
                <a:rPr lang="en-US" sz="2799" dirty="0">
                  <a:solidFill>
                    <a:srgbClr val="503D36"/>
                  </a:solidFill>
                  <a:latin typeface="Sniglet"/>
                </a:rPr>
                <a:t> </a:t>
              </a:r>
              <a:r>
                <a:rPr lang="en-US" sz="2799" dirty="0" err="1">
                  <a:solidFill>
                    <a:srgbClr val="503D36"/>
                  </a:solidFill>
                  <a:latin typeface="Sniglet"/>
                </a:rPr>
                <a:t>діяльність</a:t>
              </a:r>
              <a:r>
                <a:rPr lang="en-US" sz="2799" dirty="0">
                  <a:solidFill>
                    <a:srgbClr val="503D36"/>
                  </a:solidFill>
                  <a:latin typeface="Sniglet"/>
                </a:rPr>
                <a:t>, </a:t>
              </a:r>
              <a:r>
                <a:rPr lang="en-US" sz="2799" dirty="0" err="1">
                  <a:solidFill>
                    <a:srgbClr val="503D36"/>
                  </a:solidFill>
                  <a:latin typeface="Sniglet"/>
                </a:rPr>
                <a:t>що</a:t>
              </a:r>
              <a:r>
                <a:rPr lang="en-US" sz="2799" dirty="0">
                  <a:solidFill>
                    <a:srgbClr val="503D36"/>
                  </a:solidFill>
                  <a:latin typeface="Sniglet"/>
                </a:rPr>
                <a:t> </a:t>
              </a:r>
              <a:r>
                <a:rPr lang="en-US" sz="2799" dirty="0" err="1">
                  <a:solidFill>
                    <a:srgbClr val="503D36"/>
                  </a:solidFill>
                  <a:latin typeface="Sniglet"/>
                </a:rPr>
                <a:t>дає</a:t>
              </a:r>
              <a:r>
                <a:rPr lang="en-US" sz="2799" dirty="0">
                  <a:solidFill>
                    <a:srgbClr val="503D36"/>
                  </a:solidFill>
                  <a:latin typeface="Sniglet"/>
                </a:rPr>
                <a:t> </a:t>
              </a:r>
              <a:r>
                <a:rPr lang="en-US" sz="2799" dirty="0" err="1">
                  <a:solidFill>
                    <a:srgbClr val="503D36"/>
                  </a:solidFill>
                  <a:latin typeface="Sniglet"/>
                </a:rPr>
                <a:t>великий</a:t>
              </a:r>
              <a:r>
                <a:rPr lang="en-US" sz="2799" dirty="0">
                  <a:solidFill>
                    <a:srgbClr val="503D36"/>
                  </a:solidFill>
                  <a:latin typeface="Sniglet"/>
                </a:rPr>
                <a:t> </a:t>
              </a:r>
              <a:r>
                <a:rPr lang="en-US" sz="2799" dirty="0" err="1">
                  <a:solidFill>
                    <a:srgbClr val="503D36"/>
                  </a:solidFill>
                  <a:latin typeface="Sniglet"/>
                </a:rPr>
                <a:t>фідбек</a:t>
              </a:r>
              <a:r>
                <a:rPr lang="en-US" sz="2799" dirty="0">
                  <a:solidFill>
                    <a:srgbClr val="503D36"/>
                  </a:solidFill>
                  <a:latin typeface="Sniglet"/>
                </a:rPr>
                <a:t> у </a:t>
              </a:r>
              <a:r>
                <a:rPr lang="en-US" sz="2799" dirty="0" err="1">
                  <a:solidFill>
                    <a:srgbClr val="503D36"/>
                  </a:solidFill>
                  <a:latin typeface="Sniglet"/>
                </a:rPr>
                <a:t>емоційному</a:t>
              </a:r>
              <a:r>
                <a:rPr lang="en-US" sz="2799" dirty="0">
                  <a:solidFill>
                    <a:srgbClr val="503D36"/>
                  </a:solidFill>
                  <a:latin typeface="Sniglet"/>
                </a:rPr>
                <a:t> </a:t>
              </a:r>
              <a:r>
                <a:rPr lang="en-US" sz="2799" dirty="0" err="1">
                  <a:solidFill>
                    <a:srgbClr val="503D36"/>
                  </a:solidFill>
                  <a:latin typeface="Sniglet"/>
                </a:rPr>
                <a:t>плані</a:t>
              </a:r>
              <a:r>
                <a:rPr lang="en-US" sz="2799" dirty="0">
                  <a:solidFill>
                    <a:srgbClr val="503D36"/>
                  </a:solidFill>
                  <a:latin typeface="Sniglet"/>
                </a:rPr>
                <a:t>.</a:t>
              </a:r>
            </a:p>
            <a:p>
              <a:pPr algn="ctr">
                <a:lnSpc>
                  <a:spcPts val="3919"/>
                </a:lnSpc>
              </a:pPr>
              <a:r>
                <a:rPr lang="en-US" sz="2799" dirty="0">
                  <a:solidFill>
                    <a:srgbClr val="503D36"/>
                  </a:solidFill>
                  <a:latin typeface="Sniglet"/>
                </a:rPr>
                <a:t> </a:t>
              </a:r>
              <a:r>
                <a:rPr lang="en-US" sz="2799" dirty="0" err="1">
                  <a:solidFill>
                    <a:srgbClr val="503D36"/>
                  </a:solidFill>
                  <a:latin typeface="Sniglet"/>
                </a:rPr>
                <a:t>Вчитель</a:t>
              </a:r>
              <a:r>
                <a:rPr lang="en-US" sz="2799" dirty="0">
                  <a:solidFill>
                    <a:srgbClr val="503D36"/>
                  </a:solidFill>
                  <a:latin typeface="Sniglet"/>
                </a:rPr>
                <a:t> — </a:t>
              </a:r>
              <a:r>
                <a:rPr lang="en-US" sz="2799" dirty="0" err="1">
                  <a:solidFill>
                    <a:srgbClr val="503D36"/>
                  </a:solidFill>
                  <a:latin typeface="Sniglet"/>
                </a:rPr>
                <a:t>це</a:t>
              </a:r>
              <a:r>
                <a:rPr lang="en-US" sz="2799" dirty="0">
                  <a:solidFill>
                    <a:srgbClr val="503D36"/>
                  </a:solidFill>
                  <a:latin typeface="Sniglet"/>
                </a:rPr>
                <a:t> </a:t>
              </a:r>
              <a:r>
                <a:rPr lang="en-US" sz="2799" dirty="0" err="1">
                  <a:solidFill>
                    <a:srgbClr val="503D36"/>
                  </a:solidFill>
                  <a:latin typeface="Sniglet"/>
                </a:rPr>
                <a:t>людина</a:t>
              </a:r>
              <a:r>
                <a:rPr lang="en-US" sz="2799" dirty="0">
                  <a:solidFill>
                    <a:srgbClr val="503D36"/>
                  </a:solidFill>
                  <a:latin typeface="Sniglet"/>
                </a:rPr>
                <a:t>, </a:t>
              </a:r>
              <a:r>
                <a:rPr lang="en-US" sz="2799" dirty="0" err="1">
                  <a:solidFill>
                    <a:srgbClr val="503D36"/>
                  </a:solidFill>
                  <a:latin typeface="Sniglet"/>
                </a:rPr>
                <a:t>яка</a:t>
              </a:r>
              <a:r>
                <a:rPr lang="en-US" sz="2799" dirty="0">
                  <a:solidFill>
                    <a:srgbClr val="503D36"/>
                  </a:solidFill>
                  <a:latin typeface="Sniglet"/>
                </a:rPr>
                <a:t> </a:t>
              </a:r>
              <a:r>
                <a:rPr lang="en-US" sz="2799" dirty="0" err="1">
                  <a:solidFill>
                    <a:srgbClr val="503D36"/>
                  </a:solidFill>
                  <a:latin typeface="Sniglet"/>
                </a:rPr>
                <a:t>подає</a:t>
              </a:r>
              <a:r>
                <a:rPr lang="en-US" sz="2799" dirty="0">
                  <a:solidFill>
                    <a:srgbClr val="503D36"/>
                  </a:solidFill>
                  <a:latin typeface="Sniglet"/>
                </a:rPr>
                <a:t> </a:t>
              </a:r>
              <a:r>
                <a:rPr lang="en-US" sz="2799" dirty="0" err="1">
                  <a:solidFill>
                    <a:srgbClr val="503D36"/>
                  </a:solidFill>
                  <a:latin typeface="Sniglet"/>
                </a:rPr>
                <a:t>приклад</a:t>
              </a:r>
              <a:r>
                <a:rPr lang="en-US" sz="2799" dirty="0">
                  <a:solidFill>
                    <a:srgbClr val="503D36"/>
                  </a:solidFill>
                  <a:latin typeface="Sniglet"/>
                </a:rPr>
                <a:t> і </a:t>
              </a:r>
              <a:r>
                <a:rPr lang="en-US" sz="2799" dirty="0" err="1">
                  <a:solidFill>
                    <a:srgbClr val="503D36"/>
                  </a:solidFill>
                  <a:latin typeface="Sniglet"/>
                </a:rPr>
                <a:t>створює</a:t>
              </a:r>
              <a:r>
                <a:rPr lang="en-US" sz="2799" dirty="0">
                  <a:solidFill>
                    <a:srgbClr val="503D36"/>
                  </a:solidFill>
                  <a:latin typeface="Sniglet"/>
                </a:rPr>
                <a:t> </a:t>
              </a:r>
              <a:r>
                <a:rPr lang="en-US" sz="2799" dirty="0" err="1">
                  <a:solidFill>
                    <a:srgbClr val="503D36"/>
                  </a:solidFill>
                  <a:latin typeface="Sniglet"/>
                </a:rPr>
                <a:t>майбутнє</a:t>
              </a:r>
              <a:r>
                <a:rPr lang="en-US" sz="2799" dirty="0">
                  <a:solidFill>
                    <a:srgbClr val="503D36"/>
                  </a:solidFill>
                  <a:latin typeface="Sniglet"/>
                </a:rPr>
                <a:t>. </a:t>
              </a:r>
              <a:r>
                <a:rPr lang="en-US" sz="2799" dirty="0" err="1">
                  <a:solidFill>
                    <a:srgbClr val="503D36"/>
                  </a:solidFill>
                  <a:latin typeface="Sniglet"/>
                </a:rPr>
                <a:t>Ми</a:t>
              </a:r>
              <a:r>
                <a:rPr lang="en-US" sz="2799" dirty="0">
                  <a:solidFill>
                    <a:srgbClr val="503D36"/>
                  </a:solidFill>
                  <a:latin typeface="Sniglet"/>
                </a:rPr>
                <a:t> </a:t>
              </a:r>
              <a:r>
                <a:rPr lang="en-US" sz="2799" dirty="0" err="1">
                  <a:solidFill>
                    <a:srgbClr val="503D36"/>
                  </a:solidFill>
                  <a:latin typeface="Sniglet"/>
                </a:rPr>
                <a:t>допомагаємо</a:t>
              </a:r>
              <a:r>
                <a:rPr lang="en-US" sz="2799" dirty="0">
                  <a:solidFill>
                    <a:srgbClr val="503D36"/>
                  </a:solidFill>
                  <a:latin typeface="Sniglet"/>
                </a:rPr>
                <a:t> </a:t>
              </a:r>
              <a:r>
                <a:rPr lang="en-US" sz="2799" dirty="0" err="1">
                  <a:solidFill>
                    <a:srgbClr val="503D36"/>
                  </a:solidFill>
                  <a:latin typeface="Sniglet"/>
                </a:rPr>
                <a:t>дітям</a:t>
              </a:r>
              <a:r>
                <a:rPr lang="en-US" sz="2799" dirty="0">
                  <a:solidFill>
                    <a:srgbClr val="503D36"/>
                  </a:solidFill>
                  <a:latin typeface="Sniglet"/>
                </a:rPr>
                <a:t> </a:t>
              </a:r>
              <a:r>
                <a:rPr lang="en-US" sz="2799" dirty="0" err="1">
                  <a:solidFill>
                    <a:srgbClr val="503D36"/>
                  </a:solidFill>
                  <a:latin typeface="Sniglet"/>
                </a:rPr>
                <a:t>стати</a:t>
              </a:r>
              <a:r>
                <a:rPr lang="en-US" sz="2799" dirty="0">
                  <a:solidFill>
                    <a:srgbClr val="503D36"/>
                  </a:solidFill>
                  <a:latin typeface="Sniglet"/>
                </a:rPr>
                <a:t> </a:t>
              </a:r>
              <a:r>
                <a:rPr lang="en-US" sz="2799" dirty="0" err="1">
                  <a:solidFill>
                    <a:srgbClr val="503D36"/>
                  </a:solidFill>
                  <a:latin typeface="Sniglet"/>
                </a:rPr>
                <a:t>собою</a:t>
              </a:r>
              <a:r>
                <a:rPr lang="en-US" sz="2799" dirty="0">
                  <a:solidFill>
                    <a:srgbClr val="503D36"/>
                  </a:solidFill>
                  <a:latin typeface="Sniglet"/>
                </a:rPr>
                <a:t>, </a:t>
              </a:r>
              <a:r>
                <a:rPr lang="en-US" sz="2799" dirty="0" err="1">
                  <a:solidFill>
                    <a:srgbClr val="503D36"/>
                  </a:solidFill>
                  <a:latin typeface="Sniglet"/>
                </a:rPr>
                <a:t>знайти</a:t>
              </a:r>
              <a:r>
                <a:rPr lang="en-US" sz="2799" dirty="0">
                  <a:solidFill>
                    <a:srgbClr val="503D36"/>
                  </a:solidFill>
                  <a:latin typeface="Sniglet"/>
                </a:rPr>
                <a:t> </a:t>
              </a:r>
              <a:r>
                <a:rPr lang="en-US" sz="2799" dirty="0" err="1">
                  <a:solidFill>
                    <a:srgbClr val="503D36"/>
                  </a:solidFill>
                  <a:latin typeface="Sniglet"/>
                </a:rPr>
                <a:t>своє</a:t>
              </a:r>
              <a:r>
                <a:rPr lang="en-US" sz="2799" dirty="0">
                  <a:solidFill>
                    <a:srgbClr val="503D36"/>
                  </a:solidFill>
                  <a:latin typeface="Sniglet"/>
                </a:rPr>
                <a:t> </a:t>
              </a:r>
              <a:r>
                <a:rPr lang="en-US" sz="2799" dirty="0" err="1">
                  <a:solidFill>
                    <a:srgbClr val="503D36"/>
                  </a:solidFill>
                  <a:latin typeface="Sniglet"/>
                </a:rPr>
                <a:t>призначення</a:t>
              </a:r>
              <a:r>
                <a:rPr lang="en-US" sz="2799" dirty="0">
                  <a:solidFill>
                    <a:srgbClr val="503D36"/>
                  </a:solidFill>
                  <a:latin typeface="Sniglet"/>
                </a:rPr>
                <a:t> і </a:t>
              </a:r>
              <a:r>
                <a:rPr lang="en-US" sz="2799" dirty="0" err="1">
                  <a:solidFill>
                    <a:srgbClr val="503D36"/>
                  </a:solidFill>
                  <a:latin typeface="Sniglet"/>
                </a:rPr>
                <a:t>показати</a:t>
              </a:r>
              <a:r>
                <a:rPr lang="en-US" sz="2799" dirty="0">
                  <a:solidFill>
                    <a:srgbClr val="503D36"/>
                  </a:solidFill>
                  <a:latin typeface="Sniglet"/>
                </a:rPr>
                <a:t> </a:t>
              </a:r>
              <a:r>
                <a:rPr lang="en-US" sz="2799" dirty="0" err="1">
                  <a:solidFill>
                    <a:srgbClr val="503D36"/>
                  </a:solidFill>
                  <a:latin typeface="Sniglet"/>
                </a:rPr>
                <a:t>приклад</a:t>
              </a:r>
              <a:r>
                <a:rPr lang="en-US" sz="2799" dirty="0">
                  <a:solidFill>
                    <a:srgbClr val="503D36"/>
                  </a:solidFill>
                  <a:latin typeface="Sniglet"/>
                </a:rPr>
                <a:t> </a:t>
              </a:r>
              <a:r>
                <a:rPr lang="en-US" sz="2799" dirty="0" err="1">
                  <a:solidFill>
                    <a:srgbClr val="503D36"/>
                  </a:solidFill>
                  <a:latin typeface="Sniglet"/>
                </a:rPr>
                <a:t>руху</a:t>
              </a:r>
              <a:r>
                <a:rPr lang="en-US" sz="2799" dirty="0">
                  <a:solidFill>
                    <a:srgbClr val="503D36"/>
                  </a:solidFill>
                  <a:latin typeface="Sniglet"/>
                </a:rPr>
                <a:t> </a:t>
              </a:r>
              <a:r>
                <a:rPr lang="en-US" sz="2799" dirty="0" err="1">
                  <a:solidFill>
                    <a:srgbClr val="503D36"/>
                  </a:solidFill>
                  <a:latin typeface="Sniglet"/>
                </a:rPr>
                <a:t>вгору</a:t>
              </a:r>
              <a:r>
                <a:rPr lang="en-US" sz="2799" dirty="0">
                  <a:solidFill>
                    <a:srgbClr val="503D36"/>
                  </a:solidFill>
                  <a:latin typeface="Sniglet"/>
                </a:rPr>
                <a:t>.</a:t>
              </a:r>
            </a:p>
          </p:txBody>
        </p:sp>
      </p:grpSp>
      <p:sp>
        <p:nvSpPr>
          <p:cNvPr id="83" name="Freeform 83"/>
          <p:cNvSpPr/>
          <p:nvPr/>
        </p:nvSpPr>
        <p:spPr>
          <a:xfrm>
            <a:off x="9481624" y="4076695"/>
            <a:ext cx="5992639" cy="4082485"/>
          </a:xfrm>
          <a:custGeom>
            <a:avLst/>
            <a:gdLst/>
            <a:ahLst/>
            <a:cxnLst/>
            <a:rect l="l" t="t" r="r" b="b"/>
            <a:pathLst>
              <a:path w="5992639" h="4082485">
                <a:moveTo>
                  <a:pt x="0" y="0"/>
                </a:moveTo>
                <a:lnTo>
                  <a:pt x="5992639" y="0"/>
                </a:lnTo>
                <a:lnTo>
                  <a:pt x="5992639" y="4082486"/>
                </a:lnTo>
                <a:lnTo>
                  <a:pt x="0" y="4082486"/>
                </a:lnTo>
                <a:lnTo>
                  <a:pt x="0" y="0"/>
                </a:lnTo>
                <a:close/>
              </a:path>
            </a:pathLst>
          </a:custGeom>
          <a:blipFill>
            <a:blip r:embed="rId6">
              <a:extLst>
                <a:ext uri="{96DAC541-7B7A-43D3-8B79-37D633B846F1}">
                  <asvg:svgBlip xmlns="" xmlns:asvg="http://schemas.microsoft.com/office/drawing/2016/SVG/main" r:embed="rId7"/>
                </a:ext>
              </a:extLst>
            </a:blip>
            <a:stretch>
              <a:fillRect/>
            </a:stretch>
          </a:blipFill>
        </p:spPr>
      </p:sp>
      <p:grpSp>
        <p:nvGrpSpPr>
          <p:cNvPr id="84" name="Group 84"/>
          <p:cNvGrpSpPr/>
          <p:nvPr/>
        </p:nvGrpSpPr>
        <p:grpSpPr>
          <a:xfrm>
            <a:off x="15385013" y="5191335"/>
            <a:ext cx="2279617" cy="1191585"/>
            <a:chOff x="0" y="0"/>
            <a:chExt cx="620810" cy="324506"/>
          </a:xfrm>
        </p:grpSpPr>
        <p:sp>
          <p:nvSpPr>
            <p:cNvPr id="85" name="Freeform 85"/>
            <p:cNvSpPr/>
            <p:nvPr/>
          </p:nvSpPr>
          <p:spPr>
            <a:xfrm>
              <a:off x="0" y="0"/>
              <a:ext cx="620810" cy="324506"/>
            </a:xfrm>
            <a:custGeom>
              <a:avLst/>
              <a:gdLst/>
              <a:ahLst/>
              <a:cxnLst/>
              <a:rect l="l" t="t" r="r" b="b"/>
              <a:pathLst>
                <a:path w="620810" h="324506">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6262"/>
            </a:solidFill>
          </p:spPr>
        </p:sp>
        <p:sp>
          <p:nvSpPr>
            <p:cNvPr id="86" name="TextBox 86"/>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87" name="Group 87"/>
          <p:cNvGrpSpPr/>
          <p:nvPr/>
        </p:nvGrpSpPr>
        <p:grpSpPr>
          <a:xfrm>
            <a:off x="15666322" y="5069390"/>
            <a:ext cx="1911524" cy="1407939"/>
            <a:chOff x="0" y="-57150"/>
            <a:chExt cx="520567" cy="383426"/>
          </a:xfrm>
        </p:grpSpPr>
        <p:sp>
          <p:nvSpPr>
            <p:cNvPr id="88" name="Freeform 88"/>
            <p:cNvSpPr/>
            <p:nvPr/>
          </p:nvSpPr>
          <p:spPr>
            <a:xfrm>
              <a:off x="0" y="0"/>
              <a:ext cx="520567" cy="276625"/>
            </a:xfrm>
            <a:custGeom>
              <a:avLst/>
              <a:gdLst/>
              <a:ahLst/>
              <a:cxnLst/>
              <a:rect l="l" t="t" r="r" b="b"/>
              <a:pathLst>
                <a:path w="520567" h="276625">
                  <a:moveTo>
                    <a:pt x="81003" y="0"/>
                  </a:moveTo>
                  <a:lnTo>
                    <a:pt x="439565" y="0"/>
                  </a:lnTo>
                  <a:cubicBezTo>
                    <a:pt x="484301" y="0"/>
                    <a:pt x="520567" y="36266"/>
                    <a:pt x="520567" y="81003"/>
                  </a:cubicBezTo>
                  <a:lnTo>
                    <a:pt x="520567" y="195622"/>
                  </a:lnTo>
                  <a:cubicBezTo>
                    <a:pt x="520567" y="240358"/>
                    <a:pt x="484301" y="276625"/>
                    <a:pt x="439565" y="276625"/>
                  </a:cubicBezTo>
                  <a:lnTo>
                    <a:pt x="81003" y="276625"/>
                  </a:lnTo>
                  <a:cubicBezTo>
                    <a:pt x="36266" y="276625"/>
                    <a:pt x="0" y="240358"/>
                    <a:pt x="0" y="195622"/>
                  </a:cubicBezTo>
                  <a:lnTo>
                    <a:pt x="0" y="81003"/>
                  </a:lnTo>
                  <a:cubicBezTo>
                    <a:pt x="0" y="36266"/>
                    <a:pt x="36266" y="0"/>
                    <a:pt x="81003" y="0"/>
                  </a:cubicBezTo>
                  <a:close/>
                </a:path>
              </a:pathLst>
            </a:custGeom>
            <a:solidFill>
              <a:srgbClr val="E76262"/>
            </a:solidFill>
            <a:ln w="28575">
              <a:solidFill>
                <a:srgbClr val="FCF4E8"/>
              </a:solidFill>
            </a:ln>
          </p:spPr>
        </p:sp>
        <p:sp>
          <p:nvSpPr>
            <p:cNvPr id="89" name="TextBox 89"/>
            <p:cNvSpPr txBox="1"/>
            <p:nvPr/>
          </p:nvSpPr>
          <p:spPr>
            <a:xfrm>
              <a:off x="0" y="-57150"/>
              <a:ext cx="520567" cy="383426"/>
            </a:xfrm>
            <a:prstGeom prst="rect">
              <a:avLst/>
            </a:prstGeom>
          </p:spPr>
          <p:txBody>
            <a:bodyPr lIns="51986" tIns="51986" rIns="51986" bIns="51986" rtlCol="0" anchor="ctr"/>
            <a:lstStyle/>
            <a:p>
              <a:pPr algn="ctr">
                <a:lnSpc>
                  <a:spcPts val="3919"/>
                </a:lnSpc>
              </a:pPr>
              <a:r>
                <a:rPr lang="en-US" sz="2799" dirty="0" err="1">
                  <a:solidFill>
                    <a:srgbClr val="FFFFFF"/>
                  </a:solidFill>
                  <a:latin typeface="Sniglet"/>
                </a:rPr>
                <a:t>Проєкти</a:t>
              </a:r>
              <a:endParaRPr lang="en-US" sz="2799" dirty="0">
                <a:solidFill>
                  <a:srgbClr val="FFFFFF"/>
                </a:solidFill>
                <a:latin typeface="Sniglet"/>
              </a:endParaRPr>
            </a:p>
          </p:txBody>
        </p:sp>
      </p:grpSp>
      <p:sp>
        <p:nvSpPr>
          <p:cNvPr id="90" name="Freeform 90"/>
          <p:cNvSpPr/>
          <p:nvPr/>
        </p:nvSpPr>
        <p:spPr>
          <a:xfrm>
            <a:off x="13915304" y="3449550"/>
            <a:ext cx="1911848" cy="417595"/>
          </a:xfrm>
          <a:custGeom>
            <a:avLst/>
            <a:gdLst/>
            <a:ahLst/>
            <a:cxnLst/>
            <a:rect l="l" t="t" r="r" b="b"/>
            <a:pathLst>
              <a:path w="1911848" h="417595">
                <a:moveTo>
                  <a:pt x="0" y="0"/>
                </a:moveTo>
                <a:lnTo>
                  <a:pt x="1911848" y="0"/>
                </a:lnTo>
                <a:lnTo>
                  <a:pt x="1911848" y="417595"/>
                </a:lnTo>
                <a:lnTo>
                  <a:pt x="0" y="417595"/>
                </a:lnTo>
                <a:lnTo>
                  <a:pt x="0" y="0"/>
                </a:lnTo>
                <a:close/>
              </a:path>
            </a:pathLst>
          </a:custGeom>
          <a:blipFill>
            <a:blip r:embed="rId8">
              <a:extLst>
                <a:ext uri="{96DAC541-7B7A-43D3-8B79-37D633B846F1}">
                  <asvg:svgBlip xmlns="" xmlns:asvg="http://schemas.microsoft.com/office/drawing/2016/SVG/main" r:embed="rId9"/>
                </a:ext>
              </a:extLst>
            </a:blip>
            <a:stretch>
              <a:fillRect t="-112263"/>
            </a:stretch>
          </a:blipFill>
        </p:spPr>
      </p:sp>
      <p:sp>
        <p:nvSpPr>
          <p:cNvPr id="91" name="Freeform 91"/>
          <p:cNvSpPr/>
          <p:nvPr/>
        </p:nvSpPr>
        <p:spPr>
          <a:xfrm rot="1255237">
            <a:off x="2000453" y="8034146"/>
            <a:ext cx="1180043" cy="812600"/>
          </a:xfrm>
          <a:custGeom>
            <a:avLst/>
            <a:gdLst/>
            <a:ahLst/>
            <a:cxnLst/>
            <a:rect l="l" t="t" r="r" b="b"/>
            <a:pathLst>
              <a:path w="1180043" h="812600">
                <a:moveTo>
                  <a:pt x="0" y="0"/>
                </a:moveTo>
                <a:lnTo>
                  <a:pt x="1180043" y="0"/>
                </a:lnTo>
                <a:lnTo>
                  <a:pt x="1180043" y="812601"/>
                </a:lnTo>
                <a:lnTo>
                  <a:pt x="0" y="812601"/>
                </a:lnTo>
                <a:lnTo>
                  <a:pt x="0" y="0"/>
                </a:lnTo>
                <a:close/>
              </a:path>
            </a:pathLst>
          </a:custGeom>
          <a:blipFill>
            <a:blip r:embed="rId10"/>
            <a:stretch>
              <a:fillRect t="-62571" r="-193516" b="-197067"/>
            </a:stretch>
          </a:blipFill>
        </p:spPr>
      </p:sp>
      <p:sp>
        <p:nvSpPr>
          <p:cNvPr id="92" name="Freeform 92"/>
          <p:cNvSpPr/>
          <p:nvPr/>
        </p:nvSpPr>
        <p:spPr>
          <a:xfrm rot="-298565" flipH="1">
            <a:off x="2922282" y="8357140"/>
            <a:ext cx="728793" cy="501861"/>
          </a:xfrm>
          <a:custGeom>
            <a:avLst/>
            <a:gdLst/>
            <a:ahLst/>
            <a:cxnLst/>
            <a:rect l="l" t="t" r="r" b="b"/>
            <a:pathLst>
              <a:path w="728793" h="501861">
                <a:moveTo>
                  <a:pt x="728794" y="0"/>
                </a:moveTo>
                <a:lnTo>
                  <a:pt x="0" y="0"/>
                </a:lnTo>
                <a:lnTo>
                  <a:pt x="0" y="501861"/>
                </a:lnTo>
                <a:lnTo>
                  <a:pt x="728794" y="501861"/>
                </a:lnTo>
                <a:lnTo>
                  <a:pt x="728794" y="0"/>
                </a:lnTo>
                <a:close/>
              </a:path>
            </a:pathLst>
          </a:custGeom>
          <a:blipFill>
            <a:blip r:embed="rId10"/>
            <a:stretch>
              <a:fillRect t="-62571" r="-193516" b="-197067"/>
            </a:stretch>
          </a:blipFill>
        </p:spPr>
      </p:sp>
      <p:sp>
        <p:nvSpPr>
          <p:cNvPr id="93" name="Freeform 93"/>
          <p:cNvSpPr/>
          <p:nvPr/>
        </p:nvSpPr>
        <p:spPr>
          <a:xfrm>
            <a:off x="7232152" y="8326478"/>
            <a:ext cx="1911848" cy="417595"/>
          </a:xfrm>
          <a:custGeom>
            <a:avLst/>
            <a:gdLst/>
            <a:ahLst/>
            <a:cxnLst/>
            <a:rect l="l" t="t" r="r" b="b"/>
            <a:pathLst>
              <a:path w="1911848" h="417595">
                <a:moveTo>
                  <a:pt x="0" y="0"/>
                </a:moveTo>
                <a:lnTo>
                  <a:pt x="1911848" y="0"/>
                </a:lnTo>
                <a:lnTo>
                  <a:pt x="1911848" y="417595"/>
                </a:lnTo>
                <a:lnTo>
                  <a:pt x="0" y="417595"/>
                </a:lnTo>
                <a:lnTo>
                  <a:pt x="0" y="0"/>
                </a:lnTo>
                <a:close/>
              </a:path>
            </a:pathLst>
          </a:custGeom>
          <a:blipFill>
            <a:blip r:embed="rId8">
              <a:extLst>
                <a:ext uri="{96DAC541-7B7A-43D3-8B79-37D633B846F1}">
                  <asvg:svgBlip xmlns="" xmlns:asvg="http://schemas.microsoft.com/office/drawing/2016/SVG/main" r:embed="rId9"/>
                </a:ext>
              </a:extLst>
            </a:blip>
            <a:stretch>
              <a:fillRect t="-112263"/>
            </a:stretch>
          </a:blipFill>
        </p:spPr>
      </p:sp>
      <p:grpSp>
        <p:nvGrpSpPr>
          <p:cNvPr id="94" name="Group 94"/>
          <p:cNvGrpSpPr/>
          <p:nvPr/>
        </p:nvGrpSpPr>
        <p:grpSpPr>
          <a:xfrm>
            <a:off x="594866" y="1690137"/>
            <a:ext cx="1232729" cy="7134324"/>
            <a:chOff x="0" y="0"/>
            <a:chExt cx="1643639" cy="9512432"/>
          </a:xfrm>
        </p:grpSpPr>
        <p:sp>
          <p:nvSpPr>
            <p:cNvPr id="95" name="TextBox 95"/>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6" name="TextBox 96"/>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7" name="TextBox 97"/>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8" name="TextBox 98"/>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9" name="TextBox 99"/>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0" name="TextBox 100"/>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1" name="TextBox 101"/>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2" name="TextBox 102"/>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3" name="TextBox 103"/>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grpSp>
        <p:nvGrpSpPr>
          <p:cNvPr id="104" name="Group 104"/>
          <p:cNvGrpSpPr/>
          <p:nvPr/>
        </p:nvGrpSpPr>
        <p:grpSpPr>
          <a:xfrm>
            <a:off x="3715023" y="1445690"/>
            <a:ext cx="10200281" cy="1872304"/>
            <a:chOff x="0" y="-66675"/>
            <a:chExt cx="2686494" cy="493117"/>
          </a:xfrm>
        </p:grpSpPr>
        <p:sp>
          <p:nvSpPr>
            <p:cNvPr id="105" name="Freeform 105"/>
            <p:cNvSpPr/>
            <p:nvPr/>
          </p:nvSpPr>
          <p:spPr>
            <a:xfrm>
              <a:off x="0" y="0"/>
              <a:ext cx="2686494" cy="406400"/>
            </a:xfrm>
            <a:custGeom>
              <a:avLst/>
              <a:gdLst/>
              <a:ahLst/>
              <a:cxnLst/>
              <a:rect l="l" t="t" r="r" b="b"/>
              <a:pathLst>
                <a:path w="2686494" h="406400">
                  <a:moveTo>
                    <a:pt x="75899" y="0"/>
                  </a:moveTo>
                  <a:lnTo>
                    <a:pt x="2610595" y="0"/>
                  </a:lnTo>
                  <a:cubicBezTo>
                    <a:pt x="2652513" y="0"/>
                    <a:pt x="2686494" y="33981"/>
                    <a:pt x="2686494" y="75899"/>
                  </a:cubicBezTo>
                  <a:lnTo>
                    <a:pt x="2686494" y="330501"/>
                  </a:lnTo>
                  <a:cubicBezTo>
                    <a:pt x="2686494" y="372419"/>
                    <a:pt x="2652513" y="406400"/>
                    <a:pt x="2610595" y="406400"/>
                  </a:cubicBezTo>
                  <a:lnTo>
                    <a:pt x="75899" y="406400"/>
                  </a:lnTo>
                  <a:cubicBezTo>
                    <a:pt x="33981" y="406400"/>
                    <a:pt x="0" y="372419"/>
                    <a:pt x="0" y="330501"/>
                  </a:cubicBezTo>
                  <a:lnTo>
                    <a:pt x="0" y="75899"/>
                  </a:lnTo>
                  <a:cubicBezTo>
                    <a:pt x="0" y="33981"/>
                    <a:pt x="33981" y="0"/>
                    <a:pt x="75899" y="0"/>
                  </a:cubicBezTo>
                  <a:close/>
                </a:path>
              </a:pathLst>
            </a:custGeom>
            <a:solidFill>
              <a:srgbClr val="FFCF91"/>
            </a:solidFill>
            <a:ln w="47625">
              <a:solidFill>
                <a:srgbClr val="E76262"/>
              </a:solidFill>
            </a:ln>
          </p:spPr>
        </p:sp>
        <p:sp>
          <p:nvSpPr>
            <p:cNvPr id="106" name="TextBox 106"/>
            <p:cNvSpPr txBox="1"/>
            <p:nvPr/>
          </p:nvSpPr>
          <p:spPr>
            <a:xfrm>
              <a:off x="0" y="-66675"/>
              <a:ext cx="2686494" cy="493117"/>
            </a:xfrm>
            <a:prstGeom prst="rect">
              <a:avLst/>
            </a:prstGeom>
          </p:spPr>
          <p:txBody>
            <a:bodyPr lIns="50800" tIns="50800" rIns="50800" bIns="50800" rtlCol="0" anchor="ctr"/>
            <a:lstStyle/>
            <a:p>
              <a:pPr algn="ctr">
                <a:lnSpc>
                  <a:spcPts val="5459"/>
                </a:lnSpc>
              </a:pPr>
              <a:r>
                <a:rPr lang="en-US" sz="3899" dirty="0" err="1">
                  <a:solidFill>
                    <a:srgbClr val="496D63"/>
                  </a:solidFill>
                  <a:latin typeface="Sniglet"/>
                </a:rPr>
                <a:t>Хочеш</a:t>
              </a:r>
              <a:r>
                <a:rPr lang="en-US" sz="3899" dirty="0">
                  <a:solidFill>
                    <a:srgbClr val="496D63"/>
                  </a:solidFill>
                  <a:latin typeface="Sniglet"/>
                </a:rPr>
                <a:t> </a:t>
              </a:r>
              <a:r>
                <a:rPr lang="en-US" sz="3899" dirty="0" err="1">
                  <a:solidFill>
                    <a:srgbClr val="496D63"/>
                  </a:solidFill>
                  <a:latin typeface="Sniglet"/>
                </a:rPr>
                <a:t>бути</a:t>
              </a:r>
              <a:r>
                <a:rPr lang="en-US" sz="3899" dirty="0">
                  <a:solidFill>
                    <a:srgbClr val="496D63"/>
                  </a:solidFill>
                  <a:latin typeface="Sniglet"/>
                </a:rPr>
                <a:t> </a:t>
              </a:r>
              <a:r>
                <a:rPr lang="en-US" sz="3899" dirty="0" err="1">
                  <a:solidFill>
                    <a:srgbClr val="496D63"/>
                  </a:solidFill>
                  <a:latin typeface="Sniglet"/>
                </a:rPr>
                <a:t>активним</a:t>
              </a:r>
              <a:r>
                <a:rPr lang="en-US" sz="3899" dirty="0">
                  <a:solidFill>
                    <a:srgbClr val="496D63"/>
                  </a:solidFill>
                  <a:latin typeface="Sniglet"/>
                </a:rPr>
                <a:t> - </a:t>
              </a:r>
              <a:r>
                <a:rPr lang="en-US" sz="3899" dirty="0" err="1">
                  <a:solidFill>
                    <a:srgbClr val="496D63"/>
                  </a:solidFill>
                  <a:latin typeface="Sniglet"/>
                </a:rPr>
                <a:t>веди</a:t>
              </a:r>
              <a:r>
                <a:rPr lang="en-US" sz="3899" dirty="0">
                  <a:solidFill>
                    <a:srgbClr val="496D63"/>
                  </a:solidFill>
                  <a:latin typeface="Sniglet"/>
                </a:rPr>
                <a:t> </a:t>
              </a:r>
              <a:r>
                <a:rPr lang="en-US" sz="3899" dirty="0" err="1">
                  <a:solidFill>
                    <a:srgbClr val="496D63"/>
                  </a:solidFill>
                  <a:latin typeface="Sniglet"/>
                </a:rPr>
                <a:t>за</a:t>
              </a:r>
              <a:r>
                <a:rPr lang="en-US" sz="3899" dirty="0">
                  <a:solidFill>
                    <a:srgbClr val="496D63"/>
                  </a:solidFill>
                  <a:latin typeface="Sniglet"/>
                </a:rPr>
                <a:t> </a:t>
              </a:r>
              <a:r>
                <a:rPr lang="en-US" sz="3899" dirty="0" err="1">
                  <a:solidFill>
                    <a:srgbClr val="496D63"/>
                  </a:solidFill>
                  <a:latin typeface="Sniglet"/>
                </a:rPr>
                <a:t>собою</a:t>
              </a:r>
              <a:r>
                <a:rPr lang="en-US" sz="3899" dirty="0">
                  <a:solidFill>
                    <a:srgbClr val="496D63"/>
                  </a:solidFill>
                  <a:latin typeface="Sniglet"/>
                </a:rPr>
                <a:t>!</a:t>
              </a:r>
            </a:p>
          </p:txBody>
        </p:sp>
      </p:gr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sp>
        <p:nvSpPr>
          <p:cNvPr id="2" name="Freeform 2"/>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 xmlns:asvg="http://schemas.microsoft.com/office/drawing/2016/SVG/main" r:embed="rId3"/>
                </a:ext>
              </a:extLst>
            </a:blip>
            <a:stretch>
              <a:fillRect r="-90379" b="-3737"/>
            </a:stretch>
          </a:blipFill>
        </p:spPr>
      </p:sp>
      <p:sp>
        <p:nvSpPr>
          <p:cNvPr id="3" name="Freeform 3"/>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 xmlns:asvg="http://schemas.microsoft.com/office/drawing/2016/SVG/main" r:embed="rId3"/>
                </a:ext>
              </a:extLst>
            </a:blip>
            <a:stretch>
              <a:fillRect l="-90379" t="-3737"/>
            </a:stretch>
          </a:blipFill>
        </p:spPr>
      </p:sp>
      <p:grpSp>
        <p:nvGrpSpPr>
          <p:cNvPr id="4" name="Group 4"/>
          <p:cNvGrpSpPr/>
          <p:nvPr/>
        </p:nvGrpSpPr>
        <p:grpSpPr>
          <a:xfrm>
            <a:off x="15256948" y="1331671"/>
            <a:ext cx="2186870" cy="1191585"/>
            <a:chOff x="0" y="0"/>
            <a:chExt cx="2915827" cy="1588780"/>
          </a:xfrm>
        </p:grpSpPr>
        <p:grpSp>
          <p:nvGrpSpPr>
            <p:cNvPr id="5" name="Group 5"/>
            <p:cNvGrpSpPr/>
            <p:nvPr/>
          </p:nvGrpSpPr>
          <p:grpSpPr>
            <a:xfrm>
              <a:off x="0" y="0"/>
              <a:ext cx="2915827" cy="1588780"/>
              <a:chOff x="0" y="0"/>
              <a:chExt cx="595553" cy="324506"/>
            </a:xfrm>
          </p:grpSpPr>
          <p:sp>
            <p:nvSpPr>
              <p:cNvPr id="6" name="Freeform 6"/>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7" name="TextBox 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8" name="Group 8"/>
            <p:cNvGrpSpPr/>
            <p:nvPr/>
          </p:nvGrpSpPr>
          <p:grpSpPr>
            <a:xfrm>
              <a:off x="135707" y="117213"/>
              <a:ext cx="2664410" cy="1354354"/>
              <a:chOff x="0" y="0"/>
              <a:chExt cx="544201" cy="276625"/>
            </a:xfrm>
          </p:grpSpPr>
          <p:sp>
            <p:nvSpPr>
              <p:cNvPr id="9" name="Freeform 9"/>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10" name="TextBox 1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1" name="Group 11"/>
          <p:cNvGrpSpPr/>
          <p:nvPr/>
        </p:nvGrpSpPr>
        <p:grpSpPr>
          <a:xfrm>
            <a:off x="15256948" y="2618086"/>
            <a:ext cx="2186870" cy="1191585"/>
            <a:chOff x="0" y="0"/>
            <a:chExt cx="2915827" cy="1588780"/>
          </a:xfrm>
        </p:grpSpPr>
        <p:grpSp>
          <p:nvGrpSpPr>
            <p:cNvPr id="12" name="Group 12"/>
            <p:cNvGrpSpPr/>
            <p:nvPr/>
          </p:nvGrpSpPr>
          <p:grpSpPr>
            <a:xfrm>
              <a:off x="0" y="0"/>
              <a:ext cx="2915827" cy="1588780"/>
              <a:chOff x="0" y="0"/>
              <a:chExt cx="595553" cy="324506"/>
            </a:xfrm>
          </p:grpSpPr>
          <p:sp>
            <p:nvSpPr>
              <p:cNvPr id="13" name="Freeform 13"/>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14" name="TextBox 1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5" name="Group 15"/>
            <p:cNvGrpSpPr/>
            <p:nvPr/>
          </p:nvGrpSpPr>
          <p:grpSpPr>
            <a:xfrm>
              <a:off x="135707" y="117213"/>
              <a:ext cx="2664410" cy="1354354"/>
              <a:chOff x="0" y="0"/>
              <a:chExt cx="544201" cy="276625"/>
            </a:xfrm>
          </p:grpSpPr>
          <p:sp>
            <p:nvSpPr>
              <p:cNvPr id="16" name="Freeform 16"/>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8" name="Group 18"/>
          <p:cNvGrpSpPr/>
          <p:nvPr/>
        </p:nvGrpSpPr>
        <p:grpSpPr>
          <a:xfrm>
            <a:off x="15256948" y="3904921"/>
            <a:ext cx="2186870" cy="1191585"/>
            <a:chOff x="0" y="0"/>
            <a:chExt cx="2915827" cy="1588780"/>
          </a:xfrm>
        </p:grpSpPr>
        <p:grpSp>
          <p:nvGrpSpPr>
            <p:cNvPr id="19" name="Group 19"/>
            <p:cNvGrpSpPr/>
            <p:nvPr/>
          </p:nvGrpSpPr>
          <p:grpSpPr>
            <a:xfrm>
              <a:off x="0" y="0"/>
              <a:ext cx="2915827" cy="1588780"/>
              <a:chOff x="0" y="0"/>
              <a:chExt cx="595553" cy="324506"/>
            </a:xfrm>
          </p:grpSpPr>
          <p:sp>
            <p:nvSpPr>
              <p:cNvPr id="20" name="Freeform 20"/>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21" name="TextBox 2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2" name="Group 22"/>
            <p:cNvGrpSpPr/>
            <p:nvPr/>
          </p:nvGrpSpPr>
          <p:grpSpPr>
            <a:xfrm>
              <a:off x="135707" y="117213"/>
              <a:ext cx="2664410" cy="1354354"/>
              <a:chOff x="0" y="0"/>
              <a:chExt cx="544201" cy="276625"/>
            </a:xfrm>
          </p:grpSpPr>
          <p:sp>
            <p:nvSpPr>
              <p:cNvPr id="23" name="Freeform 2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5" name="Group 25"/>
          <p:cNvGrpSpPr/>
          <p:nvPr/>
        </p:nvGrpSpPr>
        <p:grpSpPr>
          <a:xfrm>
            <a:off x="15256948" y="5190915"/>
            <a:ext cx="2186870" cy="1191585"/>
            <a:chOff x="0" y="0"/>
            <a:chExt cx="2915827" cy="1588780"/>
          </a:xfrm>
        </p:grpSpPr>
        <p:grpSp>
          <p:nvGrpSpPr>
            <p:cNvPr id="26" name="Group 26"/>
            <p:cNvGrpSpPr/>
            <p:nvPr/>
          </p:nvGrpSpPr>
          <p:grpSpPr>
            <a:xfrm>
              <a:off x="0" y="0"/>
              <a:ext cx="2915827" cy="1588780"/>
              <a:chOff x="0" y="0"/>
              <a:chExt cx="595553" cy="324506"/>
            </a:xfrm>
          </p:grpSpPr>
          <p:sp>
            <p:nvSpPr>
              <p:cNvPr id="27" name="Freeform 27"/>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28" name="TextBox 2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9" name="Group 29"/>
            <p:cNvGrpSpPr/>
            <p:nvPr/>
          </p:nvGrpSpPr>
          <p:grpSpPr>
            <a:xfrm>
              <a:off x="135707" y="117213"/>
              <a:ext cx="2664410" cy="1354354"/>
              <a:chOff x="0" y="0"/>
              <a:chExt cx="544201" cy="276625"/>
            </a:xfrm>
          </p:grpSpPr>
          <p:sp>
            <p:nvSpPr>
              <p:cNvPr id="30" name="Freeform 30"/>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31" name="TextBox 3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2" name="Group 32"/>
          <p:cNvGrpSpPr/>
          <p:nvPr/>
        </p:nvGrpSpPr>
        <p:grpSpPr>
          <a:xfrm>
            <a:off x="15256948" y="6477329"/>
            <a:ext cx="2186870" cy="1191585"/>
            <a:chOff x="0" y="0"/>
            <a:chExt cx="2915827" cy="1588780"/>
          </a:xfrm>
        </p:grpSpPr>
        <p:grpSp>
          <p:nvGrpSpPr>
            <p:cNvPr id="33" name="Group 33"/>
            <p:cNvGrpSpPr/>
            <p:nvPr/>
          </p:nvGrpSpPr>
          <p:grpSpPr>
            <a:xfrm>
              <a:off x="0" y="0"/>
              <a:ext cx="2915827" cy="1588780"/>
              <a:chOff x="0" y="0"/>
              <a:chExt cx="595553" cy="324506"/>
            </a:xfrm>
          </p:grpSpPr>
          <p:sp>
            <p:nvSpPr>
              <p:cNvPr id="34" name="Freeform 34"/>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35" name="TextBox 3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6" name="Group 36"/>
            <p:cNvGrpSpPr/>
            <p:nvPr/>
          </p:nvGrpSpPr>
          <p:grpSpPr>
            <a:xfrm>
              <a:off x="135707" y="117213"/>
              <a:ext cx="2664410" cy="1354354"/>
              <a:chOff x="0" y="0"/>
              <a:chExt cx="544201" cy="276625"/>
            </a:xfrm>
          </p:grpSpPr>
          <p:sp>
            <p:nvSpPr>
              <p:cNvPr id="37" name="Freeform 37"/>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38" name="TextBox 3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9" name="Group 39"/>
          <p:cNvGrpSpPr/>
          <p:nvPr/>
        </p:nvGrpSpPr>
        <p:grpSpPr>
          <a:xfrm>
            <a:off x="15256948" y="7763743"/>
            <a:ext cx="2186870" cy="1191585"/>
            <a:chOff x="0" y="0"/>
            <a:chExt cx="2915827" cy="1588780"/>
          </a:xfrm>
        </p:grpSpPr>
        <p:grpSp>
          <p:nvGrpSpPr>
            <p:cNvPr id="40" name="Group 40"/>
            <p:cNvGrpSpPr/>
            <p:nvPr/>
          </p:nvGrpSpPr>
          <p:grpSpPr>
            <a:xfrm>
              <a:off x="0" y="0"/>
              <a:ext cx="2915827" cy="1588780"/>
              <a:chOff x="0" y="0"/>
              <a:chExt cx="595553" cy="324506"/>
            </a:xfrm>
          </p:grpSpPr>
          <p:sp>
            <p:nvSpPr>
              <p:cNvPr id="41" name="Freeform 41"/>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42" name="TextBox 42"/>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43" name="Group 43"/>
            <p:cNvGrpSpPr/>
            <p:nvPr/>
          </p:nvGrpSpPr>
          <p:grpSpPr>
            <a:xfrm>
              <a:off x="135707" y="117213"/>
              <a:ext cx="2664410" cy="1354354"/>
              <a:chOff x="0" y="0"/>
              <a:chExt cx="544201" cy="276625"/>
            </a:xfrm>
          </p:grpSpPr>
          <p:sp>
            <p:nvSpPr>
              <p:cNvPr id="44" name="Freeform 44"/>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45" name="TextBox 4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sp>
        <p:nvSpPr>
          <p:cNvPr id="46" name="Freeform 46"/>
          <p:cNvSpPr/>
          <p:nvPr/>
        </p:nvSpPr>
        <p:spPr>
          <a:xfrm rot="5400000">
            <a:off x="13111944" y="4512960"/>
            <a:ext cx="7623658" cy="1261080"/>
          </a:xfrm>
          <a:custGeom>
            <a:avLst/>
            <a:gdLst/>
            <a:ahLst/>
            <a:cxnLst/>
            <a:rect l="l" t="t" r="r" b="b"/>
            <a:pathLst>
              <a:path w="7623658" h="1261080">
                <a:moveTo>
                  <a:pt x="0" y="0"/>
                </a:moveTo>
                <a:lnTo>
                  <a:pt x="7623658" y="0"/>
                </a:lnTo>
                <a:lnTo>
                  <a:pt x="7623658" y="1261080"/>
                </a:lnTo>
                <a:lnTo>
                  <a:pt x="0" y="1261080"/>
                </a:lnTo>
                <a:lnTo>
                  <a:pt x="0" y="0"/>
                </a:lnTo>
                <a:close/>
              </a:path>
            </a:pathLst>
          </a:custGeom>
          <a:blipFill>
            <a:blip r:embed="rId4"/>
            <a:stretch>
              <a:fillRect/>
            </a:stretch>
          </a:blipFill>
        </p:spPr>
      </p:sp>
      <p:grpSp>
        <p:nvGrpSpPr>
          <p:cNvPr id="47" name="Group 47"/>
          <p:cNvGrpSpPr/>
          <p:nvPr/>
        </p:nvGrpSpPr>
        <p:grpSpPr>
          <a:xfrm>
            <a:off x="661541" y="1470992"/>
            <a:ext cx="1232729" cy="7134324"/>
            <a:chOff x="0" y="0"/>
            <a:chExt cx="1643639" cy="9512432"/>
          </a:xfrm>
        </p:grpSpPr>
        <p:sp>
          <p:nvSpPr>
            <p:cNvPr id="48" name="TextBox 48"/>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9" name="TextBox 49"/>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0" name="TextBox 50"/>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1" name="TextBox 51"/>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2" name="TextBox 52"/>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3" name="TextBox 53"/>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4" name="TextBox 54"/>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5" name="TextBox 55"/>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6" name="TextBox 56"/>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57" name="Freeform 57"/>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5"/>
            <a:stretch>
              <a:fillRect/>
            </a:stretch>
          </a:blipFill>
        </p:spPr>
      </p:sp>
      <p:grpSp>
        <p:nvGrpSpPr>
          <p:cNvPr id="58" name="Group 58"/>
          <p:cNvGrpSpPr/>
          <p:nvPr/>
        </p:nvGrpSpPr>
        <p:grpSpPr>
          <a:xfrm>
            <a:off x="1028700" y="743240"/>
            <a:ext cx="15613811" cy="8800520"/>
            <a:chOff x="0" y="0"/>
            <a:chExt cx="4112279" cy="2317832"/>
          </a:xfrm>
        </p:grpSpPr>
        <p:sp>
          <p:nvSpPr>
            <p:cNvPr id="59" name="Freeform 59"/>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60" name="TextBox 60"/>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61" name="Group 61"/>
          <p:cNvGrpSpPr/>
          <p:nvPr/>
        </p:nvGrpSpPr>
        <p:grpSpPr>
          <a:xfrm>
            <a:off x="1540290" y="1622751"/>
            <a:ext cx="263115" cy="263115"/>
            <a:chOff x="0" y="0"/>
            <a:chExt cx="812800" cy="812800"/>
          </a:xfrm>
        </p:grpSpPr>
        <p:sp>
          <p:nvSpPr>
            <p:cNvPr id="62" name="Freeform 6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3" name="TextBox 63"/>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4" name="Group 64"/>
          <p:cNvGrpSpPr/>
          <p:nvPr/>
        </p:nvGrpSpPr>
        <p:grpSpPr>
          <a:xfrm>
            <a:off x="1540290" y="2470372"/>
            <a:ext cx="263115" cy="263115"/>
            <a:chOff x="0" y="0"/>
            <a:chExt cx="812800" cy="812800"/>
          </a:xfrm>
        </p:grpSpPr>
        <p:sp>
          <p:nvSpPr>
            <p:cNvPr id="65" name="Freeform 6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6" name="TextBox 6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7" name="Group 67"/>
          <p:cNvGrpSpPr/>
          <p:nvPr/>
        </p:nvGrpSpPr>
        <p:grpSpPr>
          <a:xfrm>
            <a:off x="1540290" y="3317993"/>
            <a:ext cx="263115" cy="263115"/>
            <a:chOff x="0" y="0"/>
            <a:chExt cx="812800" cy="812800"/>
          </a:xfrm>
        </p:grpSpPr>
        <p:sp>
          <p:nvSpPr>
            <p:cNvPr id="68" name="Freeform 6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9" name="TextBox 6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0" name="Group 70"/>
          <p:cNvGrpSpPr/>
          <p:nvPr/>
        </p:nvGrpSpPr>
        <p:grpSpPr>
          <a:xfrm>
            <a:off x="1540290" y="4165614"/>
            <a:ext cx="263115" cy="263115"/>
            <a:chOff x="0" y="0"/>
            <a:chExt cx="812800" cy="812800"/>
          </a:xfrm>
        </p:grpSpPr>
        <p:sp>
          <p:nvSpPr>
            <p:cNvPr id="71" name="Freeform 7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2" name="TextBox 7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3" name="Group 73"/>
          <p:cNvGrpSpPr/>
          <p:nvPr/>
        </p:nvGrpSpPr>
        <p:grpSpPr>
          <a:xfrm>
            <a:off x="1540290" y="5013235"/>
            <a:ext cx="263115" cy="263115"/>
            <a:chOff x="0" y="0"/>
            <a:chExt cx="812800" cy="812800"/>
          </a:xfrm>
        </p:grpSpPr>
        <p:sp>
          <p:nvSpPr>
            <p:cNvPr id="74" name="Freeform 7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5" name="TextBox 7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6" name="Group 76"/>
          <p:cNvGrpSpPr/>
          <p:nvPr/>
        </p:nvGrpSpPr>
        <p:grpSpPr>
          <a:xfrm>
            <a:off x="1540290" y="5860856"/>
            <a:ext cx="263115" cy="263115"/>
            <a:chOff x="0" y="0"/>
            <a:chExt cx="812800" cy="812800"/>
          </a:xfrm>
        </p:grpSpPr>
        <p:sp>
          <p:nvSpPr>
            <p:cNvPr id="77" name="Freeform 7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8" name="TextBox 7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9" name="Group 79"/>
          <p:cNvGrpSpPr/>
          <p:nvPr/>
        </p:nvGrpSpPr>
        <p:grpSpPr>
          <a:xfrm>
            <a:off x="1540290" y="6708477"/>
            <a:ext cx="263115" cy="263115"/>
            <a:chOff x="0" y="0"/>
            <a:chExt cx="812800" cy="812800"/>
          </a:xfrm>
        </p:grpSpPr>
        <p:sp>
          <p:nvSpPr>
            <p:cNvPr id="80" name="Freeform 8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1" name="TextBox 8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2" name="Group 82"/>
          <p:cNvGrpSpPr/>
          <p:nvPr/>
        </p:nvGrpSpPr>
        <p:grpSpPr>
          <a:xfrm>
            <a:off x="1540290" y="7556097"/>
            <a:ext cx="263115" cy="263115"/>
            <a:chOff x="0" y="0"/>
            <a:chExt cx="812800" cy="812800"/>
          </a:xfrm>
        </p:grpSpPr>
        <p:sp>
          <p:nvSpPr>
            <p:cNvPr id="83" name="Freeform 8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4" name="TextBox 8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5" name="Group 85"/>
          <p:cNvGrpSpPr/>
          <p:nvPr/>
        </p:nvGrpSpPr>
        <p:grpSpPr>
          <a:xfrm>
            <a:off x="1540290" y="8403718"/>
            <a:ext cx="263115" cy="263115"/>
            <a:chOff x="0" y="0"/>
            <a:chExt cx="812800" cy="812800"/>
          </a:xfrm>
        </p:grpSpPr>
        <p:sp>
          <p:nvSpPr>
            <p:cNvPr id="86" name="Freeform 8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7" name="TextBox 8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sp>
        <p:nvSpPr>
          <p:cNvPr id="88" name="Freeform 88"/>
          <p:cNvSpPr/>
          <p:nvPr/>
        </p:nvSpPr>
        <p:spPr>
          <a:xfrm>
            <a:off x="10551768" y="494250"/>
            <a:ext cx="6969888" cy="3920562"/>
          </a:xfrm>
          <a:custGeom>
            <a:avLst/>
            <a:gdLst/>
            <a:ahLst/>
            <a:cxnLst/>
            <a:rect l="l" t="t" r="r" b="b"/>
            <a:pathLst>
              <a:path w="6969888" h="3920562">
                <a:moveTo>
                  <a:pt x="0" y="0"/>
                </a:moveTo>
                <a:lnTo>
                  <a:pt x="6969888" y="0"/>
                </a:lnTo>
                <a:lnTo>
                  <a:pt x="6969888" y="3920562"/>
                </a:lnTo>
                <a:lnTo>
                  <a:pt x="0" y="3920562"/>
                </a:lnTo>
                <a:lnTo>
                  <a:pt x="0" y="0"/>
                </a:lnTo>
                <a:close/>
              </a:path>
            </a:pathLst>
          </a:custGeom>
          <a:blipFill>
            <a:blip r:embed="rId6"/>
            <a:stretch>
              <a:fillRect/>
            </a:stretch>
          </a:blipFill>
        </p:spPr>
      </p:sp>
      <p:sp>
        <p:nvSpPr>
          <p:cNvPr id="89" name="Freeform 89"/>
          <p:cNvSpPr/>
          <p:nvPr/>
        </p:nvSpPr>
        <p:spPr>
          <a:xfrm>
            <a:off x="13410955" y="5696679"/>
            <a:ext cx="3231556" cy="4245065"/>
          </a:xfrm>
          <a:custGeom>
            <a:avLst/>
            <a:gdLst/>
            <a:ahLst/>
            <a:cxnLst/>
            <a:rect l="l" t="t" r="r" b="b"/>
            <a:pathLst>
              <a:path w="3231556" h="4245065">
                <a:moveTo>
                  <a:pt x="0" y="0"/>
                </a:moveTo>
                <a:lnTo>
                  <a:pt x="3231556" y="0"/>
                </a:lnTo>
                <a:lnTo>
                  <a:pt x="3231556" y="4245065"/>
                </a:lnTo>
                <a:lnTo>
                  <a:pt x="0" y="4245065"/>
                </a:lnTo>
                <a:lnTo>
                  <a:pt x="0" y="0"/>
                </a:lnTo>
                <a:close/>
              </a:path>
            </a:pathLst>
          </a:custGeom>
          <a:blipFill>
            <a:blip r:embed="rId7"/>
            <a:stretch>
              <a:fillRect/>
            </a:stretch>
          </a:blipFill>
        </p:spPr>
      </p:sp>
      <p:grpSp>
        <p:nvGrpSpPr>
          <p:cNvPr id="90" name="Group 90"/>
          <p:cNvGrpSpPr/>
          <p:nvPr/>
        </p:nvGrpSpPr>
        <p:grpSpPr>
          <a:xfrm>
            <a:off x="594866" y="1690137"/>
            <a:ext cx="1232729" cy="7134324"/>
            <a:chOff x="0" y="0"/>
            <a:chExt cx="1643639" cy="9512432"/>
          </a:xfrm>
        </p:grpSpPr>
        <p:sp>
          <p:nvSpPr>
            <p:cNvPr id="91" name="TextBox 91"/>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2" name="TextBox 92"/>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3" name="TextBox 93"/>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4" name="TextBox 94"/>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5" name="TextBox 95"/>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6" name="TextBox 96"/>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7" name="TextBox 97"/>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8" name="TextBox 98"/>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9" name="TextBox 99"/>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100" name="TextBox 100"/>
          <p:cNvSpPr txBox="1"/>
          <p:nvPr/>
        </p:nvSpPr>
        <p:spPr>
          <a:xfrm>
            <a:off x="1028700" y="647990"/>
            <a:ext cx="9883608" cy="2489649"/>
          </a:xfrm>
          <a:prstGeom prst="rect">
            <a:avLst/>
          </a:prstGeom>
        </p:spPr>
        <p:txBody>
          <a:bodyPr lIns="0" tIns="0" rIns="0" bIns="0" rtlCol="0" anchor="t">
            <a:spAutoFit/>
          </a:bodyPr>
          <a:lstStyle/>
          <a:p>
            <a:pPr algn="ctr">
              <a:lnSpc>
                <a:spcPts val="6625"/>
              </a:lnSpc>
              <a:spcBef>
                <a:spcPct val="0"/>
              </a:spcBef>
            </a:pPr>
            <a:r>
              <a:rPr lang="en-US" sz="4732">
                <a:solidFill>
                  <a:srgbClr val="503D36"/>
                </a:solidFill>
                <a:latin typeface="Sniglet"/>
              </a:rPr>
              <a:t>Всеукраїнський проєкт для освітян - </a:t>
            </a:r>
          </a:p>
          <a:p>
            <a:pPr algn="ctr">
              <a:lnSpc>
                <a:spcPts val="6625"/>
              </a:lnSpc>
              <a:spcBef>
                <a:spcPct val="0"/>
              </a:spcBef>
            </a:pPr>
            <a:r>
              <a:rPr lang="en-US" sz="4732">
                <a:solidFill>
                  <a:srgbClr val="503D36"/>
                </a:solidFill>
                <a:latin typeface="Sniglet"/>
              </a:rPr>
              <a:t>онлайн-сервіс "Вчимо"</a:t>
            </a:r>
          </a:p>
        </p:txBody>
      </p:sp>
      <p:sp>
        <p:nvSpPr>
          <p:cNvPr id="101" name="TextBox 101"/>
          <p:cNvSpPr txBox="1"/>
          <p:nvPr/>
        </p:nvSpPr>
        <p:spPr>
          <a:xfrm>
            <a:off x="10912308" y="4635570"/>
            <a:ext cx="4281726" cy="887095"/>
          </a:xfrm>
          <a:prstGeom prst="rect">
            <a:avLst/>
          </a:prstGeom>
        </p:spPr>
        <p:txBody>
          <a:bodyPr lIns="0" tIns="0" rIns="0" bIns="0" rtlCol="0" anchor="t">
            <a:spAutoFit/>
          </a:bodyPr>
          <a:lstStyle/>
          <a:p>
            <a:pPr algn="ctr">
              <a:lnSpc>
                <a:spcPts val="7279"/>
              </a:lnSpc>
            </a:pPr>
            <a:r>
              <a:rPr lang="en-US" sz="5199" u="sng" dirty="0" err="1">
                <a:solidFill>
                  <a:srgbClr val="503D36"/>
                </a:solidFill>
                <a:latin typeface="PT Serif Bold"/>
                <a:hlinkClick r:id="rId8" tooltip="https://vchymo.com"/>
              </a:rPr>
              <a:t>Переглянути</a:t>
            </a:r>
            <a:endParaRPr lang="en-US" sz="5199" u="sng" dirty="0">
              <a:solidFill>
                <a:srgbClr val="503D36"/>
              </a:solidFill>
              <a:latin typeface="PT Serif Bold"/>
              <a:hlinkClick r:id="rId8" tooltip="https://vchymo.com"/>
            </a:endParaRPr>
          </a:p>
        </p:txBody>
      </p:sp>
      <p:sp>
        <p:nvSpPr>
          <p:cNvPr id="102" name="TextBox 102"/>
          <p:cNvSpPr txBox="1"/>
          <p:nvPr/>
        </p:nvSpPr>
        <p:spPr>
          <a:xfrm>
            <a:off x="1762409" y="2962620"/>
            <a:ext cx="8948959" cy="6581140"/>
          </a:xfrm>
          <a:prstGeom prst="rect">
            <a:avLst/>
          </a:prstGeom>
        </p:spPr>
        <p:txBody>
          <a:bodyPr lIns="0" tIns="0" rIns="0" bIns="0" rtlCol="0" anchor="t">
            <a:spAutoFit/>
          </a:bodyPr>
          <a:lstStyle/>
          <a:p>
            <a:pPr algn="ctr">
              <a:lnSpc>
                <a:spcPts val="4759"/>
              </a:lnSpc>
            </a:pPr>
            <a:r>
              <a:rPr lang="en-US" sz="3399" dirty="0" err="1">
                <a:solidFill>
                  <a:srgbClr val="503D36"/>
                </a:solidFill>
                <a:latin typeface="Sniglet"/>
              </a:rPr>
              <a:t>На</a:t>
            </a:r>
            <a:r>
              <a:rPr lang="en-US" sz="3399" dirty="0">
                <a:solidFill>
                  <a:srgbClr val="503D36"/>
                </a:solidFill>
                <a:latin typeface="Sniglet"/>
              </a:rPr>
              <a:t> </a:t>
            </a:r>
            <a:r>
              <a:rPr lang="en-US" sz="3399" dirty="0" err="1">
                <a:solidFill>
                  <a:srgbClr val="503D36"/>
                </a:solidFill>
                <a:latin typeface="Sniglet"/>
              </a:rPr>
              <a:t>ньому</a:t>
            </a:r>
            <a:r>
              <a:rPr lang="en-US" sz="3399" dirty="0">
                <a:solidFill>
                  <a:srgbClr val="503D36"/>
                </a:solidFill>
                <a:latin typeface="Sniglet"/>
              </a:rPr>
              <a:t> </a:t>
            </a:r>
            <a:r>
              <a:rPr lang="en-US" sz="3399" dirty="0" err="1">
                <a:solidFill>
                  <a:srgbClr val="503D36"/>
                </a:solidFill>
                <a:latin typeface="Sniglet"/>
              </a:rPr>
              <a:t>зібрані</a:t>
            </a:r>
            <a:r>
              <a:rPr lang="en-US" sz="3399" dirty="0">
                <a:solidFill>
                  <a:srgbClr val="503D36"/>
                </a:solidFill>
                <a:latin typeface="Sniglet"/>
              </a:rPr>
              <a:t> </a:t>
            </a:r>
            <a:r>
              <a:rPr lang="en-US" sz="3399" dirty="0" err="1">
                <a:solidFill>
                  <a:srgbClr val="503D36"/>
                </a:solidFill>
                <a:latin typeface="Sniglet"/>
              </a:rPr>
              <a:t>вже</a:t>
            </a:r>
            <a:r>
              <a:rPr lang="en-US" sz="3399" dirty="0">
                <a:solidFill>
                  <a:srgbClr val="503D36"/>
                </a:solidFill>
                <a:latin typeface="Sniglet"/>
              </a:rPr>
              <a:t> </a:t>
            </a:r>
            <a:r>
              <a:rPr lang="en-US" sz="3399" dirty="0" err="1">
                <a:solidFill>
                  <a:srgbClr val="503D36"/>
                </a:solidFill>
                <a:latin typeface="Sniglet"/>
              </a:rPr>
              <a:t>понад</a:t>
            </a:r>
            <a:r>
              <a:rPr lang="en-US" sz="3399" dirty="0">
                <a:solidFill>
                  <a:srgbClr val="503D36"/>
                </a:solidFill>
                <a:latin typeface="Sniglet"/>
              </a:rPr>
              <a:t> 400 </a:t>
            </a:r>
            <a:r>
              <a:rPr lang="en-US" sz="3399" dirty="0" err="1">
                <a:solidFill>
                  <a:srgbClr val="503D36"/>
                </a:solidFill>
                <a:latin typeface="Sniglet"/>
              </a:rPr>
              <a:t>цікавих</a:t>
            </a:r>
            <a:r>
              <a:rPr lang="en-US" sz="3399" dirty="0">
                <a:solidFill>
                  <a:srgbClr val="503D36"/>
                </a:solidFill>
                <a:latin typeface="Sniglet"/>
              </a:rPr>
              <a:t> </a:t>
            </a:r>
            <a:r>
              <a:rPr lang="en-US" sz="3399" dirty="0" err="1">
                <a:solidFill>
                  <a:srgbClr val="503D36"/>
                </a:solidFill>
                <a:latin typeface="Sniglet"/>
              </a:rPr>
              <a:t>онлайн-сервісів</a:t>
            </a:r>
            <a:r>
              <a:rPr lang="en-US" sz="3399" dirty="0">
                <a:solidFill>
                  <a:srgbClr val="503D36"/>
                </a:solidFill>
                <a:latin typeface="Sniglet"/>
              </a:rPr>
              <a:t> з </a:t>
            </a:r>
            <a:r>
              <a:rPr lang="en-US" sz="3399" dirty="0" err="1">
                <a:solidFill>
                  <a:srgbClr val="503D36"/>
                </a:solidFill>
                <a:latin typeface="Sniglet"/>
              </a:rPr>
              <a:t>описом</a:t>
            </a:r>
            <a:r>
              <a:rPr lang="en-US" sz="3399" dirty="0">
                <a:solidFill>
                  <a:srgbClr val="503D36"/>
                </a:solidFill>
                <a:latin typeface="Sniglet"/>
              </a:rPr>
              <a:t>, </a:t>
            </a:r>
            <a:r>
              <a:rPr lang="en-US" sz="3399" dirty="0" err="1">
                <a:solidFill>
                  <a:srgbClr val="503D36"/>
                </a:solidFill>
                <a:latin typeface="Sniglet"/>
              </a:rPr>
              <a:t>скрінами</a:t>
            </a:r>
            <a:r>
              <a:rPr lang="en-US" sz="3399" dirty="0">
                <a:solidFill>
                  <a:srgbClr val="503D36"/>
                </a:solidFill>
                <a:latin typeface="Sniglet"/>
              </a:rPr>
              <a:t>, </a:t>
            </a:r>
            <a:r>
              <a:rPr lang="en-US" sz="3399" dirty="0" err="1">
                <a:solidFill>
                  <a:srgbClr val="503D36"/>
                </a:solidFill>
                <a:latin typeface="Sniglet"/>
              </a:rPr>
              <a:t>відеороликами</a:t>
            </a:r>
            <a:r>
              <a:rPr lang="en-US" sz="3399" dirty="0">
                <a:solidFill>
                  <a:srgbClr val="503D36"/>
                </a:solidFill>
                <a:latin typeface="Sniglet"/>
              </a:rPr>
              <a:t> </a:t>
            </a:r>
            <a:r>
              <a:rPr lang="en-US" sz="3399" dirty="0" err="1">
                <a:solidFill>
                  <a:srgbClr val="503D36"/>
                </a:solidFill>
                <a:latin typeface="Sniglet"/>
              </a:rPr>
              <a:t>та</a:t>
            </a:r>
            <a:r>
              <a:rPr lang="en-US" sz="3399" dirty="0">
                <a:solidFill>
                  <a:srgbClr val="503D36"/>
                </a:solidFill>
                <a:latin typeface="Sniglet"/>
              </a:rPr>
              <a:t> </a:t>
            </a:r>
            <a:r>
              <a:rPr lang="en-US" sz="3399" dirty="0" err="1">
                <a:solidFill>
                  <a:srgbClr val="503D36"/>
                </a:solidFill>
                <a:latin typeface="Sniglet"/>
              </a:rPr>
              <a:t>параметрами</a:t>
            </a:r>
            <a:r>
              <a:rPr lang="en-US" sz="3399" dirty="0">
                <a:solidFill>
                  <a:srgbClr val="503D36"/>
                </a:solidFill>
                <a:latin typeface="Sniglet"/>
              </a:rPr>
              <a:t>, </a:t>
            </a:r>
            <a:r>
              <a:rPr lang="en-US" sz="3399" dirty="0" err="1">
                <a:solidFill>
                  <a:srgbClr val="503D36"/>
                </a:solidFill>
                <a:latin typeface="Sniglet"/>
              </a:rPr>
              <a:t>які</a:t>
            </a:r>
            <a:r>
              <a:rPr lang="en-US" sz="3399" dirty="0">
                <a:solidFill>
                  <a:srgbClr val="503D36"/>
                </a:solidFill>
                <a:latin typeface="Sniglet"/>
              </a:rPr>
              <a:t> </a:t>
            </a:r>
            <a:r>
              <a:rPr lang="en-US" sz="3399" dirty="0" err="1">
                <a:solidFill>
                  <a:srgbClr val="503D36"/>
                </a:solidFill>
                <a:latin typeface="Sniglet"/>
              </a:rPr>
              <a:t>ви</a:t>
            </a:r>
            <a:r>
              <a:rPr lang="en-US" sz="3399" dirty="0">
                <a:solidFill>
                  <a:srgbClr val="503D36"/>
                </a:solidFill>
                <a:latin typeface="Sniglet"/>
              </a:rPr>
              <a:t> </a:t>
            </a:r>
            <a:r>
              <a:rPr lang="en-US" sz="3399" dirty="0" err="1">
                <a:solidFill>
                  <a:srgbClr val="503D36"/>
                </a:solidFill>
                <a:latin typeface="Sniglet"/>
              </a:rPr>
              <a:t>зможете</a:t>
            </a:r>
            <a:r>
              <a:rPr lang="en-US" sz="3399" dirty="0">
                <a:solidFill>
                  <a:srgbClr val="503D36"/>
                </a:solidFill>
                <a:latin typeface="Sniglet"/>
              </a:rPr>
              <a:t> </a:t>
            </a:r>
            <a:r>
              <a:rPr lang="en-US" sz="3399" dirty="0" err="1">
                <a:solidFill>
                  <a:srgbClr val="503D36"/>
                </a:solidFill>
                <a:latin typeface="Sniglet"/>
              </a:rPr>
              <a:t>використовувати</a:t>
            </a:r>
            <a:r>
              <a:rPr lang="en-US" sz="3399" dirty="0">
                <a:solidFill>
                  <a:srgbClr val="503D36"/>
                </a:solidFill>
                <a:latin typeface="Sniglet"/>
              </a:rPr>
              <a:t> </a:t>
            </a:r>
            <a:r>
              <a:rPr lang="en-US" sz="3399" dirty="0" err="1">
                <a:solidFill>
                  <a:srgbClr val="503D36"/>
                </a:solidFill>
                <a:latin typeface="Sniglet"/>
              </a:rPr>
              <a:t>під</a:t>
            </a:r>
            <a:r>
              <a:rPr lang="en-US" sz="3399" dirty="0">
                <a:solidFill>
                  <a:srgbClr val="503D36"/>
                </a:solidFill>
                <a:latin typeface="Sniglet"/>
              </a:rPr>
              <a:t> </a:t>
            </a:r>
            <a:r>
              <a:rPr lang="en-US" sz="3399" dirty="0" err="1">
                <a:solidFill>
                  <a:srgbClr val="503D36"/>
                </a:solidFill>
                <a:latin typeface="Sniglet"/>
              </a:rPr>
              <a:t>час</a:t>
            </a:r>
            <a:r>
              <a:rPr lang="en-US" sz="3399" dirty="0">
                <a:solidFill>
                  <a:srgbClr val="503D36"/>
                </a:solidFill>
                <a:latin typeface="Sniglet"/>
              </a:rPr>
              <a:t> </a:t>
            </a:r>
            <a:r>
              <a:rPr lang="en-US" sz="3399" dirty="0" err="1">
                <a:solidFill>
                  <a:srgbClr val="503D36"/>
                </a:solidFill>
                <a:latin typeface="Sniglet"/>
              </a:rPr>
              <a:t>освітнього</a:t>
            </a:r>
            <a:r>
              <a:rPr lang="en-US" sz="3399" dirty="0">
                <a:solidFill>
                  <a:srgbClr val="503D36"/>
                </a:solidFill>
                <a:latin typeface="Sniglet"/>
              </a:rPr>
              <a:t> </a:t>
            </a:r>
            <a:r>
              <a:rPr lang="en-US" sz="3399" dirty="0" err="1">
                <a:solidFill>
                  <a:srgbClr val="503D36"/>
                </a:solidFill>
                <a:latin typeface="Sniglet"/>
              </a:rPr>
              <a:t>процесу</a:t>
            </a:r>
            <a:r>
              <a:rPr lang="en-US" sz="3399" dirty="0">
                <a:solidFill>
                  <a:srgbClr val="503D36"/>
                </a:solidFill>
                <a:latin typeface="Sniglet"/>
              </a:rPr>
              <a:t> </a:t>
            </a:r>
            <a:r>
              <a:rPr lang="en-US" sz="3399" dirty="0" err="1">
                <a:solidFill>
                  <a:srgbClr val="503D36"/>
                </a:solidFill>
                <a:latin typeface="Sniglet"/>
              </a:rPr>
              <a:t>для</a:t>
            </a:r>
            <a:r>
              <a:rPr lang="en-US" sz="3399" dirty="0">
                <a:solidFill>
                  <a:srgbClr val="503D36"/>
                </a:solidFill>
                <a:latin typeface="Sniglet"/>
              </a:rPr>
              <a:t> </a:t>
            </a:r>
            <a:r>
              <a:rPr lang="en-US" sz="3399" dirty="0" err="1">
                <a:solidFill>
                  <a:srgbClr val="503D36"/>
                </a:solidFill>
                <a:latin typeface="Sniglet"/>
              </a:rPr>
              <a:t>розвитку</a:t>
            </a:r>
            <a:r>
              <a:rPr lang="en-US" sz="3399" dirty="0">
                <a:solidFill>
                  <a:srgbClr val="503D36"/>
                </a:solidFill>
                <a:latin typeface="Sniglet"/>
              </a:rPr>
              <a:t> </a:t>
            </a:r>
            <a:r>
              <a:rPr lang="en-US" sz="3399" dirty="0" err="1">
                <a:solidFill>
                  <a:srgbClr val="503D36"/>
                </a:solidFill>
                <a:latin typeface="Sniglet"/>
              </a:rPr>
              <a:t>цифрової</a:t>
            </a:r>
            <a:r>
              <a:rPr lang="en-US" sz="3399" dirty="0">
                <a:solidFill>
                  <a:srgbClr val="503D36"/>
                </a:solidFill>
                <a:latin typeface="Sniglet"/>
              </a:rPr>
              <a:t> </a:t>
            </a:r>
            <a:r>
              <a:rPr lang="en-US" sz="3399" dirty="0" err="1">
                <a:solidFill>
                  <a:srgbClr val="503D36"/>
                </a:solidFill>
                <a:latin typeface="Sniglet"/>
              </a:rPr>
              <a:t>компетентності</a:t>
            </a:r>
            <a:r>
              <a:rPr lang="en-US" sz="3399" dirty="0">
                <a:solidFill>
                  <a:srgbClr val="503D36"/>
                </a:solidFill>
                <a:latin typeface="Sniglet"/>
              </a:rPr>
              <a:t> </a:t>
            </a:r>
            <a:r>
              <a:rPr lang="en-US" sz="3399" dirty="0" err="1">
                <a:solidFill>
                  <a:srgbClr val="503D36"/>
                </a:solidFill>
                <a:latin typeface="Sniglet"/>
              </a:rPr>
              <a:t>здобувачів</a:t>
            </a:r>
            <a:r>
              <a:rPr lang="en-US" sz="3399" dirty="0">
                <a:solidFill>
                  <a:srgbClr val="503D36"/>
                </a:solidFill>
                <a:latin typeface="Sniglet"/>
              </a:rPr>
              <a:t> освіти.</a:t>
            </a:r>
          </a:p>
          <a:p>
            <a:pPr algn="ctr">
              <a:lnSpc>
                <a:spcPts val="4759"/>
              </a:lnSpc>
            </a:pPr>
            <a:r>
              <a:rPr lang="en-US" sz="3399" dirty="0" err="1">
                <a:solidFill>
                  <a:srgbClr val="503D36"/>
                </a:solidFill>
                <a:latin typeface="Sniglet"/>
              </a:rPr>
              <a:t>Приєднуйтесь</a:t>
            </a:r>
            <a:r>
              <a:rPr lang="en-US" sz="3399" dirty="0">
                <a:solidFill>
                  <a:srgbClr val="503D36"/>
                </a:solidFill>
                <a:latin typeface="Sniglet"/>
              </a:rPr>
              <a:t>!</a:t>
            </a:r>
          </a:p>
          <a:p>
            <a:pPr algn="ctr">
              <a:lnSpc>
                <a:spcPts val="4759"/>
              </a:lnSpc>
            </a:pPr>
            <a:r>
              <a:rPr lang="en-US" sz="3399" dirty="0">
                <a:solidFill>
                  <a:srgbClr val="503D36"/>
                </a:solidFill>
                <a:latin typeface="Sniglet"/>
              </a:rPr>
              <a:t>Telegram: </a:t>
            </a:r>
            <a:r>
              <a:rPr lang="en-US" sz="3399" u="sng" dirty="0">
                <a:solidFill>
                  <a:srgbClr val="503D36"/>
                </a:solidFill>
                <a:latin typeface="Sniglet"/>
                <a:hlinkClick r:id="rId9" tooltip="https://t.me/pakhomovaeducation"/>
              </a:rPr>
              <a:t>https://t.me/pakhomovaeducation</a:t>
            </a:r>
            <a:r>
              <a:rPr lang="en-US" sz="3399" dirty="0">
                <a:solidFill>
                  <a:srgbClr val="503D36"/>
                </a:solidFill>
                <a:latin typeface="Sniglet"/>
              </a:rPr>
              <a:t> FB: </a:t>
            </a:r>
            <a:r>
              <a:rPr lang="en-US" sz="3399" u="sng" dirty="0">
                <a:solidFill>
                  <a:srgbClr val="503D36"/>
                </a:solidFill>
                <a:latin typeface="Sniglet"/>
                <a:hlinkClick r:id="rId10" tooltip="https://www.facebook.com/educationXXII/"/>
              </a:rPr>
              <a:t>https://www.facebook.com/educationXXII/</a:t>
            </a:r>
          </a:p>
          <a:p>
            <a:pPr algn="ctr">
              <a:lnSpc>
                <a:spcPts val="4759"/>
              </a:lnSpc>
            </a:pPr>
            <a:endParaRPr lang="en-US" sz="3399" u="sng" dirty="0">
              <a:solidFill>
                <a:srgbClr val="503D36"/>
              </a:solidFill>
              <a:latin typeface="Sniglet"/>
              <a:hlinkClick r:id="rId10" tooltip="https://www.facebook.com/educationXXII/"/>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grpSp>
        <p:nvGrpSpPr>
          <p:cNvPr id="2" name="Group 2"/>
          <p:cNvGrpSpPr/>
          <p:nvPr/>
        </p:nvGrpSpPr>
        <p:grpSpPr>
          <a:xfrm>
            <a:off x="15666322" y="1419581"/>
            <a:ext cx="1998307" cy="1015766"/>
            <a:chOff x="0" y="0"/>
            <a:chExt cx="544201" cy="276625"/>
          </a:xfrm>
        </p:grpSpPr>
        <p:sp>
          <p:nvSpPr>
            <p:cNvPr id="3" name="Freeform 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4" name="TextBox 4"/>
            <p:cNvSpPr txBox="1"/>
            <p:nvPr/>
          </p:nvSpPr>
          <p:spPr>
            <a:xfrm>
              <a:off x="0" y="-66675"/>
              <a:ext cx="812800" cy="879475"/>
            </a:xfrm>
            <a:prstGeom prst="rect">
              <a:avLst/>
            </a:prstGeom>
          </p:spPr>
          <p:txBody>
            <a:bodyPr lIns="51986" tIns="51986" rIns="51986" bIns="51986" rtlCol="0" anchor="ctr"/>
            <a:lstStyle/>
            <a:p>
              <a:pPr algn="ctr">
                <a:lnSpc>
                  <a:spcPts val="4200"/>
                </a:lnSpc>
              </a:pPr>
              <a:endParaRPr/>
            </a:p>
          </p:txBody>
        </p:sp>
      </p:grpSp>
      <p:grpSp>
        <p:nvGrpSpPr>
          <p:cNvPr id="5" name="Group 5"/>
          <p:cNvGrpSpPr/>
          <p:nvPr/>
        </p:nvGrpSpPr>
        <p:grpSpPr>
          <a:xfrm>
            <a:off x="15385013" y="2618086"/>
            <a:ext cx="2279617" cy="1191585"/>
            <a:chOff x="0" y="0"/>
            <a:chExt cx="620810" cy="324506"/>
          </a:xfrm>
        </p:grpSpPr>
        <p:sp>
          <p:nvSpPr>
            <p:cNvPr id="6" name="Freeform 6"/>
            <p:cNvSpPr/>
            <p:nvPr/>
          </p:nvSpPr>
          <p:spPr>
            <a:xfrm>
              <a:off x="0" y="0"/>
              <a:ext cx="620810" cy="324506"/>
            </a:xfrm>
            <a:custGeom>
              <a:avLst/>
              <a:gdLst/>
              <a:ahLst/>
              <a:cxnLst/>
              <a:rect l="l" t="t" r="r" b="b"/>
              <a:pathLst>
                <a:path w="620810" h="324506">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id="7" name="TextBox 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8" name="Group 8"/>
          <p:cNvGrpSpPr/>
          <p:nvPr/>
        </p:nvGrpSpPr>
        <p:grpSpPr>
          <a:xfrm>
            <a:off x="15666322" y="2705995"/>
            <a:ext cx="1911524" cy="1015766"/>
            <a:chOff x="0" y="0"/>
            <a:chExt cx="520567" cy="276625"/>
          </a:xfrm>
        </p:grpSpPr>
        <p:sp>
          <p:nvSpPr>
            <p:cNvPr id="9" name="Freeform 9"/>
            <p:cNvSpPr/>
            <p:nvPr/>
          </p:nvSpPr>
          <p:spPr>
            <a:xfrm>
              <a:off x="0" y="0"/>
              <a:ext cx="520567" cy="276625"/>
            </a:xfrm>
            <a:custGeom>
              <a:avLst/>
              <a:gdLst/>
              <a:ahLst/>
              <a:cxnLst/>
              <a:rect l="l" t="t" r="r" b="b"/>
              <a:pathLst>
                <a:path w="520567" h="276625">
                  <a:moveTo>
                    <a:pt x="81003" y="0"/>
                  </a:moveTo>
                  <a:lnTo>
                    <a:pt x="439565" y="0"/>
                  </a:lnTo>
                  <a:cubicBezTo>
                    <a:pt x="484301" y="0"/>
                    <a:pt x="520567" y="36266"/>
                    <a:pt x="520567" y="81003"/>
                  </a:cubicBezTo>
                  <a:lnTo>
                    <a:pt x="520567" y="195622"/>
                  </a:lnTo>
                  <a:cubicBezTo>
                    <a:pt x="520567" y="240358"/>
                    <a:pt x="484301" y="276625"/>
                    <a:pt x="439565" y="276625"/>
                  </a:cubicBezTo>
                  <a:lnTo>
                    <a:pt x="81003" y="276625"/>
                  </a:lnTo>
                  <a:cubicBezTo>
                    <a:pt x="36266" y="276625"/>
                    <a:pt x="0" y="240358"/>
                    <a:pt x="0" y="195622"/>
                  </a:cubicBezTo>
                  <a:lnTo>
                    <a:pt x="0" y="81003"/>
                  </a:lnTo>
                  <a:cubicBezTo>
                    <a:pt x="0" y="36266"/>
                    <a:pt x="36266" y="0"/>
                    <a:pt x="81003" y="0"/>
                  </a:cubicBezTo>
                  <a:close/>
                </a:path>
              </a:pathLst>
            </a:custGeom>
            <a:solidFill>
              <a:srgbClr val="E78462"/>
            </a:solidFill>
            <a:ln w="28575">
              <a:solidFill>
                <a:srgbClr val="FCF4E8"/>
              </a:solidFill>
            </a:ln>
          </p:spPr>
        </p:sp>
        <p:sp>
          <p:nvSpPr>
            <p:cNvPr id="10" name="TextBox 10"/>
            <p:cNvSpPr txBox="1"/>
            <p:nvPr/>
          </p:nvSpPr>
          <p:spPr>
            <a:xfrm>
              <a:off x="0" y="-57150"/>
              <a:ext cx="812800" cy="869950"/>
            </a:xfrm>
            <a:prstGeom prst="rect">
              <a:avLst/>
            </a:prstGeom>
          </p:spPr>
          <p:txBody>
            <a:bodyPr lIns="51986" tIns="51986" rIns="51986" bIns="51986" rtlCol="0" anchor="ctr"/>
            <a:lstStyle/>
            <a:p>
              <a:pPr algn="ctr">
                <a:lnSpc>
                  <a:spcPts val="3779"/>
                </a:lnSpc>
              </a:pPr>
              <a:endParaRPr/>
            </a:p>
          </p:txBody>
        </p:sp>
      </p:grpSp>
      <p:sp>
        <p:nvSpPr>
          <p:cNvPr id="11" name="Freeform 11"/>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 xmlns:asvg="http://schemas.microsoft.com/office/drawing/2016/SVG/main" r:embed="rId3"/>
                </a:ext>
              </a:extLst>
            </a:blip>
            <a:stretch>
              <a:fillRect r="-90379" b="-3737"/>
            </a:stretch>
          </a:blipFill>
        </p:spPr>
      </p:sp>
      <p:sp>
        <p:nvSpPr>
          <p:cNvPr id="12" name="Freeform 12"/>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 xmlns:asvg="http://schemas.microsoft.com/office/drawing/2016/SVG/main" r:embed="rId3"/>
                </a:ext>
              </a:extLst>
            </a:blip>
            <a:stretch>
              <a:fillRect l="-90379" t="-3737"/>
            </a:stretch>
          </a:blipFill>
        </p:spPr>
      </p:sp>
      <p:grpSp>
        <p:nvGrpSpPr>
          <p:cNvPr id="13" name="Group 13"/>
          <p:cNvGrpSpPr/>
          <p:nvPr/>
        </p:nvGrpSpPr>
        <p:grpSpPr>
          <a:xfrm>
            <a:off x="15164201" y="3904500"/>
            <a:ext cx="2279617" cy="1191585"/>
            <a:chOff x="0" y="0"/>
            <a:chExt cx="3039489" cy="1588780"/>
          </a:xfrm>
        </p:grpSpPr>
        <p:grpSp>
          <p:nvGrpSpPr>
            <p:cNvPr id="14" name="Group 14"/>
            <p:cNvGrpSpPr/>
            <p:nvPr/>
          </p:nvGrpSpPr>
          <p:grpSpPr>
            <a:xfrm>
              <a:off x="0" y="0"/>
              <a:ext cx="3039489" cy="1588780"/>
              <a:chOff x="0" y="0"/>
              <a:chExt cx="620810" cy="324506"/>
            </a:xfrm>
          </p:grpSpPr>
          <p:sp>
            <p:nvSpPr>
              <p:cNvPr id="15" name="Freeform 15"/>
              <p:cNvSpPr/>
              <p:nvPr/>
            </p:nvSpPr>
            <p:spPr>
              <a:xfrm>
                <a:off x="0" y="0"/>
                <a:ext cx="620810" cy="324506"/>
              </a:xfrm>
              <a:custGeom>
                <a:avLst/>
                <a:gdLst/>
                <a:ahLst/>
                <a:cxnLst/>
                <a:rect l="l" t="t" r="r" b="b"/>
                <a:pathLst>
                  <a:path w="620810" h="324506">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id="16" name="TextBox 16"/>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7" name="Group 17"/>
            <p:cNvGrpSpPr/>
            <p:nvPr/>
          </p:nvGrpSpPr>
          <p:grpSpPr>
            <a:xfrm>
              <a:off x="1234950" y="117213"/>
              <a:ext cx="1688828" cy="1354354"/>
              <a:chOff x="0" y="0"/>
              <a:chExt cx="344940" cy="276625"/>
            </a:xfrm>
          </p:grpSpPr>
          <p:sp>
            <p:nvSpPr>
              <p:cNvPr id="18" name="Freeform 18"/>
              <p:cNvSpPr/>
              <p:nvPr/>
            </p:nvSpPr>
            <p:spPr>
              <a:xfrm>
                <a:off x="0" y="0"/>
                <a:ext cx="344940" cy="276625"/>
              </a:xfrm>
              <a:custGeom>
                <a:avLst/>
                <a:gdLst/>
                <a:ahLst/>
                <a:cxnLst/>
                <a:rect l="l" t="t" r="r" b="b"/>
                <a:pathLst>
                  <a:path w="344940" h="276625">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a:solidFill>
                  <a:srgbClr val="FCF4E8"/>
                </a:solidFill>
              </a:ln>
            </p:spPr>
          </p:sp>
          <p:sp>
            <p:nvSpPr>
              <p:cNvPr id="19" name="TextBox 19"/>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0" name="Group 20"/>
          <p:cNvGrpSpPr/>
          <p:nvPr/>
        </p:nvGrpSpPr>
        <p:grpSpPr>
          <a:xfrm>
            <a:off x="15164201" y="5190915"/>
            <a:ext cx="2279617" cy="1191585"/>
            <a:chOff x="0" y="0"/>
            <a:chExt cx="3039489" cy="1588780"/>
          </a:xfrm>
        </p:grpSpPr>
        <p:grpSp>
          <p:nvGrpSpPr>
            <p:cNvPr id="21" name="Group 21"/>
            <p:cNvGrpSpPr/>
            <p:nvPr/>
          </p:nvGrpSpPr>
          <p:grpSpPr>
            <a:xfrm>
              <a:off x="0" y="0"/>
              <a:ext cx="3039489" cy="1588780"/>
              <a:chOff x="0" y="0"/>
              <a:chExt cx="620810" cy="324506"/>
            </a:xfrm>
          </p:grpSpPr>
          <p:sp>
            <p:nvSpPr>
              <p:cNvPr id="22" name="Freeform 22"/>
              <p:cNvSpPr/>
              <p:nvPr/>
            </p:nvSpPr>
            <p:spPr>
              <a:xfrm>
                <a:off x="0" y="0"/>
                <a:ext cx="620810" cy="324506"/>
              </a:xfrm>
              <a:custGeom>
                <a:avLst/>
                <a:gdLst/>
                <a:ahLst/>
                <a:cxnLst/>
                <a:rect l="l" t="t" r="r" b="b"/>
                <a:pathLst>
                  <a:path w="620810" h="324506">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6262"/>
              </a:solidFill>
            </p:spPr>
          </p:sp>
          <p:sp>
            <p:nvSpPr>
              <p:cNvPr id="23" name="TextBox 23"/>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4" name="Group 24"/>
            <p:cNvGrpSpPr/>
            <p:nvPr/>
          </p:nvGrpSpPr>
          <p:grpSpPr>
            <a:xfrm>
              <a:off x="1234950" y="117213"/>
              <a:ext cx="1688828" cy="1354354"/>
              <a:chOff x="0" y="0"/>
              <a:chExt cx="344940" cy="276625"/>
            </a:xfrm>
          </p:grpSpPr>
          <p:sp>
            <p:nvSpPr>
              <p:cNvPr id="25" name="Freeform 25"/>
              <p:cNvSpPr/>
              <p:nvPr/>
            </p:nvSpPr>
            <p:spPr>
              <a:xfrm>
                <a:off x="0" y="0"/>
                <a:ext cx="344940" cy="276625"/>
              </a:xfrm>
              <a:custGeom>
                <a:avLst/>
                <a:gdLst/>
                <a:ahLst/>
                <a:cxnLst/>
                <a:rect l="l" t="t" r="r" b="b"/>
                <a:pathLst>
                  <a:path w="344940" h="276625">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6262"/>
              </a:solidFill>
              <a:ln w="28575">
                <a:solidFill>
                  <a:srgbClr val="FCF4E8"/>
                </a:solidFill>
              </a:ln>
            </p:spPr>
          </p:sp>
          <p:sp>
            <p:nvSpPr>
              <p:cNvPr id="26" name="TextBox 26"/>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7" name="Group 27"/>
          <p:cNvGrpSpPr/>
          <p:nvPr/>
        </p:nvGrpSpPr>
        <p:grpSpPr>
          <a:xfrm>
            <a:off x="15164201" y="6477329"/>
            <a:ext cx="2279617" cy="1191585"/>
            <a:chOff x="0" y="0"/>
            <a:chExt cx="3039489" cy="1588780"/>
          </a:xfrm>
        </p:grpSpPr>
        <p:grpSp>
          <p:nvGrpSpPr>
            <p:cNvPr id="28" name="Group 28"/>
            <p:cNvGrpSpPr/>
            <p:nvPr/>
          </p:nvGrpSpPr>
          <p:grpSpPr>
            <a:xfrm>
              <a:off x="0" y="0"/>
              <a:ext cx="3039489" cy="1588780"/>
              <a:chOff x="0" y="0"/>
              <a:chExt cx="620810" cy="324506"/>
            </a:xfrm>
          </p:grpSpPr>
          <p:sp>
            <p:nvSpPr>
              <p:cNvPr id="29" name="Freeform 29"/>
              <p:cNvSpPr/>
              <p:nvPr/>
            </p:nvSpPr>
            <p:spPr>
              <a:xfrm>
                <a:off x="0" y="0"/>
                <a:ext cx="620810" cy="324506"/>
              </a:xfrm>
              <a:custGeom>
                <a:avLst/>
                <a:gdLst/>
                <a:ahLst/>
                <a:cxnLst/>
                <a:rect l="l" t="t" r="r" b="b"/>
                <a:pathLst>
                  <a:path w="620810" h="324506">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id="30" name="TextBox 3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1" name="Group 31"/>
            <p:cNvGrpSpPr/>
            <p:nvPr/>
          </p:nvGrpSpPr>
          <p:grpSpPr>
            <a:xfrm>
              <a:off x="1234950" y="117213"/>
              <a:ext cx="1688828" cy="1354354"/>
              <a:chOff x="0" y="0"/>
              <a:chExt cx="344940" cy="276625"/>
            </a:xfrm>
          </p:grpSpPr>
          <p:sp>
            <p:nvSpPr>
              <p:cNvPr id="32" name="Freeform 32"/>
              <p:cNvSpPr/>
              <p:nvPr/>
            </p:nvSpPr>
            <p:spPr>
              <a:xfrm>
                <a:off x="0" y="0"/>
                <a:ext cx="344940" cy="276625"/>
              </a:xfrm>
              <a:custGeom>
                <a:avLst/>
                <a:gdLst/>
                <a:ahLst/>
                <a:cxnLst/>
                <a:rect l="l" t="t" r="r" b="b"/>
                <a:pathLst>
                  <a:path w="344940" h="276625">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a:solidFill>
                  <a:srgbClr val="FCF4E8"/>
                </a:solidFill>
              </a:ln>
            </p:spPr>
          </p:sp>
          <p:sp>
            <p:nvSpPr>
              <p:cNvPr id="33" name="TextBox 33"/>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4" name="Group 34"/>
          <p:cNvGrpSpPr/>
          <p:nvPr/>
        </p:nvGrpSpPr>
        <p:grpSpPr>
          <a:xfrm>
            <a:off x="15164201" y="7763743"/>
            <a:ext cx="2279617" cy="1191585"/>
            <a:chOff x="0" y="0"/>
            <a:chExt cx="3039489" cy="1588780"/>
          </a:xfrm>
        </p:grpSpPr>
        <p:grpSp>
          <p:nvGrpSpPr>
            <p:cNvPr id="35" name="Group 35"/>
            <p:cNvGrpSpPr/>
            <p:nvPr/>
          </p:nvGrpSpPr>
          <p:grpSpPr>
            <a:xfrm>
              <a:off x="0" y="0"/>
              <a:ext cx="3039489" cy="1588780"/>
              <a:chOff x="0" y="0"/>
              <a:chExt cx="620810" cy="324506"/>
            </a:xfrm>
          </p:grpSpPr>
          <p:sp>
            <p:nvSpPr>
              <p:cNvPr id="36" name="Freeform 36"/>
              <p:cNvSpPr/>
              <p:nvPr/>
            </p:nvSpPr>
            <p:spPr>
              <a:xfrm>
                <a:off x="0" y="0"/>
                <a:ext cx="620810" cy="324506"/>
              </a:xfrm>
              <a:custGeom>
                <a:avLst/>
                <a:gdLst/>
                <a:ahLst/>
                <a:cxnLst/>
                <a:rect l="l" t="t" r="r" b="b"/>
                <a:pathLst>
                  <a:path w="620810" h="324506">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id="37" name="TextBox 3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8" name="Group 38"/>
            <p:cNvGrpSpPr/>
            <p:nvPr/>
          </p:nvGrpSpPr>
          <p:grpSpPr>
            <a:xfrm>
              <a:off x="1234950" y="117213"/>
              <a:ext cx="1688828" cy="1354354"/>
              <a:chOff x="0" y="0"/>
              <a:chExt cx="344940" cy="276625"/>
            </a:xfrm>
          </p:grpSpPr>
          <p:sp>
            <p:nvSpPr>
              <p:cNvPr id="39" name="Freeform 39"/>
              <p:cNvSpPr/>
              <p:nvPr/>
            </p:nvSpPr>
            <p:spPr>
              <a:xfrm>
                <a:off x="0" y="0"/>
                <a:ext cx="344940" cy="276625"/>
              </a:xfrm>
              <a:custGeom>
                <a:avLst/>
                <a:gdLst/>
                <a:ahLst/>
                <a:cxnLst/>
                <a:rect l="l" t="t" r="r" b="b"/>
                <a:pathLst>
                  <a:path w="344940" h="276625">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a:solidFill>
                  <a:srgbClr val="FCF4E8"/>
                </a:solidFill>
              </a:ln>
            </p:spPr>
          </p:sp>
          <p:sp>
            <p:nvSpPr>
              <p:cNvPr id="40" name="TextBox 4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sp>
        <p:nvSpPr>
          <p:cNvPr id="41" name="Freeform 41"/>
          <p:cNvSpPr/>
          <p:nvPr/>
        </p:nvSpPr>
        <p:spPr>
          <a:xfrm rot="5400000">
            <a:off x="14864340" y="4600870"/>
            <a:ext cx="7623658" cy="1261080"/>
          </a:xfrm>
          <a:custGeom>
            <a:avLst/>
            <a:gdLst/>
            <a:ahLst/>
            <a:cxnLst/>
            <a:rect l="l" t="t" r="r" b="b"/>
            <a:pathLst>
              <a:path w="7623658" h="1261080">
                <a:moveTo>
                  <a:pt x="0" y="0"/>
                </a:moveTo>
                <a:lnTo>
                  <a:pt x="7623658" y="0"/>
                </a:lnTo>
                <a:lnTo>
                  <a:pt x="7623658" y="1261080"/>
                </a:lnTo>
                <a:lnTo>
                  <a:pt x="0" y="1261080"/>
                </a:lnTo>
                <a:lnTo>
                  <a:pt x="0" y="0"/>
                </a:lnTo>
                <a:close/>
              </a:path>
            </a:pathLst>
          </a:custGeom>
          <a:blipFill>
            <a:blip r:embed="rId4"/>
            <a:stretch>
              <a:fillRect/>
            </a:stretch>
          </a:blipFill>
        </p:spPr>
      </p:sp>
      <p:grpSp>
        <p:nvGrpSpPr>
          <p:cNvPr id="42" name="Group 42"/>
          <p:cNvGrpSpPr/>
          <p:nvPr/>
        </p:nvGrpSpPr>
        <p:grpSpPr>
          <a:xfrm>
            <a:off x="661541" y="1470992"/>
            <a:ext cx="1232729" cy="7134324"/>
            <a:chOff x="0" y="0"/>
            <a:chExt cx="1643639" cy="9512432"/>
          </a:xfrm>
        </p:grpSpPr>
        <p:sp>
          <p:nvSpPr>
            <p:cNvPr id="43" name="TextBox 43"/>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4" name="TextBox 44"/>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5" name="TextBox 45"/>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6" name="TextBox 46"/>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7" name="TextBox 47"/>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8" name="TextBox 48"/>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9" name="TextBox 49"/>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0" name="TextBox 50"/>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1" name="TextBox 51"/>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52" name="Freeform 52"/>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5"/>
            <a:stretch>
              <a:fillRect/>
            </a:stretch>
          </a:blipFill>
        </p:spPr>
      </p:sp>
      <p:grpSp>
        <p:nvGrpSpPr>
          <p:cNvPr id="53" name="Group 53"/>
          <p:cNvGrpSpPr/>
          <p:nvPr/>
        </p:nvGrpSpPr>
        <p:grpSpPr>
          <a:xfrm>
            <a:off x="1028700" y="743240"/>
            <a:ext cx="15613811" cy="8800520"/>
            <a:chOff x="0" y="0"/>
            <a:chExt cx="4112279" cy="2317832"/>
          </a:xfrm>
        </p:grpSpPr>
        <p:sp>
          <p:nvSpPr>
            <p:cNvPr id="54" name="Freeform 54"/>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55" name="TextBox 55"/>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56" name="Group 56"/>
          <p:cNvGrpSpPr/>
          <p:nvPr/>
        </p:nvGrpSpPr>
        <p:grpSpPr>
          <a:xfrm>
            <a:off x="1337094" y="1028700"/>
            <a:ext cx="14956138" cy="8229600"/>
            <a:chOff x="0" y="0"/>
            <a:chExt cx="3939065" cy="2167467"/>
          </a:xfrm>
        </p:grpSpPr>
        <p:sp>
          <p:nvSpPr>
            <p:cNvPr id="57" name="Freeform 57"/>
            <p:cNvSpPr/>
            <p:nvPr/>
          </p:nvSpPr>
          <p:spPr>
            <a:xfrm>
              <a:off x="0" y="0"/>
              <a:ext cx="3939065" cy="2167467"/>
            </a:xfrm>
            <a:custGeom>
              <a:avLst/>
              <a:gdLst/>
              <a:ahLst/>
              <a:cxnLst/>
              <a:rect l="l" t="t" r="r" b="b"/>
              <a:pathLst>
                <a:path w="3939065" h="2167467">
                  <a:moveTo>
                    <a:pt x="10353" y="0"/>
                  </a:moveTo>
                  <a:lnTo>
                    <a:pt x="3928713" y="0"/>
                  </a:lnTo>
                  <a:cubicBezTo>
                    <a:pt x="3931458" y="0"/>
                    <a:pt x="3934092" y="1091"/>
                    <a:pt x="3936033" y="3032"/>
                  </a:cubicBezTo>
                  <a:cubicBezTo>
                    <a:pt x="3937975" y="4974"/>
                    <a:pt x="3939065" y="7607"/>
                    <a:pt x="3939065" y="10353"/>
                  </a:cubicBezTo>
                  <a:lnTo>
                    <a:pt x="3939065" y="2157114"/>
                  </a:lnTo>
                  <a:cubicBezTo>
                    <a:pt x="3939065" y="2159860"/>
                    <a:pt x="3937975" y="2162493"/>
                    <a:pt x="3936033" y="2164435"/>
                  </a:cubicBezTo>
                  <a:cubicBezTo>
                    <a:pt x="3934092" y="2166376"/>
                    <a:pt x="3931458" y="2167467"/>
                    <a:pt x="3928713" y="2167467"/>
                  </a:cubicBezTo>
                  <a:lnTo>
                    <a:pt x="10353" y="2167467"/>
                  </a:lnTo>
                  <a:cubicBezTo>
                    <a:pt x="7607" y="2167467"/>
                    <a:pt x="4974" y="2166376"/>
                    <a:pt x="3032" y="2164435"/>
                  </a:cubicBezTo>
                  <a:cubicBezTo>
                    <a:pt x="1091" y="2162493"/>
                    <a:pt x="0" y="2159860"/>
                    <a:pt x="0" y="2157114"/>
                  </a:cubicBezTo>
                  <a:lnTo>
                    <a:pt x="0" y="10353"/>
                  </a:lnTo>
                  <a:cubicBezTo>
                    <a:pt x="0" y="7607"/>
                    <a:pt x="1091" y="4974"/>
                    <a:pt x="3032" y="3032"/>
                  </a:cubicBezTo>
                  <a:cubicBezTo>
                    <a:pt x="4974" y="1091"/>
                    <a:pt x="7607" y="0"/>
                    <a:pt x="10353" y="0"/>
                  </a:cubicBezTo>
                  <a:close/>
                </a:path>
              </a:pathLst>
            </a:custGeom>
            <a:solidFill>
              <a:srgbClr val="000000">
                <a:alpha val="0"/>
              </a:srgbClr>
            </a:solidFill>
            <a:ln w="47625">
              <a:solidFill>
                <a:srgbClr val="9FC2B6"/>
              </a:solidFill>
            </a:ln>
          </p:spPr>
        </p:sp>
        <p:sp>
          <p:nvSpPr>
            <p:cNvPr id="58" name="TextBox 58"/>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59" name="Group 59"/>
          <p:cNvGrpSpPr/>
          <p:nvPr/>
        </p:nvGrpSpPr>
        <p:grpSpPr>
          <a:xfrm>
            <a:off x="1540290" y="1622751"/>
            <a:ext cx="263115" cy="263115"/>
            <a:chOff x="0" y="0"/>
            <a:chExt cx="812800" cy="812800"/>
          </a:xfrm>
        </p:grpSpPr>
        <p:sp>
          <p:nvSpPr>
            <p:cNvPr id="60" name="Freeform 6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1" name="TextBox 6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2" name="Group 62"/>
          <p:cNvGrpSpPr/>
          <p:nvPr/>
        </p:nvGrpSpPr>
        <p:grpSpPr>
          <a:xfrm>
            <a:off x="1540290" y="2470372"/>
            <a:ext cx="263115" cy="263115"/>
            <a:chOff x="0" y="0"/>
            <a:chExt cx="812800" cy="812800"/>
          </a:xfrm>
        </p:grpSpPr>
        <p:sp>
          <p:nvSpPr>
            <p:cNvPr id="63" name="Freeform 6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4" name="TextBox 6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5" name="Group 65"/>
          <p:cNvGrpSpPr/>
          <p:nvPr/>
        </p:nvGrpSpPr>
        <p:grpSpPr>
          <a:xfrm>
            <a:off x="1540290" y="3317993"/>
            <a:ext cx="263115" cy="263115"/>
            <a:chOff x="0" y="0"/>
            <a:chExt cx="812800" cy="812800"/>
          </a:xfrm>
        </p:grpSpPr>
        <p:sp>
          <p:nvSpPr>
            <p:cNvPr id="66" name="Freeform 6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7" name="TextBox 6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8" name="Group 68"/>
          <p:cNvGrpSpPr/>
          <p:nvPr/>
        </p:nvGrpSpPr>
        <p:grpSpPr>
          <a:xfrm>
            <a:off x="1540290" y="4165614"/>
            <a:ext cx="263115" cy="263115"/>
            <a:chOff x="0" y="0"/>
            <a:chExt cx="812800" cy="812800"/>
          </a:xfrm>
        </p:grpSpPr>
        <p:sp>
          <p:nvSpPr>
            <p:cNvPr id="69" name="Freeform 69"/>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0" name="TextBox 70"/>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1" name="Group 71"/>
          <p:cNvGrpSpPr/>
          <p:nvPr/>
        </p:nvGrpSpPr>
        <p:grpSpPr>
          <a:xfrm>
            <a:off x="1540290" y="5013235"/>
            <a:ext cx="263115" cy="263115"/>
            <a:chOff x="0" y="0"/>
            <a:chExt cx="812800" cy="812800"/>
          </a:xfrm>
        </p:grpSpPr>
        <p:sp>
          <p:nvSpPr>
            <p:cNvPr id="72" name="Freeform 7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3" name="TextBox 73"/>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4" name="Group 74"/>
          <p:cNvGrpSpPr/>
          <p:nvPr/>
        </p:nvGrpSpPr>
        <p:grpSpPr>
          <a:xfrm>
            <a:off x="1540290" y="5860856"/>
            <a:ext cx="263115" cy="263115"/>
            <a:chOff x="0" y="0"/>
            <a:chExt cx="812800" cy="812800"/>
          </a:xfrm>
        </p:grpSpPr>
        <p:sp>
          <p:nvSpPr>
            <p:cNvPr id="75" name="Freeform 7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6" name="TextBox 7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7" name="Group 77"/>
          <p:cNvGrpSpPr/>
          <p:nvPr/>
        </p:nvGrpSpPr>
        <p:grpSpPr>
          <a:xfrm>
            <a:off x="1540290" y="6708477"/>
            <a:ext cx="263115" cy="263115"/>
            <a:chOff x="0" y="0"/>
            <a:chExt cx="812800" cy="812800"/>
          </a:xfrm>
        </p:grpSpPr>
        <p:sp>
          <p:nvSpPr>
            <p:cNvPr id="78" name="Freeform 7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9" name="TextBox 7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0" name="Group 80"/>
          <p:cNvGrpSpPr/>
          <p:nvPr/>
        </p:nvGrpSpPr>
        <p:grpSpPr>
          <a:xfrm>
            <a:off x="1540290" y="7556097"/>
            <a:ext cx="263115" cy="263115"/>
            <a:chOff x="0" y="0"/>
            <a:chExt cx="812800" cy="812800"/>
          </a:xfrm>
        </p:grpSpPr>
        <p:sp>
          <p:nvSpPr>
            <p:cNvPr id="81" name="Freeform 8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2" name="TextBox 8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3" name="Group 83"/>
          <p:cNvGrpSpPr/>
          <p:nvPr/>
        </p:nvGrpSpPr>
        <p:grpSpPr>
          <a:xfrm>
            <a:off x="1540290" y="8403718"/>
            <a:ext cx="263115" cy="263115"/>
            <a:chOff x="0" y="0"/>
            <a:chExt cx="812800" cy="812800"/>
          </a:xfrm>
        </p:grpSpPr>
        <p:sp>
          <p:nvSpPr>
            <p:cNvPr id="84" name="Freeform 8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5" name="TextBox 8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6" name="Group 86"/>
          <p:cNvGrpSpPr/>
          <p:nvPr/>
        </p:nvGrpSpPr>
        <p:grpSpPr>
          <a:xfrm>
            <a:off x="2068393" y="3213878"/>
            <a:ext cx="7882714" cy="5345518"/>
            <a:chOff x="0" y="0"/>
            <a:chExt cx="2076106" cy="1407873"/>
          </a:xfrm>
        </p:grpSpPr>
        <p:sp>
          <p:nvSpPr>
            <p:cNvPr id="87" name="Freeform 87"/>
            <p:cNvSpPr/>
            <p:nvPr/>
          </p:nvSpPr>
          <p:spPr>
            <a:xfrm>
              <a:off x="0" y="0"/>
              <a:ext cx="2076106" cy="1407873"/>
            </a:xfrm>
            <a:custGeom>
              <a:avLst/>
              <a:gdLst/>
              <a:ahLst/>
              <a:cxnLst/>
              <a:rect l="l" t="t" r="r" b="b"/>
              <a:pathLst>
                <a:path w="2076106" h="1619435">
                  <a:moveTo>
                    <a:pt x="58928" y="0"/>
                  </a:moveTo>
                  <a:lnTo>
                    <a:pt x="2017177" y="0"/>
                  </a:lnTo>
                  <a:cubicBezTo>
                    <a:pt x="2032806" y="0"/>
                    <a:pt x="2047795" y="6209"/>
                    <a:pt x="2058846" y="17260"/>
                  </a:cubicBezTo>
                  <a:cubicBezTo>
                    <a:pt x="2069897" y="28311"/>
                    <a:pt x="2076106" y="43300"/>
                    <a:pt x="2076106" y="58928"/>
                  </a:cubicBezTo>
                  <a:lnTo>
                    <a:pt x="2076106" y="1560507"/>
                  </a:lnTo>
                  <a:cubicBezTo>
                    <a:pt x="2076106" y="1576135"/>
                    <a:pt x="2069897" y="1591124"/>
                    <a:pt x="2058846" y="1602175"/>
                  </a:cubicBezTo>
                  <a:cubicBezTo>
                    <a:pt x="2047795" y="1613226"/>
                    <a:pt x="2032806" y="1619435"/>
                    <a:pt x="2017177" y="1619435"/>
                  </a:cubicBezTo>
                  <a:lnTo>
                    <a:pt x="58928" y="1619435"/>
                  </a:lnTo>
                  <a:cubicBezTo>
                    <a:pt x="43300" y="1619435"/>
                    <a:pt x="28311" y="1613226"/>
                    <a:pt x="17260" y="1602175"/>
                  </a:cubicBezTo>
                  <a:cubicBezTo>
                    <a:pt x="6209" y="1591124"/>
                    <a:pt x="0" y="1576135"/>
                    <a:pt x="0" y="1560507"/>
                  </a:cubicBezTo>
                  <a:lnTo>
                    <a:pt x="0" y="58928"/>
                  </a:lnTo>
                  <a:cubicBezTo>
                    <a:pt x="0" y="43300"/>
                    <a:pt x="6209" y="28311"/>
                    <a:pt x="17260" y="17260"/>
                  </a:cubicBezTo>
                  <a:cubicBezTo>
                    <a:pt x="28311" y="6209"/>
                    <a:pt x="43300" y="0"/>
                    <a:pt x="58928" y="0"/>
                  </a:cubicBezTo>
                  <a:close/>
                </a:path>
              </a:pathLst>
            </a:custGeom>
            <a:solidFill>
              <a:srgbClr val="000000">
                <a:alpha val="0"/>
              </a:srgbClr>
            </a:solidFill>
            <a:ln w="28575">
              <a:solidFill>
                <a:srgbClr val="E76262"/>
              </a:solidFill>
            </a:ln>
          </p:spPr>
        </p:sp>
        <p:sp>
          <p:nvSpPr>
            <p:cNvPr id="88" name="TextBox 88"/>
            <p:cNvSpPr txBox="1"/>
            <p:nvPr/>
          </p:nvSpPr>
          <p:spPr>
            <a:xfrm>
              <a:off x="0" y="1532"/>
              <a:ext cx="2076106" cy="1255468"/>
            </a:xfrm>
            <a:prstGeom prst="rect">
              <a:avLst/>
            </a:prstGeom>
          </p:spPr>
          <p:txBody>
            <a:bodyPr lIns="50800" tIns="50800" rIns="50800" bIns="50800" rtlCol="0" anchor="ctr"/>
            <a:lstStyle/>
            <a:p>
              <a:pPr algn="ctr">
                <a:lnSpc>
                  <a:spcPts val="4199"/>
                </a:lnSpc>
              </a:pPr>
              <a:r>
                <a:rPr lang="en-US" sz="2999" dirty="0" err="1">
                  <a:solidFill>
                    <a:srgbClr val="503D36"/>
                  </a:solidFill>
                  <a:latin typeface="Sniglet"/>
                </a:rPr>
                <a:t>Сучасний</a:t>
              </a:r>
              <a:r>
                <a:rPr lang="en-US" sz="2999" dirty="0">
                  <a:solidFill>
                    <a:srgbClr val="503D36"/>
                  </a:solidFill>
                  <a:latin typeface="Sniglet"/>
                </a:rPr>
                <a:t> </a:t>
              </a:r>
              <a:r>
                <a:rPr lang="en-US" sz="2999" dirty="0" err="1">
                  <a:solidFill>
                    <a:srgbClr val="503D36"/>
                  </a:solidFill>
                  <a:latin typeface="Sniglet"/>
                </a:rPr>
                <a:t>вчитель</a:t>
              </a:r>
              <a:r>
                <a:rPr lang="en-US" sz="2999" dirty="0">
                  <a:solidFill>
                    <a:srgbClr val="503D36"/>
                  </a:solidFill>
                  <a:latin typeface="Sniglet"/>
                </a:rPr>
                <a:t> – </a:t>
              </a:r>
              <a:r>
                <a:rPr lang="en-US" sz="2999" dirty="0" err="1">
                  <a:solidFill>
                    <a:srgbClr val="503D36"/>
                  </a:solidFill>
                  <a:latin typeface="Sniglet"/>
                </a:rPr>
                <a:t>це</a:t>
              </a:r>
              <a:r>
                <a:rPr lang="en-US" sz="2999" dirty="0">
                  <a:solidFill>
                    <a:srgbClr val="503D36"/>
                  </a:solidFill>
                  <a:latin typeface="Sniglet"/>
                </a:rPr>
                <a:t> </a:t>
              </a:r>
              <a:r>
                <a:rPr lang="en-US" sz="2999" dirty="0" err="1">
                  <a:solidFill>
                    <a:srgbClr val="503D36"/>
                  </a:solidFill>
                  <a:latin typeface="Sniglet"/>
                </a:rPr>
                <a:t>професіонал</a:t>
              </a:r>
              <a:r>
                <a:rPr lang="en-US" sz="2999" dirty="0">
                  <a:solidFill>
                    <a:srgbClr val="503D36"/>
                  </a:solidFill>
                  <a:latin typeface="Sniglet"/>
                </a:rPr>
                <a:t>, </a:t>
              </a:r>
              <a:r>
                <a:rPr lang="en-US" sz="2999" dirty="0" err="1">
                  <a:solidFill>
                    <a:srgbClr val="503D36"/>
                  </a:solidFill>
                  <a:latin typeface="Sniglet"/>
                </a:rPr>
                <a:t>він</a:t>
              </a:r>
              <a:r>
                <a:rPr lang="en-US" sz="2999" dirty="0">
                  <a:solidFill>
                    <a:srgbClr val="503D36"/>
                  </a:solidFill>
                  <a:latin typeface="Sniglet"/>
                </a:rPr>
                <a:t> </a:t>
              </a:r>
              <a:r>
                <a:rPr lang="en-US" sz="2999" dirty="0" err="1">
                  <a:solidFill>
                    <a:srgbClr val="503D36"/>
                  </a:solidFill>
                  <a:latin typeface="Sniglet"/>
                </a:rPr>
                <a:t>має</a:t>
              </a:r>
              <a:r>
                <a:rPr lang="en-US" sz="2999" dirty="0">
                  <a:solidFill>
                    <a:srgbClr val="503D36"/>
                  </a:solidFill>
                  <a:latin typeface="Sniglet"/>
                </a:rPr>
                <a:t> </a:t>
              </a:r>
              <a:r>
                <a:rPr lang="en-US" sz="2999" dirty="0" err="1">
                  <a:solidFill>
                    <a:srgbClr val="503D36"/>
                  </a:solidFill>
                  <a:latin typeface="Sniglet"/>
                </a:rPr>
                <a:t>бути</a:t>
              </a:r>
              <a:r>
                <a:rPr lang="en-US" sz="2999" dirty="0">
                  <a:solidFill>
                    <a:srgbClr val="503D36"/>
                  </a:solidFill>
                  <a:latin typeface="Sniglet"/>
                </a:rPr>
                <a:t> і </a:t>
              </a:r>
              <a:r>
                <a:rPr lang="en-US" sz="2999" dirty="0" err="1">
                  <a:solidFill>
                    <a:srgbClr val="503D36"/>
                  </a:solidFill>
                  <a:latin typeface="Sniglet"/>
                </a:rPr>
                <a:t>артистом</a:t>
              </a:r>
              <a:r>
                <a:rPr lang="en-US" sz="2999" dirty="0">
                  <a:solidFill>
                    <a:srgbClr val="503D36"/>
                  </a:solidFill>
                  <a:latin typeface="Sniglet"/>
                </a:rPr>
                <a:t> , і </a:t>
              </a:r>
              <a:r>
                <a:rPr lang="en-US" sz="2999" dirty="0" err="1">
                  <a:solidFill>
                    <a:srgbClr val="503D36"/>
                  </a:solidFill>
                  <a:latin typeface="Sniglet"/>
                </a:rPr>
                <a:t>художником</a:t>
              </a:r>
              <a:r>
                <a:rPr lang="en-US" sz="2999" dirty="0">
                  <a:solidFill>
                    <a:srgbClr val="503D36"/>
                  </a:solidFill>
                  <a:latin typeface="Sniglet"/>
                </a:rPr>
                <a:t>, і </a:t>
              </a:r>
              <a:r>
                <a:rPr lang="en-US" sz="2999" dirty="0" err="1">
                  <a:solidFill>
                    <a:srgbClr val="503D36"/>
                  </a:solidFill>
                  <a:latin typeface="Sniglet"/>
                </a:rPr>
                <a:t>письменником</a:t>
              </a:r>
              <a:r>
                <a:rPr lang="en-US" sz="2999" dirty="0">
                  <a:solidFill>
                    <a:srgbClr val="503D36"/>
                  </a:solidFill>
                  <a:latin typeface="Sniglet"/>
                </a:rPr>
                <a:t>, і </a:t>
              </a:r>
              <a:r>
                <a:rPr lang="en-US" sz="2999" dirty="0" err="1">
                  <a:solidFill>
                    <a:srgbClr val="503D36"/>
                  </a:solidFill>
                  <a:latin typeface="Sniglet"/>
                </a:rPr>
                <a:t>співаком</a:t>
              </a:r>
              <a:r>
                <a:rPr lang="en-US" sz="2999" dirty="0">
                  <a:solidFill>
                    <a:srgbClr val="503D36"/>
                  </a:solidFill>
                  <a:latin typeface="Sniglet"/>
                </a:rPr>
                <a:t>, </a:t>
              </a:r>
              <a:r>
                <a:rPr lang="en-US" sz="2999" dirty="0" err="1">
                  <a:solidFill>
                    <a:srgbClr val="503D36"/>
                  </a:solidFill>
                  <a:latin typeface="Sniglet"/>
                </a:rPr>
                <a:t>але</a:t>
              </a:r>
              <a:r>
                <a:rPr lang="en-US" sz="2999" dirty="0">
                  <a:solidFill>
                    <a:srgbClr val="503D36"/>
                  </a:solidFill>
                  <a:latin typeface="Sniglet"/>
                </a:rPr>
                <a:t> </a:t>
              </a:r>
              <a:r>
                <a:rPr lang="en-US" sz="2999" dirty="0" err="1">
                  <a:solidFill>
                    <a:srgbClr val="503D36"/>
                  </a:solidFill>
                  <a:latin typeface="Sniglet"/>
                </a:rPr>
                <a:t>при</a:t>
              </a:r>
              <a:r>
                <a:rPr lang="en-US" sz="2999" dirty="0">
                  <a:solidFill>
                    <a:srgbClr val="503D36"/>
                  </a:solidFill>
                  <a:latin typeface="Sniglet"/>
                </a:rPr>
                <a:t> </a:t>
              </a:r>
              <a:r>
                <a:rPr lang="en-US" sz="2999" dirty="0" err="1">
                  <a:solidFill>
                    <a:srgbClr val="503D36"/>
                  </a:solidFill>
                  <a:latin typeface="Sniglet"/>
                </a:rPr>
                <a:t>всьому</a:t>
              </a:r>
              <a:r>
                <a:rPr lang="en-US" sz="2999" dirty="0">
                  <a:solidFill>
                    <a:srgbClr val="503D36"/>
                  </a:solidFill>
                  <a:latin typeface="Sniglet"/>
                </a:rPr>
                <a:t> </a:t>
              </a:r>
              <a:r>
                <a:rPr lang="en-US" sz="2999" dirty="0" err="1">
                  <a:solidFill>
                    <a:srgbClr val="503D36"/>
                  </a:solidFill>
                  <a:latin typeface="Sniglet"/>
                </a:rPr>
                <a:t>цьому</a:t>
              </a:r>
              <a:r>
                <a:rPr lang="en-US" sz="2999" dirty="0">
                  <a:solidFill>
                    <a:srgbClr val="503D36"/>
                  </a:solidFill>
                  <a:latin typeface="Sniglet"/>
                </a:rPr>
                <a:t> </a:t>
              </a:r>
              <a:r>
                <a:rPr lang="en-US" sz="2999" dirty="0" err="1">
                  <a:solidFill>
                    <a:srgbClr val="503D36"/>
                  </a:solidFill>
                  <a:latin typeface="Sniglet"/>
                </a:rPr>
                <a:t>завжди</a:t>
              </a:r>
              <a:r>
                <a:rPr lang="en-US" sz="2999" dirty="0">
                  <a:solidFill>
                    <a:srgbClr val="503D36"/>
                  </a:solidFill>
                  <a:latin typeface="Sniglet"/>
                </a:rPr>
                <a:t> </a:t>
              </a:r>
              <a:r>
                <a:rPr lang="en-US" sz="2999" dirty="0" err="1">
                  <a:solidFill>
                    <a:srgbClr val="503D36"/>
                  </a:solidFill>
                  <a:latin typeface="Sniglet"/>
                </a:rPr>
                <a:t>залишатися</a:t>
              </a:r>
              <a:r>
                <a:rPr lang="en-US" sz="2999" dirty="0">
                  <a:solidFill>
                    <a:srgbClr val="503D36"/>
                  </a:solidFill>
                  <a:latin typeface="Sniglet"/>
                </a:rPr>
                <a:t> і </a:t>
              </a:r>
              <a:r>
                <a:rPr lang="en-US" sz="2999" dirty="0" err="1">
                  <a:solidFill>
                    <a:srgbClr val="503D36"/>
                  </a:solidFill>
                  <a:latin typeface="Sniglet"/>
                </a:rPr>
                <a:t>учнем</a:t>
              </a:r>
              <a:r>
                <a:rPr lang="en-US" sz="2999" dirty="0">
                  <a:solidFill>
                    <a:srgbClr val="503D36"/>
                  </a:solidFill>
                  <a:latin typeface="Sniglet"/>
                </a:rPr>
                <a:t>. </a:t>
              </a:r>
              <a:r>
                <a:rPr lang="en-US" sz="2999" dirty="0" err="1">
                  <a:solidFill>
                    <a:srgbClr val="503D36"/>
                  </a:solidFill>
                  <a:latin typeface="Sniglet"/>
                </a:rPr>
                <a:t>Хороший</a:t>
              </a:r>
              <a:r>
                <a:rPr lang="en-US" sz="2999" dirty="0">
                  <a:solidFill>
                    <a:srgbClr val="503D36"/>
                  </a:solidFill>
                  <a:latin typeface="Sniglet"/>
                </a:rPr>
                <a:t> </a:t>
              </a:r>
              <a:r>
                <a:rPr lang="en-US" sz="2999" dirty="0" err="1">
                  <a:solidFill>
                    <a:srgbClr val="503D36"/>
                  </a:solidFill>
                  <a:latin typeface="Sniglet"/>
                </a:rPr>
                <a:t>учитель</a:t>
              </a:r>
              <a:r>
                <a:rPr lang="en-US" sz="2999" dirty="0">
                  <a:solidFill>
                    <a:srgbClr val="503D36"/>
                  </a:solidFill>
                  <a:latin typeface="Sniglet"/>
                </a:rPr>
                <a:t> </a:t>
              </a:r>
              <a:r>
                <a:rPr lang="en-US" sz="2999" dirty="0" err="1">
                  <a:solidFill>
                    <a:srgbClr val="503D36"/>
                  </a:solidFill>
                  <a:latin typeface="Sniglet"/>
                </a:rPr>
                <a:t>постійно</a:t>
              </a:r>
              <a:r>
                <a:rPr lang="en-US" sz="2999" dirty="0">
                  <a:solidFill>
                    <a:srgbClr val="503D36"/>
                  </a:solidFill>
                  <a:latin typeface="Sniglet"/>
                </a:rPr>
                <a:t> </a:t>
              </a:r>
              <a:r>
                <a:rPr lang="en-US" sz="2999" dirty="0" err="1">
                  <a:solidFill>
                    <a:srgbClr val="503D36"/>
                  </a:solidFill>
                  <a:latin typeface="Sniglet"/>
                </a:rPr>
                <a:t>повинен</a:t>
              </a:r>
              <a:r>
                <a:rPr lang="en-US" sz="2999" dirty="0">
                  <a:solidFill>
                    <a:srgbClr val="503D36"/>
                  </a:solidFill>
                  <a:latin typeface="Sniglet"/>
                </a:rPr>
                <a:t> </a:t>
              </a:r>
              <a:r>
                <a:rPr lang="en-US" sz="2999" dirty="0" err="1">
                  <a:solidFill>
                    <a:srgbClr val="503D36"/>
                  </a:solidFill>
                  <a:latin typeface="Sniglet"/>
                </a:rPr>
                <a:t>продовжувати</a:t>
              </a:r>
              <a:r>
                <a:rPr lang="en-US" sz="2999" dirty="0">
                  <a:solidFill>
                    <a:srgbClr val="503D36"/>
                  </a:solidFill>
                  <a:latin typeface="Sniglet"/>
                </a:rPr>
                <a:t> </a:t>
              </a:r>
              <a:r>
                <a:rPr lang="en-US" sz="2999" dirty="0" err="1">
                  <a:solidFill>
                    <a:srgbClr val="503D36"/>
                  </a:solidFill>
                  <a:latin typeface="Sniglet"/>
                </a:rPr>
                <a:t>вчитися</a:t>
              </a:r>
              <a:r>
                <a:rPr lang="en-US" sz="2999" dirty="0">
                  <a:solidFill>
                    <a:srgbClr val="503D36"/>
                  </a:solidFill>
                  <a:latin typeface="Sniglet"/>
                </a:rPr>
                <a:t>: </a:t>
              </a:r>
              <a:r>
                <a:rPr lang="en-US" sz="2999" dirty="0" err="1">
                  <a:solidFill>
                    <a:srgbClr val="503D36"/>
                  </a:solidFill>
                  <a:latin typeface="Sniglet"/>
                </a:rPr>
                <a:t>вчитися</a:t>
              </a:r>
              <a:r>
                <a:rPr lang="en-US" sz="2999" dirty="0">
                  <a:solidFill>
                    <a:srgbClr val="503D36"/>
                  </a:solidFill>
                  <a:latin typeface="Sniglet"/>
                </a:rPr>
                <a:t> </a:t>
              </a:r>
              <a:r>
                <a:rPr lang="en-US" sz="2999" dirty="0" err="1">
                  <a:solidFill>
                    <a:srgbClr val="503D36"/>
                  </a:solidFill>
                  <a:latin typeface="Sniglet"/>
                </a:rPr>
                <a:t>працювати</a:t>
              </a:r>
              <a:r>
                <a:rPr lang="en-US" sz="2999" dirty="0">
                  <a:solidFill>
                    <a:srgbClr val="503D36"/>
                  </a:solidFill>
                  <a:latin typeface="Sniglet"/>
                </a:rPr>
                <a:t> </a:t>
              </a:r>
              <a:r>
                <a:rPr lang="en-US" sz="2999" dirty="0" err="1">
                  <a:solidFill>
                    <a:srgbClr val="503D36"/>
                  </a:solidFill>
                  <a:latin typeface="Sniglet"/>
                </a:rPr>
                <a:t>над</a:t>
              </a:r>
              <a:r>
                <a:rPr lang="en-US" sz="2999" dirty="0">
                  <a:solidFill>
                    <a:srgbClr val="503D36"/>
                  </a:solidFill>
                  <a:latin typeface="Sniglet"/>
                </a:rPr>
                <a:t> </a:t>
              </a:r>
              <a:r>
                <a:rPr lang="en-US" sz="2999" dirty="0" err="1">
                  <a:solidFill>
                    <a:srgbClr val="503D36"/>
                  </a:solidFill>
                  <a:latin typeface="Sniglet"/>
                </a:rPr>
                <a:t>собою</a:t>
              </a:r>
              <a:r>
                <a:rPr lang="en-US" sz="2999" dirty="0">
                  <a:solidFill>
                    <a:srgbClr val="503D36"/>
                  </a:solidFill>
                  <a:latin typeface="Sniglet"/>
                </a:rPr>
                <a:t>, </a:t>
              </a:r>
              <a:r>
                <a:rPr lang="en-US" sz="2999" dirty="0" err="1">
                  <a:solidFill>
                    <a:srgbClr val="503D36"/>
                  </a:solidFill>
                  <a:latin typeface="Sniglet"/>
                </a:rPr>
                <a:t>вчитися</a:t>
              </a:r>
              <a:r>
                <a:rPr lang="en-US" sz="2999" dirty="0">
                  <a:solidFill>
                    <a:srgbClr val="503D36"/>
                  </a:solidFill>
                  <a:latin typeface="Sniglet"/>
                </a:rPr>
                <a:t> </a:t>
              </a:r>
              <a:r>
                <a:rPr lang="en-US" sz="2999" dirty="0" err="1">
                  <a:solidFill>
                    <a:srgbClr val="503D36"/>
                  </a:solidFill>
                  <a:latin typeface="Sniglet"/>
                </a:rPr>
                <a:t>спілкуватися</a:t>
              </a:r>
              <a:r>
                <a:rPr lang="en-US" sz="2999" dirty="0">
                  <a:solidFill>
                    <a:srgbClr val="503D36"/>
                  </a:solidFill>
                  <a:latin typeface="Sniglet"/>
                </a:rPr>
                <a:t> з </a:t>
              </a:r>
              <a:r>
                <a:rPr lang="en-US" sz="2999" dirty="0" err="1">
                  <a:solidFill>
                    <a:srgbClr val="503D36"/>
                  </a:solidFill>
                  <a:latin typeface="Sniglet"/>
                </a:rPr>
                <a:t>дітьми</a:t>
              </a:r>
              <a:r>
                <a:rPr lang="en-US" sz="2999" dirty="0">
                  <a:solidFill>
                    <a:srgbClr val="503D36"/>
                  </a:solidFill>
                  <a:latin typeface="Sniglet"/>
                </a:rPr>
                <a:t>, </a:t>
              </a:r>
              <a:r>
                <a:rPr lang="en-US" sz="2999" dirty="0" err="1">
                  <a:solidFill>
                    <a:srgbClr val="503D36"/>
                  </a:solidFill>
                  <a:latin typeface="Sniglet"/>
                </a:rPr>
                <a:t>вчитися</a:t>
              </a:r>
              <a:r>
                <a:rPr lang="en-US" sz="2999" dirty="0">
                  <a:solidFill>
                    <a:srgbClr val="503D36"/>
                  </a:solidFill>
                  <a:latin typeface="Sniglet"/>
                </a:rPr>
                <a:t> </a:t>
              </a:r>
              <a:r>
                <a:rPr lang="en-US" sz="2999" dirty="0" err="1">
                  <a:solidFill>
                    <a:srgbClr val="503D36"/>
                  </a:solidFill>
                  <a:latin typeface="Sniglet"/>
                </a:rPr>
                <a:t>готуватися</a:t>
              </a:r>
              <a:r>
                <a:rPr lang="en-US" sz="2999" dirty="0">
                  <a:solidFill>
                    <a:srgbClr val="503D36"/>
                  </a:solidFill>
                  <a:latin typeface="Sniglet"/>
                </a:rPr>
                <a:t> </a:t>
              </a:r>
              <a:r>
                <a:rPr lang="en-US" sz="2999" dirty="0" err="1">
                  <a:solidFill>
                    <a:srgbClr val="503D36"/>
                  </a:solidFill>
                  <a:latin typeface="Sniglet"/>
                </a:rPr>
                <a:t>до</a:t>
              </a:r>
              <a:r>
                <a:rPr lang="en-US" sz="2999" dirty="0">
                  <a:solidFill>
                    <a:srgbClr val="503D36"/>
                  </a:solidFill>
                  <a:latin typeface="Sniglet"/>
                </a:rPr>
                <a:t> </a:t>
              </a:r>
              <a:r>
                <a:rPr lang="en-US" sz="2999" dirty="0" err="1">
                  <a:solidFill>
                    <a:srgbClr val="503D36"/>
                  </a:solidFill>
                  <a:latin typeface="Sniglet"/>
                </a:rPr>
                <a:t>уроку</a:t>
              </a:r>
              <a:r>
                <a:rPr lang="en-US" sz="2999" dirty="0">
                  <a:solidFill>
                    <a:srgbClr val="503D36"/>
                  </a:solidFill>
                  <a:latin typeface="Sniglet"/>
                </a:rPr>
                <a:t>. </a:t>
              </a:r>
              <a:r>
                <a:rPr lang="en-US" sz="2999" dirty="0" err="1">
                  <a:solidFill>
                    <a:srgbClr val="503D36"/>
                  </a:solidFill>
                  <a:latin typeface="Sniglet"/>
                </a:rPr>
                <a:t>Вчитися</a:t>
              </a:r>
              <a:r>
                <a:rPr lang="en-US" sz="2999" dirty="0">
                  <a:solidFill>
                    <a:srgbClr val="503D36"/>
                  </a:solidFill>
                  <a:latin typeface="Sniglet"/>
                </a:rPr>
                <a:t>, </a:t>
              </a:r>
              <a:r>
                <a:rPr lang="en-US" sz="2999" dirty="0" err="1">
                  <a:solidFill>
                    <a:srgbClr val="503D36"/>
                  </a:solidFill>
                  <a:latin typeface="Sniglet"/>
                </a:rPr>
                <a:t>вчитися</a:t>
              </a:r>
              <a:r>
                <a:rPr lang="en-US" sz="2999" dirty="0">
                  <a:solidFill>
                    <a:srgbClr val="503D36"/>
                  </a:solidFill>
                  <a:latin typeface="Sniglet"/>
                </a:rPr>
                <a:t>, </a:t>
              </a:r>
              <a:r>
                <a:rPr lang="en-US" sz="2999" dirty="0" err="1">
                  <a:solidFill>
                    <a:srgbClr val="503D36"/>
                  </a:solidFill>
                  <a:latin typeface="Sniglet"/>
                </a:rPr>
                <a:t>вчитися</a:t>
              </a:r>
              <a:r>
                <a:rPr lang="en-US" sz="2999" dirty="0">
                  <a:solidFill>
                    <a:srgbClr val="503D36"/>
                  </a:solidFill>
                  <a:latin typeface="Sniglet"/>
                </a:rPr>
                <a:t>… </a:t>
              </a:r>
            </a:p>
          </p:txBody>
        </p:sp>
      </p:grpSp>
      <p:sp>
        <p:nvSpPr>
          <p:cNvPr id="89" name="Freeform 89"/>
          <p:cNvSpPr/>
          <p:nvPr/>
        </p:nvSpPr>
        <p:spPr>
          <a:xfrm>
            <a:off x="9951107" y="4082728"/>
            <a:ext cx="5992639" cy="4082485"/>
          </a:xfrm>
          <a:custGeom>
            <a:avLst/>
            <a:gdLst/>
            <a:ahLst/>
            <a:cxnLst/>
            <a:rect l="l" t="t" r="r" b="b"/>
            <a:pathLst>
              <a:path w="5992639" h="4082485">
                <a:moveTo>
                  <a:pt x="0" y="0"/>
                </a:moveTo>
                <a:lnTo>
                  <a:pt x="5992639" y="0"/>
                </a:lnTo>
                <a:lnTo>
                  <a:pt x="5992639" y="4082485"/>
                </a:lnTo>
                <a:lnTo>
                  <a:pt x="0" y="4082485"/>
                </a:lnTo>
                <a:lnTo>
                  <a:pt x="0" y="0"/>
                </a:lnTo>
                <a:close/>
              </a:path>
            </a:pathLst>
          </a:custGeom>
          <a:blipFill>
            <a:blip r:embed="rId6">
              <a:extLst>
                <a:ext uri="{96DAC541-7B7A-43D3-8B79-37D633B846F1}">
                  <asvg:svgBlip xmlns="" xmlns:asvg="http://schemas.microsoft.com/office/drawing/2016/SVG/main" r:embed="rId7"/>
                </a:ext>
              </a:extLst>
            </a:blip>
            <a:stretch>
              <a:fillRect/>
            </a:stretch>
          </a:blipFill>
        </p:spPr>
      </p:sp>
      <p:sp>
        <p:nvSpPr>
          <p:cNvPr id="90" name="Freeform 90"/>
          <p:cNvSpPr/>
          <p:nvPr/>
        </p:nvSpPr>
        <p:spPr>
          <a:xfrm>
            <a:off x="13473164" y="3569883"/>
            <a:ext cx="1911848" cy="417595"/>
          </a:xfrm>
          <a:custGeom>
            <a:avLst/>
            <a:gdLst/>
            <a:ahLst/>
            <a:cxnLst/>
            <a:rect l="l" t="t" r="r" b="b"/>
            <a:pathLst>
              <a:path w="1911848" h="417595">
                <a:moveTo>
                  <a:pt x="0" y="0"/>
                </a:moveTo>
                <a:lnTo>
                  <a:pt x="1911849" y="0"/>
                </a:lnTo>
                <a:lnTo>
                  <a:pt x="1911849" y="417595"/>
                </a:lnTo>
                <a:lnTo>
                  <a:pt x="0" y="417595"/>
                </a:lnTo>
                <a:lnTo>
                  <a:pt x="0" y="0"/>
                </a:lnTo>
                <a:close/>
              </a:path>
            </a:pathLst>
          </a:custGeom>
          <a:blipFill>
            <a:blip r:embed="rId8">
              <a:extLst>
                <a:ext uri="{96DAC541-7B7A-43D3-8B79-37D633B846F1}">
                  <asvg:svgBlip xmlns="" xmlns:asvg="http://schemas.microsoft.com/office/drawing/2016/SVG/main" r:embed="rId9"/>
                </a:ext>
              </a:extLst>
            </a:blip>
            <a:stretch>
              <a:fillRect t="-112263"/>
            </a:stretch>
          </a:blipFill>
        </p:spPr>
      </p:sp>
      <p:sp>
        <p:nvSpPr>
          <p:cNvPr id="91" name="Freeform 91"/>
          <p:cNvSpPr/>
          <p:nvPr/>
        </p:nvSpPr>
        <p:spPr>
          <a:xfrm rot="1255237">
            <a:off x="1933778" y="8261803"/>
            <a:ext cx="1180043" cy="812600"/>
          </a:xfrm>
          <a:custGeom>
            <a:avLst/>
            <a:gdLst/>
            <a:ahLst/>
            <a:cxnLst/>
            <a:rect l="l" t="t" r="r" b="b"/>
            <a:pathLst>
              <a:path w="1180043" h="812600">
                <a:moveTo>
                  <a:pt x="0" y="0"/>
                </a:moveTo>
                <a:lnTo>
                  <a:pt x="1180043" y="0"/>
                </a:lnTo>
                <a:lnTo>
                  <a:pt x="1180043" y="812600"/>
                </a:lnTo>
                <a:lnTo>
                  <a:pt x="0" y="812600"/>
                </a:lnTo>
                <a:lnTo>
                  <a:pt x="0" y="0"/>
                </a:lnTo>
                <a:close/>
              </a:path>
            </a:pathLst>
          </a:custGeom>
          <a:blipFill>
            <a:blip r:embed="rId10"/>
            <a:stretch>
              <a:fillRect t="-62571" r="-193516" b="-197067"/>
            </a:stretch>
          </a:blipFill>
        </p:spPr>
      </p:sp>
      <p:sp>
        <p:nvSpPr>
          <p:cNvPr id="92" name="Freeform 92"/>
          <p:cNvSpPr/>
          <p:nvPr/>
        </p:nvSpPr>
        <p:spPr>
          <a:xfrm rot="-298565" flipH="1">
            <a:off x="2876997" y="8588260"/>
            <a:ext cx="686015" cy="472403"/>
          </a:xfrm>
          <a:custGeom>
            <a:avLst/>
            <a:gdLst/>
            <a:ahLst/>
            <a:cxnLst/>
            <a:rect l="l" t="t" r="r" b="b"/>
            <a:pathLst>
              <a:path w="686015" h="472403">
                <a:moveTo>
                  <a:pt x="686014" y="0"/>
                </a:moveTo>
                <a:lnTo>
                  <a:pt x="0" y="0"/>
                </a:lnTo>
                <a:lnTo>
                  <a:pt x="0" y="472403"/>
                </a:lnTo>
                <a:lnTo>
                  <a:pt x="686014" y="472403"/>
                </a:lnTo>
                <a:lnTo>
                  <a:pt x="686014" y="0"/>
                </a:lnTo>
                <a:close/>
              </a:path>
            </a:pathLst>
          </a:custGeom>
          <a:blipFill>
            <a:blip r:embed="rId10"/>
            <a:stretch>
              <a:fillRect t="-62571" r="-193516" b="-197067"/>
            </a:stretch>
          </a:blipFill>
        </p:spPr>
      </p:sp>
      <p:sp>
        <p:nvSpPr>
          <p:cNvPr id="93" name="Freeform 93"/>
          <p:cNvSpPr/>
          <p:nvPr/>
        </p:nvSpPr>
        <p:spPr>
          <a:xfrm>
            <a:off x="7232152" y="8671930"/>
            <a:ext cx="1911848" cy="417595"/>
          </a:xfrm>
          <a:custGeom>
            <a:avLst/>
            <a:gdLst/>
            <a:ahLst/>
            <a:cxnLst/>
            <a:rect l="l" t="t" r="r" b="b"/>
            <a:pathLst>
              <a:path w="1911848" h="417595">
                <a:moveTo>
                  <a:pt x="0" y="0"/>
                </a:moveTo>
                <a:lnTo>
                  <a:pt x="1911848" y="0"/>
                </a:lnTo>
                <a:lnTo>
                  <a:pt x="1911848" y="417595"/>
                </a:lnTo>
                <a:lnTo>
                  <a:pt x="0" y="417595"/>
                </a:lnTo>
                <a:lnTo>
                  <a:pt x="0" y="0"/>
                </a:lnTo>
                <a:close/>
              </a:path>
            </a:pathLst>
          </a:custGeom>
          <a:blipFill>
            <a:blip r:embed="rId8">
              <a:extLst>
                <a:ext uri="{96DAC541-7B7A-43D3-8B79-37D633B846F1}">
                  <asvg:svgBlip xmlns="" xmlns:asvg="http://schemas.microsoft.com/office/drawing/2016/SVG/main" r:embed="rId9"/>
                </a:ext>
              </a:extLst>
            </a:blip>
            <a:stretch>
              <a:fillRect t="-112263"/>
            </a:stretch>
          </a:blipFill>
        </p:spPr>
      </p:sp>
      <p:grpSp>
        <p:nvGrpSpPr>
          <p:cNvPr id="94" name="Group 94"/>
          <p:cNvGrpSpPr/>
          <p:nvPr/>
        </p:nvGrpSpPr>
        <p:grpSpPr>
          <a:xfrm>
            <a:off x="594866" y="1690137"/>
            <a:ext cx="1232729" cy="7134324"/>
            <a:chOff x="0" y="0"/>
            <a:chExt cx="1643639" cy="9512432"/>
          </a:xfrm>
        </p:grpSpPr>
        <p:sp>
          <p:nvSpPr>
            <p:cNvPr id="95" name="TextBox 95"/>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6" name="TextBox 96"/>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7" name="TextBox 97"/>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8" name="TextBox 98"/>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9" name="TextBox 99"/>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0" name="TextBox 100"/>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1" name="TextBox 101"/>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2" name="TextBox 102"/>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3" name="TextBox 103"/>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grpSp>
        <p:nvGrpSpPr>
          <p:cNvPr id="104" name="Group 104"/>
          <p:cNvGrpSpPr/>
          <p:nvPr/>
        </p:nvGrpSpPr>
        <p:grpSpPr>
          <a:xfrm>
            <a:off x="3715023" y="1166424"/>
            <a:ext cx="10200281" cy="1796207"/>
            <a:chOff x="0" y="-66675"/>
            <a:chExt cx="2686494" cy="473075"/>
          </a:xfrm>
        </p:grpSpPr>
        <p:sp>
          <p:nvSpPr>
            <p:cNvPr id="105" name="Freeform 105"/>
            <p:cNvSpPr/>
            <p:nvPr/>
          </p:nvSpPr>
          <p:spPr>
            <a:xfrm>
              <a:off x="0" y="0"/>
              <a:ext cx="2686494" cy="406400"/>
            </a:xfrm>
            <a:custGeom>
              <a:avLst/>
              <a:gdLst/>
              <a:ahLst/>
              <a:cxnLst/>
              <a:rect l="l" t="t" r="r" b="b"/>
              <a:pathLst>
                <a:path w="2686494" h="406400">
                  <a:moveTo>
                    <a:pt x="75899" y="0"/>
                  </a:moveTo>
                  <a:lnTo>
                    <a:pt x="2610595" y="0"/>
                  </a:lnTo>
                  <a:cubicBezTo>
                    <a:pt x="2652513" y="0"/>
                    <a:pt x="2686494" y="33981"/>
                    <a:pt x="2686494" y="75899"/>
                  </a:cubicBezTo>
                  <a:lnTo>
                    <a:pt x="2686494" y="330501"/>
                  </a:lnTo>
                  <a:cubicBezTo>
                    <a:pt x="2686494" y="372419"/>
                    <a:pt x="2652513" y="406400"/>
                    <a:pt x="2610595" y="406400"/>
                  </a:cubicBezTo>
                  <a:lnTo>
                    <a:pt x="75899" y="406400"/>
                  </a:lnTo>
                  <a:cubicBezTo>
                    <a:pt x="33981" y="406400"/>
                    <a:pt x="0" y="372419"/>
                    <a:pt x="0" y="330501"/>
                  </a:cubicBezTo>
                  <a:lnTo>
                    <a:pt x="0" y="75899"/>
                  </a:lnTo>
                  <a:cubicBezTo>
                    <a:pt x="0" y="33981"/>
                    <a:pt x="33981" y="0"/>
                    <a:pt x="75899" y="0"/>
                  </a:cubicBezTo>
                  <a:close/>
                </a:path>
              </a:pathLst>
            </a:custGeom>
            <a:solidFill>
              <a:srgbClr val="FFCF91"/>
            </a:solidFill>
            <a:ln w="47625">
              <a:solidFill>
                <a:srgbClr val="E76262"/>
              </a:solidFill>
            </a:ln>
          </p:spPr>
        </p:sp>
        <p:sp>
          <p:nvSpPr>
            <p:cNvPr id="106" name="TextBox 106"/>
            <p:cNvSpPr txBox="1"/>
            <p:nvPr/>
          </p:nvSpPr>
          <p:spPr>
            <a:xfrm>
              <a:off x="0" y="-66675"/>
              <a:ext cx="2654072" cy="454932"/>
            </a:xfrm>
            <a:prstGeom prst="rect">
              <a:avLst/>
            </a:prstGeom>
          </p:spPr>
          <p:txBody>
            <a:bodyPr lIns="50800" tIns="50800" rIns="50800" bIns="50800" rtlCol="0" anchor="ctr"/>
            <a:lstStyle/>
            <a:p>
              <a:pPr algn="ctr">
                <a:lnSpc>
                  <a:spcPts val="5459"/>
                </a:lnSpc>
              </a:pPr>
              <a:r>
                <a:rPr lang="en-US" sz="3899" dirty="0" err="1">
                  <a:solidFill>
                    <a:srgbClr val="496D63"/>
                  </a:solidFill>
                  <a:latin typeface="Sniglet"/>
                </a:rPr>
                <a:t>Не</a:t>
              </a:r>
              <a:r>
                <a:rPr lang="en-US" sz="3899" dirty="0">
                  <a:solidFill>
                    <a:srgbClr val="496D63"/>
                  </a:solidFill>
                  <a:latin typeface="Sniglet"/>
                </a:rPr>
                <a:t> </a:t>
              </a:r>
              <a:r>
                <a:rPr lang="en-US" sz="3899" dirty="0" err="1">
                  <a:solidFill>
                    <a:srgbClr val="496D63"/>
                  </a:solidFill>
                  <a:latin typeface="Sniglet"/>
                </a:rPr>
                <a:t>зупиняйся</a:t>
              </a:r>
              <a:r>
                <a:rPr lang="en-US" sz="3899" dirty="0">
                  <a:solidFill>
                    <a:srgbClr val="496D63"/>
                  </a:solidFill>
                  <a:latin typeface="Sniglet"/>
                </a:rPr>
                <a:t>! </a:t>
              </a:r>
              <a:r>
                <a:rPr lang="en-US" sz="3899" dirty="0" err="1">
                  <a:solidFill>
                    <a:srgbClr val="496D63"/>
                  </a:solidFill>
                  <a:latin typeface="Sniglet"/>
                </a:rPr>
                <a:t>Тільки</a:t>
              </a:r>
              <a:r>
                <a:rPr lang="en-US" sz="3899" dirty="0">
                  <a:solidFill>
                    <a:srgbClr val="496D63"/>
                  </a:solidFill>
                  <a:latin typeface="Sniglet"/>
                </a:rPr>
                <a:t> </a:t>
              </a:r>
              <a:r>
                <a:rPr lang="en-US" sz="3899" dirty="0" err="1">
                  <a:solidFill>
                    <a:srgbClr val="496D63"/>
                  </a:solidFill>
                  <a:latin typeface="Sniglet"/>
                </a:rPr>
                <a:t>вперед</a:t>
              </a:r>
              <a:r>
                <a:rPr lang="en-US" sz="3899" dirty="0">
                  <a:solidFill>
                    <a:srgbClr val="496D63"/>
                  </a:solidFill>
                  <a:latin typeface="Sniglet"/>
                </a:rPr>
                <a:t>!</a:t>
              </a:r>
            </a:p>
          </p:txBody>
        </p:sp>
      </p:gr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sp>
        <p:nvSpPr>
          <p:cNvPr id="2" name="Freeform 2"/>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 xmlns:asvg="http://schemas.microsoft.com/office/drawing/2016/SVG/main" r:embed="rId3"/>
                </a:ext>
              </a:extLst>
            </a:blip>
            <a:stretch>
              <a:fillRect r="-90379" b="-3737"/>
            </a:stretch>
          </a:blipFill>
        </p:spPr>
      </p:sp>
      <p:sp>
        <p:nvSpPr>
          <p:cNvPr id="3" name="Freeform 3"/>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 xmlns:asvg="http://schemas.microsoft.com/office/drawing/2016/SVG/main" r:embed="rId3"/>
                </a:ext>
              </a:extLst>
            </a:blip>
            <a:stretch>
              <a:fillRect l="-90379" t="-3737"/>
            </a:stretch>
          </a:blipFill>
        </p:spPr>
      </p:sp>
      <p:grpSp>
        <p:nvGrpSpPr>
          <p:cNvPr id="4" name="Group 4"/>
          <p:cNvGrpSpPr/>
          <p:nvPr/>
        </p:nvGrpSpPr>
        <p:grpSpPr>
          <a:xfrm>
            <a:off x="15256948" y="1331671"/>
            <a:ext cx="2186870" cy="1191585"/>
            <a:chOff x="0" y="0"/>
            <a:chExt cx="2915827" cy="1588780"/>
          </a:xfrm>
        </p:grpSpPr>
        <p:grpSp>
          <p:nvGrpSpPr>
            <p:cNvPr id="5" name="Group 5"/>
            <p:cNvGrpSpPr/>
            <p:nvPr/>
          </p:nvGrpSpPr>
          <p:grpSpPr>
            <a:xfrm>
              <a:off x="0" y="0"/>
              <a:ext cx="2915827" cy="1588780"/>
              <a:chOff x="0" y="0"/>
              <a:chExt cx="595553" cy="324506"/>
            </a:xfrm>
          </p:grpSpPr>
          <p:sp>
            <p:nvSpPr>
              <p:cNvPr id="6" name="Freeform 6"/>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7" name="TextBox 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8" name="Group 8"/>
            <p:cNvGrpSpPr/>
            <p:nvPr/>
          </p:nvGrpSpPr>
          <p:grpSpPr>
            <a:xfrm>
              <a:off x="135707" y="117213"/>
              <a:ext cx="2664410" cy="1354354"/>
              <a:chOff x="0" y="0"/>
              <a:chExt cx="544201" cy="276625"/>
            </a:xfrm>
          </p:grpSpPr>
          <p:sp>
            <p:nvSpPr>
              <p:cNvPr id="9" name="Freeform 9"/>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10" name="TextBox 1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1" name="Group 11"/>
          <p:cNvGrpSpPr/>
          <p:nvPr/>
        </p:nvGrpSpPr>
        <p:grpSpPr>
          <a:xfrm>
            <a:off x="15256948" y="2618086"/>
            <a:ext cx="2186870" cy="1191585"/>
            <a:chOff x="0" y="0"/>
            <a:chExt cx="2915827" cy="1588780"/>
          </a:xfrm>
        </p:grpSpPr>
        <p:grpSp>
          <p:nvGrpSpPr>
            <p:cNvPr id="12" name="Group 12"/>
            <p:cNvGrpSpPr/>
            <p:nvPr/>
          </p:nvGrpSpPr>
          <p:grpSpPr>
            <a:xfrm>
              <a:off x="0" y="0"/>
              <a:ext cx="2915827" cy="1588780"/>
              <a:chOff x="0" y="0"/>
              <a:chExt cx="595553" cy="324506"/>
            </a:xfrm>
          </p:grpSpPr>
          <p:sp>
            <p:nvSpPr>
              <p:cNvPr id="13" name="Freeform 13"/>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14" name="TextBox 1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5" name="Group 15"/>
            <p:cNvGrpSpPr/>
            <p:nvPr/>
          </p:nvGrpSpPr>
          <p:grpSpPr>
            <a:xfrm>
              <a:off x="135707" y="117213"/>
              <a:ext cx="2664410" cy="1354354"/>
              <a:chOff x="0" y="0"/>
              <a:chExt cx="544201" cy="276625"/>
            </a:xfrm>
          </p:grpSpPr>
          <p:sp>
            <p:nvSpPr>
              <p:cNvPr id="16" name="Freeform 16"/>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8" name="Group 18"/>
          <p:cNvGrpSpPr/>
          <p:nvPr/>
        </p:nvGrpSpPr>
        <p:grpSpPr>
          <a:xfrm>
            <a:off x="15256948" y="3904921"/>
            <a:ext cx="2186870" cy="1191585"/>
            <a:chOff x="0" y="0"/>
            <a:chExt cx="2915827" cy="1588780"/>
          </a:xfrm>
        </p:grpSpPr>
        <p:grpSp>
          <p:nvGrpSpPr>
            <p:cNvPr id="19" name="Group 19"/>
            <p:cNvGrpSpPr/>
            <p:nvPr/>
          </p:nvGrpSpPr>
          <p:grpSpPr>
            <a:xfrm>
              <a:off x="0" y="0"/>
              <a:ext cx="2915827" cy="1588780"/>
              <a:chOff x="0" y="0"/>
              <a:chExt cx="595553" cy="324506"/>
            </a:xfrm>
          </p:grpSpPr>
          <p:sp>
            <p:nvSpPr>
              <p:cNvPr id="20" name="Freeform 20"/>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21" name="TextBox 2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2" name="Group 22"/>
            <p:cNvGrpSpPr/>
            <p:nvPr/>
          </p:nvGrpSpPr>
          <p:grpSpPr>
            <a:xfrm>
              <a:off x="135707" y="117213"/>
              <a:ext cx="2664410" cy="1354354"/>
              <a:chOff x="0" y="0"/>
              <a:chExt cx="544201" cy="276625"/>
            </a:xfrm>
          </p:grpSpPr>
          <p:sp>
            <p:nvSpPr>
              <p:cNvPr id="23" name="Freeform 2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5" name="Group 25"/>
          <p:cNvGrpSpPr/>
          <p:nvPr/>
        </p:nvGrpSpPr>
        <p:grpSpPr>
          <a:xfrm>
            <a:off x="15256948" y="5190915"/>
            <a:ext cx="2186870" cy="1191585"/>
            <a:chOff x="0" y="0"/>
            <a:chExt cx="2915827" cy="1588780"/>
          </a:xfrm>
        </p:grpSpPr>
        <p:grpSp>
          <p:nvGrpSpPr>
            <p:cNvPr id="26" name="Group 26"/>
            <p:cNvGrpSpPr/>
            <p:nvPr/>
          </p:nvGrpSpPr>
          <p:grpSpPr>
            <a:xfrm>
              <a:off x="0" y="0"/>
              <a:ext cx="2915827" cy="1588780"/>
              <a:chOff x="0" y="0"/>
              <a:chExt cx="595553" cy="324506"/>
            </a:xfrm>
          </p:grpSpPr>
          <p:sp>
            <p:nvSpPr>
              <p:cNvPr id="27" name="Freeform 27"/>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28" name="TextBox 2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9" name="Group 29"/>
            <p:cNvGrpSpPr/>
            <p:nvPr/>
          </p:nvGrpSpPr>
          <p:grpSpPr>
            <a:xfrm>
              <a:off x="135707" y="117213"/>
              <a:ext cx="2664410" cy="1354354"/>
              <a:chOff x="0" y="0"/>
              <a:chExt cx="544201" cy="276625"/>
            </a:xfrm>
          </p:grpSpPr>
          <p:sp>
            <p:nvSpPr>
              <p:cNvPr id="30" name="Freeform 30"/>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31" name="TextBox 3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2" name="Group 32"/>
          <p:cNvGrpSpPr/>
          <p:nvPr/>
        </p:nvGrpSpPr>
        <p:grpSpPr>
          <a:xfrm>
            <a:off x="15256948" y="7763743"/>
            <a:ext cx="2186870" cy="1191585"/>
            <a:chOff x="0" y="0"/>
            <a:chExt cx="2915827" cy="1588780"/>
          </a:xfrm>
        </p:grpSpPr>
        <p:grpSp>
          <p:nvGrpSpPr>
            <p:cNvPr id="33" name="Group 33"/>
            <p:cNvGrpSpPr/>
            <p:nvPr/>
          </p:nvGrpSpPr>
          <p:grpSpPr>
            <a:xfrm>
              <a:off x="0" y="0"/>
              <a:ext cx="2915827" cy="1588780"/>
              <a:chOff x="0" y="0"/>
              <a:chExt cx="595553" cy="324506"/>
            </a:xfrm>
          </p:grpSpPr>
          <p:sp>
            <p:nvSpPr>
              <p:cNvPr id="34" name="Freeform 34"/>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35" name="TextBox 3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6" name="Group 36"/>
            <p:cNvGrpSpPr/>
            <p:nvPr/>
          </p:nvGrpSpPr>
          <p:grpSpPr>
            <a:xfrm>
              <a:off x="135707" y="117213"/>
              <a:ext cx="2664410" cy="1354354"/>
              <a:chOff x="0" y="0"/>
              <a:chExt cx="544201" cy="276625"/>
            </a:xfrm>
          </p:grpSpPr>
          <p:sp>
            <p:nvSpPr>
              <p:cNvPr id="37" name="Freeform 37"/>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38" name="TextBox 3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9" name="Group 39"/>
          <p:cNvGrpSpPr/>
          <p:nvPr/>
        </p:nvGrpSpPr>
        <p:grpSpPr>
          <a:xfrm>
            <a:off x="661541" y="1470992"/>
            <a:ext cx="1232729" cy="7134324"/>
            <a:chOff x="0" y="0"/>
            <a:chExt cx="1643639" cy="9512432"/>
          </a:xfrm>
        </p:grpSpPr>
        <p:sp>
          <p:nvSpPr>
            <p:cNvPr id="40" name="TextBox 40"/>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1" name="TextBox 41"/>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2" name="TextBox 42"/>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3" name="TextBox 43"/>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4" name="TextBox 44"/>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5" name="TextBox 45"/>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6" name="TextBox 46"/>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7" name="TextBox 47"/>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8" name="TextBox 48"/>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49" name="Freeform 49"/>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4"/>
            <a:stretch>
              <a:fillRect/>
            </a:stretch>
          </a:blipFill>
        </p:spPr>
      </p:sp>
      <p:grpSp>
        <p:nvGrpSpPr>
          <p:cNvPr id="50" name="Group 50"/>
          <p:cNvGrpSpPr/>
          <p:nvPr/>
        </p:nvGrpSpPr>
        <p:grpSpPr>
          <a:xfrm>
            <a:off x="1540290" y="637894"/>
            <a:ext cx="15613811" cy="8800520"/>
            <a:chOff x="0" y="0"/>
            <a:chExt cx="4112279" cy="2317832"/>
          </a:xfrm>
        </p:grpSpPr>
        <p:sp>
          <p:nvSpPr>
            <p:cNvPr id="51" name="Freeform 51"/>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52" name="TextBox 52"/>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53" name="Group 53"/>
          <p:cNvGrpSpPr/>
          <p:nvPr/>
        </p:nvGrpSpPr>
        <p:grpSpPr>
          <a:xfrm>
            <a:off x="16101130" y="6422900"/>
            <a:ext cx="2186870" cy="1247054"/>
            <a:chOff x="0" y="0"/>
            <a:chExt cx="595553" cy="339611"/>
          </a:xfrm>
        </p:grpSpPr>
        <p:sp>
          <p:nvSpPr>
            <p:cNvPr id="54" name="Freeform 54"/>
            <p:cNvSpPr/>
            <p:nvPr/>
          </p:nvSpPr>
          <p:spPr>
            <a:xfrm>
              <a:off x="0" y="0"/>
              <a:ext cx="595553" cy="339611"/>
            </a:xfrm>
            <a:custGeom>
              <a:avLst/>
              <a:gdLst/>
              <a:ahLst/>
              <a:cxnLst/>
              <a:rect l="l" t="t" r="r" b="b"/>
              <a:pathLst>
                <a:path w="595553" h="339611">
                  <a:moveTo>
                    <a:pt x="88505" y="0"/>
                  </a:moveTo>
                  <a:lnTo>
                    <a:pt x="507048" y="0"/>
                  </a:lnTo>
                  <a:cubicBezTo>
                    <a:pt x="555928" y="0"/>
                    <a:pt x="595553" y="39625"/>
                    <a:pt x="595553" y="88505"/>
                  </a:cubicBezTo>
                  <a:lnTo>
                    <a:pt x="595553" y="251107"/>
                  </a:lnTo>
                  <a:cubicBezTo>
                    <a:pt x="595553" y="299987"/>
                    <a:pt x="555928" y="339611"/>
                    <a:pt x="507048" y="339611"/>
                  </a:cubicBezTo>
                  <a:lnTo>
                    <a:pt x="88505" y="339611"/>
                  </a:lnTo>
                  <a:cubicBezTo>
                    <a:pt x="39625" y="339611"/>
                    <a:pt x="0" y="299987"/>
                    <a:pt x="0" y="251107"/>
                  </a:cubicBezTo>
                  <a:lnTo>
                    <a:pt x="0" y="88505"/>
                  </a:lnTo>
                  <a:cubicBezTo>
                    <a:pt x="0" y="39625"/>
                    <a:pt x="39625" y="0"/>
                    <a:pt x="88505" y="0"/>
                  </a:cubicBezTo>
                  <a:close/>
                </a:path>
              </a:pathLst>
            </a:custGeom>
            <a:solidFill>
              <a:srgbClr val="E78462"/>
            </a:solidFill>
          </p:spPr>
        </p:sp>
        <p:sp>
          <p:nvSpPr>
            <p:cNvPr id="55" name="TextBox 5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56" name="Group 56"/>
          <p:cNvGrpSpPr/>
          <p:nvPr/>
        </p:nvGrpSpPr>
        <p:grpSpPr>
          <a:xfrm>
            <a:off x="16195410" y="6317060"/>
            <a:ext cx="2147919" cy="1462310"/>
            <a:chOff x="0" y="-47625"/>
            <a:chExt cx="584945" cy="398233"/>
          </a:xfrm>
        </p:grpSpPr>
        <p:sp>
          <p:nvSpPr>
            <p:cNvPr id="57" name="Freeform 57"/>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58" name="TextBox 58"/>
            <p:cNvSpPr txBox="1"/>
            <p:nvPr/>
          </p:nvSpPr>
          <p:spPr>
            <a:xfrm>
              <a:off x="0" y="-47625"/>
              <a:ext cx="584945" cy="398233"/>
            </a:xfrm>
            <a:prstGeom prst="rect">
              <a:avLst/>
            </a:prstGeom>
          </p:spPr>
          <p:txBody>
            <a:bodyPr lIns="51986" tIns="51986" rIns="51986" bIns="51986" rtlCol="0" anchor="ctr"/>
            <a:lstStyle/>
            <a:p>
              <a:pPr algn="ctr">
                <a:lnSpc>
                  <a:spcPts val="2659"/>
                </a:lnSpc>
              </a:pPr>
              <a:r>
                <a:rPr lang="en-US" sz="2000" dirty="0">
                  <a:solidFill>
                    <a:srgbClr val="FFFFFF"/>
                  </a:solidFill>
                  <a:latin typeface="Arimo"/>
                </a:rPr>
                <a:t>У </a:t>
              </a:r>
              <a:r>
                <a:rPr lang="en-US" sz="2000" dirty="0" err="1">
                  <a:solidFill>
                    <a:srgbClr val="FFFFFF"/>
                  </a:solidFill>
                  <a:latin typeface="Arimo"/>
                </a:rPr>
                <a:t>скарбничку</a:t>
              </a:r>
              <a:endParaRPr lang="en-US" sz="2000" dirty="0">
                <a:solidFill>
                  <a:srgbClr val="FFFFFF"/>
                </a:solidFill>
                <a:latin typeface="Arimo"/>
              </a:endParaRPr>
            </a:p>
          </p:txBody>
        </p:sp>
      </p:grpSp>
      <p:grpSp>
        <p:nvGrpSpPr>
          <p:cNvPr id="60" name="Group 60"/>
          <p:cNvGrpSpPr/>
          <p:nvPr/>
        </p:nvGrpSpPr>
        <p:grpSpPr>
          <a:xfrm>
            <a:off x="1540290" y="1622751"/>
            <a:ext cx="263115" cy="263115"/>
            <a:chOff x="0" y="0"/>
            <a:chExt cx="812800" cy="812800"/>
          </a:xfrm>
        </p:grpSpPr>
        <p:sp>
          <p:nvSpPr>
            <p:cNvPr id="61" name="Freeform 6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2" name="TextBox 6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3" name="Group 63"/>
          <p:cNvGrpSpPr/>
          <p:nvPr/>
        </p:nvGrpSpPr>
        <p:grpSpPr>
          <a:xfrm>
            <a:off x="1540290" y="2470372"/>
            <a:ext cx="263115" cy="263115"/>
            <a:chOff x="0" y="0"/>
            <a:chExt cx="812800" cy="812800"/>
          </a:xfrm>
        </p:grpSpPr>
        <p:sp>
          <p:nvSpPr>
            <p:cNvPr id="64" name="Freeform 6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5" name="TextBox 6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6" name="Group 66"/>
          <p:cNvGrpSpPr/>
          <p:nvPr/>
        </p:nvGrpSpPr>
        <p:grpSpPr>
          <a:xfrm>
            <a:off x="1540290" y="3317993"/>
            <a:ext cx="263115" cy="263115"/>
            <a:chOff x="0" y="0"/>
            <a:chExt cx="812800" cy="812800"/>
          </a:xfrm>
        </p:grpSpPr>
        <p:sp>
          <p:nvSpPr>
            <p:cNvPr id="67" name="Freeform 6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8" name="TextBox 6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9" name="Group 69"/>
          <p:cNvGrpSpPr/>
          <p:nvPr/>
        </p:nvGrpSpPr>
        <p:grpSpPr>
          <a:xfrm>
            <a:off x="1540290" y="4165614"/>
            <a:ext cx="263115" cy="263115"/>
            <a:chOff x="0" y="0"/>
            <a:chExt cx="812800" cy="812800"/>
          </a:xfrm>
        </p:grpSpPr>
        <p:sp>
          <p:nvSpPr>
            <p:cNvPr id="70" name="Freeform 7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1" name="TextBox 7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2" name="Group 72"/>
          <p:cNvGrpSpPr/>
          <p:nvPr/>
        </p:nvGrpSpPr>
        <p:grpSpPr>
          <a:xfrm>
            <a:off x="1540290" y="5013235"/>
            <a:ext cx="263115" cy="263115"/>
            <a:chOff x="0" y="0"/>
            <a:chExt cx="812800" cy="812800"/>
          </a:xfrm>
        </p:grpSpPr>
        <p:sp>
          <p:nvSpPr>
            <p:cNvPr id="73" name="Freeform 7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4" name="TextBox 7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5" name="Group 75"/>
          <p:cNvGrpSpPr/>
          <p:nvPr/>
        </p:nvGrpSpPr>
        <p:grpSpPr>
          <a:xfrm>
            <a:off x="1540290" y="5860856"/>
            <a:ext cx="263115" cy="263115"/>
            <a:chOff x="0" y="0"/>
            <a:chExt cx="812800" cy="812800"/>
          </a:xfrm>
        </p:grpSpPr>
        <p:sp>
          <p:nvSpPr>
            <p:cNvPr id="76" name="Freeform 7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7" name="TextBox 7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8" name="Group 78"/>
          <p:cNvGrpSpPr/>
          <p:nvPr/>
        </p:nvGrpSpPr>
        <p:grpSpPr>
          <a:xfrm>
            <a:off x="1540290" y="6708477"/>
            <a:ext cx="263115" cy="263115"/>
            <a:chOff x="0" y="0"/>
            <a:chExt cx="812800" cy="812800"/>
          </a:xfrm>
        </p:grpSpPr>
        <p:sp>
          <p:nvSpPr>
            <p:cNvPr id="79" name="Freeform 79"/>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0" name="TextBox 80"/>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1" name="Group 81"/>
          <p:cNvGrpSpPr/>
          <p:nvPr/>
        </p:nvGrpSpPr>
        <p:grpSpPr>
          <a:xfrm>
            <a:off x="1540290" y="7556097"/>
            <a:ext cx="263115" cy="263115"/>
            <a:chOff x="0" y="0"/>
            <a:chExt cx="812800" cy="812800"/>
          </a:xfrm>
        </p:grpSpPr>
        <p:sp>
          <p:nvSpPr>
            <p:cNvPr id="82" name="Freeform 8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3" name="TextBox 83"/>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4" name="Group 84"/>
          <p:cNvGrpSpPr/>
          <p:nvPr/>
        </p:nvGrpSpPr>
        <p:grpSpPr>
          <a:xfrm>
            <a:off x="1540290" y="8403718"/>
            <a:ext cx="263115" cy="263115"/>
            <a:chOff x="0" y="0"/>
            <a:chExt cx="812800" cy="812800"/>
          </a:xfrm>
        </p:grpSpPr>
        <p:sp>
          <p:nvSpPr>
            <p:cNvPr id="85" name="Freeform 8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6" name="TextBox 8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sp>
        <p:nvSpPr>
          <p:cNvPr id="87" name="Freeform 87"/>
          <p:cNvSpPr/>
          <p:nvPr/>
        </p:nvSpPr>
        <p:spPr>
          <a:xfrm>
            <a:off x="1803404" y="457637"/>
            <a:ext cx="11541343" cy="1641260"/>
          </a:xfrm>
          <a:custGeom>
            <a:avLst/>
            <a:gdLst/>
            <a:ahLst/>
            <a:cxnLst/>
            <a:rect l="l" t="t" r="r" b="b"/>
            <a:pathLst>
              <a:path w="11541343" h="1641260">
                <a:moveTo>
                  <a:pt x="0" y="0"/>
                </a:moveTo>
                <a:lnTo>
                  <a:pt x="11541343" y="0"/>
                </a:lnTo>
                <a:lnTo>
                  <a:pt x="11541343" y="1641260"/>
                </a:lnTo>
                <a:lnTo>
                  <a:pt x="0" y="1641260"/>
                </a:lnTo>
                <a:lnTo>
                  <a:pt x="0" y="0"/>
                </a:lnTo>
                <a:close/>
              </a:path>
            </a:pathLst>
          </a:custGeom>
          <a:blipFill>
            <a:blip r:embed="rId5"/>
            <a:stretch>
              <a:fillRect/>
            </a:stretch>
          </a:blipFill>
        </p:spPr>
      </p:sp>
      <p:sp>
        <p:nvSpPr>
          <p:cNvPr id="88" name="Freeform 88"/>
          <p:cNvSpPr/>
          <p:nvPr/>
        </p:nvSpPr>
        <p:spPr>
          <a:xfrm>
            <a:off x="2304024" y="2470372"/>
            <a:ext cx="4132420" cy="3689414"/>
          </a:xfrm>
          <a:custGeom>
            <a:avLst/>
            <a:gdLst/>
            <a:ahLst/>
            <a:cxnLst/>
            <a:rect l="l" t="t" r="r" b="b"/>
            <a:pathLst>
              <a:path w="4132420" h="3689414">
                <a:moveTo>
                  <a:pt x="0" y="0"/>
                </a:moveTo>
                <a:lnTo>
                  <a:pt x="4132420" y="0"/>
                </a:lnTo>
                <a:lnTo>
                  <a:pt x="4132420" y="3689414"/>
                </a:lnTo>
                <a:lnTo>
                  <a:pt x="0" y="3689414"/>
                </a:lnTo>
                <a:lnTo>
                  <a:pt x="0" y="0"/>
                </a:lnTo>
                <a:close/>
              </a:path>
            </a:pathLst>
          </a:custGeom>
          <a:blipFill>
            <a:blip r:embed="rId6"/>
            <a:stretch>
              <a:fillRect/>
            </a:stretch>
          </a:blipFill>
        </p:spPr>
      </p:sp>
      <p:sp>
        <p:nvSpPr>
          <p:cNvPr id="89" name="Freeform 89"/>
          <p:cNvSpPr/>
          <p:nvPr/>
        </p:nvSpPr>
        <p:spPr>
          <a:xfrm>
            <a:off x="6542705" y="5217610"/>
            <a:ext cx="3704708" cy="4129722"/>
          </a:xfrm>
          <a:custGeom>
            <a:avLst/>
            <a:gdLst/>
            <a:ahLst/>
            <a:cxnLst/>
            <a:rect l="l" t="t" r="r" b="b"/>
            <a:pathLst>
              <a:path w="3704708" h="4129722">
                <a:moveTo>
                  <a:pt x="0" y="0"/>
                </a:moveTo>
                <a:lnTo>
                  <a:pt x="3704707" y="0"/>
                </a:lnTo>
                <a:lnTo>
                  <a:pt x="3704707" y="4129722"/>
                </a:lnTo>
                <a:lnTo>
                  <a:pt x="0" y="4129722"/>
                </a:lnTo>
                <a:lnTo>
                  <a:pt x="0" y="0"/>
                </a:lnTo>
                <a:close/>
              </a:path>
            </a:pathLst>
          </a:custGeom>
          <a:blipFill>
            <a:blip r:embed="rId7"/>
            <a:stretch>
              <a:fillRect/>
            </a:stretch>
          </a:blipFill>
        </p:spPr>
      </p:sp>
      <p:sp>
        <p:nvSpPr>
          <p:cNvPr id="90" name="Freeform 90"/>
          <p:cNvSpPr/>
          <p:nvPr/>
        </p:nvSpPr>
        <p:spPr>
          <a:xfrm>
            <a:off x="7326125" y="2310551"/>
            <a:ext cx="7564963" cy="845871"/>
          </a:xfrm>
          <a:custGeom>
            <a:avLst/>
            <a:gdLst/>
            <a:ahLst/>
            <a:cxnLst/>
            <a:rect l="l" t="t" r="r" b="b"/>
            <a:pathLst>
              <a:path w="7564963" h="845871">
                <a:moveTo>
                  <a:pt x="0" y="0"/>
                </a:moveTo>
                <a:lnTo>
                  <a:pt x="7564963" y="0"/>
                </a:lnTo>
                <a:lnTo>
                  <a:pt x="7564963" y="845871"/>
                </a:lnTo>
                <a:lnTo>
                  <a:pt x="0" y="845871"/>
                </a:lnTo>
                <a:lnTo>
                  <a:pt x="0" y="0"/>
                </a:lnTo>
                <a:close/>
              </a:path>
            </a:pathLst>
          </a:custGeom>
          <a:blipFill>
            <a:blip r:embed="rId8"/>
            <a:stretch>
              <a:fillRect/>
            </a:stretch>
          </a:blipFill>
        </p:spPr>
      </p:sp>
      <p:sp>
        <p:nvSpPr>
          <p:cNvPr id="91" name="Freeform 91"/>
          <p:cNvSpPr/>
          <p:nvPr/>
        </p:nvSpPr>
        <p:spPr>
          <a:xfrm>
            <a:off x="8059810" y="3365972"/>
            <a:ext cx="6901135" cy="642419"/>
          </a:xfrm>
          <a:custGeom>
            <a:avLst/>
            <a:gdLst/>
            <a:ahLst/>
            <a:cxnLst/>
            <a:rect l="l" t="t" r="r" b="b"/>
            <a:pathLst>
              <a:path w="6901135" h="642419">
                <a:moveTo>
                  <a:pt x="0" y="0"/>
                </a:moveTo>
                <a:lnTo>
                  <a:pt x="6901135" y="0"/>
                </a:lnTo>
                <a:lnTo>
                  <a:pt x="6901135" y="642419"/>
                </a:lnTo>
                <a:lnTo>
                  <a:pt x="0" y="642419"/>
                </a:lnTo>
                <a:lnTo>
                  <a:pt x="0" y="0"/>
                </a:lnTo>
                <a:close/>
              </a:path>
            </a:pathLst>
          </a:custGeom>
          <a:blipFill>
            <a:blip r:embed="rId9"/>
            <a:stretch>
              <a:fillRect/>
            </a:stretch>
          </a:blipFill>
        </p:spPr>
      </p:sp>
      <p:sp>
        <p:nvSpPr>
          <p:cNvPr id="92" name="Freeform 92"/>
          <p:cNvSpPr/>
          <p:nvPr/>
        </p:nvSpPr>
        <p:spPr>
          <a:xfrm>
            <a:off x="6846198" y="4147706"/>
            <a:ext cx="9504185" cy="589098"/>
          </a:xfrm>
          <a:custGeom>
            <a:avLst/>
            <a:gdLst/>
            <a:ahLst/>
            <a:cxnLst/>
            <a:rect l="l" t="t" r="r" b="b"/>
            <a:pathLst>
              <a:path w="9504185" h="589098">
                <a:moveTo>
                  <a:pt x="0" y="0"/>
                </a:moveTo>
                <a:lnTo>
                  <a:pt x="9504185" y="0"/>
                </a:lnTo>
                <a:lnTo>
                  <a:pt x="9504185" y="589098"/>
                </a:lnTo>
                <a:lnTo>
                  <a:pt x="0" y="589098"/>
                </a:lnTo>
                <a:lnTo>
                  <a:pt x="0" y="0"/>
                </a:lnTo>
                <a:close/>
              </a:path>
            </a:pathLst>
          </a:custGeom>
          <a:blipFill>
            <a:blip r:embed="rId10"/>
            <a:stretch>
              <a:fillRect r="-9532"/>
            </a:stretch>
          </a:blipFill>
        </p:spPr>
      </p:sp>
      <p:sp>
        <p:nvSpPr>
          <p:cNvPr id="93" name="Freeform 93"/>
          <p:cNvSpPr/>
          <p:nvPr/>
        </p:nvSpPr>
        <p:spPr>
          <a:xfrm>
            <a:off x="10975222" y="4751250"/>
            <a:ext cx="4532223" cy="3648440"/>
          </a:xfrm>
          <a:custGeom>
            <a:avLst/>
            <a:gdLst/>
            <a:ahLst/>
            <a:cxnLst/>
            <a:rect l="l" t="t" r="r" b="b"/>
            <a:pathLst>
              <a:path w="4532223" h="3648440">
                <a:moveTo>
                  <a:pt x="0" y="0"/>
                </a:moveTo>
                <a:lnTo>
                  <a:pt x="4532224" y="0"/>
                </a:lnTo>
                <a:lnTo>
                  <a:pt x="4532224" y="3648440"/>
                </a:lnTo>
                <a:lnTo>
                  <a:pt x="0" y="3648440"/>
                </a:lnTo>
                <a:lnTo>
                  <a:pt x="0" y="0"/>
                </a:lnTo>
                <a:close/>
              </a:path>
            </a:pathLst>
          </a:custGeom>
          <a:blipFill>
            <a:blip r:embed="rId11">
              <a:extLst>
                <a:ext uri="{96DAC541-7B7A-43D3-8B79-37D633B846F1}">
                  <asvg:svgBlip xmlns="" xmlns:asvg="http://schemas.microsoft.com/office/drawing/2016/SVG/main" r:embed="rId13"/>
                </a:ext>
              </a:extLst>
            </a:blip>
            <a:stretch>
              <a:fillRect/>
            </a:stretch>
          </a:blipFill>
        </p:spPr>
      </p:sp>
      <p:grpSp>
        <p:nvGrpSpPr>
          <p:cNvPr id="94" name="Group 94"/>
          <p:cNvGrpSpPr/>
          <p:nvPr/>
        </p:nvGrpSpPr>
        <p:grpSpPr>
          <a:xfrm>
            <a:off x="594866" y="1690137"/>
            <a:ext cx="1232729" cy="7134324"/>
            <a:chOff x="0" y="0"/>
            <a:chExt cx="1643639" cy="9512432"/>
          </a:xfrm>
        </p:grpSpPr>
        <p:sp>
          <p:nvSpPr>
            <p:cNvPr id="95" name="TextBox 95"/>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6" name="TextBox 96"/>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7" name="TextBox 97"/>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8" name="TextBox 98"/>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9" name="TextBox 99"/>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0" name="TextBox 100"/>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1" name="TextBox 101"/>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2" name="TextBox 102"/>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3" name="TextBox 103"/>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104" name="TextBox 104"/>
          <p:cNvSpPr txBox="1"/>
          <p:nvPr/>
        </p:nvSpPr>
        <p:spPr>
          <a:xfrm>
            <a:off x="10975222" y="8399690"/>
            <a:ext cx="4281726" cy="887095"/>
          </a:xfrm>
          <a:prstGeom prst="rect">
            <a:avLst/>
          </a:prstGeom>
        </p:spPr>
        <p:txBody>
          <a:bodyPr lIns="0" tIns="0" rIns="0" bIns="0" rtlCol="0" anchor="t">
            <a:spAutoFit/>
          </a:bodyPr>
          <a:lstStyle/>
          <a:p>
            <a:pPr algn="ctr">
              <a:lnSpc>
                <a:spcPts val="7279"/>
              </a:lnSpc>
            </a:pPr>
            <a:r>
              <a:rPr lang="en-US" sz="5199" u="sng">
                <a:solidFill>
                  <a:srgbClr val="503D36"/>
                </a:solidFill>
                <a:latin typeface="PT Serif Bold"/>
                <a:hlinkClick r:id="rId14" tooltip="https://arts.gov.ua/misteczka-osvita/neformalna-osvita-mozhlyvosti/?fbclid=IwAR0bUVw6lb6KvPETK-yMn12SeU-mNOB02G9DCNe1AH1NKlO5G5X30Bsxt3w"/>
              </a:rPr>
              <a:t>Переглянути</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sp>
        <p:nvSpPr>
          <p:cNvPr id="2" name="Freeform 2"/>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 xmlns:asvg="http://schemas.microsoft.com/office/drawing/2016/SVG/main" r:embed="rId3"/>
                </a:ext>
              </a:extLst>
            </a:blip>
            <a:stretch>
              <a:fillRect r="-90379" b="-3737"/>
            </a:stretch>
          </a:blipFill>
        </p:spPr>
      </p:sp>
      <p:sp>
        <p:nvSpPr>
          <p:cNvPr id="3" name="Freeform 3"/>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 xmlns:asvg="http://schemas.microsoft.com/office/drawing/2016/SVG/main" r:embed="rId3"/>
                </a:ext>
              </a:extLst>
            </a:blip>
            <a:stretch>
              <a:fillRect l="-90379" t="-3737"/>
            </a:stretch>
          </a:blipFill>
        </p:spPr>
      </p:sp>
      <p:grpSp>
        <p:nvGrpSpPr>
          <p:cNvPr id="4" name="Group 4"/>
          <p:cNvGrpSpPr/>
          <p:nvPr/>
        </p:nvGrpSpPr>
        <p:grpSpPr>
          <a:xfrm>
            <a:off x="15256948" y="1331671"/>
            <a:ext cx="2186870" cy="1191585"/>
            <a:chOff x="0" y="0"/>
            <a:chExt cx="2915827" cy="1588780"/>
          </a:xfrm>
        </p:grpSpPr>
        <p:grpSp>
          <p:nvGrpSpPr>
            <p:cNvPr id="5" name="Group 5"/>
            <p:cNvGrpSpPr/>
            <p:nvPr/>
          </p:nvGrpSpPr>
          <p:grpSpPr>
            <a:xfrm>
              <a:off x="0" y="0"/>
              <a:ext cx="2915827" cy="1588780"/>
              <a:chOff x="0" y="0"/>
              <a:chExt cx="595553" cy="324506"/>
            </a:xfrm>
          </p:grpSpPr>
          <p:sp>
            <p:nvSpPr>
              <p:cNvPr id="6" name="Freeform 6"/>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7" name="TextBox 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8" name="Group 8"/>
            <p:cNvGrpSpPr/>
            <p:nvPr/>
          </p:nvGrpSpPr>
          <p:grpSpPr>
            <a:xfrm>
              <a:off x="135707" y="117213"/>
              <a:ext cx="2664410" cy="1354354"/>
              <a:chOff x="0" y="0"/>
              <a:chExt cx="544201" cy="276625"/>
            </a:xfrm>
          </p:grpSpPr>
          <p:sp>
            <p:nvSpPr>
              <p:cNvPr id="9" name="Freeform 9"/>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10" name="TextBox 1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1" name="Group 11"/>
          <p:cNvGrpSpPr/>
          <p:nvPr/>
        </p:nvGrpSpPr>
        <p:grpSpPr>
          <a:xfrm>
            <a:off x="15256948" y="2618086"/>
            <a:ext cx="2186870" cy="1191585"/>
            <a:chOff x="0" y="0"/>
            <a:chExt cx="2915827" cy="1588780"/>
          </a:xfrm>
        </p:grpSpPr>
        <p:grpSp>
          <p:nvGrpSpPr>
            <p:cNvPr id="12" name="Group 12"/>
            <p:cNvGrpSpPr/>
            <p:nvPr/>
          </p:nvGrpSpPr>
          <p:grpSpPr>
            <a:xfrm>
              <a:off x="0" y="0"/>
              <a:ext cx="2915827" cy="1588780"/>
              <a:chOff x="0" y="0"/>
              <a:chExt cx="595553" cy="324506"/>
            </a:xfrm>
          </p:grpSpPr>
          <p:sp>
            <p:nvSpPr>
              <p:cNvPr id="13" name="Freeform 13"/>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14" name="TextBox 1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5" name="Group 15"/>
            <p:cNvGrpSpPr/>
            <p:nvPr/>
          </p:nvGrpSpPr>
          <p:grpSpPr>
            <a:xfrm>
              <a:off x="135707" y="117213"/>
              <a:ext cx="2664410" cy="1354354"/>
              <a:chOff x="0" y="0"/>
              <a:chExt cx="544201" cy="276625"/>
            </a:xfrm>
          </p:grpSpPr>
          <p:sp>
            <p:nvSpPr>
              <p:cNvPr id="16" name="Freeform 16"/>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8" name="Group 18"/>
          <p:cNvGrpSpPr/>
          <p:nvPr/>
        </p:nvGrpSpPr>
        <p:grpSpPr>
          <a:xfrm>
            <a:off x="15256948" y="3904921"/>
            <a:ext cx="2186870" cy="1191585"/>
            <a:chOff x="0" y="0"/>
            <a:chExt cx="2915827" cy="1588780"/>
          </a:xfrm>
        </p:grpSpPr>
        <p:grpSp>
          <p:nvGrpSpPr>
            <p:cNvPr id="19" name="Group 19"/>
            <p:cNvGrpSpPr/>
            <p:nvPr/>
          </p:nvGrpSpPr>
          <p:grpSpPr>
            <a:xfrm>
              <a:off x="0" y="0"/>
              <a:ext cx="2915827" cy="1588780"/>
              <a:chOff x="0" y="0"/>
              <a:chExt cx="595553" cy="324506"/>
            </a:xfrm>
          </p:grpSpPr>
          <p:sp>
            <p:nvSpPr>
              <p:cNvPr id="20" name="Freeform 20"/>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21" name="TextBox 2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2" name="Group 22"/>
            <p:cNvGrpSpPr/>
            <p:nvPr/>
          </p:nvGrpSpPr>
          <p:grpSpPr>
            <a:xfrm>
              <a:off x="135707" y="117213"/>
              <a:ext cx="2664410" cy="1354354"/>
              <a:chOff x="0" y="0"/>
              <a:chExt cx="544201" cy="276625"/>
            </a:xfrm>
          </p:grpSpPr>
          <p:sp>
            <p:nvSpPr>
              <p:cNvPr id="23" name="Freeform 2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5" name="Group 25"/>
          <p:cNvGrpSpPr/>
          <p:nvPr/>
        </p:nvGrpSpPr>
        <p:grpSpPr>
          <a:xfrm>
            <a:off x="15256948" y="5190915"/>
            <a:ext cx="2186870" cy="1191585"/>
            <a:chOff x="0" y="0"/>
            <a:chExt cx="2915827" cy="1588780"/>
          </a:xfrm>
        </p:grpSpPr>
        <p:grpSp>
          <p:nvGrpSpPr>
            <p:cNvPr id="26" name="Group 26"/>
            <p:cNvGrpSpPr/>
            <p:nvPr/>
          </p:nvGrpSpPr>
          <p:grpSpPr>
            <a:xfrm>
              <a:off x="0" y="0"/>
              <a:ext cx="2915827" cy="1588780"/>
              <a:chOff x="0" y="0"/>
              <a:chExt cx="595553" cy="324506"/>
            </a:xfrm>
          </p:grpSpPr>
          <p:sp>
            <p:nvSpPr>
              <p:cNvPr id="27" name="Freeform 27"/>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28" name="TextBox 2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9" name="Group 29"/>
            <p:cNvGrpSpPr/>
            <p:nvPr/>
          </p:nvGrpSpPr>
          <p:grpSpPr>
            <a:xfrm>
              <a:off x="135707" y="117213"/>
              <a:ext cx="2664410" cy="1354354"/>
              <a:chOff x="0" y="0"/>
              <a:chExt cx="544201" cy="276625"/>
            </a:xfrm>
          </p:grpSpPr>
          <p:sp>
            <p:nvSpPr>
              <p:cNvPr id="30" name="Freeform 30"/>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31" name="TextBox 3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2" name="Group 32"/>
          <p:cNvGrpSpPr/>
          <p:nvPr/>
        </p:nvGrpSpPr>
        <p:grpSpPr>
          <a:xfrm>
            <a:off x="15256948" y="7763743"/>
            <a:ext cx="2186870" cy="1191585"/>
            <a:chOff x="0" y="0"/>
            <a:chExt cx="2915827" cy="1588780"/>
          </a:xfrm>
        </p:grpSpPr>
        <p:grpSp>
          <p:nvGrpSpPr>
            <p:cNvPr id="33" name="Group 33"/>
            <p:cNvGrpSpPr/>
            <p:nvPr/>
          </p:nvGrpSpPr>
          <p:grpSpPr>
            <a:xfrm>
              <a:off x="0" y="0"/>
              <a:ext cx="2915827" cy="1588780"/>
              <a:chOff x="0" y="0"/>
              <a:chExt cx="595553" cy="324506"/>
            </a:xfrm>
          </p:grpSpPr>
          <p:sp>
            <p:nvSpPr>
              <p:cNvPr id="34" name="Freeform 34"/>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35" name="TextBox 3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6" name="Group 36"/>
            <p:cNvGrpSpPr/>
            <p:nvPr/>
          </p:nvGrpSpPr>
          <p:grpSpPr>
            <a:xfrm>
              <a:off x="135707" y="117213"/>
              <a:ext cx="2664410" cy="1354354"/>
              <a:chOff x="0" y="0"/>
              <a:chExt cx="544201" cy="276625"/>
            </a:xfrm>
          </p:grpSpPr>
          <p:sp>
            <p:nvSpPr>
              <p:cNvPr id="37" name="Freeform 37"/>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38" name="TextBox 3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9" name="Group 39"/>
          <p:cNvGrpSpPr/>
          <p:nvPr/>
        </p:nvGrpSpPr>
        <p:grpSpPr>
          <a:xfrm>
            <a:off x="661541" y="1470992"/>
            <a:ext cx="1232729" cy="7134324"/>
            <a:chOff x="0" y="0"/>
            <a:chExt cx="1643639" cy="9512432"/>
          </a:xfrm>
        </p:grpSpPr>
        <p:sp>
          <p:nvSpPr>
            <p:cNvPr id="40" name="TextBox 40"/>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1" name="TextBox 41"/>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2" name="TextBox 42"/>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3" name="TextBox 43"/>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4" name="TextBox 44"/>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5" name="TextBox 45"/>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6" name="TextBox 46"/>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7" name="TextBox 47"/>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8" name="TextBox 48"/>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49" name="Freeform 49"/>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4"/>
            <a:stretch>
              <a:fillRect/>
            </a:stretch>
          </a:blipFill>
        </p:spPr>
      </p:sp>
      <p:grpSp>
        <p:nvGrpSpPr>
          <p:cNvPr id="50" name="Group 50"/>
          <p:cNvGrpSpPr/>
          <p:nvPr/>
        </p:nvGrpSpPr>
        <p:grpSpPr>
          <a:xfrm>
            <a:off x="1028700" y="743240"/>
            <a:ext cx="15613811" cy="8800520"/>
            <a:chOff x="0" y="0"/>
            <a:chExt cx="4112279" cy="2317832"/>
          </a:xfrm>
        </p:grpSpPr>
        <p:sp>
          <p:nvSpPr>
            <p:cNvPr id="51" name="Freeform 51"/>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52" name="TextBox 52"/>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53" name="Group 53"/>
          <p:cNvGrpSpPr/>
          <p:nvPr/>
        </p:nvGrpSpPr>
        <p:grpSpPr>
          <a:xfrm>
            <a:off x="16101130" y="6422900"/>
            <a:ext cx="2186870" cy="1247054"/>
            <a:chOff x="0" y="0"/>
            <a:chExt cx="595553" cy="339611"/>
          </a:xfrm>
        </p:grpSpPr>
        <p:sp>
          <p:nvSpPr>
            <p:cNvPr id="54" name="Freeform 54"/>
            <p:cNvSpPr/>
            <p:nvPr/>
          </p:nvSpPr>
          <p:spPr>
            <a:xfrm>
              <a:off x="0" y="0"/>
              <a:ext cx="595553" cy="339611"/>
            </a:xfrm>
            <a:custGeom>
              <a:avLst/>
              <a:gdLst/>
              <a:ahLst/>
              <a:cxnLst/>
              <a:rect l="l" t="t" r="r" b="b"/>
              <a:pathLst>
                <a:path w="595553" h="339611">
                  <a:moveTo>
                    <a:pt x="88505" y="0"/>
                  </a:moveTo>
                  <a:lnTo>
                    <a:pt x="507048" y="0"/>
                  </a:lnTo>
                  <a:cubicBezTo>
                    <a:pt x="555928" y="0"/>
                    <a:pt x="595553" y="39625"/>
                    <a:pt x="595553" y="88505"/>
                  </a:cubicBezTo>
                  <a:lnTo>
                    <a:pt x="595553" y="251107"/>
                  </a:lnTo>
                  <a:cubicBezTo>
                    <a:pt x="595553" y="299987"/>
                    <a:pt x="555928" y="339611"/>
                    <a:pt x="507048" y="339611"/>
                  </a:cubicBezTo>
                  <a:lnTo>
                    <a:pt x="88505" y="339611"/>
                  </a:lnTo>
                  <a:cubicBezTo>
                    <a:pt x="39625" y="339611"/>
                    <a:pt x="0" y="299987"/>
                    <a:pt x="0" y="251107"/>
                  </a:cubicBezTo>
                  <a:lnTo>
                    <a:pt x="0" y="88505"/>
                  </a:lnTo>
                  <a:cubicBezTo>
                    <a:pt x="0" y="39625"/>
                    <a:pt x="39625" y="0"/>
                    <a:pt x="88505" y="0"/>
                  </a:cubicBezTo>
                  <a:close/>
                </a:path>
              </a:pathLst>
            </a:custGeom>
            <a:solidFill>
              <a:srgbClr val="E78462"/>
            </a:solidFill>
          </p:spPr>
        </p:sp>
        <p:sp>
          <p:nvSpPr>
            <p:cNvPr id="55" name="TextBox 5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56" name="Group 56"/>
          <p:cNvGrpSpPr/>
          <p:nvPr/>
        </p:nvGrpSpPr>
        <p:grpSpPr>
          <a:xfrm>
            <a:off x="16195411" y="6365453"/>
            <a:ext cx="1998307" cy="1392619"/>
            <a:chOff x="0" y="-47625"/>
            <a:chExt cx="544201" cy="379254"/>
          </a:xfrm>
        </p:grpSpPr>
        <p:sp>
          <p:nvSpPr>
            <p:cNvPr id="57" name="Freeform 57"/>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58" name="TextBox 58"/>
            <p:cNvSpPr txBox="1"/>
            <p:nvPr/>
          </p:nvSpPr>
          <p:spPr>
            <a:xfrm>
              <a:off x="0" y="-47625"/>
              <a:ext cx="507622" cy="379254"/>
            </a:xfrm>
            <a:prstGeom prst="rect">
              <a:avLst/>
            </a:prstGeom>
          </p:spPr>
          <p:txBody>
            <a:bodyPr lIns="51986" tIns="51986" rIns="51986" bIns="51986" rtlCol="0" anchor="ctr"/>
            <a:lstStyle/>
            <a:p>
              <a:pPr algn="ctr">
                <a:lnSpc>
                  <a:spcPts val="2659"/>
                </a:lnSpc>
              </a:pPr>
              <a:r>
                <a:rPr lang="en-US" sz="2000" dirty="0">
                  <a:solidFill>
                    <a:srgbClr val="FFFFFF"/>
                  </a:solidFill>
                  <a:latin typeface="Arimo"/>
                </a:rPr>
                <a:t>У </a:t>
              </a:r>
              <a:r>
                <a:rPr lang="en-US" sz="2000" dirty="0" err="1">
                  <a:solidFill>
                    <a:srgbClr val="FFFFFF"/>
                  </a:solidFill>
                  <a:latin typeface="Arimo"/>
                </a:rPr>
                <a:t>скарбничку</a:t>
              </a:r>
              <a:endParaRPr lang="en-US" sz="2000" dirty="0">
                <a:solidFill>
                  <a:srgbClr val="FFFFFF"/>
                </a:solidFill>
                <a:latin typeface="Arimo"/>
              </a:endParaRPr>
            </a:p>
          </p:txBody>
        </p:sp>
      </p:grpSp>
      <p:grpSp>
        <p:nvGrpSpPr>
          <p:cNvPr id="60" name="Group 60"/>
          <p:cNvGrpSpPr/>
          <p:nvPr/>
        </p:nvGrpSpPr>
        <p:grpSpPr>
          <a:xfrm>
            <a:off x="1540290" y="1622751"/>
            <a:ext cx="263115" cy="263115"/>
            <a:chOff x="0" y="0"/>
            <a:chExt cx="812800" cy="812800"/>
          </a:xfrm>
        </p:grpSpPr>
        <p:sp>
          <p:nvSpPr>
            <p:cNvPr id="61" name="Freeform 6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2" name="TextBox 6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3" name="Group 63"/>
          <p:cNvGrpSpPr/>
          <p:nvPr/>
        </p:nvGrpSpPr>
        <p:grpSpPr>
          <a:xfrm>
            <a:off x="1540290" y="2470372"/>
            <a:ext cx="263115" cy="263115"/>
            <a:chOff x="0" y="0"/>
            <a:chExt cx="812800" cy="812800"/>
          </a:xfrm>
        </p:grpSpPr>
        <p:sp>
          <p:nvSpPr>
            <p:cNvPr id="64" name="Freeform 6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5" name="TextBox 6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6" name="Group 66"/>
          <p:cNvGrpSpPr/>
          <p:nvPr/>
        </p:nvGrpSpPr>
        <p:grpSpPr>
          <a:xfrm>
            <a:off x="1540290" y="3317993"/>
            <a:ext cx="263115" cy="263115"/>
            <a:chOff x="0" y="0"/>
            <a:chExt cx="812800" cy="812800"/>
          </a:xfrm>
        </p:grpSpPr>
        <p:sp>
          <p:nvSpPr>
            <p:cNvPr id="67" name="Freeform 6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8" name="TextBox 6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9" name="Group 69"/>
          <p:cNvGrpSpPr/>
          <p:nvPr/>
        </p:nvGrpSpPr>
        <p:grpSpPr>
          <a:xfrm>
            <a:off x="1540290" y="4165614"/>
            <a:ext cx="263115" cy="263115"/>
            <a:chOff x="0" y="0"/>
            <a:chExt cx="812800" cy="812800"/>
          </a:xfrm>
        </p:grpSpPr>
        <p:sp>
          <p:nvSpPr>
            <p:cNvPr id="70" name="Freeform 7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1" name="TextBox 7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2" name="Group 72"/>
          <p:cNvGrpSpPr/>
          <p:nvPr/>
        </p:nvGrpSpPr>
        <p:grpSpPr>
          <a:xfrm>
            <a:off x="1540290" y="5013235"/>
            <a:ext cx="263115" cy="263115"/>
            <a:chOff x="0" y="0"/>
            <a:chExt cx="812800" cy="812800"/>
          </a:xfrm>
        </p:grpSpPr>
        <p:sp>
          <p:nvSpPr>
            <p:cNvPr id="73" name="Freeform 7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4" name="TextBox 7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5" name="Group 75"/>
          <p:cNvGrpSpPr/>
          <p:nvPr/>
        </p:nvGrpSpPr>
        <p:grpSpPr>
          <a:xfrm>
            <a:off x="1540290" y="5860856"/>
            <a:ext cx="263115" cy="263115"/>
            <a:chOff x="0" y="0"/>
            <a:chExt cx="812800" cy="812800"/>
          </a:xfrm>
        </p:grpSpPr>
        <p:sp>
          <p:nvSpPr>
            <p:cNvPr id="76" name="Freeform 7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7" name="TextBox 7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8" name="Group 78"/>
          <p:cNvGrpSpPr/>
          <p:nvPr/>
        </p:nvGrpSpPr>
        <p:grpSpPr>
          <a:xfrm>
            <a:off x="1540290" y="6708477"/>
            <a:ext cx="263115" cy="263115"/>
            <a:chOff x="0" y="0"/>
            <a:chExt cx="812800" cy="812800"/>
          </a:xfrm>
        </p:grpSpPr>
        <p:sp>
          <p:nvSpPr>
            <p:cNvPr id="79" name="Freeform 79"/>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0" name="TextBox 80"/>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1" name="Group 81"/>
          <p:cNvGrpSpPr/>
          <p:nvPr/>
        </p:nvGrpSpPr>
        <p:grpSpPr>
          <a:xfrm>
            <a:off x="1540290" y="7556097"/>
            <a:ext cx="263115" cy="263115"/>
            <a:chOff x="0" y="0"/>
            <a:chExt cx="812800" cy="812800"/>
          </a:xfrm>
        </p:grpSpPr>
        <p:sp>
          <p:nvSpPr>
            <p:cNvPr id="82" name="Freeform 8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3" name="TextBox 83"/>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4" name="Group 84"/>
          <p:cNvGrpSpPr/>
          <p:nvPr/>
        </p:nvGrpSpPr>
        <p:grpSpPr>
          <a:xfrm>
            <a:off x="1540290" y="8403718"/>
            <a:ext cx="263115" cy="263115"/>
            <a:chOff x="0" y="0"/>
            <a:chExt cx="812800" cy="812800"/>
          </a:xfrm>
        </p:grpSpPr>
        <p:sp>
          <p:nvSpPr>
            <p:cNvPr id="85" name="Freeform 8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6" name="TextBox 8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sp>
        <p:nvSpPr>
          <p:cNvPr id="87" name="Freeform 87"/>
          <p:cNvSpPr/>
          <p:nvPr/>
        </p:nvSpPr>
        <p:spPr>
          <a:xfrm>
            <a:off x="10144761" y="473002"/>
            <a:ext cx="6604487" cy="3740363"/>
          </a:xfrm>
          <a:custGeom>
            <a:avLst/>
            <a:gdLst/>
            <a:ahLst/>
            <a:cxnLst/>
            <a:rect l="l" t="t" r="r" b="b"/>
            <a:pathLst>
              <a:path w="6604487" h="3740363">
                <a:moveTo>
                  <a:pt x="0" y="0"/>
                </a:moveTo>
                <a:lnTo>
                  <a:pt x="6604487" y="0"/>
                </a:lnTo>
                <a:lnTo>
                  <a:pt x="6604487" y="3740362"/>
                </a:lnTo>
                <a:lnTo>
                  <a:pt x="0" y="3740362"/>
                </a:lnTo>
                <a:lnTo>
                  <a:pt x="0" y="0"/>
                </a:lnTo>
                <a:close/>
              </a:path>
            </a:pathLst>
          </a:custGeom>
          <a:blipFill>
            <a:blip r:embed="rId5"/>
            <a:stretch>
              <a:fillRect/>
            </a:stretch>
          </a:blipFill>
        </p:spPr>
      </p:sp>
      <p:sp>
        <p:nvSpPr>
          <p:cNvPr id="88" name="Freeform 88"/>
          <p:cNvSpPr/>
          <p:nvPr/>
        </p:nvSpPr>
        <p:spPr>
          <a:xfrm rot="-378937">
            <a:off x="2271641" y="1988034"/>
            <a:ext cx="7551452" cy="964677"/>
          </a:xfrm>
          <a:custGeom>
            <a:avLst/>
            <a:gdLst/>
            <a:ahLst/>
            <a:cxnLst/>
            <a:rect l="l" t="t" r="r" b="b"/>
            <a:pathLst>
              <a:path w="7551452" h="964677">
                <a:moveTo>
                  <a:pt x="0" y="0"/>
                </a:moveTo>
                <a:lnTo>
                  <a:pt x="7551452" y="0"/>
                </a:lnTo>
                <a:lnTo>
                  <a:pt x="7551452" y="964677"/>
                </a:lnTo>
                <a:lnTo>
                  <a:pt x="0" y="964677"/>
                </a:lnTo>
                <a:lnTo>
                  <a:pt x="0" y="0"/>
                </a:lnTo>
                <a:close/>
              </a:path>
            </a:pathLst>
          </a:custGeom>
          <a:blipFill>
            <a:blip r:embed="rId6"/>
            <a:stretch>
              <a:fillRect/>
            </a:stretch>
          </a:blipFill>
        </p:spPr>
      </p:sp>
      <p:sp>
        <p:nvSpPr>
          <p:cNvPr id="89" name="Freeform 89"/>
          <p:cNvSpPr/>
          <p:nvPr/>
        </p:nvSpPr>
        <p:spPr>
          <a:xfrm rot="436392">
            <a:off x="2272947" y="4044749"/>
            <a:ext cx="7385875" cy="966272"/>
          </a:xfrm>
          <a:custGeom>
            <a:avLst/>
            <a:gdLst/>
            <a:ahLst/>
            <a:cxnLst/>
            <a:rect l="l" t="t" r="r" b="b"/>
            <a:pathLst>
              <a:path w="7385875" h="966272">
                <a:moveTo>
                  <a:pt x="0" y="0"/>
                </a:moveTo>
                <a:lnTo>
                  <a:pt x="7385876" y="0"/>
                </a:lnTo>
                <a:lnTo>
                  <a:pt x="7385876" y="966272"/>
                </a:lnTo>
                <a:lnTo>
                  <a:pt x="0" y="966272"/>
                </a:lnTo>
                <a:lnTo>
                  <a:pt x="0" y="0"/>
                </a:lnTo>
                <a:close/>
              </a:path>
            </a:pathLst>
          </a:custGeom>
          <a:blipFill>
            <a:blip r:embed="rId7"/>
            <a:stretch>
              <a:fillRect/>
            </a:stretch>
          </a:blipFill>
        </p:spPr>
      </p:sp>
      <p:sp>
        <p:nvSpPr>
          <p:cNvPr id="90" name="Freeform 90"/>
          <p:cNvSpPr/>
          <p:nvPr/>
        </p:nvSpPr>
        <p:spPr>
          <a:xfrm rot="-418863">
            <a:off x="2518651" y="6103300"/>
            <a:ext cx="7137184" cy="996159"/>
          </a:xfrm>
          <a:custGeom>
            <a:avLst/>
            <a:gdLst/>
            <a:ahLst/>
            <a:cxnLst/>
            <a:rect l="l" t="t" r="r" b="b"/>
            <a:pathLst>
              <a:path w="7137184" h="996159">
                <a:moveTo>
                  <a:pt x="0" y="0"/>
                </a:moveTo>
                <a:lnTo>
                  <a:pt x="7137183" y="0"/>
                </a:lnTo>
                <a:lnTo>
                  <a:pt x="7137183" y="996158"/>
                </a:lnTo>
                <a:lnTo>
                  <a:pt x="0" y="996158"/>
                </a:lnTo>
                <a:lnTo>
                  <a:pt x="0" y="0"/>
                </a:lnTo>
                <a:close/>
              </a:path>
            </a:pathLst>
          </a:custGeom>
          <a:blipFill>
            <a:blip r:embed="rId8"/>
            <a:stretch>
              <a:fillRect/>
            </a:stretch>
          </a:blipFill>
        </p:spPr>
      </p:sp>
      <p:sp>
        <p:nvSpPr>
          <p:cNvPr id="91" name="Freeform 91"/>
          <p:cNvSpPr/>
          <p:nvPr/>
        </p:nvSpPr>
        <p:spPr>
          <a:xfrm rot="412504">
            <a:off x="2512849" y="8076735"/>
            <a:ext cx="7401378" cy="917080"/>
          </a:xfrm>
          <a:custGeom>
            <a:avLst/>
            <a:gdLst/>
            <a:ahLst/>
            <a:cxnLst/>
            <a:rect l="l" t="t" r="r" b="b"/>
            <a:pathLst>
              <a:path w="7401378" h="917080">
                <a:moveTo>
                  <a:pt x="0" y="0"/>
                </a:moveTo>
                <a:lnTo>
                  <a:pt x="7401379" y="0"/>
                </a:lnTo>
                <a:lnTo>
                  <a:pt x="7401379" y="917081"/>
                </a:lnTo>
                <a:lnTo>
                  <a:pt x="0" y="917081"/>
                </a:lnTo>
                <a:lnTo>
                  <a:pt x="0" y="0"/>
                </a:lnTo>
                <a:close/>
              </a:path>
            </a:pathLst>
          </a:custGeom>
          <a:blipFill>
            <a:blip r:embed="rId9"/>
            <a:stretch>
              <a:fillRect/>
            </a:stretch>
          </a:blipFill>
        </p:spPr>
      </p:sp>
      <p:sp>
        <p:nvSpPr>
          <p:cNvPr id="92" name="Freeform 92"/>
          <p:cNvSpPr/>
          <p:nvPr/>
        </p:nvSpPr>
        <p:spPr>
          <a:xfrm>
            <a:off x="1671847" y="4165614"/>
            <a:ext cx="2834492" cy="2257286"/>
          </a:xfrm>
          <a:custGeom>
            <a:avLst/>
            <a:gdLst/>
            <a:ahLst/>
            <a:cxnLst/>
            <a:rect l="l" t="t" r="r" b="b"/>
            <a:pathLst>
              <a:path w="2834492" h="2257286">
                <a:moveTo>
                  <a:pt x="0" y="0"/>
                </a:moveTo>
                <a:lnTo>
                  <a:pt x="2834492" y="0"/>
                </a:lnTo>
                <a:lnTo>
                  <a:pt x="2834492" y="2257286"/>
                </a:lnTo>
                <a:lnTo>
                  <a:pt x="0" y="2257286"/>
                </a:lnTo>
                <a:lnTo>
                  <a:pt x="0" y="0"/>
                </a:lnTo>
                <a:close/>
              </a:path>
            </a:pathLst>
          </a:custGeom>
          <a:blipFill>
            <a:blip r:embed="rId10">
              <a:extLst>
                <a:ext uri="{96DAC541-7B7A-43D3-8B79-37D633B846F1}">
                  <asvg:svgBlip xmlns="" xmlns:asvg="http://schemas.microsoft.com/office/drawing/2016/SVG/main" r:embed="rId12"/>
                </a:ext>
              </a:extLst>
            </a:blip>
            <a:stretch>
              <a:fillRect/>
            </a:stretch>
          </a:blipFill>
        </p:spPr>
      </p:sp>
      <p:grpSp>
        <p:nvGrpSpPr>
          <p:cNvPr id="93" name="Group 93"/>
          <p:cNvGrpSpPr/>
          <p:nvPr/>
        </p:nvGrpSpPr>
        <p:grpSpPr>
          <a:xfrm>
            <a:off x="594866" y="1690137"/>
            <a:ext cx="1232729" cy="7134324"/>
            <a:chOff x="0" y="0"/>
            <a:chExt cx="1643639" cy="9512432"/>
          </a:xfrm>
        </p:grpSpPr>
        <p:sp>
          <p:nvSpPr>
            <p:cNvPr id="94" name="TextBox 94"/>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5" name="TextBox 95"/>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6" name="TextBox 96"/>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7" name="TextBox 97"/>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8" name="TextBox 98"/>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9" name="TextBox 99"/>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0" name="TextBox 100"/>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1" name="TextBox 101"/>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102" name="TextBox 102"/>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103" name="TextBox 103"/>
          <p:cNvSpPr txBox="1"/>
          <p:nvPr/>
        </p:nvSpPr>
        <p:spPr>
          <a:xfrm>
            <a:off x="2035946" y="735656"/>
            <a:ext cx="6799659" cy="887095"/>
          </a:xfrm>
          <a:prstGeom prst="rect">
            <a:avLst/>
          </a:prstGeom>
        </p:spPr>
        <p:txBody>
          <a:bodyPr lIns="0" tIns="0" rIns="0" bIns="0" rtlCol="0" anchor="t">
            <a:spAutoFit/>
          </a:bodyPr>
          <a:lstStyle/>
          <a:p>
            <a:pPr algn="ctr">
              <a:lnSpc>
                <a:spcPts val="7279"/>
              </a:lnSpc>
            </a:pPr>
            <a:r>
              <a:rPr lang="en-US" sz="5199">
                <a:solidFill>
                  <a:srgbClr val="503D36"/>
                </a:solidFill>
                <a:latin typeface="PT Serif Bold"/>
              </a:rPr>
              <a:t>Класному керівнику</a:t>
            </a:r>
          </a:p>
        </p:txBody>
      </p:sp>
      <p:sp>
        <p:nvSpPr>
          <p:cNvPr id="104" name="TextBox 104"/>
          <p:cNvSpPr txBox="1"/>
          <p:nvPr/>
        </p:nvSpPr>
        <p:spPr>
          <a:xfrm>
            <a:off x="9342864" y="6285098"/>
            <a:ext cx="7007519" cy="2221940"/>
          </a:xfrm>
          <a:prstGeom prst="rect">
            <a:avLst/>
          </a:prstGeom>
        </p:spPr>
        <p:txBody>
          <a:bodyPr lIns="0" tIns="0" rIns="0" bIns="0" rtlCol="0" anchor="t">
            <a:spAutoFit/>
          </a:bodyPr>
          <a:lstStyle/>
          <a:p>
            <a:pPr algn="ctr">
              <a:lnSpc>
                <a:spcPts val="3530"/>
              </a:lnSpc>
            </a:pPr>
            <a:r>
              <a:rPr lang="en-US" sz="2522">
                <a:solidFill>
                  <a:srgbClr val="503D36"/>
                </a:solidFill>
                <a:latin typeface="PT Serif"/>
              </a:rPr>
              <a:t>Приєднуйтесь!</a:t>
            </a:r>
          </a:p>
          <a:p>
            <a:pPr algn="ctr">
              <a:lnSpc>
                <a:spcPts val="3530"/>
              </a:lnSpc>
            </a:pPr>
            <a:r>
              <a:rPr lang="en-US" sz="2522">
                <a:solidFill>
                  <a:srgbClr val="503D36"/>
                </a:solidFill>
                <a:latin typeface="PT Serif"/>
              </a:rPr>
              <a:t>Telegram: </a:t>
            </a:r>
            <a:r>
              <a:rPr lang="en-US" sz="2522" u="sng">
                <a:solidFill>
                  <a:srgbClr val="503D36"/>
                </a:solidFill>
                <a:latin typeface="PT Serif"/>
                <a:hlinkClick r:id="rId13" tooltip="https://www.youtube.com/redirect?event=video_description&amp;redir_token=QUFFLUhqbXA3VWVQTWRMZ2QzXzZodHVJc3NlZ0VyUDF3UXxBQ3Jtc0trSmRzRE5nMWw3a2pZTFROeFI4TkZWS2ltUUd0NXg2eEZmRnZ3Rm10YlVZLWV1RjVWS2RHLXlmQmdKd1V0eVdjVnJZcmV2Tzc5ejFKamtjUTlCT2I5SlMybEZYTDV1Z1hUUlRNcms4ZG5UcEdfNndFWQ&amp;q=https%3A%2F%2Ft.me%2Fpakhomovaeducation"/>
              </a:rPr>
              <a:t>https://t.me/pakhomovaeducation</a:t>
            </a:r>
            <a:r>
              <a:rPr lang="en-US" sz="2522">
                <a:solidFill>
                  <a:srgbClr val="503D36"/>
                </a:solidFill>
                <a:latin typeface="PT Serif"/>
              </a:rPr>
              <a:t> </a:t>
            </a:r>
          </a:p>
          <a:p>
            <a:pPr algn="ctr">
              <a:lnSpc>
                <a:spcPts val="3530"/>
              </a:lnSpc>
            </a:pPr>
            <a:r>
              <a:rPr lang="en-US" sz="2522">
                <a:solidFill>
                  <a:srgbClr val="503D36"/>
                </a:solidFill>
                <a:latin typeface="PT Serif"/>
              </a:rPr>
              <a:t>FB: </a:t>
            </a:r>
            <a:r>
              <a:rPr lang="en-US" sz="2522" u="sng">
                <a:solidFill>
                  <a:srgbClr val="503D36"/>
                </a:solidFill>
                <a:latin typeface="PT Serif"/>
                <a:hlinkClick r:id="rId14" tooltip="https://www.youtube.com/redirect?event=video_description&amp;redir_token=QUFFLUhqazRDcU43R2piTXpmckhocFdXcnFCYU8yS2xoUXxBQ3Jtc0tuUjJBRHJQc191ekZ6bjA4OVNielRyZlJEVlh2R3JtVEd4UzBQa04tNFhwdkZxeTVWLTdSbm1vbFU2U0xtMm5YWW13Q296ZUpyQU9NRnVWVXNqZG5rVGpOSmlRNlUteVZCaHNXTHBKcUp4TXNvV29wVQ&amp;q=https%3A%2F%2Fwww.facebook.com%2FeducationXXII%2F"/>
              </a:rPr>
              <a:t>https://www.facebook.com/educationXXII/</a:t>
            </a:r>
          </a:p>
          <a:p>
            <a:pPr algn="ctr">
              <a:lnSpc>
                <a:spcPts val="3530"/>
              </a:lnSpc>
            </a:pPr>
            <a:r>
              <a:rPr lang="en-US" sz="2522" u="sng">
                <a:solidFill>
                  <a:srgbClr val="503D36"/>
                </a:solidFill>
                <a:latin typeface="PT Serif"/>
                <a:hlinkClick r:id="rId15" tooltip="https://www.youtube.com/channel/UCjrII42WpKLPgurLYXeNwSQ/featured"/>
              </a:rPr>
              <a:t>YouTube канал</a:t>
            </a:r>
            <a:r>
              <a:rPr lang="en-US" sz="2522">
                <a:solidFill>
                  <a:srgbClr val="503D36"/>
                </a:solidFill>
                <a:latin typeface="PT Serif"/>
              </a:rPr>
              <a:t>. (https://bit.ly/3seOcw4) </a:t>
            </a:r>
          </a:p>
          <a:p>
            <a:pPr algn="ctr">
              <a:lnSpc>
                <a:spcPts val="3530"/>
              </a:lnSpc>
            </a:pPr>
            <a:endParaRPr lang="en-US" sz="2522">
              <a:solidFill>
                <a:srgbClr val="503D36"/>
              </a:solidFill>
              <a:latin typeface="PT Serif"/>
            </a:endParaRPr>
          </a:p>
        </p:txBody>
      </p:sp>
      <p:sp>
        <p:nvSpPr>
          <p:cNvPr id="105" name="TextBox 105"/>
          <p:cNvSpPr txBox="1"/>
          <p:nvPr/>
        </p:nvSpPr>
        <p:spPr>
          <a:xfrm>
            <a:off x="10681652" y="4605334"/>
            <a:ext cx="4281726" cy="887095"/>
          </a:xfrm>
          <a:prstGeom prst="rect">
            <a:avLst/>
          </a:prstGeom>
        </p:spPr>
        <p:txBody>
          <a:bodyPr lIns="0" tIns="0" rIns="0" bIns="0" rtlCol="0" anchor="t">
            <a:spAutoFit/>
          </a:bodyPr>
          <a:lstStyle/>
          <a:p>
            <a:pPr algn="ctr">
              <a:lnSpc>
                <a:spcPts val="7279"/>
              </a:lnSpc>
            </a:pPr>
            <a:r>
              <a:rPr lang="en-US" sz="5199" u="sng">
                <a:solidFill>
                  <a:srgbClr val="503D36"/>
                </a:solidFill>
                <a:latin typeface="PT Serif Bold"/>
                <a:hlinkClick r:id="rId16" tooltip="https://educationpakhomova.blogspot.com/p/blog-page_3.html?fbclid=IwAR0pjcNGSqsyyfcLCRnUdOCksAoXZjd43BhDmpPTck0vs8inac0J-DC6VSY"/>
              </a:rPr>
              <a:t>Переглянути</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9FC2B6"/>
        </a:solidFill>
        <a:effectLst/>
      </p:bgPr>
    </p:bg>
    <p:spTree>
      <p:nvGrpSpPr>
        <p:cNvPr id="1" name=""/>
        <p:cNvGrpSpPr/>
        <p:nvPr/>
      </p:nvGrpSpPr>
      <p:grpSpPr>
        <a:xfrm>
          <a:off x="0" y="0"/>
          <a:ext cx="0" cy="0"/>
          <a:chOff x="0" y="0"/>
          <a:chExt cx="0" cy="0"/>
        </a:xfrm>
      </p:grpSpPr>
      <p:sp>
        <p:nvSpPr>
          <p:cNvPr id="2" name="Freeform 2"/>
          <p:cNvSpPr/>
          <p:nvPr/>
        </p:nvSpPr>
        <p:spPr>
          <a:xfrm rot="-10800000">
            <a:off x="7844350" y="-264431"/>
            <a:ext cx="10443650" cy="11081561"/>
          </a:xfrm>
          <a:custGeom>
            <a:avLst/>
            <a:gdLst/>
            <a:ahLst/>
            <a:cxnLst/>
            <a:rect l="l" t="t" r="r" b="b"/>
            <a:pathLst>
              <a:path w="10443650" h="11081561">
                <a:moveTo>
                  <a:pt x="0" y="0"/>
                </a:moveTo>
                <a:lnTo>
                  <a:pt x="10443650" y="0"/>
                </a:lnTo>
                <a:lnTo>
                  <a:pt x="10443650" y="11081561"/>
                </a:lnTo>
                <a:lnTo>
                  <a:pt x="0" y="11081561"/>
                </a:lnTo>
                <a:lnTo>
                  <a:pt x="0" y="0"/>
                </a:lnTo>
                <a:close/>
              </a:path>
            </a:pathLst>
          </a:custGeom>
          <a:blipFill>
            <a:blip r:embed="rId2">
              <a:extLst>
                <a:ext uri="{96DAC541-7B7A-43D3-8B79-37D633B846F1}">
                  <asvg:svgBlip xmlns="" xmlns:asvg="http://schemas.microsoft.com/office/drawing/2016/SVG/main" r:embed="rId3"/>
                </a:ext>
              </a:extLst>
            </a:blip>
            <a:stretch>
              <a:fillRect r="-90379" b="-3737"/>
            </a:stretch>
          </a:blipFill>
        </p:spPr>
      </p:sp>
      <p:sp>
        <p:nvSpPr>
          <p:cNvPr id="3" name="Freeform 3"/>
          <p:cNvSpPr/>
          <p:nvPr/>
        </p:nvSpPr>
        <p:spPr>
          <a:xfrm rot="-10800000">
            <a:off x="-200148" y="-397281"/>
            <a:ext cx="10443650" cy="11081561"/>
          </a:xfrm>
          <a:custGeom>
            <a:avLst/>
            <a:gdLst/>
            <a:ahLst/>
            <a:cxnLst/>
            <a:rect l="l" t="t" r="r" b="b"/>
            <a:pathLst>
              <a:path w="10443650" h="11081561">
                <a:moveTo>
                  <a:pt x="0" y="0"/>
                </a:moveTo>
                <a:lnTo>
                  <a:pt x="10443650" y="0"/>
                </a:lnTo>
                <a:lnTo>
                  <a:pt x="10443650" y="11081562"/>
                </a:lnTo>
                <a:lnTo>
                  <a:pt x="0" y="11081562"/>
                </a:lnTo>
                <a:lnTo>
                  <a:pt x="0" y="0"/>
                </a:lnTo>
                <a:close/>
              </a:path>
            </a:pathLst>
          </a:custGeom>
          <a:blipFill>
            <a:blip r:embed="rId2">
              <a:extLst>
                <a:ext uri="{96DAC541-7B7A-43D3-8B79-37D633B846F1}">
                  <asvg:svgBlip xmlns="" xmlns:asvg="http://schemas.microsoft.com/office/drawing/2016/SVG/main" r:embed="rId3"/>
                </a:ext>
              </a:extLst>
            </a:blip>
            <a:stretch>
              <a:fillRect l="-90379" t="-3737"/>
            </a:stretch>
          </a:blipFill>
        </p:spPr>
      </p:sp>
      <p:grpSp>
        <p:nvGrpSpPr>
          <p:cNvPr id="4" name="Group 4"/>
          <p:cNvGrpSpPr/>
          <p:nvPr/>
        </p:nvGrpSpPr>
        <p:grpSpPr>
          <a:xfrm>
            <a:off x="15256948" y="1331671"/>
            <a:ext cx="2186870" cy="1191585"/>
            <a:chOff x="0" y="0"/>
            <a:chExt cx="2915827" cy="1588780"/>
          </a:xfrm>
        </p:grpSpPr>
        <p:grpSp>
          <p:nvGrpSpPr>
            <p:cNvPr id="5" name="Group 5"/>
            <p:cNvGrpSpPr/>
            <p:nvPr/>
          </p:nvGrpSpPr>
          <p:grpSpPr>
            <a:xfrm>
              <a:off x="0" y="0"/>
              <a:ext cx="2915827" cy="1588780"/>
              <a:chOff x="0" y="0"/>
              <a:chExt cx="595553" cy="324506"/>
            </a:xfrm>
          </p:grpSpPr>
          <p:sp>
            <p:nvSpPr>
              <p:cNvPr id="6" name="Freeform 6"/>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7" name="TextBox 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8" name="Group 8"/>
            <p:cNvGrpSpPr/>
            <p:nvPr/>
          </p:nvGrpSpPr>
          <p:grpSpPr>
            <a:xfrm>
              <a:off x="135707" y="117213"/>
              <a:ext cx="2664410" cy="1354354"/>
              <a:chOff x="0" y="0"/>
              <a:chExt cx="544201" cy="276625"/>
            </a:xfrm>
          </p:grpSpPr>
          <p:sp>
            <p:nvSpPr>
              <p:cNvPr id="9" name="Freeform 9"/>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10" name="TextBox 10"/>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1" name="Group 11"/>
          <p:cNvGrpSpPr/>
          <p:nvPr/>
        </p:nvGrpSpPr>
        <p:grpSpPr>
          <a:xfrm>
            <a:off x="15256948" y="2618086"/>
            <a:ext cx="2186870" cy="1191585"/>
            <a:chOff x="0" y="0"/>
            <a:chExt cx="2915827" cy="1588780"/>
          </a:xfrm>
        </p:grpSpPr>
        <p:grpSp>
          <p:nvGrpSpPr>
            <p:cNvPr id="12" name="Group 12"/>
            <p:cNvGrpSpPr/>
            <p:nvPr/>
          </p:nvGrpSpPr>
          <p:grpSpPr>
            <a:xfrm>
              <a:off x="0" y="0"/>
              <a:ext cx="2915827" cy="1588780"/>
              <a:chOff x="0" y="0"/>
              <a:chExt cx="595553" cy="324506"/>
            </a:xfrm>
          </p:grpSpPr>
          <p:sp>
            <p:nvSpPr>
              <p:cNvPr id="13" name="Freeform 13"/>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14" name="TextBox 1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15" name="Group 15"/>
            <p:cNvGrpSpPr/>
            <p:nvPr/>
          </p:nvGrpSpPr>
          <p:grpSpPr>
            <a:xfrm>
              <a:off x="135707" y="117213"/>
              <a:ext cx="2664410" cy="1354354"/>
              <a:chOff x="0" y="0"/>
              <a:chExt cx="544201" cy="276625"/>
            </a:xfrm>
          </p:grpSpPr>
          <p:sp>
            <p:nvSpPr>
              <p:cNvPr id="16" name="Freeform 16"/>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17" name="TextBox 17"/>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18" name="Group 18"/>
          <p:cNvGrpSpPr/>
          <p:nvPr/>
        </p:nvGrpSpPr>
        <p:grpSpPr>
          <a:xfrm>
            <a:off x="15256948" y="3904921"/>
            <a:ext cx="2186870" cy="1191585"/>
            <a:chOff x="0" y="0"/>
            <a:chExt cx="2915827" cy="1588780"/>
          </a:xfrm>
        </p:grpSpPr>
        <p:grpSp>
          <p:nvGrpSpPr>
            <p:cNvPr id="19" name="Group 19"/>
            <p:cNvGrpSpPr/>
            <p:nvPr/>
          </p:nvGrpSpPr>
          <p:grpSpPr>
            <a:xfrm>
              <a:off x="0" y="0"/>
              <a:ext cx="2915827" cy="1588780"/>
              <a:chOff x="0" y="0"/>
              <a:chExt cx="595553" cy="324506"/>
            </a:xfrm>
          </p:grpSpPr>
          <p:sp>
            <p:nvSpPr>
              <p:cNvPr id="20" name="Freeform 20"/>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21" name="TextBox 2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2" name="Group 22"/>
            <p:cNvGrpSpPr/>
            <p:nvPr/>
          </p:nvGrpSpPr>
          <p:grpSpPr>
            <a:xfrm>
              <a:off x="135707" y="117213"/>
              <a:ext cx="2664410" cy="1354354"/>
              <a:chOff x="0" y="0"/>
              <a:chExt cx="544201" cy="276625"/>
            </a:xfrm>
          </p:grpSpPr>
          <p:sp>
            <p:nvSpPr>
              <p:cNvPr id="23" name="Freeform 23"/>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24" name="TextBox 24"/>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25" name="Group 25"/>
          <p:cNvGrpSpPr/>
          <p:nvPr/>
        </p:nvGrpSpPr>
        <p:grpSpPr>
          <a:xfrm>
            <a:off x="15256948" y="5190915"/>
            <a:ext cx="2186870" cy="1191585"/>
            <a:chOff x="0" y="0"/>
            <a:chExt cx="2915827" cy="1588780"/>
          </a:xfrm>
        </p:grpSpPr>
        <p:grpSp>
          <p:nvGrpSpPr>
            <p:cNvPr id="26" name="Group 26"/>
            <p:cNvGrpSpPr/>
            <p:nvPr/>
          </p:nvGrpSpPr>
          <p:grpSpPr>
            <a:xfrm>
              <a:off x="0" y="0"/>
              <a:ext cx="2915827" cy="1588780"/>
              <a:chOff x="0" y="0"/>
              <a:chExt cx="595553" cy="324506"/>
            </a:xfrm>
          </p:grpSpPr>
          <p:sp>
            <p:nvSpPr>
              <p:cNvPr id="27" name="Freeform 27"/>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id="28" name="TextBox 2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29" name="Group 29"/>
            <p:cNvGrpSpPr/>
            <p:nvPr/>
          </p:nvGrpSpPr>
          <p:grpSpPr>
            <a:xfrm>
              <a:off x="135707" y="117213"/>
              <a:ext cx="2664410" cy="1354354"/>
              <a:chOff x="0" y="0"/>
              <a:chExt cx="544201" cy="276625"/>
            </a:xfrm>
          </p:grpSpPr>
          <p:sp>
            <p:nvSpPr>
              <p:cNvPr id="30" name="Freeform 30"/>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a:solidFill>
                  <a:srgbClr val="FCF4E8"/>
                </a:solidFill>
              </a:ln>
            </p:spPr>
          </p:sp>
          <p:sp>
            <p:nvSpPr>
              <p:cNvPr id="31" name="TextBox 31"/>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2" name="Group 32"/>
          <p:cNvGrpSpPr/>
          <p:nvPr/>
        </p:nvGrpSpPr>
        <p:grpSpPr>
          <a:xfrm>
            <a:off x="15256948" y="6477329"/>
            <a:ext cx="2186870" cy="1191585"/>
            <a:chOff x="0" y="0"/>
            <a:chExt cx="2915827" cy="1588780"/>
          </a:xfrm>
        </p:grpSpPr>
        <p:grpSp>
          <p:nvGrpSpPr>
            <p:cNvPr id="33" name="Group 33"/>
            <p:cNvGrpSpPr/>
            <p:nvPr/>
          </p:nvGrpSpPr>
          <p:grpSpPr>
            <a:xfrm>
              <a:off x="0" y="0"/>
              <a:ext cx="2915827" cy="1588780"/>
              <a:chOff x="0" y="0"/>
              <a:chExt cx="595553" cy="324506"/>
            </a:xfrm>
          </p:grpSpPr>
          <p:sp>
            <p:nvSpPr>
              <p:cNvPr id="34" name="Freeform 34"/>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id="35" name="TextBox 3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36" name="Group 36"/>
            <p:cNvGrpSpPr/>
            <p:nvPr/>
          </p:nvGrpSpPr>
          <p:grpSpPr>
            <a:xfrm>
              <a:off x="135707" y="117213"/>
              <a:ext cx="2664410" cy="1354354"/>
              <a:chOff x="0" y="0"/>
              <a:chExt cx="544201" cy="276625"/>
            </a:xfrm>
          </p:grpSpPr>
          <p:sp>
            <p:nvSpPr>
              <p:cNvPr id="37" name="Freeform 37"/>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a:solidFill>
                  <a:srgbClr val="FCF4E8"/>
                </a:solidFill>
              </a:ln>
            </p:spPr>
          </p:sp>
          <p:sp>
            <p:nvSpPr>
              <p:cNvPr id="38" name="TextBox 38"/>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grpSp>
        <p:nvGrpSpPr>
          <p:cNvPr id="39" name="Group 39"/>
          <p:cNvGrpSpPr/>
          <p:nvPr/>
        </p:nvGrpSpPr>
        <p:grpSpPr>
          <a:xfrm>
            <a:off x="15256948" y="7763743"/>
            <a:ext cx="2186870" cy="1191585"/>
            <a:chOff x="0" y="0"/>
            <a:chExt cx="2915827" cy="1588780"/>
          </a:xfrm>
        </p:grpSpPr>
        <p:grpSp>
          <p:nvGrpSpPr>
            <p:cNvPr id="40" name="Group 40"/>
            <p:cNvGrpSpPr/>
            <p:nvPr/>
          </p:nvGrpSpPr>
          <p:grpSpPr>
            <a:xfrm>
              <a:off x="0" y="0"/>
              <a:ext cx="2915827" cy="1588780"/>
              <a:chOff x="0" y="0"/>
              <a:chExt cx="595553" cy="324506"/>
            </a:xfrm>
          </p:grpSpPr>
          <p:sp>
            <p:nvSpPr>
              <p:cNvPr id="41" name="Freeform 41"/>
              <p:cNvSpPr/>
              <p:nvPr/>
            </p:nvSpPr>
            <p:spPr>
              <a:xfrm>
                <a:off x="0" y="0"/>
                <a:ext cx="595553" cy="324506"/>
              </a:xfrm>
              <a:custGeom>
                <a:avLst/>
                <a:gdLst/>
                <a:ahLst/>
                <a:cxnLst/>
                <a:rect l="l" t="t" r="r" b="b"/>
                <a:pathLst>
                  <a:path w="595553" h="324506">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id="42" name="TextBox 42"/>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nvGrpSpPr>
            <p:cNvPr id="43" name="Group 43"/>
            <p:cNvGrpSpPr/>
            <p:nvPr/>
          </p:nvGrpSpPr>
          <p:grpSpPr>
            <a:xfrm>
              <a:off x="135707" y="117213"/>
              <a:ext cx="2664410" cy="1354354"/>
              <a:chOff x="0" y="0"/>
              <a:chExt cx="544201" cy="276625"/>
            </a:xfrm>
          </p:grpSpPr>
          <p:sp>
            <p:nvSpPr>
              <p:cNvPr id="44" name="Freeform 44"/>
              <p:cNvSpPr/>
              <p:nvPr/>
            </p:nvSpPr>
            <p:spPr>
              <a:xfrm>
                <a:off x="0" y="0"/>
                <a:ext cx="544201" cy="276625"/>
              </a:xfrm>
              <a:custGeom>
                <a:avLst/>
                <a:gdLst/>
                <a:ahLst/>
                <a:cxnLst/>
                <a:rect l="l" t="t" r="r" b="b"/>
                <a:pathLst>
                  <a:path w="544201" h="276625">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a:solidFill>
                  <a:srgbClr val="FCF4E8"/>
                </a:solidFill>
              </a:ln>
            </p:spPr>
          </p:sp>
          <p:sp>
            <p:nvSpPr>
              <p:cNvPr id="45" name="TextBox 45"/>
              <p:cNvSpPr txBox="1"/>
              <p:nvPr/>
            </p:nvSpPr>
            <p:spPr>
              <a:xfrm>
                <a:off x="0" y="-47625"/>
                <a:ext cx="812800" cy="860425"/>
              </a:xfrm>
              <a:prstGeom prst="rect">
                <a:avLst/>
              </a:prstGeom>
            </p:spPr>
            <p:txBody>
              <a:bodyPr lIns="51986" tIns="51986" rIns="51986" bIns="51986" rtlCol="0" anchor="ctr"/>
              <a:lstStyle/>
              <a:p>
                <a:pPr algn="ctr">
                  <a:lnSpc>
                    <a:spcPts val="2659"/>
                  </a:lnSpc>
                </a:pPr>
                <a:endParaRPr/>
              </a:p>
            </p:txBody>
          </p:sp>
        </p:grpSp>
      </p:grpSp>
      <p:sp>
        <p:nvSpPr>
          <p:cNvPr id="46" name="Freeform 46"/>
          <p:cNvSpPr/>
          <p:nvPr/>
        </p:nvSpPr>
        <p:spPr>
          <a:xfrm rot="5400000">
            <a:off x="13111944" y="4512960"/>
            <a:ext cx="7623658" cy="1261080"/>
          </a:xfrm>
          <a:custGeom>
            <a:avLst/>
            <a:gdLst/>
            <a:ahLst/>
            <a:cxnLst/>
            <a:rect l="l" t="t" r="r" b="b"/>
            <a:pathLst>
              <a:path w="7623658" h="1261080">
                <a:moveTo>
                  <a:pt x="0" y="0"/>
                </a:moveTo>
                <a:lnTo>
                  <a:pt x="7623658" y="0"/>
                </a:lnTo>
                <a:lnTo>
                  <a:pt x="7623658" y="1261080"/>
                </a:lnTo>
                <a:lnTo>
                  <a:pt x="0" y="1261080"/>
                </a:lnTo>
                <a:lnTo>
                  <a:pt x="0" y="0"/>
                </a:lnTo>
                <a:close/>
              </a:path>
            </a:pathLst>
          </a:custGeom>
          <a:blipFill>
            <a:blip r:embed="rId4"/>
            <a:stretch>
              <a:fillRect/>
            </a:stretch>
          </a:blipFill>
        </p:spPr>
      </p:sp>
      <p:grpSp>
        <p:nvGrpSpPr>
          <p:cNvPr id="47" name="Group 47"/>
          <p:cNvGrpSpPr/>
          <p:nvPr/>
        </p:nvGrpSpPr>
        <p:grpSpPr>
          <a:xfrm>
            <a:off x="661541" y="1470992"/>
            <a:ext cx="1232729" cy="7134324"/>
            <a:chOff x="0" y="0"/>
            <a:chExt cx="1643639" cy="9512432"/>
          </a:xfrm>
        </p:grpSpPr>
        <p:sp>
          <p:nvSpPr>
            <p:cNvPr id="48" name="TextBox 48"/>
            <p:cNvSpPr txBox="1"/>
            <p:nvPr/>
          </p:nvSpPr>
          <p:spPr>
            <a:xfrm rot="-5400000">
              <a:off x="5080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49" name="TextBox 49"/>
            <p:cNvSpPr txBox="1"/>
            <p:nvPr/>
          </p:nvSpPr>
          <p:spPr>
            <a:xfrm rot="-5400000">
              <a:off x="5080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0" name="TextBox 50"/>
            <p:cNvSpPr txBox="1"/>
            <p:nvPr/>
          </p:nvSpPr>
          <p:spPr>
            <a:xfrm rot="-5400000">
              <a:off x="5080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1" name="TextBox 51"/>
            <p:cNvSpPr txBox="1"/>
            <p:nvPr/>
          </p:nvSpPr>
          <p:spPr>
            <a:xfrm rot="-5400000">
              <a:off x="5080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2" name="TextBox 52"/>
            <p:cNvSpPr txBox="1"/>
            <p:nvPr/>
          </p:nvSpPr>
          <p:spPr>
            <a:xfrm rot="-5400000">
              <a:off x="5080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3" name="TextBox 53"/>
            <p:cNvSpPr txBox="1"/>
            <p:nvPr/>
          </p:nvSpPr>
          <p:spPr>
            <a:xfrm rot="-5400000">
              <a:off x="5080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4" name="TextBox 54"/>
            <p:cNvSpPr txBox="1"/>
            <p:nvPr/>
          </p:nvSpPr>
          <p:spPr>
            <a:xfrm rot="-5400000">
              <a:off x="5080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5" name="TextBox 55"/>
            <p:cNvSpPr txBox="1"/>
            <p:nvPr/>
          </p:nvSpPr>
          <p:spPr>
            <a:xfrm rot="-5400000">
              <a:off x="5080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56" name="TextBox 56"/>
            <p:cNvSpPr txBox="1"/>
            <p:nvPr/>
          </p:nvSpPr>
          <p:spPr>
            <a:xfrm rot="-5400000">
              <a:off x="5080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57" name="Freeform 57"/>
          <p:cNvSpPr/>
          <p:nvPr/>
        </p:nvSpPr>
        <p:spPr>
          <a:xfrm>
            <a:off x="1028700" y="9347332"/>
            <a:ext cx="15613811" cy="751415"/>
          </a:xfrm>
          <a:custGeom>
            <a:avLst/>
            <a:gdLst/>
            <a:ahLst/>
            <a:cxnLst/>
            <a:rect l="l" t="t" r="r" b="b"/>
            <a:pathLst>
              <a:path w="15613811" h="751415">
                <a:moveTo>
                  <a:pt x="0" y="0"/>
                </a:moveTo>
                <a:lnTo>
                  <a:pt x="15613811" y="0"/>
                </a:lnTo>
                <a:lnTo>
                  <a:pt x="15613811" y="751415"/>
                </a:lnTo>
                <a:lnTo>
                  <a:pt x="0" y="751415"/>
                </a:lnTo>
                <a:lnTo>
                  <a:pt x="0" y="0"/>
                </a:lnTo>
                <a:close/>
              </a:path>
            </a:pathLst>
          </a:custGeom>
          <a:blipFill>
            <a:blip r:embed="rId5"/>
            <a:stretch>
              <a:fillRect/>
            </a:stretch>
          </a:blipFill>
        </p:spPr>
      </p:sp>
      <p:grpSp>
        <p:nvGrpSpPr>
          <p:cNvPr id="58" name="Group 58"/>
          <p:cNvGrpSpPr/>
          <p:nvPr/>
        </p:nvGrpSpPr>
        <p:grpSpPr>
          <a:xfrm>
            <a:off x="1028700" y="743240"/>
            <a:ext cx="15613811" cy="8800520"/>
            <a:chOff x="0" y="0"/>
            <a:chExt cx="4112279" cy="2317832"/>
          </a:xfrm>
        </p:grpSpPr>
        <p:sp>
          <p:nvSpPr>
            <p:cNvPr id="59" name="Freeform 59"/>
            <p:cNvSpPr/>
            <p:nvPr/>
          </p:nvSpPr>
          <p:spPr>
            <a:xfrm>
              <a:off x="0" y="0"/>
              <a:ext cx="4112280" cy="2317832"/>
            </a:xfrm>
            <a:custGeom>
              <a:avLst/>
              <a:gdLst/>
              <a:ahLst/>
              <a:cxnLst/>
              <a:rect l="l" t="t" r="r" b="b"/>
              <a:pathLst>
                <a:path w="4112280" h="2317832">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id="60" name="TextBox 60"/>
            <p:cNvSpPr txBox="1"/>
            <p:nvPr/>
          </p:nvSpPr>
          <p:spPr>
            <a:xfrm>
              <a:off x="0" y="-28575"/>
              <a:ext cx="812800" cy="841375"/>
            </a:xfrm>
            <a:prstGeom prst="rect">
              <a:avLst/>
            </a:prstGeom>
          </p:spPr>
          <p:txBody>
            <a:bodyPr lIns="50800" tIns="50800" rIns="50800" bIns="50800" rtlCol="0" anchor="ctr"/>
            <a:lstStyle/>
            <a:p>
              <a:pPr algn="ctr">
                <a:lnSpc>
                  <a:spcPts val="2659"/>
                </a:lnSpc>
              </a:pPr>
              <a:endParaRPr/>
            </a:p>
          </p:txBody>
        </p:sp>
      </p:grpSp>
      <p:grpSp>
        <p:nvGrpSpPr>
          <p:cNvPr id="61" name="Group 61"/>
          <p:cNvGrpSpPr/>
          <p:nvPr/>
        </p:nvGrpSpPr>
        <p:grpSpPr>
          <a:xfrm>
            <a:off x="1540290" y="1622751"/>
            <a:ext cx="263115" cy="263115"/>
            <a:chOff x="0" y="0"/>
            <a:chExt cx="812800" cy="812800"/>
          </a:xfrm>
        </p:grpSpPr>
        <p:sp>
          <p:nvSpPr>
            <p:cNvPr id="62" name="Freeform 6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3" name="TextBox 63"/>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4" name="Group 64"/>
          <p:cNvGrpSpPr/>
          <p:nvPr/>
        </p:nvGrpSpPr>
        <p:grpSpPr>
          <a:xfrm>
            <a:off x="1540290" y="2470372"/>
            <a:ext cx="263115" cy="263115"/>
            <a:chOff x="0" y="0"/>
            <a:chExt cx="812800" cy="812800"/>
          </a:xfrm>
        </p:grpSpPr>
        <p:sp>
          <p:nvSpPr>
            <p:cNvPr id="65" name="Freeform 6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6" name="TextBox 66"/>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67" name="Group 67"/>
          <p:cNvGrpSpPr/>
          <p:nvPr/>
        </p:nvGrpSpPr>
        <p:grpSpPr>
          <a:xfrm>
            <a:off x="1540290" y="3317993"/>
            <a:ext cx="263115" cy="263115"/>
            <a:chOff x="0" y="0"/>
            <a:chExt cx="812800" cy="812800"/>
          </a:xfrm>
        </p:grpSpPr>
        <p:sp>
          <p:nvSpPr>
            <p:cNvPr id="68" name="Freeform 6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69" name="TextBox 69"/>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0" name="Group 70"/>
          <p:cNvGrpSpPr/>
          <p:nvPr/>
        </p:nvGrpSpPr>
        <p:grpSpPr>
          <a:xfrm>
            <a:off x="1540290" y="4165614"/>
            <a:ext cx="263115" cy="263115"/>
            <a:chOff x="0" y="0"/>
            <a:chExt cx="812800" cy="812800"/>
          </a:xfrm>
        </p:grpSpPr>
        <p:sp>
          <p:nvSpPr>
            <p:cNvPr id="71" name="Freeform 7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2" name="TextBox 72"/>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3" name="Group 73"/>
          <p:cNvGrpSpPr/>
          <p:nvPr/>
        </p:nvGrpSpPr>
        <p:grpSpPr>
          <a:xfrm>
            <a:off x="1540290" y="5013235"/>
            <a:ext cx="263115" cy="263115"/>
            <a:chOff x="0" y="0"/>
            <a:chExt cx="812800" cy="812800"/>
          </a:xfrm>
        </p:grpSpPr>
        <p:sp>
          <p:nvSpPr>
            <p:cNvPr id="74" name="Freeform 7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5" name="TextBox 75"/>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6" name="Group 76"/>
          <p:cNvGrpSpPr/>
          <p:nvPr/>
        </p:nvGrpSpPr>
        <p:grpSpPr>
          <a:xfrm>
            <a:off x="1540290" y="5860856"/>
            <a:ext cx="263115" cy="263115"/>
            <a:chOff x="0" y="0"/>
            <a:chExt cx="812800" cy="812800"/>
          </a:xfrm>
        </p:grpSpPr>
        <p:sp>
          <p:nvSpPr>
            <p:cNvPr id="77" name="Freeform 7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78" name="TextBox 78"/>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79" name="Group 79"/>
          <p:cNvGrpSpPr/>
          <p:nvPr/>
        </p:nvGrpSpPr>
        <p:grpSpPr>
          <a:xfrm>
            <a:off x="1540290" y="6708477"/>
            <a:ext cx="263115" cy="263115"/>
            <a:chOff x="0" y="0"/>
            <a:chExt cx="812800" cy="812800"/>
          </a:xfrm>
        </p:grpSpPr>
        <p:sp>
          <p:nvSpPr>
            <p:cNvPr id="80" name="Freeform 8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1" name="TextBox 81"/>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2" name="Group 82"/>
          <p:cNvGrpSpPr/>
          <p:nvPr/>
        </p:nvGrpSpPr>
        <p:grpSpPr>
          <a:xfrm>
            <a:off x="1540290" y="7556097"/>
            <a:ext cx="263115" cy="263115"/>
            <a:chOff x="0" y="0"/>
            <a:chExt cx="812800" cy="812800"/>
          </a:xfrm>
        </p:grpSpPr>
        <p:sp>
          <p:nvSpPr>
            <p:cNvPr id="83" name="Freeform 8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4" name="TextBox 84"/>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5" name="Group 85"/>
          <p:cNvGrpSpPr/>
          <p:nvPr/>
        </p:nvGrpSpPr>
        <p:grpSpPr>
          <a:xfrm>
            <a:off x="1540290" y="8403718"/>
            <a:ext cx="263115" cy="263115"/>
            <a:chOff x="0" y="0"/>
            <a:chExt cx="812800" cy="812800"/>
          </a:xfrm>
        </p:grpSpPr>
        <p:sp>
          <p:nvSpPr>
            <p:cNvPr id="86" name="Freeform 8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9FC2B6"/>
            </a:solidFill>
          </p:spPr>
        </p:sp>
        <p:sp>
          <p:nvSpPr>
            <p:cNvPr id="87" name="TextBox 87"/>
            <p:cNvSpPr txBox="1"/>
            <p:nvPr/>
          </p:nvSpPr>
          <p:spPr>
            <a:xfrm>
              <a:off x="76200" y="47625"/>
              <a:ext cx="660400" cy="688975"/>
            </a:xfrm>
            <a:prstGeom prst="rect">
              <a:avLst/>
            </a:prstGeom>
          </p:spPr>
          <p:txBody>
            <a:bodyPr lIns="60442" tIns="60442" rIns="60442" bIns="60442" rtlCol="0" anchor="ctr"/>
            <a:lstStyle/>
            <a:p>
              <a:pPr algn="ctr">
                <a:lnSpc>
                  <a:spcPts val="2659"/>
                </a:lnSpc>
              </a:pPr>
              <a:endParaRPr/>
            </a:p>
          </p:txBody>
        </p:sp>
      </p:grpSp>
      <p:grpSp>
        <p:nvGrpSpPr>
          <p:cNvPr id="88" name="Group 88"/>
          <p:cNvGrpSpPr/>
          <p:nvPr/>
        </p:nvGrpSpPr>
        <p:grpSpPr>
          <a:xfrm>
            <a:off x="594866" y="1690137"/>
            <a:ext cx="1232729" cy="7134324"/>
            <a:chOff x="0" y="0"/>
            <a:chExt cx="1643639" cy="9512432"/>
          </a:xfrm>
        </p:grpSpPr>
        <p:sp>
          <p:nvSpPr>
            <p:cNvPr id="89" name="TextBox 89"/>
            <p:cNvSpPr txBox="1"/>
            <p:nvPr/>
          </p:nvSpPr>
          <p:spPr>
            <a:xfrm rot="5400000">
              <a:off x="660444" y="-660444"/>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0" name="TextBox 90"/>
            <p:cNvSpPr txBox="1"/>
            <p:nvPr/>
          </p:nvSpPr>
          <p:spPr>
            <a:xfrm rot="5400000">
              <a:off x="660444" y="46921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1" name="TextBox 91"/>
            <p:cNvSpPr txBox="1"/>
            <p:nvPr/>
          </p:nvSpPr>
          <p:spPr>
            <a:xfrm rot="5400000">
              <a:off x="660444" y="1598876"/>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2" name="TextBox 92"/>
            <p:cNvSpPr txBox="1"/>
            <p:nvPr/>
          </p:nvSpPr>
          <p:spPr>
            <a:xfrm rot="5400000">
              <a:off x="660444" y="272853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3" name="TextBox 93"/>
            <p:cNvSpPr txBox="1"/>
            <p:nvPr/>
          </p:nvSpPr>
          <p:spPr>
            <a:xfrm rot="5400000">
              <a:off x="660444" y="385819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4" name="TextBox 94"/>
            <p:cNvSpPr txBox="1"/>
            <p:nvPr/>
          </p:nvSpPr>
          <p:spPr>
            <a:xfrm rot="5400000">
              <a:off x="660444" y="4987857"/>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5" name="TextBox 95"/>
            <p:cNvSpPr txBox="1"/>
            <p:nvPr/>
          </p:nvSpPr>
          <p:spPr>
            <a:xfrm rot="5400000">
              <a:off x="660444" y="611751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6" name="TextBox 96"/>
            <p:cNvSpPr txBox="1"/>
            <p:nvPr/>
          </p:nvSpPr>
          <p:spPr>
            <a:xfrm rot="5400000">
              <a:off x="660444" y="724717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sp>
          <p:nvSpPr>
            <p:cNvPr id="97" name="TextBox 97"/>
            <p:cNvSpPr txBox="1"/>
            <p:nvPr/>
          </p:nvSpPr>
          <p:spPr>
            <a:xfrm rot="5400000">
              <a:off x="660444" y="8376838"/>
              <a:ext cx="475150" cy="1796039"/>
            </a:xfrm>
            <a:prstGeom prst="rect">
              <a:avLst/>
            </a:prstGeom>
          </p:spPr>
          <p:txBody>
            <a:bodyPr lIns="0" tIns="0" rIns="0" bIns="0" rtlCol="0" anchor="t">
              <a:spAutoFit/>
            </a:bodyPr>
            <a:lstStyle/>
            <a:p>
              <a:pPr algn="ctr">
                <a:lnSpc>
                  <a:spcPts val="11384"/>
                </a:lnSpc>
              </a:pPr>
              <a:r>
                <a:rPr lang="en-US" sz="8132">
                  <a:solidFill>
                    <a:srgbClr val="503D36"/>
                  </a:solidFill>
                  <a:latin typeface="Sniglet"/>
                </a:rPr>
                <a:t>)</a:t>
              </a:r>
            </a:p>
          </p:txBody>
        </p:sp>
      </p:grpSp>
      <p:sp>
        <p:nvSpPr>
          <p:cNvPr id="98" name="TextBox 98"/>
          <p:cNvSpPr txBox="1"/>
          <p:nvPr/>
        </p:nvSpPr>
        <p:spPr>
          <a:xfrm>
            <a:off x="2256710" y="855687"/>
            <a:ext cx="13157791" cy="3195320"/>
          </a:xfrm>
          <a:prstGeom prst="rect">
            <a:avLst/>
          </a:prstGeom>
        </p:spPr>
        <p:txBody>
          <a:bodyPr lIns="0" tIns="0" rIns="0" bIns="0" rtlCol="0" anchor="t">
            <a:spAutoFit/>
          </a:bodyPr>
          <a:lstStyle/>
          <a:p>
            <a:pPr algn="ctr">
              <a:lnSpc>
                <a:spcPts val="6160"/>
              </a:lnSpc>
            </a:pPr>
            <a:r>
              <a:rPr lang="en-US" sz="4400">
                <a:solidFill>
                  <a:srgbClr val="503D36"/>
                </a:solidFill>
                <a:latin typeface="PT Serif Bold"/>
              </a:rPr>
              <a:t>Над проєктом працювала творча група  професійної спільноти вчителів </a:t>
            </a:r>
          </a:p>
          <a:p>
            <a:pPr algn="ctr">
              <a:lnSpc>
                <a:spcPts val="6160"/>
              </a:lnSpc>
            </a:pPr>
            <a:r>
              <a:rPr lang="en-US" sz="4400">
                <a:solidFill>
                  <a:srgbClr val="503D36"/>
                </a:solidFill>
                <a:latin typeface="PT Serif Bold"/>
              </a:rPr>
              <a:t>зарубіжної літератури</a:t>
            </a:r>
          </a:p>
          <a:p>
            <a:pPr algn="ctr">
              <a:lnSpc>
                <a:spcPts val="7000"/>
              </a:lnSpc>
            </a:pPr>
            <a:r>
              <a:rPr lang="en-US" sz="5000">
                <a:solidFill>
                  <a:srgbClr val="503D36"/>
                </a:solidFill>
                <a:latin typeface="PT Serif Bold"/>
              </a:rPr>
              <a:t>м. Краматорська Донецької області</a:t>
            </a:r>
          </a:p>
        </p:txBody>
      </p:sp>
      <p:sp>
        <p:nvSpPr>
          <p:cNvPr id="99" name="TextBox 99"/>
          <p:cNvSpPr txBox="1"/>
          <p:nvPr/>
        </p:nvSpPr>
        <p:spPr>
          <a:xfrm>
            <a:off x="4527032" y="4434039"/>
            <a:ext cx="13939183" cy="5380990"/>
          </a:xfrm>
          <a:prstGeom prst="rect">
            <a:avLst/>
          </a:prstGeom>
        </p:spPr>
        <p:txBody>
          <a:bodyPr lIns="0" tIns="0" rIns="0" bIns="0" rtlCol="0" anchor="t">
            <a:spAutoFit/>
          </a:bodyPr>
          <a:lstStyle/>
          <a:p>
            <a:pPr>
              <a:lnSpc>
                <a:spcPts val="4759"/>
              </a:lnSpc>
            </a:pPr>
            <a:r>
              <a:rPr lang="en-US" sz="3399">
                <a:solidFill>
                  <a:srgbClr val="503D36"/>
                </a:solidFill>
                <a:latin typeface="Sniglet"/>
              </a:rPr>
              <a:t>      Демʼяненко Д.І           ЗОШ №21</a:t>
            </a:r>
          </a:p>
          <a:p>
            <a:pPr>
              <a:lnSpc>
                <a:spcPts val="4759"/>
              </a:lnSpc>
            </a:pPr>
            <a:r>
              <a:rPr lang="en-US" sz="3399">
                <a:solidFill>
                  <a:srgbClr val="503D36"/>
                </a:solidFill>
                <a:latin typeface="Sniglet"/>
              </a:rPr>
              <a:t>      Мельникова Н.В.      ЗОШ №20</a:t>
            </a:r>
          </a:p>
          <a:p>
            <a:pPr>
              <a:lnSpc>
                <a:spcPts val="4759"/>
              </a:lnSpc>
            </a:pPr>
            <a:r>
              <a:rPr lang="en-US" sz="3399">
                <a:solidFill>
                  <a:srgbClr val="503D36"/>
                </a:solidFill>
                <a:latin typeface="Sniglet"/>
              </a:rPr>
              <a:t>      Мороз В.В.                    ОЗЗСО «Успіх»</a:t>
            </a:r>
          </a:p>
          <a:p>
            <a:pPr>
              <a:lnSpc>
                <a:spcPts val="4759"/>
              </a:lnSpc>
            </a:pPr>
            <a:r>
              <a:rPr lang="en-US" sz="3399">
                <a:solidFill>
                  <a:srgbClr val="503D36"/>
                </a:solidFill>
                <a:latin typeface="Sniglet"/>
              </a:rPr>
              <a:t>      Мосійчук О.В.             ЗОШ №11</a:t>
            </a:r>
          </a:p>
          <a:p>
            <a:pPr>
              <a:lnSpc>
                <a:spcPts val="4759"/>
              </a:lnSpc>
            </a:pPr>
            <a:r>
              <a:rPr lang="en-US" sz="3399">
                <a:solidFill>
                  <a:srgbClr val="503D36"/>
                </a:solidFill>
                <a:latin typeface="Sniglet"/>
              </a:rPr>
              <a:t>      Проселкова О. О.      ЗОШ №11</a:t>
            </a:r>
          </a:p>
          <a:p>
            <a:pPr>
              <a:lnSpc>
                <a:spcPts val="4759"/>
              </a:lnSpc>
            </a:pPr>
            <a:endParaRPr lang="en-US" sz="3399">
              <a:solidFill>
                <a:srgbClr val="503D36"/>
              </a:solidFill>
              <a:latin typeface="Sniglet"/>
            </a:endParaRPr>
          </a:p>
          <a:p>
            <a:pPr>
              <a:lnSpc>
                <a:spcPts val="4759"/>
              </a:lnSpc>
            </a:pPr>
            <a:endParaRPr lang="en-US" sz="3399">
              <a:solidFill>
                <a:srgbClr val="503D36"/>
              </a:solidFill>
              <a:latin typeface="Sniglet"/>
            </a:endParaRPr>
          </a:p>
          <a:p>
            <a:pPr algn="ctr">
              <a:lnSpc>
                <a:spcPts val="4759"/>
              </a:lnSpc>
            </a:pPr>
            <a:endParaRPr lang="en-US" sz="3399">
              <a:solidFill>
                <a:srgbClr val="503D36"/>
              </a:solidFill>
              <a:latin typeface="Sniglet"/>
            </a:endParaRPr>
          </a:p>
          <a:p>
            <a:pPr algn="ctr">
              <a:lnSpc>
                <a:spcPts val="4759"/>
              </a:lnSpc>
            </a:pPr>
            <a:endParaRPr lang="en-US" sz="3399">
              <a:solidFill>
                <a:srgbClr val="503D36"/>
              </a:solidFill>
              <a:latin typeface="Sniglet"/>
            </a:endParaRPr>
          </a:p>
        </p:txBody>
      </p:sp>
      <p:sp>
        <p:nvSpPr>
          <p:cNvPr id="100" name="Freeform 100"/>
          <p:cNvSpPr/>
          <p:nvPr/>
        </p:nvSpPr>
        <p:spPr>
          <a:xfrm>
            <a:off x="11293182" y="5992413"/>
            <a:ext cx="4995205" cy="4114800"/>
          </a:xfrm>
          <a:custGeom>
            <a:avLst/>
            <a:gdLst/>
            <a:ahLst/>
            <a:cxnLst/>
            <a:rect l="l" t="t" r="r" b="b"/>
            <a:pathLst>
              <a:path w="4995205" h="4114800">
                <a:moveTo>
                  <a:pt x="0" y="0"/>
                </a:moveTo>
                <a:lnTo>
                  <a:pt x="4995205" y="0"/>
                </a:lnTo>
                <a:lnTo>
                  <a:pt x="4995205" y="4114800"/>
                </a:lnTo>
                <a:lnTo>
                  <a:pt x="0" y="4114800"/>
                </a:lnTo>
                <a:lnTo>
                  <a:pt x="0" y="0"/>
                </a:lnTo>
                <a:close/>
              </a:path>
            </a:pathLst>
          </a:custGeom>
          <a:blipFill>
            <a:blip r:embed="rId6">
              <a:extLst>
                <a:ext uri="{96DAC541-7B7A-43D3-8B79-37D633B846F1}">
                  <asvg:svgBlip xmlns="" xmlns:asvg="http://schemas.microsoft.com/office/drawing/2016/SVG/main" r:embed="rId7"/>
                </a:ext>
              </a:extLst>
            </a:blip>
            <a:stretch>
              <a:fillRect/>
            </a:stretch>
          </a:blipFill>
        </p:spPr>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97</TotalTime>
  <Words>2024</Words>
  <Application>Microsoft Office PowerPoint</Application>
  <PresentationFormat>Довільний</PresentationFormat>
  <Paragraphs>808</Paragraphs>
  <Slides>37</Slides>
  <Notes>1</Notes>
  <HiddenSlides>0</HiddenSlides>
  <MMClips>0</MMClips>
  <ScaleCrop>false</ScaleCrop>
  <HeadingPairs>
    <vt:vector size="6" baseType="variant">
      <vt:variant>
        <vt:lpstr>Використані шрифти</vt:lpstr>
      </vt:variant>
      <vt:variant>
        <vt:i4>7</vt:i4>
      </vt:variant>
      <vt:variant>
        <vt:lpstr>Тема</vt:lpstr>
      </vt:variant>
      <vt:variant>
        <vt:i4>2</vt:i4>
      </vt:variant>
      <vt:variant>
        <vt:lpstr>Заголовки слайдів</vt:lpstr>
      </vt:variant>
      <vt:variant>
        <vt:i4>37</vt:i4>
      </vt:variant>
    </vt:vector>
  </HeadingPairs>
  <TitlesOfParts>
    <vt:vector size="46" baseType="lpstr">
      <vt:lpstr>Arial</vt:lpstr>
      <vt:lpstr>PT Serif Bold</vt:lpstr>
      <vt:lpstr>Sniglet</vt:lpstr>
      <vt:lpstr>Calibri</vt:lpstr>
      <vt:lpstr>PT Serif</vt:lpstr>
      <vt:lpstr>Arimo</vt:lpstr>
      <vt:lpstr>Sylfaen</vt:lpstr>
      <vt:lpstr>Office Theme</vt:lpstr>
      <vt:lpstr>1_Office Theme</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Путівник освітніми заходами </dc:title>
  <cp:lastModifiedBy>Пользователь Windows</cp:lastModifiedBy>
  <cp:revision>8</cp:revision>
  <dcterms:created xsi:type="dcterms:W3CDTF">2006-08-16T00:00:00Z</dcterms:created>
  <dcterms:modified xsi:type="dcterms:W3CDTF">2023-08-10T12:40:08Z</dcterms:modified>
  <dc:identifier>DAFqZSJxAXM</dc:identifier>
</cp:coreProperties>
</file>