
<file path=[Content_Types].xml><?xml version="1.0" encoding="utf-8"?>
<Types xmlns="http://schemas.openxmlformats.org/package/2006/content-types">
  <Default ContentType="image/jpeg" Extension="jpg"/>
  <Default ContentType="application/xml" Extension="xml"/>
  <Default ContentType="image/png" Extension="png"/>
  <Default ContentType="application/vnd.openxmlformats-package.relationships+xml" Extension="rels"/>
  <Override ContentType="application/vnd.openxmlformats-officedocument.presentationml.notesSlide+xml" PartName="/ppt/notesSlides/notesSlide6.xml"/>
  <Override ContentType="application/vnd.openxmlformats-officedocument.presentationml.notesSlide+xml" PartName="/ppt/notesSlides/notesSlide1.xml"/>
  <Override ContentType="application/vnd.openxmlformats-officedocument.presentationml.notesSlide+xml" PartName="/ppt/notesSlides/notesSlide3.xml"/>
  <Override ContentType="application/vnd.openxmlformats-officedocument.presentationml.notesSlide+xml" PartName="/ppt/notesSlides/notesSlide9.xml"/>
  <Override ContentType="application/vnd.openxmlformats-officedocument.presentationml.notesSlide+xml" PartName="/ppt/notesSlides/notesSlide8.xml"/>
  <Override ContentType="application/vnd.openxmlformats-officedocument.presentationml.notesSlide+xml" PartName="/ppt/notesSlides/notesSlide7.xml"/>
  <Override ContentType="application/vnd.openxmlformats-officedocument.presentationml.notesSlide+xml" PartName="/ppt/notesSlides/notesSlide2.xml"/>
  <Override ContentType="application/vnd.openxmlformats-officedocument.presentationml.notesSlide+xml" PartName="/ppt/notesSlides/notesSlide5.xml"/>
  <Override ContentType="application/vnd.openxmlformats-officedocument.presentationml.notesSlide+xml" PartName="/ppt/notesSlides/notesSlide4.xml"/>
  <Override ContentType="application/vnd.openxmlformats-officedocument.custom-properties+xml" PartName="/docProps/custom.xml"/>
  <Override ContentType="application/vnd.openxmlformats-officedocument.presentationml.slideLayout+xml" PartName="/ppt/slideLayouts/slideLayout3.xml"/>
  <Override ContentType="application/vnd.openxmlformats-officedocument.presentationml.slideLayout+xml" PartName="/ppt/slideLayouts/slideLayout24.xml"/>
  <Override ContentType="application/vnd.openxmlformats-officedocument.presentationml.slideLayout+xml" PartName="/ppt/slideLayouts/slideLayout5.xml"/>
  <Override ContentType="application/vnd.openxmlformats-officedocument.presentationml.slideLayout+xml" PartName="/ppt/slideLayouts/slideLayout18.xml"/>
  <Override ContentType="application/vnd.openxmlformats-officedocument.presentationml.slideLayout+xml" PartName="/ppt/slideLayouts/slideLayout11.xml"/>
  <Override ContentType="application/vnd.openxmlformats-officedocument.presentationml.slideLayout+xml" PartName="/ppt/slideLayouts/slideLayout13.xml"/>
  <Override ContentType="application/vnd.openxmlformats-officedocument.presentationml.slideLayout+xml" PartName="/ppt/slideLayouts/slideLayout1.xml"/>
  <Override ContentType="application/vnd.openxmlformats-officedocument.presentationml.slideLayout+xml" PartName="/ppt/slideLayouts/slideLayout22.xml"/>
  <Override ContentType="application/vnd.openxmlformats-officedocument.presentationml.slideLayout+xml" PartName="/ppt/slideLayouts/slideLayout7.xml"/>
  <Override ContentType="application/vnd.openxmlformats-officedocument.presentationml.slideLayout+xml" PartName="/ppt/slideLayouts/slideLayout16.xml"/>
  <Override ContentType="application/vnd.openxmlformats-officedocument.presentationml.slideLayout+xml" PartName="/ppt/slideLayouts/slideLayout20.xml"/>
  <Override ContentType="application/vnd.openxmlformats-officedocument.presentationml.slideLayout+xml" PartName="/ppt/slideLayouts/slideLayout9.xml"/>
  <Override ContentType="application/vnd.openxmlformats-officedocument.presentationml.slideLayout+xml" PartName="/ppt/slideLayouts/slideLayout19.xml"/>
  <Override ContentType="application/vnd.openxmlformats-officedocument.presentationml.slideLayout+xml" PartName="/ppt/slideLayouts/slideLayout4.xml"/>
  <Override ContentType="application/vnd.openxmlformats-officedocument.presentationml.slideLayout+xml" PartName="/ppt/slideLayouts/slideLayout17.xml"/>
  <Override ContentType="application/vnd.openxmlformats-officedocument.presentationml.slideLayout+xml" PartName="/ppt/slideLayouts/slideLayout14.xml"/>
  <Override ContentType="application/vnd.openxmlformats-officedocument.presentationml.slideLayout+xml" PartName="/ppt/slideLayouts/slideLayout2.xml"/>
  <Override ContentType="application/vnd.openxmlformats-officedocument.presentationml.slideLayout+xml" PartName="/ppt/slideLayouts/slideLayout12.xml"/>
  <Override ContentType="application/vnd.openxmlformats-officedocument.presentationml.slideLayout+xml" PartName="/ppt/slideLayouts/slideLayout10.xml"/>
  <Override ContentType="application/vnd.openxmlformats-officedocument.presentationml.slideLayout+xml" PartName="/ppt/slideLayouts/slideLayout15.xml"/>
  <Override ContentType="application/vnd.openxmlformats-officedocument.presentationml.slideLayout+xml" PartName="/ppt/slideLayouts/slideLayout6.xml"/>
  <Override ContentType="application/vnd.openxmlformats-officedocument.presentationml.slideLayout+xml" PartName="/ppt/slideLayouts/slideLayout23.xml"/>
  <Override ContentType="application/vnd.openxmlformats-officedocument.presentationml.slideLayout+xml" PartName="/ppt/slideLayouts/slideLayout8.xml"/>
  <Override ContentType="application/vnd.openxmlformats-officedocument.presentationml.slideLayout+xml" PartName="/ppt/slideLayouts/slideLayout21.xml"/>
  <Override ContentType="application/vnd.openxmlformats-officedocument.presentationml.slideMaster+xml" PartName="/ppt/slideMasters/slideMaster2.xml"/>
  <Override ContentType="application/vnd.openxmlformats-officedocument.presentationml.slideMaster+xml" PartName="/ppt/slideMasters/slideMaster1.xml"/>
  <Override ContentType="application/binary" PartName="/ppt/metadata"/>
  <Override ContentType="application/vnd.openxmlformats-officedocument.presentationml.slide+xml" PartName="/ppt/slides/slide4.xml"/>
  <Override ContentType="application/vnd.openxmlformats-officedocument.presentationml.slide+xml" PartName="/ppt/slides/slide1.xml"/>
  <Override ContentType="application/vnd.openxmlformats-officedocument.presentationml.slide+xml" PartName="/ppt/slides/slide2.xml"/>
  <Override ContentType="application/vnd.openxmlformats-officedocument.presentationml.slide+xml" PartName="/ppt/slides/slide3.xml"/>
  <Override ContentType="application/vnd.openxmlformats-officedocument.presentationml.slide+xml" PartName="/ppt/slides/slide6.xml"/>
  <Override ContentType="application/vnd.openxmlformats-officedocument.presentationml.slide+xml" PartName="/ppt/slides/slide9.xml"/>
  <Override ContentType="application/vnd.openxmlformats-officedocument.presentationml.slide+xml" PartName="/ppt/slides/slide5.xml"/>
  <Override ContentType="application/vnd.openxmlformats-officedocument.presentationml.slide+xml" PartName="/ppt/slides/slide8.xml"/>
  <Override ContentType="application/vnd.openxmlformats-officedocument.presentationml.slide+xml" PartName="/ppt/slides/slide7.xml"/>
  <Override ContentType="application/vnd.openxmlformats-officedocument.presentationml.notesMaster+xml" PartName="/ppt/notesMasters/notesMaster1.xml"/>
  <Override ContentType="application/vnd.openxmlformats-package.core-properties+xml" PartName="/docProps/core.xml"/>
  <Override ContentType="application/vnd.openxmlformats-officedocument.presentationml.presentation.main+xml" PartName="/ppt/presentation.xml"/>
  <Override ContentType="application/vnd.openxmlformats-officedocument.presentationml.presProps+xml" PartName="/ppt/presProps.xml"/>
  <Override ContentType="application/vnd.openxmlformats-officedocument.theme+xml" PartName="/ppt/theme/theme1.xml"/>
  <Override ContentType="application/vnd.openxmlformats-officedocument.theme+xml" PartName="/ppt/theme/theme2.xml"/>
  <Override ContentType="application/vnd.openxmlformats-officedocument.theme+xml" PartName="/ppt/theme/theme3.xml"/>
</Types>
</file>

<file path=_rels/.rels><?xml version="1.0" encoding="UTF-8" standalone="yes"?><Relationships xmlns="http://schemas.openxmlformats.org/package/2006/relationships"><Relationship Id="rId1" Type="http://schemas.openxmlformats.org/officeDocument/2006/relationships/custom-properties" Target="docProps/custom.xml"/><Relationship Id="rId2" Type="http://schemas.openxmlformats.org/package/2006/relationships/metadata/core-properties" Target="docProps/core.xml"/><Relationship Id="rId3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autoCompressPictures="0" strictFirstAndLastChars="0" saveSubsetFonts="1">
  <p:sldMasterIdLst>
    <p:sldMasterId id="2147483648" r:id="rId3"/>
    <p:sldMasterId id="2147483661" r:id="rId4"/>
  </p:sldMasterIdLst>
  <p:notesMasterIdLst>
    <p:notesMasterId r:id="rId5"/>
  </p:notesMasterIdLst>
  <p:sldIdLst>
    <p:sldId id="256" r:id="rId6"/>
    <p:sldId id="257" r:id="rId7"/>
    <p:sldId id="258" r:id="rId8"/>
    <p:sldId id="259" r:id="rId9"/>
    <p:sldId id="260" r:id="rId10"/>
    <p:sldId id="261" r:id="rId11"/>
    <p:sldId id="262" r:id="rId12"/>
    <p:sldId id="263" r:id="rId13"/>
    <p:sldId id="264" r:id="rId14"/>
  </p:sldIdLst>
  <p:sldSz cy="5670550" cx="10080625"/>
  <p:notesSz cx="7559675" cy="10691800"/>
  <p:defaultText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GoogleSlidesCustomDataVersion2">
      <go:slidesCustomData xmlns:go="http://customooxmlschemas.google.com/" r:id="rId15" roundtripDataSignature="AMtx7mjWXna5iYQXPlP9ADzCDyg28KfO6w==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/>
</file>

<file path=ppt/_rels/presentation.xml.rels><?xml version="1.0" encoding="UTF-8" standalone="yes"?><Relationships xmlns="http://schemas.openxmlformats.org/package/2006/relationships"><Relationship Id="rId11" Type="http://schemas.openxmlformats.org/officeDocument/2006/relationships/slide" Target="slides/slide6.xml"/><Relationship Id="rId10" Type="http://schemas.openxmlformats.org/officeDocument/2006/relationships/slide" Target="slides/slide5.xml"/><Relationship Id="rId13" Type="http://schemas.openxmlformats.org/officeDocument/2006/relationships/slide" Target="slides/slide8.xml"/><Relationship Id="rId12" Type="http://schemas.openxmlformats.org/officeDocument/2006/relationships/slide" Target="slides/slide7.xml"/><Relationship Id="rId1" Type="http://schemas.openxmlformats.org/officeDocument/2006/relationships/theme" Target="theme/theme3.xml"/><Relationship Id="rId2" Type="http://schemas.openxmlformats.org/officeDocument/2006/relationships/presProps" Target="presProps.xml"/><Relationship Id="rId3" Type="http://schemas.openxmlformats.org/officeDocument/2006/relationships/slideMaster" Target="slideMasters/slideMaster1.xml"/><Relationship Id="rId4" Type="http://schemas.openxmlformats.org/officeDocument/2006/relationships/slideMaster" Target="slideMasters/slideMaster2.xml"/><Relationship Id="rId9" Type="http://schemas.openxmlformats.org/officeDocument/2006/relationships/slide" Target="slides/slide4.xml"/><Relationship Id="rId15" Type="http://customschemas.google.com/relationships/presentationmetadata" Target="metadata"/><Relationship Id="rId14" Type="http://schemas.openxmlformats.org/officeDocument/2006/relationships/slide" Target="slides/slide9.xml"/><Relationship Id="rId5" Type="http://schemas.openxmlformats.org/officeDocument/2006/relationships/notesMaster" Target="notesMasters/notesMaster1.xml"/><Relationship Id="rId6" Type="http://schemas.openxmlformats.org/officeDocument/2006/relationships/slide" Target="slides/slide1.xml"/><Relationship Id="rId7" Type="http://schemas.openxmlformats.org/officeDocument/2006/relationships/slide" Target="slides/slide2.xml"/><Relationship Id="rId8" Type="http://schemas.openxmlformats.org/officeDocument/2006/relationships/slide" Target="slides/slide3.xml"/></Relationships>
</file>

<file path=ppt/notesMasters/_rels/notesMaster1.xml.rels><?xml version="1.0" encoding="UTF-8" standalone="yes"?>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/>
          <p:nvPr>
            <p:ph idx="2" type="sldImg"/>
          </p:nvPr>
        </p:nvSpPr>
        <p:spPr>
          <a:xfrm>
            <a:off x="1260175" y="801875"/>
            <a:ext cx="5040025" cy="4009425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4" name="Google Shape;4;n"/>
          <p:cNvSpPr txBox="1"/>
          <p:nvPr>
            <p:ph idx="1" type="body"/>
          </p:nvPr>
        </p:nvSpPr>
        <p:spPr>
          <a:xfrm>
            <a:off x="755950" y="5078600"/>
            <a:ext cx="6047725" cy="48113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indent="-298450" lvl="0" marL="4572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1pPr>
            <a:lvl2pPr indent="-298450" lvl="1" marL="9144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2pPr>
            <a:lvl3pPr indent="-298450" lvl="2" marL="13716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3pPr>
            <a:lvl4pPr indent="-298450" lvl="3" marL="18288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4pPr>
            <a:lvl5pPr indent="-298450" lvl="4" marL="22860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5pPr>
            <a:lvl6pPr indent="-298450" lvl="5" marL="27432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6pPr>
            <a:lvl7pPr indent="-298450" lvl="6" marL="32004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7pPr>
            <a:lvl8pPr indent="-298450" lvl="7" marL="36576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8pPr>
            <a:lvl9pPr indent="-298450" lvl="8" marL="41148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9pPr>
          </a:lstStyle>
          <a:p/>
        </p:txBody>
      </p:sp>
    </p:spTree>
  </p:cSld>
  <p:clrMap accent1="accent1" accent2="accent2" accent3="accent3" accent4="accent4" accent5="accent5" accent6="accent6" bg1="lt1" bg2="dk2" tx1="dk1" tx2="lt2" folHlink="folHlink" hlink="hlink"/>
  <p:notes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88" name="Shape 18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9" name="Google Shape;189;p1:notes"/>
          <p:cNvSpPr txBox="1"/>
          <p:nvPr>
            <p:ph idx="1" type="body"/>
          </p:nvPr>
        </p:nvSpPr>
        <p:spPr>
          <a:xfrm>
            <a:off x="755950" y="5078600"/>
            <a:ext cx="6047725" cy="48113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90" name="Google Shape;190;p1:notes"/>
          <p:cNvSpPr/>
          <p:nvPr>
            <p:ph idx="2" type="sldImg"/>
          </p:nvPr>
        </p:nvSpPr>
        <p:spPr>
          <a:xfrm>
            <a:off x="1260175" y="801875"/>
            <a:ext cx="5040025" cy="4009425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95" name="Shape 19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6" name="Google Shape;196;p2:notes"/>
          <p:cNvSpPr txBox="1"/>
          <p:nvPr>
            <p:ph idx="1" type="body"/>
          </p:nvPr>
        </p:nvSpPr>
        <p:spPr>
          <a:xfrm>
            <a:off x="755950" y="5078600"/>
            <a:ext cx="6047725" cy="48113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97" name="Google Shape;197;p2:notes"/>
          <p:cNvSpPr/>
          <p:nvPr>
            <p:ph idx="2" type="sldImg"/>
          </p:nvPr>
        </p:nvSpPr>
        <p:spPr>
          <a:xfrm>
            <a:off x="1260175" y="801875"/>
            <a:ext cx="5040025" cy="4009425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01" name="Shape 20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2" name="Google Shape;202;p3:notes"/>
          <p:cNvSpPr txBox="1"/>
          <p:nvPr>
            <p:ph idx="1" type="body"/>
          </p:nvPr>
        </p:nvSpPr>
        <p:spPr>
          <a:xfrm>
            <a:off x="755950" y="5078600"/>
            <a:ext cx="6047725" cy="48113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03" name="Google Shape;203;p3:notes"/>
          <p:cNvSpPr/>
          <p:nvPr>
            <p:ph idx="2" type="sldImg"/>
          </p:nvPr>
        </p:nvSpPr>
        <p:spPr>
          <a:xfrm>
            <a:off x="1260175" y="801875"/>
            <a:ext cx="5040025" cy="4009425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09" name="Shape 20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0" name="Google Shape;210;p4:notes"/>
          <p:cNvSpPr txBox="1"/>
          <p:nvPr>
            <p:ph idx="1" type="body"/>
          </p:nvPr>
        </p:nvSpPr>
        <p:spPr>
          <a:xfrm>
            <a:off x="755950" y="5078600"/>
            <a:ext cx="6047725" cy="48113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11" name="Google Shape;211;p4:notes"/>
          <p:cNvSpPr/>
          <p:nvPr>
            <p:ph idx="2" type="sldImg"/>
          </p:nvPr>
        </p:nvSpPr>
        <p:spPr>
          <a:xfrm>
            <a:off x="1260175" y="801875"/>
            <a:ext cx="5040025" cy="4009425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16" name="Shape 21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7" name="Google Shape;217;p5:notes"/>
          <p:cNvSpPr txBox="1"/>
          <p:nvPr>
            <p:ph idx="1" type="body"/>
          </p:nvPr>
        </p:nvSpPr>
        <p:spPr>
          <a:xfrm>
            <a:off x="755950" y="5078600"/>
            <a:ext cx="6047725" cy="48113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18" name="Google Shape;218;p5:notes"/>
          <p:cNvSpPr/>
          <p:nvPr>
            <p:ph idx="2" type="sldImg"/>
          </p:nvPr>
        </p:nvSpPr>
        <p:spPr>
          <a:xfrm>
            <a:off x="1260175" y="801875"/>
            <a:ext cx="5040025" cy="4009425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22" name="Shape 22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3" name="Google Shape;223;p6:notes"/>
          <p:cNvSpPr txBox="1"/>
          <p:nvPr>
            <p:ph idx="1" type="body"/>
          </p:nvPr>
        </p:nvSpPr>
        <p:spPr>
          <a:xfrm>
            <a:off x="755950" y="5078600"/>
            <a:ext cx="6047725" cy="48113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24" name="Google Shape;224;p6:notes"/>
          <p:cNvSpPr/>
          <p:nvPr>
            <p:ph idx="2" type="sldImg"/>
          </p:nvPr>
        </p:nvSpPr>
        <p:spPr>
          <a:xfrm>
            <a:off x="1260175" y="801875"/>
            <a:ext cx="5040025" cy="4009425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30" name="Shape 23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1" name="Google Shape;231;p7:notes"/>
          <p:cNvSpPr txBox="1"/>
          <p:nvPr>
            <p:ph idx="1" type="body"/>
          </p:nvPr>
        </p:nvSpPr>
        <p:spPr>
          <a:xfrm>
            <a:off x="755950" y="5078600"/>
            <a:ext cx="6047725" cy="48113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32" name="Google Shape;232;p7:notes"/>
          <p:cNvSpPr/>
          <p:nvPr>
            <p:ph idx="2" type="sldImg"/>
          </p:nvPr>
        </p:nvSpPr>
        <p:spPr>
          <a:xfrm>
            <a:off x="1260175" y="801875"/>
            <a:ext cx="5040025" cy="4009425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37" name="Shape 23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8" name="Google Shape;238;p8:notes"/>
          <p:cNvSpPr txBox="1"/>
          <p:nvPr>
            <p:ph idx="1" type="body"/>
          </p:nvPr>
        </p:nvSpPr>
        <p:spPr>
          <a:xfrm>
            <a:off x="755950" y="5078600"/>
            <a:ext cx="6047725" cy="48113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39" name="Google Shape;239;p8:notes"/>
          <p:cNvSpPr/>
          <p:nvPr>
            <p:ph idx="2" type="sldImg"/>
          </p:nvPr>
        </p:nvSpPr>
        <p:spPr>
          <a:xfrm>
            <a:off x="1260175" y="801875"/>
            <a:ext cx="5040025" cy="4009425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44" name="Shape 24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" name="Google Shape;245;p9:notes"/>
          <p:cNvSpPr txBox="1"/>
          <p:nvPr>
            <p:ph idx="1" type="body"/>
          </p:nvPr>
        </p:nvSpPr>
        <p:spPr>
          <a:xfrm>
            <a:off x="755950" y="5078600"/>
            <a:ext cx="6047725" cy="48113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46" name="Google Shape;246;p9:notes"/>
          <p:cNvSpPr/>
          <p:nvPr>
            <p:ph idx="2" type="sldImg"/>
          </p:nvPr>
        </p:nvSpPr>
        <p:spPr>
          <a:xfrm>
            <a:off x="1260175" y="801875"/>
            <a:ext cx="5040025" cy="4009425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slideLayouts/_rels/slideLayout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Blank Slide" type="blank">
  <p:cSld name="BLANK">
    <p:spTree>
      <p:nvGrpSpPr>
        <p:cNvPr id="12" name="Shape 1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Google Shape;13;p11"/>
          <p:cNvSpPr txBox="1"/>
          <p:nvPr>
            <p:ph idx="11" type="ftr"/>
          </p:nvPr>
        </p:nvSpPr>
        <p:spPr>
          <a:xfrm>
            <a:off x="504000" y="5422320"/>
            <a:ext cx="4032000" cy="188640"/>
          </a:xfrm>
          <a:prstGeom prst="rect">
            <a:avLst/>
          </a:prstGeom>
          <a:noFill/>
          <a:ln>
            <a:noFill/>
          </a:ln>
        </p:spPr>
        <p:txBody>
          <a:bodyPr anchorCtr="0" anchor="b" bIns="0" lIns="90000" spcFirstLastPara="1" rIns="90000" wrap="square" tIns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4" name="Google Shape;14;p11"/>
          <p:cNvSpPr txBox="1"/>
          <p:nvPr>
            <p:ph idx="12" type="sldNum"/>
          </p:nvPr>
        </p:nvSpPr>
        <p:spPr>
          <a:xfrm>
            <a:off x="6891840" y="5420880"/>
            <a:ext cx="648360" cy="188640"/>
          </a:xfrm>
          <a:prstGeom prst="rect">
            <a:avLst/>
          </a:prstGeom>
          <a:noFill/>
          <a:ln>
            <a:noFill/>
          </a:ln>
        </p:spPr>
        <p:txBody>
          <a:bodyPr anchorCtr="0" anchor="b" bIns="0" lIns="0" spcFirstLastPara="1" rIns="0" wrap="square" tIns="0">
            <a:noAutofit/>
          </a:bodyPr>
          <a:lstStyle>
            <a:lvl1pPr indent="0" lvl="0" marL="0" algn="r">
              <a:lnSpc>
                <a:spcPct val="100000"/>
              </a:lnSpc>
              <a:spcBef>
                <a:spcPts val="0"/>
              </a:spcBef>
              <a:buClr>
                <a:srgbClr val="000000"/>
              </a:buClr>
              <a:buSzPts val="1400"/>
              <a:buFont typeface="Times New Roman"/>
              <a:buNone/>
              <a:defRPr b="0" sz="1400" strike="noStrike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1pPr>
            <a:lvl2pPr indent="0" lvl="1" marL="0" algn="r">
              <a:lnSpc>
                <a:spcPct val="100000"/>
              </a:lnSpc>
              <a:spcBef>
                <a:spcPts val="0"/>
              </a:spcBef>
              <a:buClr>
                <a:srgbClr val="000000"/>
              </a:buClr>
              <a:buSzPts val="1400"/>
              <a:buFont typeface="Times New Roman"/>
              <a:buNone/>
              <a:defRPr b="0" sz="1400" strike="noStrike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2pPr>
            <a:lvl3pPr indent="0" lvl="2" marL="0" algn="r">
              <a:lnSpc>
                <a:spcPct val="100000"/>
              </a:lnSpc>
              <a:spcBef>
                <a:spcPts val="0"/>
              </a:spcBef>
              <a:buClr>
                <a:srgbClr val="000000"/>
              </a:buClr>
              <a:buSzPts val="1400"/>
              <a:buFont typeface="Times New Roman"/>
              <a:buNone/>
              <a:defRPr b="0" sz="1400" strike="noStrike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3pPr>
            <a:lvl4pPr indent="0" lvl="3" marL="0" algn="r">
              <a:lnSpc>
                <a:spcPct val="100000"/>
              </a:lnSpc>
              <a:spcBef>
                <a:spcPts val="0"/>
              </a:spcBef>
              <a:buClr>
                <a:srgbClr val="000000"/>
              </a:buClr>
              <a:buSzPts val="1400"/>
              <a:buFont typeface="Times New Roman"/>
              <a:buNone/>
              <a:defRPr b="0" sz="1400" strike="noStrike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4pPr>
            <a:lvl5pPr indent="0" lvl="4" marL="0" algn="r">
              <a:lnSpc>
                <a:spcPct val="100000"/>
              </a:lnSpc>
              <a:spcBef>
                <a:spcPts val="0"/>
              </a:spcBef>
              <a:buClr>
                <a:srgbClr val="000000"/>
              </a:buClr>
              <a:buSzPts val="1400"/>
              <a:buFont typeface="Times New Roman"/>
              <a:buNone/>
              <a:defRPr b="0" sz="1400" strike="noStrike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5pPr>
            <a:lvl6pPr indent="0" lvl="5" marL="0" algn="r">
              <a:lnSpc>
                <a:spcPct val="100000"/>
              </a:lnSpc>
              <a:spcBef>
                <a:spcPts val="0"/>
              </a:spcBef>
              <a:buClr>
                <a:srgbClr val="000000"/>
              </a:buClr>
              <a:buSzPts val="1400"/>
              <a:buFont typeface="Times New Roman"/>
              <a:buNone/>
              <a:defRPr b="0" sz="1400" strike="noStrike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6pPr>
            <a:lvl7pPr indent="0" lvl="6" marL="0" algn="r">
              <a:lnSpc>
                <a:spcPct val="100000"/>
              </a:lnSpc>
              <a:spcBef>
                <a:spcPts val="0"/>
              </a:spcBef>
              <a:buClr>
                <a:srgbClr val="000000"/>
              </a:buClr>
              <a:buSzPts val="1400"/>
              <a:buFont typeface="Times New Roman"/>
              <a:buNone/>
              <a:defRPr b="0" sz="1400" strike="noStrike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7pPr>
            <a:lvl8pPr indent="0" lvl="7" marL="0" algn="r">
              <a:lnSpc>
                <a:spcPct val="100000"/>
              </a:lnSpc>
              <a:spcBef>
                <a:spcPts val="0"/>
              </a:spcBef>
              <a:buClr>
                <a:srgbClr val="000000"/>
              </a:buClr>
              <a:buSzPts val="1400"/>
              <a:buFont typeface="Times New Roman"/>
              <a:buNone/>
              <a:defRPr b="0" sz="1400" strike="noStrike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8pPr>
            <a:lvl9pPr indent="0" lvl="8" marL="0" algn="r">
              <a:lnSpc>
                <a:spcPct val="100000"/>
              </a:lnSpc>
              <a:spcBef>
                <a:spcPts val="0"/>
              </a:spcBef>
              <a:buClr>
                <a:srgbClr val="000000"/>
              </a:buClr>
              <a:buSzPts val="1400"/>
              <a:buFont typeface="Times New Roman"/>
              <a:buNone/>
              <a:defRPr b="0" sz="1400" strike="noStrike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-RU"/>
              <a:t>‹#›</a:t>
            </a:fld>
            <a:endParaRPr/>
          </a:p>
        </p:txBody>
      </p:sp>
      <p:sp>
        <p:nvSpPr>
          <p:cNvPr id="15" name="Google Shape;15;p11"/>
          <p:cNvSpPr txBox="1"/>
          <p:nvPr>
            <p:ph idx="10" type="dt"/>
          </p:nvPr>
        </p:nvSpPr>
        <p:spPr>
          <a:xfrm>
            <a:off x="4680720" y="5422320"/>
            <a:ext cx="2207160" cy="187200"/>
          </a:xfrm>
          <a:prstGeom prst="rect">
            <a:avLst/>
          </a:prstGeom>
          <a:noFill/>
          <a:ln>
            <a:noFill/>
          </a:ln>
        </p:spPr>
        <p:txBody>
          <a:bodyPr anchorCtr="0" anchor="b" bIns="0" lIns="90000" spcFirstLastPara="1" rIns="90000" wrap="square" tIns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Slide" type="tx">
  <p:cSld name="TITLE_AND_BODY">
    <p:spTree>
      <p:nvGrpSpPr>
        <p:cNvPr id="16" name="Shape 1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Google Shape;17;p14"/>
          <p:cNvSpPr txBox="1"/>
          <p:nvPr>
            <p:ph type="title"/>
          </p:nvPr>
        </p:nvSpPr>
        <p:spPr>
          <a:xfrm>
            <a:off x="504000" y="226080"/>
            <a:ext cx="9072000" cy="946440"/>
          </a:xfrm>
          <a:prstGeom prst="rect">
            <a:avLst/>
          </a:prstGeom>
          <a:noFill/>
          <a:ln>
            <a:noFill/>
          </a:ln>
        </p:spPr>
        <p:txBody>
          <a:bodyPr anchorCtr="0" anchor="ctr" bIns="0" lIns="0" spcFirstLastPara="1" rIns="0" wrap="square" tIns="0">
            <a:no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8" name="Google Shape;18;p14"/>
          <p:cNvSpPr txBox="1"/>
          <p:nvPr>
            <p:ph idx="1" type="subTitle"/>
          </p:nvPr>
        </p:nvSpPr>
        <p:spPr>
          <a:xfrm>
            <a:off x="504000" y="1326600"/>
            <a:ext cx="9072000" cy="3288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0" lIns="0" spcFirstLastPara="1" rIns="0" wrap="square" tIns="0">
            <a:noAutofit/>
          </a:bodyPr>
          <a:lstStyle>
            <a:lvl1pPr lv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lvl="1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lvl="2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lvl="3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lvl="4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lvl="5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lvl="6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lvl="7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lvl="8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19" name="Google Shape;19;p14"/>
          <p:cNvSpPr txBox="1"/>
          <p:nvPr>
            <p:ph idx="11" type="ftr"/>
          </p:nvPr>
        </p:nvSpPr>
        <p:spPr>
          <a:xfrm>
            <a:off x="504000" y="5422320"/>
            <a:ext cx="4032000" cy="188640"/>
          </a:xfrm>
          <a:prstGeom prst="rect">
            <a:avLst/>
          </a:prstGeom>
          <a:noFill/>
          <a:ln>
            <a:noFill/>
          </a:ln>
        </p:spPr>
        <p:txBody>
          <a:bodyPr anchorCtr="0" anchor="b" bIns="0" lIns="90000" spcFirstLastPara="1" rIns="90000" wrap="square" tIns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0" name="Google Shape;20;p14"/>
          <p:cNvSpPr txBox="1"/>
          <p:nvPr>
            <p:ph idx="12" type="sldNum"/>
          </p:nvPr>
        </p:nvSpPr>
        <p:spPr>
          <a:xfrm>
            <a:off x="6891840" y="5420880"/>
            <a:ext cx="648360" cy="188640"/>
          </a:xfrm>
          <a:prstGeom prst="rect">
            <a:avLst/>
          </a:prstGeom>
          <a:noFill/>
          <a:ln>
            <a:noFill/>
          </a:ln>
        </p:spPr>
        <p:txBody>
          <a:bodyPr anchorCtr="0" anchor="b" bIns="0" lIns="0" spcFirstLastPara="1" rIns="0" wrap="square" tIns="0">
            <a:noAutofit/>
          </a:bodyPr>
          <a:lstStyle>
            <a:lvl1pPr indent="0" lvl="0" marL="0" algn="r">
              <a:lnSpc>
                <a:spcPct val="100000"/>
              </a:lnSpc>
              <a:spcBef>
                <a:spcPts val="0"/>
              </a:spcBef>
              <a:buClr>
                <a:srgbClr val="000000"/>
              </a:buClr>
              <a:buSzPts val="1400"/>
              <a:buFont typeface="Times New Roman"/>
              <a:buNone/>
              <a:defRPr b="0" sz="1400" strike="noStrike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1pPr>
            <a:lvl2pPr indent="0" lvl="1" marL="0" algn="r">
              <a:lnSpc>
                <a:spcPct val="100000"/>
              </a:lnSpc>
              <a:spcBef>
                <a:spcPts val="0"/>
              </a:spcBef>
              <a:buClr>
                <a:srgbClr val="000000"/>
              </a:buClr>
              <a:buSzPts val="1400"/>
              <a:buFont typeface="Times New Roman"/>
              <a:buNone/>
              <a:defRPr b="0" sz="1400" strike="noStrike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2pPr>
            <a:lvl3pPr indent="0" lvl="2" marL="0" algn="r">
              <a:lnSpc>
                <a:spcPct val="100000"/>
              </a:lnSpc>
              <a:spcBef>
                <a:spcPts val="0"/>
              </a:spcBef>
              <a:buClr>
                <a:srgbClr val="000000"/>
              </a:buClr>
              <a:buSzPts val="1400"/>
              <a:buFont typeface="Times New Roman"/>
              <a:buNone/>
              <a:defRPr b="0" sz="1400" strike="noStrike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3pPr>
            <a:lvl4pPr indent="0" lvl="3" marL="0" algn="r">
              <a:lnSpc>
                <a:spcPct val="100000"/>
              </a:lnSpc>
              <a:spcBef>
                <a:spcPts val="0"/>
              </a:spcBef>
              <a:buClr>
                <a:srgbClr val="000000"/>
              </a:buClr>
              <a:buSzPts val="1400"/>
              <a:buFont typeface="Times New Roman"/>
              <a:buNone/>
              <a:defRPr b="0" sz="1400" strike="noStrike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4pPr>
            <a:lvl5pPr indent="0" lvl="4" marL="0" algn="r">
              <a:lnSpc>
                <a:spcPct val="100000"/>
              </a:lnSpc>
              <a:spcBef>
                <a:spcPts val="0"/>
              </a:spcBef>
              <a:buClr>
                <a:srgbClr val="000000"/>
              </a:buClr>
              <a:buSzPts val="1400"/>
              <a:buFont typeface="Times New Roman"/>
              <a:buNone/>
              <a:defRPr b="0" sz="1400" strike="noStrike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5pPr>
            <a:lvl6pPr indent="0" lvl="5" marL="0" algn="r">
              <a:lnSpc>
                <a:spcPct val="100000"/>
              </a:lnSpc>
              <a:spcBef>
                <a:spcPts val="0"/>
              </a:spcBef>
              <a:buClr>
                <a:srgbClr val="000000"/>
              </a:buClr>
              <a:buSzPts val="1400"/>
              <a:buFont typeface="Times New Roman"/>
              <a:buNone/>
              <a:defRPr b="0" sz="1400" strike="noStrike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6pPr>
            <a:lvl7pPr indent="0" lvl="6" marL="0" algn="r">
              <a:lnSpc>
                <a:spcPct val="100000"/>
              </a:lnSpc>
              <a:spcBef>
                <a:spcPts val="0"/>
              </a:spcBef>
              <a:buClr>
                <a:srgbClr val="000000"/>
              </a:buClr>
              <a:buSzPts val="1400"/>
              <a:buFont typeface="Times New Roman"/>
              <a:buNone/>
              <a:defRPr b="0" sz="1400" strike="noStrike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7pPr>
            <a:lvl8pPr indent="0" lvl="7" marL="0" algn="r">
              <a:lnSpc>
                <a:spcPct val="100000"/>
              </a:lnSpc>
              <a:spcBef>
                <a:spcPts val="0"/>
              </a:spcBef>
              <a:buClr>
                <a:srgbClr val="000000"/>
              </a:buClr>
              <a:buSzPts val="1400"/>
              <a:buFont typeface="Times New Roman"/>
              <a:buNone/>
              <a:defRPr b="0" sz="1400" strike="noStrike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8pPr>
            <a:lvl9pPr indent="0" lvl="8" marL="0" algn="r">
              <a:lnSpc>
                <a:spcPct val="100000"/>
              </a:lnSpc>
              <a:spcBef>
                <a:spcPts val="0"/>
              </a:spcBef>
              <a:buClr>
                <a:srgbClr val="000000"/>
              </a:buClr>
              <a:buSzPts val="1400"/>
              <a:buFont typeface="Times New Roman"/>
              <a:buNone/>
              <a:defRPr b="0" sz="1400" strike="noStrike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-RU"/>
              <a:t>‹#›</a:t>
            </a:fld>
            <a:endParaRPr/>
          </a:p>
        </p:txBody>
      </p:sp>
      <p:sp>
        <p:nvSpPr>
          <p:cNvPr id="21" name="Google Shape;21;p14"/>
          <p:cNvSpPr txBox="1"/>
          <p:nvPr>
            <p:ph idx="10" type="dt"/>
          </p:nvPr>
        </p:nvSpPr>
        <p:spPr>
          <a:xfrm>
            <a:off x="4680720" y="5422320"/>
            <a:ext cx="2207160" cy="187200"/>
          </a:xfrm>
          <a:prstGeom prst="rect">
            <a:avLst/>
          </a:prstGeom>
          <a:noFill/>
          <a:ln>
            <a:noFill/>
          </a:ln>
        </p:spPr>
        <p:txBody>
          <a:bodyPr anchorCtr="0" anchor="b" bIns="0" lIns="90000" spcFirstLastPara="1" rIns="90000" wrap="square" tIns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, Content" type="obj">
  <p:cSld name="OBJECT">
    <p:spTree>
      <p:nvGrpSpPr>
        <p:cNvPr id="22" name="Shape 2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Google Shape;23;p15"/>
          <p:cNvSpPr txBox="1"/>
          <p:nvPr>
            <p:ph type="title"/>
          </p:nvPr>
        </p:nvSpPr>
        <p:spPr>
          <a:xfrm>
            <a:off x="504000" y="226080"/>
            <a:ext cx="9072000" cy="946440"/>
          </a:xfrm>
          <a:prstGeom prst="rect">
            <a:avLst/>
          </a:prstGeom>
          <a:noFill/>
          <a:ln>
            <a:noFill/>
          </a:ln>
        </p:spPr>
        <p:txBody>
          <a:bodyPr anchorCtr="0" anchor="ctr" bIns="0" lIns="0" spcFirstLastPara="1" rIns="0" wrap="square" tIns="0">
            <a:no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4" name="Google Shape;24;p15"/>
          <p:cNvSpPr txBox="1"/>
          <p:nvPr>
            <p:ph idx="1" type="body"/>
          </p:nvPr>
        </p:nvSpPr>
        <p:spPr>
          <a:xfrm>
            <a:off x="504000" y="1326600"/>
            <a:ext cx="9072000" cy="32886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rmAutofit/>
          </a:bodyPr>
          <a:lstStyle>
            <a:lvl1pPr indent="-3429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indent="-3429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indent="-3429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indent="-3429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25" name="Google Shape;25;p15"/>
          <p:cNvSpPr txBox="1"/>
          <p:nvPr>
            <p:ph idx="11" type="ftr"/>
          </p:nvPr>
        </p:nvSpPr>
        <p:spPr>
          <a:xfrm>
            <a:off x="504000" y="5422320"/>
            <a:ext cx="4032000" cy="188640"/>
          </a:xfrm>
          <a:prstGeom prst="rect">
            <a:avLst/>
          </a:prstGeom>
          <a:noFill/>
          <a:ln>
            <a:noFill/>
          </a:ln>
        </p:spPr>
        <p:txBody>
          <a:bodyPr anchorCtr="0" anchor="b" bIns="0" lIns="90000" spcFirstLastPara="1" rIns="90000" wrap="square" tIns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6" name="Google Shape;26;p15"/>
          <p:cNvSpPr txBox="1"/>
          <p:nvPr>
            <p:ph idx="12" type="sldNum"/>
          </p:nvPr>
        </p:nvSpPr>
        <p:spPr>
          <a:xfrm>
            <a:off x="6891840" y="5420880"/>
            <a:ext cx="648360" cy="188640"/>
          </a:xfrm>
          <a:prstGeom prst="rect">
            <a:avLst/>
          </a:prstGeom>
          <a:noFill/>
          <a:ln>
            <a:noFill/>
          </a:ln>
        </p:spPr>
        <p:txBody>
          <a:bodyPr anchorCtr="0" anchor="b" bIns="0" lIns="0" spcFirstLastPara="1" rIns="0" wrap="square" tIns="0">
            <a:noAutofit/>
          </a:bodyPr>
          <a:lstStyle>
            <a:lvl1pPr indent="0" lvl="0" marL="0" algn="r">
              <a:lnSpc>
                <a:spcPct val="100000"/>
              </a:lnSpc>
              <a:spcBef>
                <a:spcPts val="0"/>
              </a:spcBef>
              <a:buClr>
                <a:srgbClr val="000000"/>
              </a:buClr>
              <a:buSzPts val="1400"/>
              <a:buFont typeface="Times New Roman"/>
              <a:buNone/>
              <a:defRPr b="0" sz="1400" strike="noStrike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1pPr>
            <a:lvl2pPr indent="0" lvl="1" marL="0" algn="r">
              <a:lnSpc>
                <a:spcPct val="100000"/>
              </a:lnSpc>
              <a:spcBef>
                <a:spcPts val="0"/>
              </a:spcBef>
              <a:buClr>
                <a:srgbClr val="000000"/>
              </a:buClr>
              <a:buSzPts val="1400"/>
              <a:buFont typeface="Times New Roman"/>
              <a:buNone/>
              <a:defRPr b="0" sz="1400" strike="noStrike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2pPr>
            <a:lvl3pPr indent="0" lvl="2" marL="0" algn="r">
              <a:lnSpc>
                <a:spcPct val="100000"/>
              </a:lnSpc>
              <a:spcBef>
                <a:spcPts val="0"/>
              </a:spcBef>
              <a:buClr>
                <a:srgbClr val="000000"/>
              </a:buClr>
              <a:buSzPts val="1400"/>
              <a:buFont typeface="Times New Roman"/>
              <a:buNone/>
              <a:defRPr b="0" sz="1400" strike="noStrike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3pPr>
            <a:lvl4pPr indent="0" lvl="3" marL="0" algn="r">
              <a:lnSpc>
                <a:spcPct val="100000"/>
              </a:lnSpc>
              <a:spcBef>
                <a:spcPts val="0"/>
              </a:spcBef>
              <a:buClr>
                <a:srgbClr val="000000"/>
              </a:buClr>
              <a:buSzPts val="1400"/>
              <a:buFont typeface="Times New Roman"/>
              <a:buNone/>
              <a:defRPr b="0" sz="1400" strike="noStrike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4pPr>
            <a:lvl5pPr indent="0" lvl="4" marL="0" algn="r">
              <a:lnSpc>
                <a:spcPct val="100000"/>
              </a:lnSpc>
              <a:spcBef>
                <a:spcPts val="0"/>
              </a:spcBef>
              <a:buClr>
                <a:srgbClr val="000000"/>
              </a:buClr>
              <a:buSzPts val="1400"/>
              <a:buFont typeface="Times New Roman"/>
              <a:buNone/>
              <a:defRPr b="0" sz="1400" strike="noStrike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5pPr>
            <a:lvl6pPr indent="0" lvl="5" marL="0" algn="r">
              <a:lnSpc>
                <a:spcPct val="100000"/>
              </a:lnSpc>
              <a:spcBef>
                <a:spcPts val="0"/>
              </a:spcBef>
              <a:buClr>
                <a:srgbClr val="000000"/>
              </a:buClr>
              <a:buSzPts val="1400"/>
              <a:buFont typeface="Times New Roman"/>
              <a:buNone/>
              <a:defRPr b="0" sz="1400" strike="noStrike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6pPr>
            <a:lvl7pPr indent="0" lvl="6" marL="0" algn="r">
              <a:lnSpc>
                <a:spcPct val="100000"/>
              </a:lnSpc>
              <a:spcBef>
                <a:spcPts val="0"/>
              </a:spcBef>
              <a:buClr>
                <a:srgbClr val="000000"/>
              </a:buClr>
              <a:buSzPts val="1400"/>
              <a:buFont typeface="Times New Roman"/>
              <a:buNone/>
              <a:defRPr b="0" sz="1400" strike="noStrike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7pPr>
            <a:lvl8pPr indent="0" lvl="7" marL="0" algn="r">
              <a:lnSpc>
                <a:spcPct val="100000"/>
              </a:lnSpc>
              <a:spcBef>
                <a:spcPts val="0"/>
              </a:spcBef>
              <a:buClr>
                <a:srgbClr val="000000"/>
              </a:buClr>
              <a:buSzPts val="1400"/>
              <a:buFont typeface="Times New Roman"/>
              <a:buNone/>
              <a:defRPr b="0" sz="1400" strike="noStrike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8pPr>
            <a:lvl9pPr indent="0" lvl="8" marL="0" algn="r">
              <a:lnSpc>
                <a:spcPct val="100000"/>
              </a:lnSpc>
              <a:spcBef>
                <a:spcPts val="0"/>
              </a:spcBef>
              <a:buClr>
                <a:srgbClr val="000000"/>
              </a:buClr>
              <a:buSzPts val="1400"/>
              <a:buFont typeface="Times New Roman"/>
              <a:buNone/>
              <a:defRPr b="0" sz="1400" strike="noStrike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-RU"/>
              <a:t>‹#›</a:t>
            </a:fld>
            <a:endParaRPr/>
          </a:p>
        </p:txBody>
      </p:sp>
      <p:sp>
        <p:nvSpPr>
          <p:cNvPr id="27" name="Google Shape;27;p15"/>
          <p:cNvSpPr txBox="1"/>
          <p:nvPr>
            <p:ph idx="10" type="dt"/>
          </p:nvPr>
        </p:nvSpPr>
        <p:spPr>
          <a:xfrm>
            <a:off x="4680720" y="5422320"/>
            <a:ext cx="2207160" cy="187200"/>
          </a:xfrm>
          <a:prstGeom prst="rect">
            <a:avLst/>
          </a:prstGeom>
          <a:noFill/>
          <a:ln>
            <a:noFill/>
          </a:ln>
        </p:spPr>
        <p:txBody>
          <a:bodyPr anchorCtr="0" anchor="b" bIns="0" lIns="90000" spcFirstLastPara="1" rIns="90000" wrap="square" tIns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, 2 Content" type="twoObj">
  <p:cSld name="TWO_OBJECTS">
    <p:spTree>
      <p:nvGrpSpPr>
        <p:cNvPr id="28" name="Shape 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Google Shape;29;p16"/>
          <p:cNvSpPr txBox="1"/>
          <p:nvPr>
            <p:ph type="title"/>
          </p:nvPr>
        </p:nvSpPr>
        <p:spPr>
          <a:xfrm>
            <a:off x="504000" y="226080"/>
            <a:ext cx="9072000" cy="946440"/>
          </a:xfrm>
          <a:prstGeom prst="rect">
            <a:avLst/>
          </a:prstGeom>
          <a:noFill/>
          <a:ln>
            <a:noFill/>
          </a:ln>
        </p:spPr>
        <p:txBody>
          <a:bodyPr anchorCtr="0" anchor="ctr" bIns="0" lIns="0" spcFirstLastPara="1" rIns="0" wrap="square" tIns="0">
            <a:no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0" name="Google Shape;30;p16"/>
          <p:cNvSpPr txBox="1"/>
          <p:nvPr>
            <p:ph idx="1" type="body"/>
          </p:nvPr>
        </p:nvSpPr>
        <p:spPr>
          <a:xfrm>
            <a:off x="504000" y="1326600"/>
            <a:ext cx="4426920" cy="32886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rmAutofit/>
          </a:bodyPr>
          <a:lstStyle>
            <a:lvl1pPr indent="-3429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indent="-3429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indent="-3429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indent="-3429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31" name="Google Shape;31;p16"/>
          <p:cNvSpPr txBox="1"/>
          <p:nvPr>
            <p:ph idx="2" type="body"/>
          </p:nvPr>
        </p:nvSpPr>
        <p:spPr>
          <a:xfrm>
            <a:off x="5152680" y="1326600"/>
            <a:ext cx="4426920" cy="32886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rmAutofit/>
          </a:bodyPr>
          <a:lstStyle>
            <a:lvl1pPr indent="-3429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indent="-3429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indent="-3429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indent="-3429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32" name="Google Shape;32;p16"/>
          <p:cNvSpPr txBox="1"/>
          <p:nvPr>
            <p:ph idx="11" type="ftr"/>
          </p:nvPr>
        </p:nvSpPr>
        <p:spPr>
          <a:xfrm>
            <a:off x="504000" y="5422320"/>
            <a:ext cx="4032000" cy="188640"/>
          </a:xfrm>
          <a:prstGeom prst="rect">
            <a:avLst/>
          </a:prstGeom>
          <a:noFill/>
          <a:ln>
            <a:noFill/>
          </a:ln>
        </p:spPr>
        <p:txBody>
          <a:bodyPr anchorCtr="0" anchor="b" bIns="0" lIns="90000" spcFirstLastPara="1" rIns="90000" wrap="square" tIns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3" name="Google Shape;33;p16"/>
          <p:cNvSpPr txBox="1"/>
          <p:nvPr>
            <p:ph idx="12" type="sldNum"/>
          </p:nvPr>
        </p:nvSpPr>
        <p:spPr>
          <a:xfrm>
            <a:off x="6891840" y="5420880"/>
            <a:ext cx="648360" cy="188640"/>
          </a:xfrm>
          <a:prstGeom prst="rect">
            <a:avLst/>
          </a:prstGeom>
          <a:noFill/>
          <a:ln>
            <a:noFill/>
          </a:ln>
        </p:spPr>
        <p:txBody>
          <a:bodyPr anchorCtr="0" anchor="b" bIns="0" lIns="0" spcFirstLastPara="1" rIns="0" wrap="square" tIns="0">
            <a:noAutofit/>
          </a:bodyPr>
          <a:lstStyle>
            <a:lvl1pPr indent="0" lvl="0" marL="0" algn="r">
              <a:lnSpc>
                <a:spcPct val="100000"/>
              </a:lnSpc>
              <a:spcBef>
                <a:spcPts val="0"/>
              </a:spcBef>
              <a:buClr>
                <a:srgbClr val="000000"/>
              </a:buClr>
              <a:buSzPts val="1400"/>
              <a:buFont typeface="Times New Roman"/>
              <a:buNone/>
              <a:defRPr b="0" sz="1400" strike="noStrike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1pPr>
            <a:lvl2pPr indent="0" lvl="1" marL="0" algn="r">
              <a:lnSpc>
                <a:spcPct val="100000"/>
              </a:lnSpc>
              <a:spcBef>
                <a:spcPts val="0"/>
              </a:spcBef>
              <a:buClr>
                <a:srgbClr val="000000"/>
              </a:buClr>
              <a:buSzPts val="1400"/>
              <a:buFont typeface="Times New Roman"/>
              <a:buNone/>
              <a:defRPr b="0" sz="1400" strike="noStrike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2pPr>
            <a:lvl3pPr indent="0" lvl="2" marL="0" algn="r">
              <a:lnSpc>
                <a:spcPct val="100000"/>
              </a:lnSpc>
              <a:spcBef>
                <a:spcPts val="0"/>
              </a:spcBef>
              <a:buClr>
                <a:srgbClr val="000000"/>
              </a:buClr>
              <a:buSzPts val="1400"/>
              <a:buFont typeface="Times New Roman"/>
              <a:buNone/>
              <a:defRPr b="0" sz="1400" strike="noStrike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3pPr>
            <a:lvl4pPr indent="0" lvl="3" marL="0" algn="r">
              <a:lnSpc>
                <a:spcPct val="100000"/>
              </a:lnSpc>
              <a:spcBef>
                <a:spcPts val="0"/>
              </a:spcBef>
              <a:buClr>
                <a:srgbClr val="000000"/>
              </a:buClr>
              <a:buSzPts val="1400"/>
              <a:buFont typeface="Times New Roman"/>
              <a:buNone/>
              <a:defRPr b="0" sz="1400" strike="noStrike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4pPr>
            <a:lvl5pPr indent="0" lvl="4" marL="0" algn="r">
              <a:lnSpc>
                <a:spcPct val="100000"/>
              </a:lnSpc>
              <a:spcBef>
                <a:spcPts val="0"/>
              </a:spcBef>
              <a:buClr>
                <a:srgbClr val="000000"/>
              </a:buClr>
              <a:buSzPts val="1400"/>
              <a:buFont typeface="Times New Roman"/>
              <a:buNone/>
              <a:defRPr b="0" sz="1400" strike="noStrike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5pPr>
            <a:lvl6pPr indent="0" lvl="5" marL="0" algn="r">
              <a:lnSpc>
                <a:spcPct val="100000"/>
              </a:lnSpc>
              <a:spcBef>
                <a:spcPts val="0"/>
              </a:spcBef>
              <a:buClr>
                <a:srgbClr val="000000"/>
              </a:buClr>
              <a:buSzPts val="1400"/>
              <a:buFont typeface="Times New Roman"/>
              <a:buNone/>
              <a:defRPr b="0" sz="1400" strike="noStrike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6pPr>
            <a:lvl7pPr indent="0" lvl="6" marL="0" algn="r">
              <a:lnSpc>
                <a:spcPct val="100000"/>
              </a:lnSpc>
              <a:spcBef>
                <a:spcPts val="0"/>
              </a:spcBef>
              <a:buClr>
                <a:srgbClr val="000000"/>
              </a:buClr>
              <a:buSzPts val="1400"/>
              <a:buFont typeface="Times New Roman"/>
              <a:buNone/>
              <a:defRPr b="0" sz="1400" strike="noStrike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7pPr>
            <a:lvl8pPr indent="0" lvl="7" marL="0" algn="r">
              <a:lnSpc>
                <a:spcPct val="100000"/>
              </a:lnSpc>
              <a:spcBef>
                <a:spcPts val="0"/>
              </a:spcBef>
              <a:buClr>
                <a:srgbClr val="000000"/>
              </a:buClr>
              <a:buSzPts val="1400"/>
              <a:buFont typeface="Times New Roman"/>
              <a:buNone/>
              <a:defRPr b="0" sz="1400" strike="noStrike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8pPr>
            <a:lvl9pPr indent="0" lvl="8" marL="0" algn="r">
              <a:lnSpc>
                <a:spcPct val="100000"/>
              </a:lnSpc>
              <a:spcBef>
                <a:spcPts val="0"/>
              </a:spcBef>
              <a:buClr>
                <a:srgbClr val="000000"/>
              </a:buClr>
              <a:buSzPts val="1400"/>
              <a:buFont typeface="Times New Roman"/>
              <a:buNone/>
              <a:defRPr b="0" sz="1400" strike="noStrike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-RU"/>
              <a:t>‹#›</a:t>
            </a:fld>
            <a:endParaRPr/>
          </a:p>
        </p:txBody>
      </p:sp>
      <p:sp>
        <p:nvSpPr>
          <p:cNvPr id="34" name="Google Shape;34;p16"/>
          <p:cNvSpPr txBox="1"/>
          <p:nvPr>
            <p:ph idx="10" type="dt"/>
          </p:nvPr>
        </p:nvSpPr>
        <p:spPr>
          <a:xfrm>
            <a:off x="4680720" y="5422320"/>
            <a:ext cx="2207160" cy="187200"/>
          </a:xfrm>
          <a:prstGeom prst="rect">
            <a:avLst/>
          </a:prstGeom>
          <a:noFill/>
          <a:ln>
            <a:noFill/>
          </a:ln>
        </p:spPr>
        <p:txBody>
          <a:bodyPr anchorCtr="0" anchor="b" bIns="0" lIns="90000" spcFirstLastPara="1" rIns="90000" wrap="square" tIns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Only" type="titleOnly">
  <p:cSld name="TITLE_ONLY">
    <p:spTree>
      <p:nvGrpSpPr>
        <p:cNvPr id="35" name="Shape 3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" name="Google Shape;36;p17"/>
          <p:cNvSpPr txBox="1"/>
          <p:nvPr>
            <p:ph type="title"/>
          </p:nvPr>
        </p:nvSpPr>
        <p:spPr>
          <a:xfrm>
            <a:off x="504000" y="226080"/>
            <a:ext cx="9072000" cy="946440"/>
          </a:xfrm>
          <a:prstGeom prst="rect">
            <a:avLst/>
          </a:prstGeom>
          <a:noFill/>
          <a:ln>
            <a:noFill/>
          </a:ln>
        </p:spPr>
        <p:txBody>
          <a:bodyPr anchorCtr="0" anchor="ctr" bIns="0" lIns="0" spcFirstLastPara="1" rIns="0" wrap="square" tIns="0">
            <a:no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7" name="Google Shape;37;p17"/>
          <p:cNvSpPr txBox="1"/>
          <p:nvPr>
            <p:ph idx="11" type="ftr"/>
          </p:nvPr>
        </p:nvSpPr>
        <p:spPr>
          <a:xfrm>
            <a:off x="504000" y="5422320"/>
            <a:ext cx="4032000" cy="188640"/>
          </a:xfrm>
          <a:prstGeom prst="rect">
            <a:avLst/>
          </a:prstGeom>
          <a:noFill/>
          <a:ln>
            <a:noFill/>
          </a:ln>
        </p:spPr>
        <p:txBody>
          <a:bodyPr anchorCtr="0" anchor="b" bIns="0" lIns="90000" spcFirstLastPara="1" rIns="90000" wrap="square" tIns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8" name="Google Shape;38;p17"/>
          <p:cNvSpPr txBox="1"/>
          <p:nvPr>
            <p:ph idx="12" type="sldNum"/>
          </p:nvPr>
        </p:nvSpPr>
        <p:spPr>
          <a:xfrm>
            <a:off x="6891840" y="5420880"/>
            <a:ext cx="648360" cy="188640"/>
          </a:xfrm>
          <a:prstGeom prst="rect">
            <a:avLst/>
          </a:prstGeom>
          <a:noFill/>
          <a:ln>
            <a:noFill/>
          </a:ln>
        </p:spPr>
        <p:txBody>
          <a:bodyPr anchorCtr="0" anchor="b" bIns="0" lIns="0" spcFirstLastPara="1" rIns="0" wrap="square" tIns="0">
            <a:noAutofit/>
          </a:bodyPr>
          <a:lstStyle>
            <a:lvl1pPr indent="0" lvl="0" marL="0" algn="r">
              <a:lnSpc>
                <a:spcPct val="100000"/>
              </a:lnSpc>
              <a:spcBef>
                <a:spcPts val="0"/>
              </a:spcBef>
              <a:buClr>
                <a:srgbClr val="000000"/>
              </a:buClr>
              <a:buSzPts val="1400"/>
              <a:buFont typeface="Times New Roman"/>
              <a:buNone/>
              <a:defRPr b="0" sz="1400" strike="noStrike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1pPr>
            <a:lvl2pPr indent="0" lvl="1" marL="0" algn="r">
              <a:lnSpc>
                <a:spcPct val="100000"/>
              </a:lnSpc>
              <a:spcBef>
                <a:spcPts val="0"/>
              </a:spcBef>
              <a:buClr>
                <a:srgbClr val="000000"/>
              </a:buClr>
              <a:buSzPts val="1400"/>
              <a:buFont typeface="Times New Roman"/>
              <a:buNone/>
              <a:defRPr b="0" sz="1400" strike="noStrike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2pPr>
            <a:lvl3pPr indent="0" lvl="2" marL="0" algn="r">
              <a:lnSpc>
                <a:spcPct val="100000"/>
              </a:lnSpc>
              <a:spcBef>
                <a:spcPts val="0"/>
              </a:spcBef>
              <a:buClr>
                <a:srgbClr val="000000"/>
              </a:buClr>
              <a:buSzPts val="1400"/>
              <a:buFont typeface="Times New Roman"/>
              <a:buNone/>
              <a:defRPr b="0" sz="1400" strike="noStrike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3pPr>
            <a:lvl4pPr indent="0" lvl="3" marL="0" algn="r">
              <a:lnSpc>
                <a:spcPct val="100000"/>
              </a:lnSpc>
              <a:spcBef>
                <a:spcPts val="0"/>
              </a:spcBef>
              <a:buClr>
                <a:srgbClr val="000000"/>
              </a:buClr>
              <a:buSzPts val="1400"/>
              <a:buFont typeface="Times New Roman"/>
              <a:buNone/>
              <a:defRPr b="0" sz="1400" strike="noStrike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4pPr>
            <a:lvl5pPr indent="0" lvl="4" marL="0" algn="r">
              <a:lnSpc>
                <a:spcPct val="100000"/>
              </a:lnSpc>
              <a:spcBef>
                <a:spcPts val="0"/>
              </a:spcBef>
              <a:buClr>
                <a:srgbClr val="000000"/>
              </a:buClr>
              <a:buSzPts val="1400"/>
              <a:buFont typeface="Times New Roman"/>
              <a:buNone/>
              <a:defRPr b="0" sz="1400" strike="noStrike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5pPr>
            <a:lvl6pPr indent="0" lvl="5" marL="0" algn="r">
              <a:lnSpc>
                <a:spcPct val="100000"/>
              </a:lnSpc>
              <a:spcBef>
                <a:spcPts val="0"/>
              </a:spcBef>
              <a:buClr>
                <a:srgbClr val="000000"/>
              </a:buClr>
              <a:buSzPts val="1400"/>
              <a:buFont typeface="Times New Roman"/>
              <a:buNone/>
              <a:defRPr b="0" sz="1400" strike="noStrike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6pPr>
            <a:lvl7pPr indent="0" lvl="6" marL="0" algn="r">
              <a:lnSpc>
                <a:spcPct val="100000"/>
              </a:lnSpc>
              <a:spcBef>
                <a:spcPts val="0"/>
              </a:spcBef>
              <a:buClr>
                <a:srgbClr val="000000"/>
              </a:buClr>
              <a:buSzPts val="1400"/>
              <a:buFont typeface="Times New Roman"/>
              <a:buNone/>
              <a:defRPr b="0" sz="1400" strike="noStrike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7pPr>
            <a:lvl8pPr indent="0" lvl="7" marL="0" algn="r">
              <a:lnSpc>
                <a:spcPct val="100000"/>
              </a:lnSpc>
              <a:spcBef>
                <a:spcPts val="0"/>
              </a:spcBef>
              <a:buClr>
                <a:srgbClr val="000000"/>
              </a:buClr>
              <a:buSzPts val="1400"/>
              <a:buFont typeface="Times New Roman"/>
              <a:buNone/>
              <a:defRPr b="0" sz="1400" strike="noStrike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8pPr>
            <a:lvl9pPr indent="0" lvl="8" marL="0" algn="r">
              <a:lnSpc>
                <a:spcPct val="100000"/>
              </a:lnSpc>
              <a:spcBef>
                <a:spcPts val="0"/>
              </a:spcBef>
              <a:buClr>
                <a:srgbClr val="000000"/>
              </a:buClr>
              <a:buSzPts val="1400"/>
              <a:buFont typeface="Times New Roman"/>
              <a:buNone/>
              <a:defRPr b="0" sz="1400" strike="noStrike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-RU"/>
              <a:t>‹#›</a:t>
            </a:fld>
            <a:endParaRPr/>
          </a:p>
        </p:txBody>
      </p:sp>
      <p:sp>
        <p:nvSpPr>
          <p:cNvPr id="39" name="Google Shape;39;p17"/>
          <p:cNvSpPr txBox="1"/>
          <p:nvPr>
            <p:ph idx="10" type="dt"/>
          </p:nvPr>
        </p:nvSpPr>
        <p:spPr>
          <a:xfrm>
            <a:off x="4680720" y="5422320"/>
            <a:ext cx="2207160" cy="187200"/>
          </a:xfrm>
          <a:prstGeom prst="rect">
            <a:avLst/>
          </a:prstGeom>
          <a:noFill/>
          <a:ln>
            <a:noFill/>
          </a:ln>
        </p:spPr>
        <p:txBody>
          <a:bodyPr anchorCtr="0" anchor="b" bIns="0" lIns="90000" spcFirstLastPara="1" rIns="90000" wrap="square" tIns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Centered Text" type="objOnly">
  <p:cSld name="OBJECT_ONLY">
    <p:spTree>
      <p:nvGrpSpPr>
        <p:cNvPr id="40" name="Shape 4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" name="Google Shape;41;p18"/>
          <p:cNvSpPr txBox="1"/>
          <p:nvPr>
            <p:ph idx="1" type="subTitle"/>
          </p:nvPr>
        </p:nvSpPr>
        <p:spPr>
          <a:xfrm>
            <a:off x="504000" y="226080"/>
            <a:ext cx="9072000" cy="4388400"/>
          </a:xfrm>
          <a:prstGeom prst="rect">
            <a:avLst/>
          </a:prstGeom>
          <a:noFill/>
          <a:ln>
            <a:noFill/>
          </a:ln>
        </p:spPr>
        <p:txBody>
          <a:bodyPr anchorCtr="0" anchor="ctr" bIns="0" lIns="0" spcFirstLastPara="1" rIns="0" wrap="square" tIns="0">
            <a:noAutofit/>
          </a:bodyPr>
          <a:lstStyle>
            <a:lvl1pPr lv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lvl="1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lvl="2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lvl="3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lvl="4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lvl="5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lvl="6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lvl="7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lvl="8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42" name="Google Shape;42;p18"/>
          <p:cNvSpPr txBox="1"/>
          <p:nvPr>
            <p:ph idx="11" type="ftr"/>
          </p:nvPr>
        </p:nvSpPr>
        <p:spPr>
          <a:xfrm>
            <a:off x="504000" y="5422320"/>
            <a:ext cx="4032000" cy="188640"/>
          </a:xfrm>
          <a:prstGeom prst="rect">
            <a:avLst/>
          </a:prstGeom>
          <a:noFill/>
          <a:ln>
            <a:noFill/>
          </a:ln>
        </p:spPr>
        <p:txBody>
          <a:bodyPr anchorCtr="0" anchor="b" bIns="0" lIns="90000" spcFirstLastPara="1" rIns="90000" wrap="square" tIns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3" name="Google Shape;43;p18"/>
          <p:cNvSpPr txBox="1"/>
          <p:nvPr>
            <p:ph idx="12" type="sldNum"/>
          </p:nvPr>
        </p:nvSpPr>
        <p:spPr>
          <a:xfrm>
            <a:off x="6891840" y="5420880"/>
            <a:ext cx="648360" cy="188640"/>
          </a:xfrm>
          <a:prstGeom prst="rect">
            <a:avLst/>
          </a:prstGeom>
          <a:noFill/>
          <a:ln>
            <a:noFill/>
          </a:ln>
        </p:spPr>
        <p:txBody>
          <a:bodyPr anchorCtr="0" anchor="b" bIns="0" lIns="0" spcFirstLastPara="1" rIns="0" wrap="square" tIns="0">
            <a:noAutofit/>
          </a:bodyPr>
          <a:lstStyle>
            <a:lvl1pPr indent="0" lvl="0" marL="0" algn="r">
              <a:lnSpc>
                <a:spcPct val="100000"/>
              </a:lnSpc>
              <a:spcBef>
                <a:spcPts val="0"/>
              </a:spcBef>
              <a:buClr>
                <a:srgbClr val="000000"/>
              </a:buClr>
              <a:buSzPts val="1400"/>
              <a:buFont typeface="Times New Roman"/>
              <a:buNone/>
              <a:defRPr b="0" sz="1400" strike="noStrike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1pPr>
            <a:lvl2pPr indent="0" lvl="1" marL="0" algn="r">
              <a:lnSpc>
                <a:spcPct val="100000"/>
              </a:lnSpc>
              <a:spcBef>
                <a:spcPts val="0"/>
              </a:spcBef>
              <a:buClr>
                <a:srgbClr val="000000"/>
              </a:buClr>
              <a:buSzPts val="1400"/>
              <a:buFont typeface="Times New Roman"/>
              <a:buNone/>
              <a:defRPr b="0" sz="1400" strike="noStrike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2pPr>
            <a:lvl3pPr indent="0" lvl="2" marL="0" algn="r">
              <a:lnSpc>
                <a:spcPct val="100000"/>
              </a:lnSpc>
              <a:spcBef>
                <a:spcPts val="0"/>
              </a:spcBef>
              <a:buClr>
                <a:srgbClr val="000000"/>
              </a:buClr>
              <a:buSzPts val="1400"/>
              <a:buFont typeface="Times New Roman"/>
              <a:buNone/>
              <a:defRPr b="0" sz="1400" strike="noStrike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3pPr>
            <a:lvl4pPr indent="0" lvl="3" marL="0" algn="r">
              <a:lnSpc>
                <a:spcPct val="100000"/>
              </a:lnSpc>
              <a:spcBef>
                <a:spcPts val="0"/>
              </a:spcBef>
              <a:buClr>
                <a:srgbClr val="000000"/>
              </a:buClr>
              <a:buSzPts val="1400"/>
              <a:buFont typeface="Times New Roman"/>
              <a:buNone/>
              <a:defRPr b="0" sz="1400" strike="noStrike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4pPr>
            <a:lvl5pPr indent="0" lvl="4" marL="0" algn="r">
              <a:lnSpc>
                <a:spcPct val="100000"/>
              </a:lnSpc>
              <a:spcBef>
                <a:spcPts val="0"/>
              </a:spcBef>
              <a:buClr>
                <a:srgbClr val="000000"/>
              </a:buClr>
              <a:buSzPts val="1400"/>
              <a:buFont typeface="Times New Roman"/>
              <a:buNone/>
              <a:defRPr b="0" sz="1400" strike="noStrike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5pPr>
            <a:lvl6pPr indent="0" lvl="5" marL="0" algn="r">
              <a:lnSpc>
                <a:spcPct val="100000"/>
              </a:lnSpc>
              <a:spcBef>
                <a:spcPts val="0"/>
              </a:spcBef>
              <a:buClr>
                <a:srgbClr val="000000"/>
              </a:buClr>
              <a:buSzPts val="1400"/>
              <a:buFont typeface="Times New Roman"/>
              <a:buNone/>
              <a:defRPr b="0" sz="1400" strike="noStrike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6pPr>
            <a:lvl7pPr indent="0" lvl="6" marL="0" algn="r">
              <a:lnSpc>
                <a:spcPct val="100000"/>
              </a:lnSpc>
              <a:spcBef>
                <a:spcPts val="0"/>
              </a:spcBef>
              <a:buClr>
                <a:srgbClr val="000000"/>
              </a:buClr>
              <a:buSzPts val="1400"/>
              <a:buFont typeface="Times New Roman"/>
              <a:buNone/>
              <a:defRPr b="0" sz="1400" strike="noStrike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7pPr>
            <a:lvl8pPr indent="0" lvl="7" marL="0" algn="r">
              <a:lnSpc>
                <a:spcPct val="100000"/>
              </a:lnSpc>
              <a:spcBef>
                <a:spcPts val="0"/>
              </a:spcBef>
              <a:buClr>
                <a:srgbClr val="000000"/>
              </a:buClr>
              <a:buSzPts val="1400"/>
              <a:buFont typeface="Times New Roman"/>
              <a:buNone/>
              <a:defRPr b="0" sz="1400" strike="noStrike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8pPr>
            <a:lvl9pPr indent="0" lvl="8" marL="0" algn="r">
              <a:lnSpc>
                <a:spcPct val="100000"/>
              </a:lnSpc>
              <a:spcBef>
                <a:spcPts val="0"/>
              </a:spcBef>
              <a:buClr>
                <a:srgbClr val="000000"/>
              </a:buClr>
              <a:buSzPts val="1400"/>
              <a:buFont typeface="Times New Roman"/>
              <a:buNone/>
              <a:defRPr b="0" sz="1400" strike="noStrike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-RU"/>
              <a:t>‹#›</a:t>
            </a:fld>
            <a:endParaRPr/>
          </a:p>
        </p:txBody>
      </p:sp>
      <p:sp>
        <p:nvSpPr>
          <p:cNvPr id="44" name="Google Shape;44;p18"/>
          <p:cNvSpPr txBox="1"/>
          <p:nvPr>
            <p:ph idx="10" type="dt"/>
          </p:nvPr>
        </p:nvSpPr>
        <p:spPr>
          <a:xfrm>
            <a:off x="4680720" y="5422320"/>
            <a:ext cx="2207160" cy="187200"/>
          </a:xfrm>
          <a:prstGeom prst="rect">
            <a:avLst/>
          </a:prstGeom>
          <a:noFill/>
          <a:ln>
            <a:noFill/>
          </a:ln>
        </p:spPr>
        <p:txBody>
          <a:bodyPr anchorCtr="0" anchor="b" bIns="0" lIns="90000" spcFirstLastPara="1" rIns="90000" wrap="square" tIns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, 2 Content and Content" type="twoObjAndObj">
  <p:cSld name="TWO_OBJECTS_AND_OBJECT">
    <p:spTree>
      <p:nvGrpSpPr>
        <p:cNvPr id="45" name="Shape 4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" name="Google Shape;46;p19"/>
          <p:cNvSpPr txBox="1"/>
          <p:nvPr>
            <p:ph type="title"/>
          </p:nvPr>
        </p:nvSpPr>
        <p:spPr>
          <a:xfrm>
            <a:off x="504000" y="226080"/>
            <a:ext cx="9072000" cy="946440"/>
          </a:xfrm>
          <a:prstGeom prst="rect">
            <a:avLst/>
          </a:prstGeom>
          <a:noFill/>
          <a:ln>
            <a:noFill/>
          </a:ln>
        </p:spPr>
        <p:txBody>
          <a:bodyPr anchorCtr="0" anchor="ctr" bIns="0" lIns="0" spcFirstLastPara="1" rIns="0" wrap="square" tIns="0">
            <a:no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7" name="Google Shape;47;p19"/>
          <p:cNvSpPr txBox="1"/>
          <p:nvPr>
            <p:ph idx="1" type="body"/>
          </p:nvPr>
        </p:nvSpPr>
        <p:spPr>
          <a:xfrm>
            <a:off x="504000" y="1326600"/>
            <a:ext cx="4426920" cy="156852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rmAutofit/>
          </a:bodyPr>
          <a:lstStyle>
            <a:lvl1pPr indent="-3429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indent="-3429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indent="-3429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indent="-3429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48" name="Google Shape;48;p19"/>
          <p:cNvSpPr txBox="1"/>
          <p:nvPr>
            <p:ph idx="2" type="body"/>
          </p:nvPr>
        </p:nvSpPr>
        <p:spPr>
          <a:xfrm>
            <a:off x="5152680" y="1326600"/>
            <a:ext cx="4426920" cy="32886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rmAutofit/>
          </a:bodyPr>
          <a:lstStyle>
            <a:lvl1pPr indent="-3429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indent="-3429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indent="-3429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indent="-3429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49" name="Google Shape;49;p19"/>
          <p:cNvSpPr txBox="1"/>
          <p:nvPr>
            <p:ph idx="3" type="body"/>
          </p:nvPr>
        </p:nvSpPr>
        <p:spPr>
          <a:xfrm>
            <a:off x="504000" y="3044520"/>
            <a:ext cx="4426920" cy="156852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rmAutofit/>
          </a:bodyPr>
          <a:lstStyle>
            <a:lvl1pPr indent="-3429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indent="-3429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indent="-3429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indent="-3429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50" name="Google Shape;50;p19"/>
          <p:cNvSpPr txBox="1"/>
          <p:nvPr>
            <p:ph idx="11" type="ftr"/>
          </p:nvPr>
        </p:nvSpPr>
        <p:spPr>
          <a:xfrm>
            <a:off x="504000" y="5422320"/>
            <a:ext cx="4032000" cy="188640"/>
          </a:xfrm>
          <a:prstGeom prst="rect">
            <a:avLst/>
          </a:prstGeom>
          <a:noFill/>
          <a:ln>
            <a:noFill/>
          </a:ln>
        </p:spPr>
        <p:txBody>
          <a:bodyPr anchorCtr="0" anchor="b" bIns="0" lIns="90000" spcFirstLastPara="1" rIns="90000" wrap="square" tIns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1" name="Google Shape;51;p19"/>
          <p:cNvSpPr txBox="1"/>
          <p:nvPr>
            <p:ph idx="12" type="sldNum"/>
          </p:nvPr>
        </p:nvSpPr>
        <p:spPr>
          <a:xfrm>
            <a:off x="6891840" y="5420880"/>
            <a:ext cx="648360" cy="188640"/>
          </a:xfrm>
          <a:prstGeom prst="rect">
            <a:avLst/>
          </a:prstGeom>
          <a:noFill/>
          <a:ln>
            <a:noFill/>
          </a:ln>
        </p:spPr>
        <p:txBody>
          <a:bodyPr anchorCtr="0" anchor="b" bIns="0" lIns="0" spcFirstLastPara="1" rIns="0" wrap="square" tIns="0">
            <a:noAutofit/>
          </a:bodyPr>
          <a:lstStyle>
            <a:lvl1pPr indent="0" lvl="0" marL="0" algn="r">
              <a:lnSpc>
                <a:spcPct val="100000"/>
              </a:lnSpc>
              <a:spcBef>
                <a:spcPts val="0"/>
              </a:spcBef>
              <a:buClr>
                <a:srgbClr val="000000"/>
              </a:buClr>
              <a:buSzPts val="1400"/>
              <a:buFont typeface="Times New Roman"/>
              <a:buNone/>
              <a:defRPr b="0" sz="1400" strike="noStrike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1pPr>
            <a:lvl2pPr indent="0" lvl="1" marL="0" algn="r">
              <a:lnSpc>
                <a:spcPct val="100000"/>
              </a:lnSpc>
              <a:spcBef>
                <a:spcPts val="0"/>
              </a:spcBef>
              <a:buClr>
                <a:srgbClr val="000000"/>
              </a:buClr>
              <a:buSzPts val="1400"/>
              <a:buFont typeface="Times New Roman"/>
              <a:buNone/>
              <a:defRPr b="0" sz="1400" strike="noStrike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2pPr>
            <a:lvl3pPr indent="0" lvl="2" marL="0" algn="r">
              <a:lnSpc>
                <a:spcPct val="100000"/>
              </a:lnSpc>
              <a:spcBef>
                <a:spcPts val="0"/>
              </a:spcBef>
              <a:buClr>
                <a:srgbClr val="000000"/>
              </a:buClr>
              <a:buSzPts val="1400"/>
              <a:buFont typeface="Times New Roman"/>
              <a:buNone/>
              <a:defRPr b="0" sz="1400" strike="noStrike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3pPr>
            <a:lvl4pPr indent="0" lvl="3" marL="0" algn="r">
              <a:lnSpc>
                <a:spcPct val="100000"/>
              </a:lnSpc>
              <a:spcBef>
                <a:spcPts val="0"/>
              </a:spcBef>
              <a:buClr>
                <a:srgbClr val="000000"/>
              </a:buClr>
              <a:buSzPts val="1400"/>
              <a:buFont typeface="Times New Roman"/>
              <a:buNone/>
              <a:defRPr b="0" sz="1400" strike="noStrike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4pPr>
            <a:lvl5pPr indent="0" lvl="4" marL="0" algn="r">
              <a:lnSpc>
                <a:spcPct val="100000"/>
              </a:lnSpc>
              <a:spcBef>
                <a:spcPts val="0"/>
              </a:spcBef>
              <a:buClr>
                <a:srgbClr val="000000"/>
              </a:buClr>
              <a:buSzPts val="1400"/>
              <a:buFont typeface="Times New Roman"/>
              <a:buNone/>
              <a:defRPr b="0" sz="1400" strike="noStrike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5pPr>
            <a:lvl6pPr indent="0" lvl="5" marL="0" algn="r">
              <a:lnSpc>
                <a:spcPct val="100000"/>
              </a:lnSpc>
              <a:spcBef>
                <a:spcPts val="0"/>
              </a:spcBef>
              <a:buClr>
                <a:srgbClr val="000000"/>
              </a:buClr>
              <a:buSzPts val="1400"/>
              <a:buFont typeface="Times New Roman"/>
              <a:buNone/>
              <a:defRPr b="0" sz="1400" strike="noStrike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6pPr>
            <a:lvl7pPr indent="0" lvl="6" marL="0" algn="r">
              <a:lnSpc>
                <a:spcPct val="100000"/>
              </a:lnSpc>
              <a:spcBef>
                <a:spcPts val="0"/>
              </a:spcBef>
              <a:buClr>
                <a:srgbClr val="000000"/>
              </a:buClr>
              <a:buSzPts val="1400"/>
              <a:buFont typeface="Times New Roman"/>
              <a:buNone/>
              <a:defRPr b="0" sz="1400" strike="noStrike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7pPr>
            <a:lvl8pPr indent="0" lvl="7" marL="0" algn="r">
              <a:lnSpc>
                <a:spcPct val="100000"/>
              </a:lnSpc>
              <a:spcBef>
                <a:spcPts val="0"/>
              </a:spcBef>
              <a:buClr>
                <a:srgbClr val="000000"/>
              </a:buClr>
              <a:buSzPts val="1400"/>
              <a:buFont typeface="Times New Roman"/>
              <a:buNone/>
              <a:defRPr b="0" sz="1400" strike="noStrike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8pPr>
            <a:lvl9pPr indent="0" lvl="8" marL="0" algn="r">
              <a:lnSpc>
                <a:spcPct val="100000"/>
              </a:lnSpc>
              <a:spcBef>
                <a:spcPts val="0"/>
              </a:spcBef>
              <a:buClr>
                <a:srgbClr val="000000"/>
              </a:buClr>
              <a:buSzPts val="1400"/>
              <a:buFont typeface="Times New Roman"/>
              <a:buNone/>
              <a:defRPr b="0" sz="1400" strike="noStrike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-RU"/>
              <a:t>‹#›</a:t>
            </a:fld>
            <a:endParaRPr/>
          </a:p>
        </p:txBody>
      </p:sp>
      <p:sp>
        <p:nvSpPr>
          <p:cNvPr id="52" name="Google Shape;52;p19"/>
          <p:cNvSpPr txBox="1"/>
          <p:nvPr>
            <p:ph idx="10" type="dt"/>
          </p:nvPr>
        </p:nvSpPr>
        <p:spPr>
          <a:xfrm>
            <a:off x="4680720" y="5422320"/>
            <a:ext cx="2207160" cy="187200"/>
          </a:xfrm>
          <a:prstGeom prst="rect">
            <a:avLst/>
          </a:prstGeom>
          <a:noFill/>
          <a:ln>
            <a:noFill/>
          </a:ln>
        </p:spPr>
        <p:txBody>
          <a:bodyPr anchorCtr="0" anchor="b" bIns="0" lIns="90000" spcFirstLastPara="1" rIns="90000" wrap="square" tIns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Content and 2 Content" type="objAndTwoObj">
  <p:cSld name="OBJECT_AND_TWO_OBJECTS">
    <p:spTree>
      <p:nvGrpSpPr>
        <p:cNvPr id="53" name="Shape 5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" name="Google Shape;54;p20"/>
          <p:cNvSpPr txBox="1"/>
          <p:nvPr>
            <p:ph type="title"/>
          </p:nvPr>
        </p:nvSpPr>
        <p:spPr>
          <a:xfrm>
            <a:off x="504000" y="226080"/>
            <a:ext cx="9072000" cy="946440"/>
          </a:xfrm>
          <a:prstGeom prst="rect">
            <a:avLst/>
          </a:prstGeom>
          <a:noFill/>
          <a:ln>
            <a:noFill/>
          </a:ln>
        </p:spPr>
        <p:txBody>
          <a:bodyPr anchorCtr="0" anchor="ctr" bIns="0" lIns="0" spcFirstLastPara="1" rIns="0" wrap="square" tIns="0">
            <a:no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5" name="Google Shape;55;p20"/>
          <p:cNvSpPr txBox="1"/>
          <p:nvPr>
            <p:ph idx="1" type="body"/>
          </p:nvPr>
        </p:nvSpPr>
        <p:spPr>
          <a:xfrm>
            <a:off x="504000" y="1326600"/>
            <a:ext cx="4426920" cy="32886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rmAutofit/>
          </a:bodyPr>
          <a:lstStyle>
            <a:lvl1pPr indent="-3429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indent="-3429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indent="-3429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indent="-3429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56" name="Google Shape;56;p20"/>
          <p:cNvSpPr txBox="1"/>
          <p:nvPr>
            <p:ph idx="2" type="body"/>
          </p:nvPr>
        </p:nvSpPr>
        <p:spPr>
          <a:xfrm>
            <a:off x="5152680" y="1326600"/>
            <a:ext cx="4426920" cy="156852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rmAutofit/>
          </a:bodyPr>
          <a:lstStyle>
            <a:lvl1pPr indent="-3429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indent="-3429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indent="-3429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indent="-3429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57" name="Google Shape;57;p20"/>
          <p:cNvSpPr txBox="1"/>
          <p:nvPr>
            <p:ph idx="3" type="body"/>
          </p:nvPr>
        </p:nvSpPr>
        <p:spPr>
          <a:xfrm>
            <a:off x="5152680" y="3044520"/>
            <a:ext cx="4426920" cy="156852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rmAutofit/>
          </a:bodyPr>
          <a:lstStyle>
            <a:lvl1pPr indent="-3429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indent="-3429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indent="-3429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indent="-3429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58" name="Google Shape;58;p20"/>
          <p:cNvSpPr txBox="1"/>
          <p:nvPr>
            <p:ph idx="11" type="ftr"/>
          </p:nvPr>
        </p:nvSpPr>
        <p:spPr>
          <a:xfrm>
            <a:off x="504000" y="5422320"/>
            <a:ext cx="4032000" cy="188640"/>
          </a:xfrm>
          <a:prstGeom prst="rect">
            <a:avLst/>
          </a:prstGeom>
          <a:noFill/>
          <a:ln>
            <a:noFill/>
          </a:ln>
        </p:spPr>
        <p:txBody>
          <a:bodyPr anchorCtr="0" anchor="b" bIns="0" lIns="90000" spcFirstLastPara="1" rIns="90000" wrap="square" tIns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9" name="Google Shape;59;p20"/>
          <p:cNvSpPr txBox="1"/>
          <p:nvPr>
            <p:ph idx="12" type="sldNum"/>
          </p:nvPr>
        </p:nvSpPr>
        <p:spPr>
          <a:xfrm>
            <a:off x="6891840" y="5420880"/>
            <a:ext cx="648360" cy="188640"/>
          </a:xfrm>
          <a:prstGeom prst="rect">
            <a:avLst/>
          </a:prstGeom>
          <a:noFill/>
          <a:ln>
            <a:noFill/>
          </a:ln>
        </p:spPr>
        <p:txBody>
          <a:bodyPr anchorCtr="0" anchor="b" bIns="0" lIns="0" spcFirstLastPara="1" rIns="0" wrap="square" tIns="0">
            <a:noAutofit/>
          </a:bodyPr>
          <a:lstStyle>
            <a:lvl1pPr indent="0" lvl="0" marL="0" algn="r">
              <a:lnSpc>
                <a:spcPct val="100000"/>
              </a:lnSpc>
              <a:spcBef>
                <a:spcPts val="0"/>
              </a:spcBef>
              <a:buClr>
                <a:srgbClr val="000000"/>
              </a:buClr>
              <a:buSzPts val="1400"/>
              <a:buFont typeface="Times New Roman"/>
              <a:buNone/>
              <a:defRPr b="0" sz="1400" strike="noStrike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1pPr>
            <a:lvl2pPr indent="0" lvl="1" marL="0" algn="r">
              <a:lnSpc>
                <a:spcPct val="100000"/>
              </a:lnSpc>
              <a:spcBef>
                <a:spcPts val="0"/>
              </a:spcBef>
              <a:buClr>
                <a:srgbClr val="000000"/>
              </a:buClr>
              <a:buSzPts val="1400"/>
              <a:buFont typeface="Times New Roman"/>
              <a:buNone/>
              <a:defRPr b="0" sz="1400" strike="noStrike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2pPr>
            <a:lvl3pPr indent="0" lvl="2" marL="0" algn="r">
              <a:lnSpc>
                <a:spcPct val="100000"/>
              </a:lnSpc>
              <a:spcBef>
                <a:spcPts val="0"/>
              </a:spcBef>
              <a:buClr>
                <a:srgbClr val="000000"/>
              </a:buClr>
              <a:buSzPts val="1400"/>
              <a:buFont typeface="Times New Roman"/>
              <a:buNone/>
              <a:defRPr b="0" sz="1400" strike="noStrike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3pPr>
            <a:lvl4pPr indent="0" lvl="3" marL="0" algn="r">
              <a:lnSpc>
                <a:spcPct val="100000"/>
              </a:lnSpc>
              <a:spcBef>
                <a:spcPts val="0"/>
              </a:spcBef>
              <a:buClr>
                <a:srgbClr val="000000"/>
              </a:buClr>
              <a:buSzPts val="1400"/>
              <a:buFont typeface="Times New Roman"/>
              <a:buNone/>
              <a:defRPr b="0" sz="1400" strike="noStrike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4pPr>
            <a:lvl5pPr indent="0" lvl="4" marL="0" algn="r">
              <a:lnSpc>
                <a:spcPct val="100000"/>
              </a:lnSpc>
              <a:spcBef>
                <a:spcPts val="0"/>
              </a:spcBef>
              <a:buClr>
                <a:srgbClr val="000000"/>
              </a:buClr>
              <a:buSzPts val="1400"/>
              <a:buFont typeface="Times New Roman"/>
              <a:buNone/>
              <a:defRPr b="0" sz="1400" strike="noStrike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5pPr>
            <a:lvl6pPr indent="0" lvl="5" marL="0" algn="r">
              <a:lnSpc>
                <a:spcPct val="100000"/>
              </a:lnSpc>
              <a:spcBef>
                <a:spcPts val="0"/>
              </a:spcBef>
              <a:buClr>
                <a:srgbClr val="000000"/>
              </a:buClr>
              <a:buSzPts val="1400"/>
              <a:buFont typeface="Times New Roman"/>
              <a:buNone/>
              <a:defRPr b="0" sz="1400" strike="noStrike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6pPr>
            <a:lvl7pPr indent="0" lvl="6" marL="0" algn="r">
              <a:lnSpc>
                <a:spcPct val="100000"/>
              </a:lnSpc>
              <a:spcBef>
                <a:spcPts val="0"/>
              </a:spcBef>
              <a:buClr>
                <a:srgbClr val="000000"/>
              </a:buClr>
              <a:buSzPts val="1400"/>
              <a:buFont typeface="Times New Roman"/>
              <a:buNone/>
              <a:defRPr b="0" sz="1400" strike="noStrike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7pPr>
            <a:lvl8pPr indent="0" lvl="7" marL="0" algn="r">
              <a:lnSpc>
                <a:spcPct val="100000"/>
              </a:lnSpc>
              <a:spcBef>
                <a:spcPts val="0"/>
              </a:spcBef>
              <a:buClr>
                <a:srgbClr val="000000"/>
              </a:buClr>
              <a:buSzPts val="1400"/>
              <a:buFont typeface="Times New Roman"/>
              <a:buNone/>
              <a:defRPr b="0" sz="1400" strike="noStrike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8pPr>
            <a:lvl9pPr indent="0" lvl="8" marL="0" algn="r">
              <a:lnSpc>
                <a:spcPct val="100000"/>
              </a:lnSpc>
              <a:spcBef>
                <a:spcPts val="0"/>
              </a:spcBef>
              <a:buClr>
                <a:srgbClr val="000000"/>
              </a:buClr>
              <a:buSzPts val="1400"/>
              <a:buFont typeface="Times New Roman"/>
              <a:buNone/>
              <a:defRPr b="0" sz="1400" strike="noStrike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-RU"/>
              <a:t>‹#›</a:t>
            </a:fld>
            <a:endParaRPr/>
          </a:p>
        </p:txBody>
      </p:sp>
      <p:sp>
        <p:nvSpPr>
          <p:cNvPr id="60" name="Google Shape;60;p20"/>
          <p:cNvSpPr txBox="1"/>
          <p:nvPr>
            <p:ph idx="10" type="dt"/>
          </p:nvPr>
        </p:nvSpPr>
        <p:spPr>
          <a:xfrm>
            <a:off x="4680720" y="5422320"/>
            <a:ext cx="2207160" cy="187200"/>
          </a:xfrm>
          <a:prstGeom prst="rect">
            <a:avLst/>
          </a:prstGeom>
          <a:noFill/>
          <a:ln>
            <a:noFill/>
          </a:ln>
        </p:spPr>
        <p:txBody>
          <a:bodyPr anchorCtr="0" anchor="b" bIns="0" lIns="90000" spcFirstLastPara="1" rIns="90000" wrap="square" tIns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, 2 Content over Content" type="twoObjOverTx">
  <p:cSld name="TWO_OBJECTS_OVER_TEXT">
    <p:spTree>
      <p:nvGrpSpPr>
        <p:cNvPr id="61" name="Shape 6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" name="Google Shape;62;p21"/>
          <p:cNvSpPr txBox="1"/>
          <p:nvPr>
            <p:ph type="title"/>
          </p:nvPr>
        </p:nvSpPr>
        <p:spPr>
          <a:xfrm>
            <a:off x="504000" y="226080"/>
            <a:ext cx="9072000" cy="946440"/>
          </a:xfrm>
          <a:prstGeom prst="rect">
            <a:avLst/>
          </a:prstGeom>
          <a:noFill/>
          <a:ln>
            <a:noFill/>
          </a:ln>
        </p:spPr>
        <p:txBody>
          <a:bodyPr anchorCtr="0" anchor="ctr" bIns="0" lIns="0" spcFirstLastPara="1" rIns="0" wrap="square" tIns="0">
            <a:no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63" name="Google Shape;63;p21"/>
          <p:cNvSpPr txBox="1"/>
          <p:nvPr>
            <p:ph idx="1" type="body"/>
          </p:nvPr>
        </p:nvSpPr>
        <p:spPr>
          <a:xfrm>
            <a:off x="504000" y="1326600"/>
            <a:ext cx="4426920" cy="156852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rmAutofit/>
          </a:bodyPr>
          <a:lstStyle>
            <a:lvl1pPr indent="-3429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indent="-3429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indent="-3429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indent="-3429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64" name="Google Shape;64;p21"/>
          <p:cNvSpPr txBox="1"/>
          <p:nvPr>
            <p:ph idx="2" type="body"/>
          </p:nvPr>
        </p:nvSpPr>
        <p:spPr>
          <a:xfrm>
            <a:off x="5152680" y="1326600"/>
            <a:ext cx="4426920" cy="156852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rmAutofit/>
          </a:bodyPr>
          <a:lstStyle>
            <a:lvl1pPr indent="-3429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indent="-3429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indent="-3429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indent="-3429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65" name="Google Shape;65;p21"/>
          <p:cNvSpPr txBox="1"/>
          <p:nvPr>
            <p:ph idx="3" type="body"/>
          </p:nvPr>
        </p:nvSpPr>
        <p:spPr>
          <a:xfrm>
            <a:off x="504000" y="3044520"/>
            <a:ext cx="9072000" cy="156852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rmAutofit/>
          </a:bodyPr>
          <a:lstStyle>
            <a:lvl1pPr indent="-3429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indent="-3429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indent="-3429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indent="-3429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66" name="Google Shape;66;p21"/>
          <p:cNvSpPr txBox="1"/>
          <p:nvPr>
            <p:ph idx="11" type="ftr"/>
          </p:nvPr>
        </p:nvSpPr>
        <p:spPr>
          <a:xfrm>
            <a:off x="504000" y="5422320"/>
            <a:ext cx="4032000" cy="188640"/>
          </a:xfrm>
          <a:prstGeom prst="rect">
            <a:avLst/>
          </a:prstGeom>
          <a:noFill/>
          <a:ln>
            <a:noFill/>
          </a:ln>
        </p:spPr>
        <p:txBody>
          <a:bodyPr anchorCtr="0" anchor="b" bIns="0" lIns="90000" spcFirstLastPara="1" rIns="90000" wrap="square" tIns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67" name="Google Shape;67;p21"/>
          <p:cNvSpPr txBox="1"/>
          <p:nvPr>
            <p:ph idx="12" type="sldNum"/>
          </p:nvPr>
        </p:nvSpPr>
        <p:spPr>
          <a:xfrm>
            <a:off x="6891840" y="5420880"/>
            <a:ext cx="648360" cy="188640"/>
          </a:xfrm>
          <a:prstGeom prst="rect">
            <a:avLst/>
          </a:prstGeom>
          <a:noFill/>
          <a:ln>
            <a:noFill/>
          </a:ln>
        </p:spPr>
        <p:txBody>
          <a:bodyPr anchorCtr="0" anchor="b" bIns="0" lIns="0" spcFirstLastPara="1" rIns="0" wrap="square" tIns="0">
            <a:noAutofit/>
          </a:bodyPr>
          <a:lstStyle>
            <a:lvl1pPr indent="0" lvl="0" marL="0" algn="r">
              <a:lnSpc>
                <a:spcPct val="100000"/>
              </a:lnSpc>
              <a:spcBef>
                <a:spcPts val="0"/>
              </a:spcBef>
              <a:buClr>
                <a:srgbClr val="000000"/>
              </a:buClr>
              <a:buSzPts val="1400"/>
              <a:buFont typeface="Times New Roman"/>
              <a:buNone/>
              <a:defRPr b="0" sz="1400" strike="noStrike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1pPr>
            <a:lvl2pPr indent="0" lvl="1" marL="0" algn="r">
              <a:lnSpc>
                <a:spcPct val="100000"/>
              </a:lnSpc>
              <a:spcBef>
                <a:spcPts val="0"/>
              </a:spcBef>
              <a:buClr>
                <a:srgbClr val="000000"/>
              </a:buClr>
              <a:buSzPts val="1400"/>
              <a:buFont typeface="Times New Roman"/>
              <a:buNone/>
              <a:defRPr b="0" sz="1400" strike="noStrike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2pPr>
            <a:lvl3pPr indent="0" lvl="2" marL="0" algn="r">
              <a:lnSpc>
                <a:spcPct val="100000"/>
              </a:lnSpc>
              <a:spcBef>
                <a:spcPts val="0"/>
              </a:spcBef>
              <a:buClr>
                <a:srgbClr val="000000"/>
              </a:buClr>
              <a:buSzPts val="1400"/>
              <a:buFont typeface="Times New Roman"/>
              <a:buNone/>
              <a:defRPr b="0" sz="1400" strike="noStrike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3pPr>
            <a:lvl4pPr indent="0" lvl="3" marL="0" algn="r">
              <a:lnSpc>
                <a:spcPct val="100000"/>
              </a:lnSpc>
              <a:spcBef>
                <a:spcPts val="0"/>
              </a:spcBef>
              <a:buClr>
                <a:srgbClr val="000000"/>
              </a:buClr>
              <a:buSzPts val="1400"/>
              <a:buFont typeface="Times New Roman"/>
              <a:buNone/>
              <a:defRPr b="0" sz="1400" strike="noStrike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4pPr>
            <a:lvl5pPr indent="0" lvl="4" marL="0" algn="r">
              <a:lnSpc>
                <a:spcPct val="100000"/>
              </a:lnSpc>
              <a:spcBef>
                <a:spcPts val="0"/>
              </a:spcBef>
              <a:buClr>
                <a:srgbClr val="000000"/>
              </a:buClr>
              <a:buSzPts val="1400"/>
              <a:buFont typeface="Times New Roman"/>
              <a:buNone/>
              <a:defRPr b="0" sz="1400" strike="noStrike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5pPr>
            <a:lvl6pPr indent="0" lvl="5" marL="0" algn="r">
              <a:lnSpc>
                <a:spcPct val="100000"/>
              </a:lnSpc>
              <a:spcBef>
                <a:spcPts val="0"/>
              </a:spcBef>
              <a:buClr>
                <a:srgbClr val="000000"/>
              </a:buClr>
              <a:buSzPts val="1400"/>
              <a:buFont typeface="Times New Roman"/>
              <a:buNone/>
              <a:defRPr b="0" sz="1400" strike="noStrike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6pPr>
            <a:lvl7pPr indent="0" lvl="6" marL="0" algn="r">
              <a:lnSpc>
                <a:spcPct val="100000"/>
              </a:lnSpc>
              <a:spcBef>
                <a:spcPts val="0"/>
              </a:spcBef>
              <a:buClr>
                <a:srgbClr val="000000"/>
              </a:buClr>
              <a:buSzPts val="1400"/>
              <a:buFont typeface="Times New Roman"/>
              <a:buNone/>
              <a:defRPr b="0" sz="1400" strike="noStrike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7pPr>
            <a:lvl8pPr indent="0" lvl="7" marL="0" algn="r">
              <a:lnSpc>
                <a:spcPct val="100000"/>
              </a:lnSpc>
              <a:spcBef>
                <a:spcPts val="0"/>
              </a:spcBef>
              <a:buClr>
                <a:srgbClr val="000000"/>
              </a:buClr>
              <a:buSzPts val="1400"/>
              <a:buFont typeface="Times New Roman"/>
              <a:buNone/>
              <a:defRPr b="0" sz="1400" strike="noStrike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8pPr>
            <a:lvl9pPr indent="0" lvl="8" marL="0" algn="r">
              <a:lnSpc>
                <a:spcPct val="100000"/>
              </a:lnSpc>
              <a:spcBef>
                <a:spcPts val="0"/>
              </a:spcBef>
              <a:buClr>
                <a:srgbClr val="000000"/>
              </a:buClr>
              <a:buSzPts val="1400"/>
              <a:buFont typeface="Times New Roman"/>
              <a:buNone/>
              <a:defRPr b="0" sz="1400" strike="noStrike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-RU"/>
              <a:t>‹#›</a:t>
            </a:fld>
            <a:endParaRPr/>
          </a:p>
        </p:txBody>
      </p:sp>
      <p:sp>
        <p:nvSpPr>
          <p:cNvPr id="68" name="Google Shape;68;p21"/>
          <p:cNvSpPr txBox="1"/>
          <p:nvPr>
            <p:ph idx="10" type="dt"/>
          </p:nvPr>
        </p:nvSpPr>
        <p:spPr>
          <a:xfrm>
            <a:off x="4680720" y="5422320"/>
            <a:ext cx="2207160" cy="187200"/>
          </a:xfrm>
          <a:prstGeom prst="rect">
            <a:avLst/>
          </a:prstGeom>
          <a:noFill/>
          <a:ln>
            <a:noFill/>
          </a:ln>
        </p:spPr>
        <p:txBody>
          <a:bodyPr anchorCtr="0" anchor="b" bIns="0" lIns="90000" spcFirstLastPara="1" rIns="90000" wrap="square" tIns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, Content over Content" type="objOverTx">
  <p:cSld name="OBJECT_OVER_TEXT">
    <p:spTree>
      <p:nvGrpSpPr>
        <p:cNvPr id="69" name="Shape 6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0" name="Google Shape;70;p22"/>
          <p:cNvSpPr txBox="1"/>
          <p:nvPr>
            <p:ph type="title"/>
          </p:nvPr>
        </p:nvSpPr>
        <p:spPr>
          <a:xfrm>
            <a:off x="504000" y="226080"/>
            <a:ext cx="9072000" cy="946440"/>
          </a:xfrm>
          <a:prstGeom prst="rect">
            <a:avLst/>
          </a:prstGeom>
          <a:noFill/>
          <a:ln>
            <a:noFill/>
          </a:ln>
        </p:spPr>
        <p:txBody>
          <a:bodyPr anchorCtr="0" anchor="ctr" bIns="0" lIns="0" spcFirstLastPara="1" rIns="0" wrap="square" tIns="0">
            <a:no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1" name="Google Shape;71;p22"/>
          <p:cNvSpPr txBox="1"/>
          <p:nvPr>
            <p:ph idx="1" type="body"/>
          </p:nvPr>
        </p:nvSpPr>
        <p:spPr>
          <a:xfrm>
            <a:off x="504000" y="1326600"/>
            <a:ext cx="9072000" cy="156852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rmAutofit/>
          </a:bodyPr>
          <a:lstStyle>
            <a:lvl1pPr indent="-3429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indent="-3429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indent="-3429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indent="-3429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72" name="Google Shape;72;p22"/>
          <p:cNvSpPr txBox="1"/>
          <p:nvPr>
            <p:ph idx="2" type="body"/>
          </p:nvPr>
        </p:nvSpPr>
        <p:spPr>
          <a:xfrm>
            <a:off x="504000" y="3044520"/>
            <a:ext cx="9072000" cy="156852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rmAutofit/>
          </a:bodyPr>
          <a:lstStyle>
            <a:lvl1pPr indent="-3429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indent="-3429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indent="-3429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indent="-3429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73" name="Google Shape;73;p22"/>
          <p:cNvSpPr txBox="1"/>
          <p:nvPr>
            <p:ph idx="11" type="ftr"/>
          </p:nvPr>
        </p:nvSpPr>
        <p:spPr>
          <a:xfrm>
            <a:off x="504000" y="5422320"/>
            <a:ext cx="4032000" cy="188640"/>
          </a:xfrm>
          <a:prstGeom prst="rect">
            <a:avLst/>
          </a:prstGeom>
          <a:noFill/>
          <a:ln>
            <a:noFill/>
          </a:ln>
        </p:spPr>
        <p:txBody>
          <a:bodyPr anchorCtr="0" anchor="b" bIns="0" lIns="90000" spcFirstLastPara="1" rIns="90000" wrap="square" tIns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4" name="Google Shape;74;p22"/>
          <p:cNvSpPr txBox="1"/>
          <p:nvPr>
            <p:ph idx="12" type="sldNum"/>
          </p:nvPr>
        </p:nvSpPr>
        <p:spPr>
          <a:xfrm>
            <a:off x="6891840" y="5420880"/>
            <a:ext cx="648360" cy="188640"/>
          </a:xfrm>
          <a:prstGeom prst="rect">
            <a:avLst/>
          </a:prstGeom>
          <a:noFill/>
          <a:ln>
            <a:noFill/>
          </a:ln>
        </p:spPr>
        <p:txBody>
          <a:bodyPr anchorCtr="0" anchor="b" bIns="0" lIns="0" spcFirstLastPara="1" rIns="0" wrap="square" tIns="0">
            <a:noAutofit/>
          </a:bodyPr>
          <a:lstStyle>
            <a:lvl1pPr indent="0" lvl="0" marL="0" algn="r">
              <a:lnSpc>
                <a:spcPct val="100000"/>
              </a:lnSpc>
              <a:spcBef>
                <a:spcPts val="0"/>
              </a:spcBef>
              <a:buClr>
                <a:srgbClr val="000000"/>
              </a:buClr>
              <a:buSzPts val="1400"/>
              <a:buFont typeface="Times New Roman"/>
              <a:buNone/>
              <a:defRPr b="0" sz="1400" strike="noStrike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1pPr>
            <a:lvl2pPr indent="0" lvl="1" marL="0" algn="r">
              <a:lnSpc>
                <a:spcPct val="100000"/>
              </a:lnSpc>
              <a:spcBef>
                <a:spcPts val="0"/>
              </a:spcBef>
              <a:buClr>
                <a:srgbClr val="000000"/>
              </a:buClr>
              <a:buSzPts val="1400"/>
              <a:buFont typeface="Times New Roman"/>
              <a:buNone/>
              <a:defRPr b="0" sz="1400" strike="noStrike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2pPr>
            <a:lvl3pPr indent="0" lvl="2" marL="0" algn="r">
              <a:lnSpc>
                <a:spcPct val="100000"/>
              </a:lnSpc>
              <a:spcBef>
                <a:spcPts val="0"/>
              </a:spcBef>
              <a:buClr>
                <a:srgbClr val="000000"/>
              </a:buClr>
              <a:buSzPts val="1400"/>
              <a:buFont typeface="Times New Roman"/>
              <a:buNone/>
              <a:defRPr b="0" sz="1400" strike="noStrike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3pPr>
            <a:lvl4pPr indent="0" lvl="3" marL="0" algn="r">
              <a:lnSpc>
                <a:spcPct val="100000"/>
              </a:lnSpc>
              <a:spcBef>
                <a:spcPts val="0"/>
              </a:spcBef>
              <a:buClr>
                <a:srgbClr val="000000"/>
              </a:buClr>
              <a:buSzPts val="1400"/>
              <a:buFont typeface="Times New Roman"/>
              <a:buNone/>
              <a:defRPr b="0" sz="1400" strike="noStrike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4pPr>
            <a:lvl5pPr indent="0" lvl="4" marL="0" algn="r">
              <a:lnSpc>
                <a:spcPct val="100000"/>
              </a:lnSpc>
              <a:spcBef>
                <a:spcPts val="0"/>
              </a:spcBef>
              <a:buClr>
                <a:srgbClr val="000000"/>
              </a:buClr>
              <a:buSzPts val="1400"/>
              <a:buFont typeface="Times New Roman"/>
              <a:buNone/>
              <a:defRPr b="0" sz="1400" strike="noStrike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5pPr>
            <a:lvl6pPr indent="0" lvl="5" marL="0" algn="r">
              <a:lnSpc>
                <a:spcPct val="100000"/>
              </a:lnSpc>
              <a:spcBef>
                <a:spcPts val="0"/>
              </a:spcBef>
              <a:buClr>
                <a:srgbClr val="000000"/>
              </a:buClr>
              <a:buSzPts val="1400"/>
              <a:buFont typeface="Times New Roman"/>
              <a:buNone/>
              <a:defRPr b="0" sz="1400" strike="noStrike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6pPr>
            <a:lvl7pPr indent="0" lvl="6" marL="0" algn="r">
              <a:lnSpc>
                <a:spcPct val="100000"/>
              </a:lnSpc>
              <a:spcBef>
                <a:spcPts val="0"/>
              </a:spcBef>
              <a:buClr>
                <a:srgbClr val="000000"/>
              </a:buClr>
              <a:buSzPts val="1400"/>
              <a:buFont typeface="Times New Roman"/>
              <a:buNone/>
              <a:defRPr b="0" sz="1400" strike="noStrike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7pPr>
            <a:lvl8pPr indent="0" lvl="7" marL="0" algn="r">
              <a:lnSpc>
                <a:spcPct val="100000"/>
              </a:lnSpc>
              <a:spcBef>
                <a:spcPts val="0"/>
              </a:spcBef>
              <a:buClr>
                <a:srgbClr val="000000"/>
              </a:buClr>
              <a:buSzPts val="1400"/>
              <a:buFont typeface="Times New Roman"/>
              <a:buNone/>
              <a:defRPr b="0" sz="1400" strike="noStrike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8pPr>
            <a:lvl9pPr indent="0" lvl="8" marL="0" algn="r">
              <a:lnSpc>
                <a:spcPct val="100000"/>
              </a:lnSpc>
              <a:spcBef>
                <a:spcPts val="0"/>
              </a:spcBef>
              <a:buClr>
                <a:srgbClr val="000000"/>
              </a:buClr>
              <a:buSzPts val="1400"/>
              <a:buFont typeface="Times New Roman"/>
              <a:buNone/>
              <a:defRPr b="0" sz="1400" strike="noStrike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-RU"/>
              <a:t>‹#›</a:t>
            </a:fld>
            <a:endParaRPr/>
          </a:p>
        </p:txBody>
      </p:sp>
      <p:sp>
        <p:nvSpPr>
          <p:cNvPr id="75" name="Google Shape;75;p22"/>
          <p:cNvSpPr txBox="1"/>
          <p:nvPr>
            <p:ph idx="10" type="dt"/>
          </p:nvPr>
        </p:nvSpPr>
        <p:spPr>
          <a:xfrm>
            <a:off x="4680720" y="5422320"/>
            <a:ext cx="2207160" cy="187200"/>
          </a:xfrm>
          <a:prstGeom prst="rect">
            <a:avLst/>
          </a:prstGeom>
          <a:noFill/>
          <a:ln>
            <a:noFill/>
          </a:ln>
        </p:spPr>
        <p:txBody>
          <a:bodyPr anchorCtr="0" anchor="b" bIns="0" lIns="90000" spcFirstLastPara="1" rIns="90000" wrap="square" tIns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, 4 Content" type="fourObj">
  <p:cSld name="FOUR_OBJECTS">
    <p:spTree>
      <p:nvGrpSpPr>
        <p:cNvPr id="76" name="Shape 7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7" name="Google Shape;77;p23"/>
          <p:cNvSpPr txBox="1"/>
          <p:nvPr>
            <p:ph type="title"/>
          </p:nvPr>
        </p:nvSpPr>
        <p:spPr>
          <a:xfrm>
            <a:off x="504000" y="226080"/>
            <a:ext cx="9072000" cy="946440"/>
          </a:xfrm>
          <a:prstGeom prst="rect">
            <a:avLst/>
          </a:prstGeom>
          <a:noFill/>
          <a:ln>
            <a:noFill/>
          </a:ln>
        </p:spPr>
        <p:txBody>
          <a:bodyPr anchorCtr="0" anchor="ctr" bIns="0" lIns="0" spcFirstLastPara="1" rIns="0" wrap="square" tIns="0">
            <a:no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8" name="Google Shape;78;p23"/>
          <p:cNvSpPr txBox="1"/>
          <p:nvPr>
            <p:ph idx="1" type="body"/>
          </p:nvPr>
        </p:nvSpPr>
        <p:spPr>
          <a:xfrm>
            <a:off x="504000" y="1326600"/>
            <a:ext cx="4426920" cy="156852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rmAutofit/>
          </a:bodyPr>
          <a:lstStyle>
            <a:lvl1pPr indent="-3429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indent="-3429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indent="-3429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indent="-3429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79" name="Google Shape;79;p23"/>
          <p:cNvSpPr txBox="1"/>
          <p:nvPr>
            <p:ph idx="2" type="body"/>
          </p:nvPr>
        </p:nvSpPr>
        <p:spPr>
          <a:xfrm>
            <a:off x="5152680" y="1326600"/>
            <a:ext cx="4426920" cy="156852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rmAutofit/>
          </a:bodyPr>
          <a:lstStyle>
            <a:lvl1pPr indent="-3429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indent="-3429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indent="-3429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indent="-3429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80" name="Google Shape;80;p23"/>
          <p:cNvSpPr txBox="1"/>
          <p:nvPr>
            <p:ph idx="3" type="body"/>
          </p:nvPr>
        </p:nvSpPr>
        <p:spPr>
          <a:xfrm>
            <a:off x="504000" y="3044520"/>
            <a:ext cx="4426920" cy="156852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rmAutofit/>
          </a:bodyPr>
          <a:lstStyle>
            <a:lvl1pPr indent="-3429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indent="-3429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indent="-3429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indent="-3429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81" name="Google Shape;81;p23"/>
          <p:cNvSpPr txBox="1"/>
          <p:nvPr>
            <p:ph idx="4" type="body"/>
          </p:nvPr>
        </p:nvSpPr>
        <p:spPr>
          <a:xfrm>
            <a:off x="5152680" y="3044520"/>
            <a:ext cx="4426920" cy="156852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rmAutofit/>
          </a:bodyPr>
          <a:lstStyle>
            <a:lvl1pPr indent="-3429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indent="-3429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indent="-3429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indent="-3429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82" name="Google Shape;82;p23"/>
          <p:cNvSpPr txBox="1"/>
          <p:nvPr>
            <p:ph idx="11" type="ftr"/>
          </p:nvPr>
        </p:nvSpPr>
        <p:spPr>
          <a:xfrm>
            <a:off x="504000" y="5422320"/>
            <a:ext cx="4032000" cy="188640"/>
          </a:xfrm>
          <a:prstGeom prst="rect">
            <a:avLst/>
          </a:prstGeom>
          <a:noFill/>
          <a:ln>
            <a:noFill/>
          </a:ln>
        </p:spPr>
        <p:txBody>
          <a:bodyPr anchorCtr="0" anchor="b" bIns="0" lIns="90000" spcFirstLastPara="1" rIns="90000" wrap="square" tIns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83" name="Google Shape;83;p23"/>
          <p:cNvSpPr txBox="1"/>
          <p:nvPr>
            <p:ph idx="12" type="sldNum"/>
          </p:nvPr>
        </p:nvSpPr>
        <p:spPr>
          <a:xfrm>
            <a:off x="6891840" y="5420880"/>
            <a:ext cx="648360" cy="188640"/>
          </a:xfrm>
          <a:prstGeom prst="rect">
            <a:avLst/>
          </a:prstGeom>
          <a:noFill/>
          <a:ln>
            <a:noFill/>
          </a:ln>
        </p:spPr>
        <p:txBody>
          <a:bodyPr anchorCtr="0" anchor="b" bIns="0" lIns="0" spcFirstLastPara="1" rIns="0" wrap="square" tIns="0">
            <a:noAutofit/>
          </a:bodyPr>
          <a:lstStyle>
            <a:lvl1pPr indent="0" lvl="0" marL="0" algn="r">
              <a:lnSpc>
                <a:spcPct val="100000"/>
              </a:lnSpc>
              <a:spcBef>
                <a:spcPts val="0"/>
              </a:spcBef>
              <a:buClr>
                <a:srgbClr val="000000"/>
              </a:buClr>
              <a:buSzPts val="1400"/>
              <a:buFont typeface="Times New Roman"/>
              <a:buNone/>
              <a:defRPr b="0" sz="1400" strike="noStrike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1pPr>
            <a:lvl2pPr indent="0" lvl="1" marL="0" algn="r">
              <a:lnSpc>
                <a:spcPct val="100000"/>
              </a:lnSpc>
              <a:spcBef>
                <a:spcPts val="0"/>
              </a:spcBef>
              <a:buClr>
                <a:srgbClr val="000000"/>
              </a:buClr>
              <a:buSzPts val="1400"/>
              <a:buFont typeface="Times New Roman"/>
              <a:buNone/>
              <a:defRPr b="0" sz="1400" strike="noStrike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2pPr>
            <a:lvl3pPr indent="0" lvl="2" marL="0" algn="r">
              <a:lnSpc>
                <a:spcPct val="100000"/>
              </a:lnSpc>
              <a:spcBef>
                <a:spcPts val="0"/>
              </a:spcBef>
              <a:buClr>
                <a:srgbClr val="000000"/>
              </a:buClr>
              <a:buSzPts val="1400"/>
              <a:buFont typeface="Times New Roman"/>
              <a:buNone/>
              <a:defRPr b="0" sz="1400" strike="noStrike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3pPr>
            <a:lvl4pPr indent="0" lvl="3" marL="0" algn="r">
              <a:lnSpc>
                <a:spcPct val="100000"/>
              </a:lnSpc>
              <a:spcBef>
                <a:spcPts val="0"/>
              </a:spcBef>
              <a:buClr>
                <a:srgbClr val="000000"/>
              </a:buClr>
              <a:buSzPts val="1400"/>
              <a:buFont typeface="Times New Roman"/>
              <a:buNone/>
              <a:defRPr b="0" sz="1400" strike="noStrike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4pPr>
            <a:lvl5pPr indent="0" lvl="4" marL="0" algn="r">
              <a:lnSpc>
                <a:spcPct val="100000"/>
              </a:lnSpc>
              <a:spcBef>
                <a:spcPts val="0"/>
              </a:spcBef>
              <a:buClr>
                <a:srgbClr val="000000"/>
              </a:buClr>
              <a:buSzPts val="1400"/>
              <a:buFont typeface="Times New Roman"/>
              <a:buNone/>
              <a:defRPr b="0" sz="1400" strike="noStrike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5pPr>
            <a:lvl6pPr indent="0" lvl="5" marL="0" algn="r">
              <a:lnSpc>
                <a:spcPct val="100000"/>
              </a:lnSpc>
              <a:spcBef>
                <a:spcPts val="0"/>
              </a:spcBef>
              <a:buClr>
                <a:srgbClr val="000000"/>
              </a:buClr>
              <a:buSzPts val="1400"/>
              <a:buFont typeface="Times New Roman"/>
              <a:buNone/>
              <a:defRPr b="0" sz="1400" strike="noStrike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6pPr>
            <a:lvl7pPr indent="0" lvl="6" marL="0" algn="r">
              <a:lnSpc>
                <a:spcPct val="100000"/>
              </a:lnSpc>
              <a:spcBef>
                <a:spcPts val="0"/>
              </a:spcBef>
              <a:buClr>
                <a:srgbClr val="000000"/>
              </a:buClr>
              <a:buSzPts val="1400"/>
              <a:buFont typeface="Times New Roman"/>
              <a:buNone/>
              <a:defRPr b="0" sz="1400" strike="noStrike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7pPr>
            <a:lvl8pPr indent="0" lvl="7" marL="0" algn="r">
              <a:lnSpc>
                <a:spcPct val="100000"/>
              </a:lnSpc>
              <a:spcBef>
                <a:spcPts val="0"/>
              </a:spcBef>
              <a:buClr>
                <a:srgbClr val="000000"/>
              </a:buClr>
              <a:buSzPts val="1400"/>
              <a:buFont typeface="Times New Roman"/>
              <a:buNone/>
              <a:defRPr b="0" sz="1400" strike="noStrike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8pPr>
            <a:lvl9pPr indent="0" lvl="8" marL="0" algn="r">
              <a:lnSpc>
                <a:spcPct val="100000"/>
              </a:lnSpc>
              <a:spcBef>
                <a:spcPts val="0"/>
              </a:spcBef>
              <a:buClr>
                <a:srgbClr val="000000"/>
              </a:buClr>
              <a:buSzPts val="1400"/>
              <a:buFont typeface="Times New Roman"/>
              <a:buNone/>
              <a:defRPr b="0" sz="1400" strike="noStrike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-RU"/>
              <a:t>‹#›</a:t>
            </a:fld>
            <a:endParaRPr/>
          </a:p>
        </p:txBody>
      </p:sp>
      <p:sp>
        <p:nvSpPr>
          <p:cNvPr id="84" name="Google Shape;84;p23"/>
          <p:cNvSpPr txBox="1"/>
          <p:nvPr>
            <p:ph idx="10" type="dt"/>
          </p:nvPr>
        </p:nvSpPr>
        <p:spPr>
          <a:xfrm>
            <a:off x="4680720" y="5422320"/>
            <a:ext cx="2207160" cy="187200"/>
          </a:xfrm>
          <a:prstGeom prst="rect">
            <a:avLst/>
          </a:prstGeom>
          <a:noFill/>
          <a:ln>
            <a:noFill/>
          </a:ln>
        </p:spPr>
        <p:txBody>
          <a:bodyPr anchorCtr="0" anchor="b" bIns="0" lIns="90000" spcFirstLastPara="1" rIns="90000" wrap="square" tIns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, 6 Content">
  <p:cSld name="Title, 6 Content">
    <p:spTree>
      <p:nvGrpSpPr>
        <p:cNvPr id="85" name="Shape 8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6" name="Google Shape;86;p24"/>
          <p:cNvSpPr txBox="1"/>
          <p:nvPr>
            <p:ph type="title"/>
          </p:nvPr>
        </p:nvSpPr>
        <p:spPr>
          <a:xfrm>
            <a:off x="504000" y="226080"/>
            <a:ext cx="9072000" cy="946440"/>
          </a:xfrm>
          <a:prstGeom prst="rect">
            <a:avLst/>
          </a:prstGeom>
          <a:noFill/>
          <a:ln>
            <a:noFill/>
          </a:ln>
        </p:spPr>
        <p:txBody>
          <a:bodyPr anchorCtr="0" anchor="ctr" bIns="0" lIns="0" spcFirstLastPara="1" rIns="0" wrap="square" tIns="0">
            <a:no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87" name="Google Shape;87;p24"/>
          <p:cNvSpPr txBox="1"/>
          <p:nvPr>
            <p:ph idx="1" type="body"/>
          </p:nvPr>
        </p:nvSpPr>
        <p:spPr>
          <a:xfrm>
            <a:off x="504000" y="1326600"/>
            <a:ext cx="2921040" cy="156852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rmAutofit/>
          </a:bodyPr>
          <a:lstStyle>
            <a:lvl1pPr indent="-3429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indent="-3429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indent="-3429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indent="-3429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88" name="Google Shape;88;p24"/>
          <p:cNvSpPr txBox="1"/>
          <p:nvPr>
            <p:ph idx="2" type="body"/>
          </p:nvPr>
        </p:nvSpPr>
        <p:spPr>
          <a:xfrm>
            <a:off x="3571560" y="1326600"/>
            <a:ext cx="2921040" cy="156852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rmAutofit/>
          </a:bodyPr>
          <a:lstStyle>
            <a:lvl1pPr indent="-3429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indent="-3429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indent="-3429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indent="-3429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89" name="Google Shape;89;p24"/>
          <p:cNvSpPr txBox="1"/>
          <p:nvPr>
            <p:ph idx="3" type="body"/>
          </p:nvPr>
        </p:nvSpPr>
        <p:spPr>
          <a:xfrm>
            <a:off x="6639120" y="1326600"/>
            <a:ext cx="2921040" cy="156852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rmAutofit/>
          </a:bodyPr>
          <a:lstStyle>
            <a:lvl1pPr indent="-3429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indent="-3429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indent="-3429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indent="-3429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90" name="Google Shape;90;p24"/>
          <p:cNvSpPr txBox="1"/>
          <p:nvPr>
            <p:ph idx="4" type="body"/>
          </p:nvPr>
        </p:nvSpPr>
        <p:spPr>
          <a:xfrm>
            <a:off x="504000" y="3044520"/>
            <a:ext cx="2921040" cy="156852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rmAutofit/>
          </a:bodyPr>
          <a:lstStyle>
            <a:lvl1pPr indent="-3429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indent="-3429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indent="-3429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indent="-3429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91" name="Google Shape;91;p24"/>
          <p:cNvSpPr txBox="1"/>
          <p:nvPr>
            <p:ph idx="5" type="body"/>
          </p:nvPr>
        </p:nvSpPr>
        <p:spPr>
          <a:xfrm>
            <a:off x="3571560" y="3044520"/>
            <a:ext cx="2921040" cy="156852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rmAutofit/>
          </a:bodyPr>
          <a:lstStyle>
            <a:lvl1pPr indent="-3429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indent="-3429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indent="-3429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indent="-3429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92" name="Google Shape;92;p24"/>
          <p:cNvSpPr txBox="1"/>
          <p:nvPr>
            <p:ph idx="6" type="body"/>
          </p:nvPr>
        </p:nvSpPr>
        <p:spPr>
          <a:xfrm>
            <a:off x="6639120" y="3044520"/>
            <a:ext cx="2921040" cy="156852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rmAutofit/>
          </a:bodyPr>
          <a:lstStyle>
            <a:lvl1pPr indent="-3429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indent="-3429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indent="-3429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indent="-3429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93" name="Google Shape;93;p24"/>
          <p:cNvSpPr txBox="1"/>
          <p:nvPr>
            <p:ph idx="11" type="ftr"/>
          </p:nvPr>
        </p:nvSpPr>
        <p:spPr>
          <a:xfrm>
            <a:off x="504000" y="5422320"/>
            <a:ext cx="4032000" cy="188640"/>
          </a:xfrm>
          <a:prstGeom prst="rect">
            <a:avLst/>
          </a:prstGeom>
          <a:noFill/>
          <a:ln>
            <a:noFill/>
          </a:ln>
        </p:spPr>
        <p:txBody>
          <a:bodyPr anchorCtr="0" anchor="b" bIns="0" lIns="90000" spcFirstLastPara="1" rIns="90000" wrap="square" tIns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94" name="Google Shape;94;p24"/>
          <p:cNvSpPr txBox="1"/>
          <p:nvPr>
            <p:ph idx="12" type="sldNum"/>
          </p:nvPr>
        </p:nvSpPr>
        <p:spPr>
          <a:xfrm>
            <a:off x="6891840" y="5420880"/>
            <a:ext cx="648360" cy="188640"/>
          </a:xfrm>
          <a:prstGeom prst="rect">
            <a:avLst/>
          </a:prstGeom>
          <a:noFill/>
          <a:ln>
            <a:noFill/>
          </a:ln>
        </p:spPr>
        <p:txBody>
          <a:bodyPr anchorCtr="0" anchor="b" bIns="0" lIns="0" spcFirstLastPara="1" rIns="0" wrap="square" tIns="0">
            <a:noAutofit/>
          </a:bodyPr>
          <a:lstStyle>
            <a:lvl1pPr indent="0" lvl="0" marL="0" algn="r">
              <a:lnSpc>
                <a:spcPct val="100000"/>
              </a:lnSpc>
              <a:spcBef>
                <a:spcPts val="0"/>
              </a:spcBef>
              <a:buClr>
                <a:srgbClr val="000000"/>
              </a:buClr>
              <a:buSzPts val="1400"/>
              <a:buFont typeface="Times New Roman"/>
              <a:buNone/>
              <a:defRPr b="0" sz="1400" strike="noStrike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1pPr>
            <a:lvl2pPr indent="0" lvl="1" marL="0" algn="r">
              <a:lnSpc>
                <a:spcPct val="100000"/>
              </a:lnSpc>
              <a:spcBef>
                <a:spcPts val="0"/>
              </a:spcBef>
              <a:buClr>
                <a:srgbClr val="000000"/>
              </a:buClr>
              <a:buSzPts val="1400"/>
              <a:buFont typeface="Times New Roman"/>
              <a:buNone/>
              <a:defRPr b="0" sz="1400" strike="noStrike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2pPr>
            <a:lvl3pPr indent="0" lvl="2" marL="0" algn="r">
              <a:lnSpc>
                <a:spcPct val="100000"/>
              </a:lnSpc>
              <a:spcBef>
                <a:spcPts val="0"/>
              </a:spcBef>
              <a:buClr>
                <a:srgbClr val="000000"/>
              </a:buClr>
              <a:buSzPts val="1400"/>
              <a:buFont typeface="Times New Roman"/>
              <a:buNone/>
              <a:defRPr b="0" sz="1400" strike="noStrike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3pPr>
            <a:lvl4pPr indent="0" lvl="3" marL="0" algn="r">
              <a:lnSpc>
                <a:spcPct val="100000"/>
              </a:lnSpc>
              <a:spcBef>
                <a:spcPts val="0"/>
              </a:spcBef>
              <a:buClr>
                <a:srgbClr val="000000"/>
              </a:buClr>
              <a:buSzPts val="1400"/>
              <a:buFont typeface="Times New Roman"/>
              <a:buNone/>
              <a:defRPr b="0" sz="1400" strike="noStrike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4pPr>
            <a:lvl5pPr indent="0" lvl="4" marL="0" algn="r">
              <a:lnSpc>
                <a:spcPct val="100000"/>
              </a:lnSpc>
              <a:spcBef>
                <a:spcPts val="0"/>
              </a:spcBef>
              <a:buClr>
                <a:srgbClr val="000000"/>
              </a:buClr>
              <a:buSzPts val="1400"/>
              <a:buFont typeface="Times New Roman"/>
              <a:buNone/>
              <a:defRPr b="0" sz="1400" strike="noStrike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5pPr>
            <a:lvl6pPr indent="0" lvl="5" marL="0" algn="r">
              <a:lnSpc>
                <a:spcPct val="100000"/>
              </a:lnSpc>
              <a:spcBef>
                <a:spcPts val="0"/>
              </a:spcBef>
              <a:buClr>
                <a:srgbClr val="000000"/>
              </a:buClr>
              <a:buSzPts val="1400"/>
              <a:buFont typeface="Times New Roman"/>
              <a:buNone/>
              <a:defRPr b="0" sz="1400" strike="noStrike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6pPr>
            <a:lvl7pPr indent="0" lvl="6" marL="0" algn="r">
              <a:lnSpc>
                <a:spcPct val="100000"/>
              </a:lnSpc>
              <a:spcBef>
                <a:spcPts val="0"/>
              </a:spcBef>
              <a:buClr>
                <a:srgbClr val="000000"/>
              </a:buClr>
              <a:buSzPts val="1400"/>
              <a:buFont typeface="Times New Roman"/>
              <a:buNone/>
              <a:defRPr b="0" sz="1400" strike="noStrike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7pPr>
            <a:lvl8pPr indent="0" lvl="7" marL="0" algn="r">
              <a:lnSpc>
                <a:spcPct val="100000"/>
              </a:lnSpc>
              <a:spcBef>
                <a:spcPts val="0"/>
              </a:spcBef>
              <a:buClr>
                <a:srgbClr val="000000"/>
              </a:buClr>
              <a:buSzPts val="1400"/>
              <a:buFont typeface="Times New Roman"/>
              <a:buNone/>
              <a:defRPr b="0" sz="1400" strike="noStrike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8pPr>
            <a:lvl9pPr indent="0" lvl="8" marL="0" algn="r">
              <a:lnSpc>
                <a:spcPct val="100000"/>
              </a:lnSpc>
              <a:spcBef>
                <a:spcPts val="0"/>
              </a:spcBef>
              <a:buClr>
                <a:srgbClr val="000000"/>
              </a:buClr>
              <a:buSzPts val="1400"/>
              <a:buFont typeface="Times New Roman"/>
              <a:buNone/>
              <a:defRPr b="0" sz="1400" strike="noStrike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-RU"/>
              <a:t>‹#›</a:t>
            </a:fld>
            <a:endParaRPr/>
          </a:p>
        </p:txBody>
      </p:sp>
      <p:sp>
        <p:nvSpPr>
          <p:cNvPr id="95" name="Google Shape;95;p24"/>
          <p:cNvSpPr txBox="1"/>
          <p:nvPr>
            <p:ph idx="10" type="dt"/>
          </p:nvPr>
        </p:nvSpPr>
        <p:spPr>
          <a:xfrm>
            <a:off x="4680720" y="5422320"/>
            <a:ext cx="2207160" cy="187200"/>
          </a:xfrm>
          <a:prstGeom prst="rect">
            <a:avLst/>
          </a:prstGeom>
          <a:noFill/>
          <a:ln>
            <a:noFill/>
          </a:ln>
        </p:spPr>
        <p:txBody>
          <a:bodyPr anchorCtr="0" anchor="b" bIns="0" lIns="90000" spcFirstLastPara="1" rIns="90000" wrap="square" tIns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, 2 Content" type="twoObj">
  <p:cSld name="TWO_OBJECTS">
    <p:spTree>
      <p:nvGrpSpPr>
        <p:cNvPr id="104" name="Shape 10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5" name="Google Shape;105;p13"/>
          <p:cNvSpPr txBox="1"/>
          <p:nvPr>
            <p:ph type="title"/>
          </p:nvPr>
        </p:nvSpPr>
        <p:spPr>
          <a:xfrm>
            <a:off x="504000" y="226080"/>
            <a:ext cx="9072000" cy="946440"/>
          </a:xfrm>
          <a:prstGeom prst="rect">
            <a:avLst/>
          </a:prstGeom>
          <a:noFill/>
          <a:ln>
            <a:noFill/>
          </a:ln>
        </p:spPr>
        <p:txBody>
          <a:bodyPr anchorCtr="0" anchor="ctr" bIns="0" lIns="0" spcFirstLastPara="1" rIns="0" wrap="square" tIns="0">
            <a:no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06" name="Google Shape;106;p13"/>
          <p:cNvSpPr txBox="1"/>
          <p:nvPr>
            <p:ph idx="1" type="body"/>
          </p:nvPr>
        </p:nvSpPr>
        <p:spPr>
          <a:xfrm>
            <a:off x="504000" y="1326600"/>
            <a:ext cx="4426920" cy="32886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rmAutofit/>
          </a:bodyPr>
          <a:lstStyle>
            <a:lvl1pPr indent="-3429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indent="-3429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indent="-3429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indent="-3429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107" name="Google Shape;107;p13"/>
          <p:cNvSpPr txBox="1"/>
          <p:nvPr>
            <p:ph idx="2" type="body"/>
          </p:nvPr>
        </p:nvSpPr>
        <p:spPr>
          <a:xfrm>
            <a:off x="5152680" y="1326600"/>
            <a:ext cx="4426920" cy="32886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rmAutofit/>
          </a:bodyPr>
          <a:lstStyle>
            <a:lvl1pPr indent="-3429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indent="-3429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indent="-3429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indent="-3429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108" name="Google Shape;108;p13"/>
          <p:cNvSpPr txBox="1"/>
          <p:nvPr>
            <p:ph idx="11" type="ftr"/>
          </p:nvPr>
        </p:nvSpPr>
        <p:spPr>
          <a:xfrm>
            <a:off x="504000" y="5422320"/>
            <a:ext cx="4032000" cy="188640"/>
          </a:xfrm>
          <a:prstGeom prst="rect">
            <a:avLst/>
          </a:prstGeom>
          <a:noFill/>
          <a:ln>
            <a:noFill/>
          </a:ln>
        </p:spPr>
        <p:txBody>
          <a:bodyPr anchorCtr="0" anchor="b" bIns="0" lIns="90000" spcFirstLastPara="1" rIns="90000" wrap="square" tIns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09" name="Google Shape;109;p13"/>
          <p:cNvSpPr txBox="1"/>
          <p:nvPr>
            <p:ph idx="12" type="sldNum"/>
          </p:nvPr>
        </p:nvSpPr>
        <p:spPr>
          <a:xfrm>
            <a:off x="6891840" y="5420880"/>
            <a:ext cx="648360" cy="188640"/>
          </a:xfrm>
          <a:prstGeom prst="rect">
            <a:avLst/>
          </a:prstGeom>
          <a:noFill/>
          <a:ln>
            <a:noFill/>
          </a:ln>
        </p:spPr>
        <p:txBody>
          <a:bodyPr anchorCtr="0" anchor="b" bIns="0" lIns="0" spcFirstLastPara="1" rIns="0" wrap="square" tIns="0">
            <a:noAutofit/>
          </a:bodyPr>
          <a:lstStyle>
            <a:lvl1pPr indent="0" lvl="0" marL="0" algn="r">
              <a:lnSpc>
                <a:spcPct val="100000"/>
              </a:lnSpc>
              <a:spcBef>
                <a:spcPts val="0"/>
              </a:spcBef>
              <a:buClr>
                <a:srgbClr val="000000"/>
              </a:buClr>
              <a:buSzPts val="1400"/>
              <a:buFont typeface="Times New Roman"/>
              <a:buNone/>
              <a:defRPr b="0" sz="1400" strike="noStrike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1pPr>
            <a:lvl2pPr indent="0" lvl="1" marL="0" algn="r">
              <a:lnSpc>
                <a:spcPct val="100000"/>
              </a:lnSpc>
              <a:spcBef>
                <a:spcPts val="0"/>
              </a:spcBef>
              <a:buClr>
                <a:srgbClr val="000000"/>
              </a:buClr>
              <a:buSzPts val="1400"/>
              <a:buFont typeface="Times New Roman"/>
              <a:buNone/>
              <a:defRPr b="0" sz="1400" strike="noStrike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2pPr>
            <a:lvl3pPr indent="0" lvl="2" marL="0" algn="r">
              <a:lnSpc>
                <a:spcPct val="100000"/>
              </a:lnSpc>
              <a:spcBef>
                <a:spcPts val="0"/>
              </a:spcBef>
              <a:buClr>
                <a:srgbClr val="000000"/>
              </a:buClr>
              <a:buSzPts val="1400"/>
              <a:buFont typeface="Times New Roman"/>
              <a:buNone/>
              <a:defRPr b="0" sz="1400" strike="noStrike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3pPr>
            <a:lvl4pPr indent="0" lvl="3" marL="0" algn="r">
              <a:lnSpc>
                <a:spcPct val="100000"/>
              </a:lnSpc>
              <a:spcBef>
                <a:spcPts val="0"/>
              </a:spcBef>
              <a:buClr>
                <a:srgbClr val="000000"/>
              </a:buClr>
              <a:buSzPts val="1400"/>
              <a:buFont typeface="Times New Roman"/>
              <a:buNone/>
              <a:defRPr b="0" sz="1400" strike="noStrike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4pPr>
            <a:lvl5pPr indent="0" lvl="4" marL="0" algn="r">
              <a:lnSpc>
                <a:spcPct val="100000"/>
              </a:lnSpc>
              <a:spcBef>
                <a:spcPts val="0"/>
              </a:spcBef>
              <a:buClr>
                <a:srgbClr val="000000"/>
              </a:buClr>
              <a:buSzPts val="1400"/>
              <a:buFont typeface="Times New Roman"/>
              <a:buNone/>
              <a:defRPr b="0" sz="1400" strike="noStrike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5pPr>
            <a:lvl6pPr indent="0" lvl="5" marL="0" algn="r">
              <a:lnSpc>
                <a:spcPct val="100000"/>
              </a:lnSpc>
              <a:spcBef>
                <a:spcPts val="0"/>
              </a:spcBef>
              <a:buClr>
                <a:srgbClr val="000000"/>
              </a:buClr>
              <a:buSzPts val="1400"/>
              <a:buFont typeface="Times New Roman"/>
              <a:buNone/>
              <a:defRPr b="0" sz="1400" strike="noStrike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6pPr>
            <a:lvl7pPr indent="0" lvl="6" marL="0" algn="r">
              <a:lnSpc>
                <a:spcPct val="100000"/>
              </a:lnSpc>
              <a:spcBef>
                <a:spcPts val="0"/>
              </a:spcBef>
              <a:buClr>
                <a:srgbClr val="000000"/>
              </a:buClr>
              <a:buSzPts val="1400"/>
              <a:buFont typeface="Times New Roman"/>
              <a:buNone/>
              <a:defRPr b="0" sz="1400" strike="noStrike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7pPr>
            <a:lvl8pPr indent="0" lvl="7" marL="0" algn="r">
              <a:lnSpc>
                <a:spcPct val="100000"/>
              </a:lnSpc>
              <a:spcBef>
                <a:spcPts val="0"/>
              </a:spcBef>
              <a:buClr>
                <a:srgbClr val="000000"/>
              </a:buClr>
              <a:buSzPts val="1400"/>
              <a:buFont typeface="Times New Roman"/>
              <a:buNone/>
              <a:defRPr b="0" sz="1400" strike="noStrike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8pPr>
            <a:lvl9pPr indent="0" lvl="8" marL="0" algn="r">
              <a:lnSpc>
                <a:spcPct val="100000"/>
              </a:lnSpc>
              <a:spcBef>
                <a:spcPts val="0"/>
              </a:spcBef>
              <a:buClr>
                <a:srgbClr val="000000"/>
              </a:buClr>
              <a:buSzPts val="1400"/>
              <a:buFont typeface="Times New Roman"/>
              <a:buNone/>
              <a:defRPr b="0" sz="1400" strike="noStrike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-RU"/>
              <a:t>‹#›</a:t>
            </a:fld>
            <a:endParaRPr/>
          </a:p>
        </p:txBody>
      </p:sp>
      <p:sp>
        <p:nvSpPr>
          <p:cNvPr id="110" name="Google Shape;110;p13"/>
          <p:cNvSpPr txBox="1"/>
          <p:nvPr>
            <p:ph idx="10" type="dt"/>
          </p:nvPr>
        </p:nvSpPr>
        <p:spPr>
          <a:xfrm>
            <a:off x="4680720" y="5422320"/>
            <a:ext cx="2207160" cy="187200"/>
          </a:xfrm>
          <a:prstGeom prst="rect">
            <a:avLst/>
          </a:prstGeom>
          <a:noFill/>
          <a:ln>
            <a:noFill/>
          </a:ln>
        </p:spPr>
        <p:txBody>
          <a:bodyPr anchorCtr="0" anchor="b" bIns="0" lIns="90000" spcFirstLastPara="1" rIns="90000" wrap="square" tIns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Blank Slide" type="blank">
  <p:cSld name="BLANK">
    <p:spTree>
      <p:nvGrpSpPr>
        <p:cNvPr id="111" name="Shape 11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" name="Google Shape;112;p25"/>
          <p:cNvSpPr txBox="1"/>
          <p:nvPr>
            <p:ph idx="11" type="ftr"/>
          </p:nvPr>
        </p:nvSpPr>
        <p:spPr>
          <a:xfrm>
            <a:off x="504000" y="5422320"/>
            <a:ext cx="4032000" cy="188640"/>
          </a:xfrm>
          <a:prstGeom prst="rect">
            <a:avLst/>
          </a:prstGeom>
          <a:noFill/>
          <a:ln>
            <a:noFill/>
          </a:ln>
        </p:spPr>
        <p:txBody>
          <a:bodyPr anchorCtr="0" anchor="b" bIns="0" lIns="90000" spcFirstLastPara="1" rIns="90000" wrap="square" tIns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13" name="Google Shape;113;p25"/>
          <p:cNvSpPr txBox="1"/>
          <p:nvPr>
            <p:ph idx="12" type="sldNum"/>
          </p:nvPr>
        </p:nvSpPr>
        <p:spPr>
          <a:xfrm>
            <a:off x="6891840" y="5420880"/>
            <a:ext cx="648360" cy="188640"/>
          </a:xfrm>
          <a:prstGeom prst="rect">
            <a:avLst/>
          </a:prstGeom>
          <a:noFill/>
          <a:ln>
            <a:noFill/>
          </a:ln>
        </p:spPr>
        <p:txBody>
          <a:bodyPr anchorCtr="0" anchor="b" bIns="0" lIns="0" spcFirstLastPara="1" rIns="0" wrap="square" tIns="0">
            <a:noAutofit/>
          </a:bodyPr>
          <a:lstStyle>
            <a:lvl1pPr indent="0" lvl="0" marL="0" algn="r">
              <a:lnSpc>
                <a:spcPct val="100000"/>
              </a:lnSpc>
              <a:spcBef>
                <a:spcPts val="0"/>
              </a:spcBef>
              <a:buClr>
                <a:srgbClr val="000000"/>
              </a:buClr>
              <a:buSzPts val="1400"/>
              <a:buFont typeface="Times New Roman"/>
              <a:buNone/>
              <a:defRPr b="0" sz="1400" strike="noStrike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1pPr>
            <a:lvl2pPr indent="0" lvl="1" marL="0" algn="r">
              <a:lnSpc>
                <a:spcPct val="100000"/>
              </a:lnSpc>
              <a:spcBef>
                <a:spcPts val="0"/>
              </a:spcBef>
              <a:buClr>
                <a:srgbClr val="000000"/>
              </a:buClr>
              <a:buSzPts val="1400"/>
              <a:buFont typeface="Times New Roman"/>
              <a:buNone/>
              <a:defRPr b="0" sz="1400" strike="noStrike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2pPr>
            <a:lvl3pPr indent="0" lvl="2" marL="0" algn="r">
              <a:lnSpc>
                <a:spcPct val="100000"/>
              </a:lnSpc>
              <a:spcBef>
                <a:spcPts val="0"/>
              </a:spcBef>
              <a:buClr>
                <a:srgbClr val="000000"/>
              </a:buClr>
              <a:buSzPts val="1400"/>
              <a:buFont typeface="Times New Roman"/>
              <a:buNone/>
              <a:defRPr b="0" sz="1400" strike="noStrike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3pPr>
            <a:lvl4pPr indent="0" lvl="3" marL="0" algn="r">
              <a:lnSpc>
                <a:spcPct val="100000"/>
              </a:lnSpc>
              <a:spcBef>
                <a:spcPts val="0"/>
              </a:spcBef>
              <a:buClr>
                <a:srgbClr val="000000"/>
              </a:buClr>
              <a:buSzPts val="1400"/>
              <a:buFont typeface="Times New Roman"/>
              <a:buNone/>
              <a:defRPr b="0" sz="1400" strike="noStrike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4pPr>
            <a:lvl5pPr indent="0" lvl="4" marL="0" algn="r">
              <a:lnSpc>
                <a:spcPct val="100000"/>
              </a:lnSpc>
              <a:spcBef>
                <a:spcPts val="0"/>
              </a:spcBef>
              <a:buClr>
                <a:srgbClr val="000000"/>
              </a:buClr>
              <a:buSzPts val="1400"/>
              <a:buFont typeface="Times New Roman"/>
              <a:buNone/>
              <a:defRPr b="0" sz="1400" strike="noStrike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5pPr>
            <a:lvl6pPr indent="0" lvl="5" marL="0" algn="r">
              <a:lnSpc>
                <a:spcPct val="100000"/>
              </a:lnSpc>
              <a:spcBef>
                <a:spcPts val="0"/>
              </a:spcBef>
              <a:buClr>
                <a:srgbClr val="000000"/>
              </a:buClr>
              <a:buSzPts val="1400"/>
              <a:buFont typeface="Times New Roman"/>
              <a:buNone/>
              <a:defRPr b="0" sz="1400" strike="noStrike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6pPr>
            <a:lvl7pPr indent="0" lvl="6" marL="0" algn="r">
              <a:lnSpc>
                <a:spcPct val="100000"/>
              </a:lnSpc>
              <a:spcBef>
                <a:spcPts val="0"/>
              </a:spcBef>
              <a:buClr>
                <a:srgbClr val="000000"/>
              </a:buClr>
              <a:buSzPts val="1400"/>
              <a:buFont typeface="Times New Roman"/>
              <a:buNone/>
              <a:defRPr b="0" sz="1400" strike="noStrike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7pPr>
            <a:lvl8pPr indent="0" lvl="7" marL="0" algn="r">
              <a:lnSpc>
                <a:spcPct val="100000"/>
              </a:lnSpc>
              <a:spcBef>
                <a:spcPts val="0"/>
              </a:spcBef>
              <a:buClr>
                <a:srgbClr val="000000"/>
              </a:buClr>
              <a:buSzPts val="1400"/>
              <a:buFont typeface="Times New Roman"/>
              <a:buNone/>
              <a:defRPr b="0" sz="1400" strike="noStrike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8pPr>
            <a:lvl9pPr indent="0" lvl="8" marL="0" algn="r">
              <a:lnSpc>
                <a:spcPct val="100000"/>
              </a:lnSpc>
              <a:spcBef>
                <a:spcPts val="0"/>
              </a:spcBef>
              <a:buClr>
                <a:srgbClr val="000000"/>
              </a:buClr>
              <a:buSzPts val="1400"/>
              <a:buFont typeface="Times New Roman"/>
              <a:buNone/>
              <a:defRPr b="0" sz="1400" strike="noStrike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-RU"/>
              <a:t>‹#›</a:t>
            </a:fld>
            <a:endParaRPr/>
          </a:p>
        </p:txBody>
      </p:sp>
      <p:sp>
        <p:nvSpPr>
          <p:cNvPr id="114" name="Google Shape;114;p25"/>
          <p:cNvSpPr txBox="1"/>
          <p:nvPr>
            <p:ph idx="10" type="dt"/>
          </p:nvPr>
        </p:nvSpPr>
        <p:spPr>
          <a:xfrm>
            <a:off x="4680720" y="5422320"/>
            <a:ext cx="2207160" cy="187200"/>
          </a:xfrm>
          <a:prstGeom prst="rect">
            <a:avLst/>
          </a:prstGeom>
          <a:noFill/>
          <a:ln>
            <a:noFill/>
          </a:ln>
        </p:spPr>
        <p:txBody>
          <a:bodyPr anchorCtr="0" anchor="b" bIns="0" lIns="90000" spcFirstLastPara="1" rIns="90000" wrap="square" tIns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Slide" type="tx">
  <p:cSld name="TITLE_AND_BODY">
    <p:spTree>
      <p:nvGrpSpPr>
        <p:cNvPr id="115" name="Shape 11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6" name="Google Shape;116;p26"/>
          <p:cNvSpPr txBox="1"/>
          <p:nvPr>
            <p:ph type="title"/>
          </p:nvPr>
        </p:nvSpPr>
        <p:spPr>
          <a:xfrm>
            <a:off x="504000" y="226080"/>
            <a:ext cx="9072000" cy="946440"/>
          </a:xfrm>
          <a:prstGeom prst="rect">
            <a:avLst/>
          </a:prstGeom>
          <a:noFill/>
          <a:ln>
            <a:noFill/>
          </a:ln>
        </p:spPr>
        <p:txBody>
          <a:bodyPr anchorCtr="0" anchor="ctr" bIns="0" lIns="0" spcFirstLastPara="1" rIns="0" wrap="square" tIns="0">
            <a:no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17" name="Google Shape;117;p26"/>
          <p:cNvSpPr txBox="1"/>
          <p:nvPr>
            <p:ph idx="1" type="subTitle"/>
          </p:nvPr>
        </p:nvSpPr>
        <p:spPr>
          <a:xfrm>
            <a:off x="504000" y="1326600"/>
            <a:ext cx="9072000" cy="3288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0" lIns="0" spcFirstLastPara="1" rIns="0" wrap="square" tIns="0">
            <a:noAutofit/>
          </a:bodyPr>
          <a:lstStyle>
            <a:lvl1pPr lv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lvl="1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lvl="2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lvl="3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lvl="4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lvl="5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lvl="6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lvl="7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lvl="8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118" name="Google Shape;118;p26"/>
          <p:cNvSpPr txBox="1"/>
          <p:nvPr>
            <p:ph idx="11" type="ftr"/>
          </p:nvPr>
        </p:nvSpPr>
        <p:spPr>
          <a:xfrm>
            <a:off x="504000" y="5422320"/>
            <a:ext cx="4032000" cy="188640"/>
          </a:xfrm>
          <a:prstGeom prst="rect">
            <a:avLst/>
          </a:prstGeom>
          <a:noFill/>
          <a:ln>
            <a:noFill/>
          </a:ln>
        </p:spPr>
        <p:txBody>
          <a:bodyPr anchorCtr="0" anchor="b" bIns="0" lIns="90000" spcFirstLastPara="1" rIns="90000" wrap="square" tIns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19" name="Google Shape;119;p26"/>
          <p:cNvSpPr txBox="1"/>
          <p:nvPr>
            <p:ph idx="12" type="sldNum"/>
          </p:nvPr>
        </p:nvSpPr>
        <p:spPr>
          <a:xfrm>
            <a:off x="6891840" y="5420880"/>
            <a:ext cx="648360" cy="188640"/>
          </a:xfrm>
          <a:prstGeom prst="rect">
            <a:avLst/>
          </a:prstGeom>
          <a:noFill/>
          <a:ln>
            <a:noFill/>
          </a:ln>
        </p:spPr>
        <p:txBody>
          <a:bodyPr anchorCtr="0" anchor="b" bIns="0" lIns="0" spcFirstLastPara="1" rIns="0" wrap="square" tIns="0">
            <a:noAutofit/>
          </a:bodyPr>
          <a:lstStyle>
            <a:lvl1pPr indent="0" lvl="0" marL="0" algn="r">
              <a:lnSpc>
                <a:spcPct val="100000"/>
              </a:lnSpc>
              <a:spcBef>
                <a:spcPts val="0"/>
              </a:spcBef>
              <a:buClr>
                <a:srgbClr val="000000"/>
              </a:buClr>
              <a:buSzPts val="1400"/>
              <a:buFont typeface="Times New Roman"/>
              <a:buNone/>
              <a:defRPr b="0" sz="1400" strike="noStrike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1pPr>
            <a:lvl2pPr indent="0" lvl="1" marL="0" algn="r">
              <a:lnSpc>
                <a:spcPct val="100000"/>
              </a:lnSpc>
              <a:spcBef>
                <a:spcPts val="0"/>
              </a:spcBef>
              <a:buClr>
                <a:srgbClr val="000000"/>
              </a:buClr>
              <a:buSzPts val="1400"/>
              <a:buFont typeface="Times New Roman"/>
              <a:buNone/>
              <a:defRPr b="0" sz="1400" strike="noStrike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2pPr>
            <a:lvl3pPr indent="0" lvl="2" marL="0" algn="r">
              <a:lnSpc>
                <a:spcPct val="100000"/>
              </a:lnSpc>
              <a:spcBef>
                <a:spcPts val="0"/>
              </a:spcBef>
              <a:buClr>
                <a:srgbClr val="000000"/>
              </a:buClr>
              <a:buSzPts val="1400"/>
              <a:buFont typeface="Times New Roman"/>
              <a:buNone/>
              <a:defRPr b="0" sz="1400" strike="noStrike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3pPr>
            <a:lvl4pPr indent="0" lvl="3" marL="0" algn="r">
              <a:lnSpc>
                <a:spcPct val="100000"/>
              </a:lnSpc>
              <a:spcBef>
                <a:spcPts val="0"/>
              </a:spcBef>
              <a:buClr>
                <a:srgbClr val="000000"/>
              </a:buClr>
              <a:buSzPts val="1400"/>
              <a:buFont typeface="Times New Roman"/>
              <a:buNone/>
              <a:defRPr b="0" sz="1400" strike="noStrike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4pPr>
            <a:lvl5pPr indent="0" lvl="4" marL="0" algn="r">
              <a:lnSpc>
                <a:spcPct val="100000"/>
              </a:lnSpc>
              <a:spcBef>
                <a:spcPts val="0"/>
              </a:spcBef>
              <a:buClr>
                <a:srgbClr val="000000"/>
              </a:buClr>
              <a:buSzPts val="1400"/>
              <a:buFont typeface="Times New Roman"/>
              <a:buNone/>
              <a:defRPr b="0" sz="1400" strike="noStrike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5pPr>
            <a:lvl6pPr indent="0" lvl="5" marL="0" algn="r">
              <a:lnSpc>
                <a:spcPct val="100000"/>
              </a:lnSpc>
              <a:spcBef>
                <a:spcPts val="0"/>
              </a:spcBef>
              <a:buClr>
                <a:srgbClr val="000000"/>
              </a:buClr>
              <a:buSzPts val="1400"/>
              <a:buFont typeface="Times New Roman"/>
              <a:buNone/>
              <a:defRPr b="0" sz="1400" strike="noStrike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6pPr>
            <a:lvl7pPr indent="0" lvl="6" marL="0" algn="r">
              <a:lnSpc>
                <a:spcPct val="100000"/>
              </a:lnSpc>
              <a:spcBef>
                <a:spcPts val="0"/>
              </a:spcBef>
              <a:buClr>
                <a:srgbClr val="000000"/>
              </a:buClr>
              <a:buSzPts val="1400"/>
              <a:buFont typeface="Times New Roman"/>
              <a:buNone/>
              <a:defRPr b="0" sz="1400" strike="noStrike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7pPr>
            <a:lvl8pPr indent="0" lvl="7" marL="0" algn="r">
              <a:lnSpc>
                <a:spcPct val="100000"/>
              </a:lnSpc>
              <a:spcBef>
                <a:spcPts val="0"/>
              </a:spcBef>
              <a:buClr>
                <a:srgbClr val="000000"/>
              </a:buClr>
              <a:buSzPts val="1400"/>
              <a:buFont typeface="Times New Roman"/>
              <a:buNone/>
              <a:defRPr b="0" sz="1400" strike="noStrike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8pPr>
            <a:lvl9pPr indent="0" lvl="8" marL="0" algn="r">
              <a:lnSpc>
                <a:spcPct val="100000"/>
              </a:lnSpc>
              <a:spcBef>
                <a:spcPts val="0"/>
              </a:spcBef>
              <a:buClr>
                <a:srgbClr val="000000"/>
              </a:buClr>
              <a:buSzPts val="1400"/>
              <a:buFont typeface="Times New Roman"/>
              <a:buNone/>
              <a:defRPr b="0" sz="1400" strike="noStrike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-RU"/>
              <a:t>‹#›</a:t>
            </a:fld>
            <a:endParaRPr/>
          </a:p>
        </p:txBody>
      </p:sp>
      <p:sp>
        <p:nvSpPr>
          <p:cNvPr id="120" name="Google Shape;120;p26"/>
          <p:cNvSpPr txBox="1"/>
          <p:nvPr>
            <p:ph idx="10" type="dt"/>
          </p:nvPr>
        </p:nvSpPr>
        <p:spPr>
          <a:xfrm>
            <a:off x="4680720" y="5422320"/>
            <a:ext cx="2207160" cy="187200"/>
          </a:xfrm>
          <a:prstGeom prst="rect">
            <a:avLst/>
          </a:prstGeom>
          <a:noFill/>
          <a:ln>
            <a:noFill/>
          </a:ln>
        </p:spPr>
        <p:txBody>
          <a:bodyPr anchorCtr="0" anchor="b" bIns="0" lIns="90000" spcFirstLastPara="1" rIns="90000" wrap="square" tIns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, Content" type="obj">
  <p:cSld name="OBJECT">
    <p:spTree>
      <p:nvGrpSpPr>
        <p:cNvPr id="121" name="Shape 12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" name="Google Shape;122;p27"/>
          <p:cNvSpPr txBox="1"/>
          <p:nvPr>
            <p:ph type="title"/>
          </p:nvPr>
        </p:nvSpPr>
        <p:spPr>
          <a:xfrm>
            <a:off x="504000" y="226080"/>
            <a:ext cx="9072000" cy="946440"/>
          </a:xfrm>
          <a:prstGeom prst="rect">
            <a:avLst/>
          </a:prstGeom>
          <a:noFill/>
          <a:ln>
            <a:noFill/>
          </a:ln>
        </p:spPr>
        <p:txBody>
          <a:bodyPr anchorCtr="0" anchor="ctr" bIns="0" lIns="0" spcFirstLastPara="1" rIns="0" wrap="square" tIns="0">
            <a:no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23" name="Google Shape;123;p27"/>
          <p:cNvSpPr txBox="1"/>
          <p:nvPr>
            <p:ph idx="1" type="body"/>
          </p:nvPr>
        </p:nvSpPr>
        <p:spPr>
          <a:xfrm>
            <a:off x="504000" y="1326600"/>
            <a:ext cx="9072000" cy="32886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rmAutofit/>
          </a:bodyPr>
          <a:lstStyle>
            <a:lvl1pPr indent="-3429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indent="-3429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indent="-3429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indent="-3429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124" name="Google Shape;124;p27"/>
          <p:cNvSpPr txBox="1"/>
          <p:nvPr>
            <p:ph idx="11" type="ftr"/>
          </p:nvPr>
        </p:nvSpPr>
        <p:spPr>
          <a:xfrm>
            <a:off x="504000" y="5422320"/>
            <a:ext cx="4032000" cy="188640"/>
          </a:xfrm>
          <a:prstGeom prst="rect">
            <a:avLst/>
          </a:prstGeom>
          <a:noFill/>
          <a:ln>
            <a:noFill/>
          </a:ln>
        </p:spPr>
        <p:txBody>
          <a:bodyPr anchorCtr="0" anchor="b" bIns="0" lIns="90000" spcFirstLastPara="1" rIns="90000" wrap="square" tIns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25" name="Google Shape;125;p27"/>
          <p:cNvSpPr txBox="1"/>
          <p:nvPr>
            <p:ph idx="12" type="sldNum"/>
          </p:nvPr>
        </p:nvSpPr>
        <p:spPr>
          <a:xfrm>
            <a:off x="6891840" y="5420880"/>
            <a:ext cx="648360" cy="188640"/>
          </a:xfrm>
          <a:prstGeom prst="rect">
            <a:avLst/>
          </a:prstGeom>
          <a:noFill/>
          <a:ln>
            <a:noFill/>
          </a:ln>
        </p:spPr>
        <p:txBody>
          <a:bodyPr anchorCtr="0" anchor="b" bIns="0" lIns="0" spcFirstLastPara="1" rIns="0" wrap="square" tIns="0">
            <a:noAutofit/>
          </a:bodyPr>
          <a:lstStyle>
            <a:lvl1pPr indent="0" lvl="0" marL="0" algn="r">
              <a:lnSpc>
                <a:spcPct val="100000"/>
              </a:lnSpc>
              <a:spcBef>
                <a:spcPts val="0"/>
              </a:spcBef>
              <a:buClr>
                <a:srgbClr val="000000"/>
              </a:buClr>
              <a:buSzPts val="1400"/>
              <a:buFont typeface="Times New Roman"/>
              <a:buNone/>
              <a:defRPr b="0" sz="1400" strike="noStrike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1pPr>
            <a:lvl2pPr indent="0" lvl="1" marL="0" algn="r">
              <a:lnSpc>
                <a:spcPct val="100000"/>
              </a:lnSpc>
              <a:spcBef>
                <a:spcPts val="0"/>
              </a:spcBef>
              <a:buClr>
                <a:srgbClr val="000000"/>
              </a:buClr>
              <a:buSzPts val="1400"/>
              <a:buFont typeface="Times New Roman"/>
              <a:buNone/>
              <a:defRPr b="0" sz="1400" strike="noStrike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2pPr>
            <a:lvl3pPr indent="0" lvl="2" marL="0" algn="r">
              <a:lnSpc>
                <a:spcPct val="100000"/>
              </a:lnSpc>
              <a:spcBef>
                <a:spcPts val="0"/>
              </a:spcBef>
              <a:buClr>
                <a:srgbClr val="000000"/>
              </a:buClr>
              <a:buSzPts val="1400"/>
              <a:buFont typeface="Times New Roman"/>
              <a:buNone/>
              <a:defRPr b="0" sz="1400" strike="noStrike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3pPr>
            <a:lvl4pPr indent="0" lvl="3" marL="0" algn="r">
              <a:lnSpc>
                <a:spcPct val="100000"/>
              </a:lnSpc>
              <a:spcBef>
                <a:spcPts val="0"/>
              </a:spcBef>
              <a:buClr>
                <a:srgbClr val="000000"/>
              </a:buClr>
              <a:buSzPts val="1400"/>
              <a:buFont typeface="Times New Roman"/>
              <a:buNone/>
              <a:defRPr b="0" sz="1400" strike="noStrike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4pPr>
            <a:lvl5pPr indent="0" lvl="4" marL="0" algn="r">
              <a:lnSpc>
                <a:spcPct val="100000"/>
              </a:lnSpc>
              <a:spcBef>
                <a:spcPts val="0"/>
              </a:spcBef>
              <a:buClr>
                <a:srgbClr val="000000"/>
              </a:buClr>
              <a:buSzPts val="1400"/>
              <a:buFont typeface="Times New Roman"/>
              <a:buNone/>
              <a:defRPr b="0" sz="1400" strike="noStrike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5pPr>
            <a:lvl6pPr indent="0" lvl="5" marL="0" algn="r">
              <a:lnSpc>
                <a:spcPct val="100000"/>
              </a:lnSpc>
              <a:spcBef>
                <a:spcPts val="0"/>
              </a:spcBef>
              <a:buClr>
                <a:srgbClr val="000000"/>
              </a:buClr>
              <a:buSzPts val="1400"/>
              <a:buFont typeface="Times New Roman"/>
              <a:buNone/>
              <a:defRPr b="0" sz="1400" strike="noStrike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6pPr>
            <a:lvl7pPr indent="0" lvl="6" marL="0" algn="r">
              <a:lnSpc>
                <a:spcPct val="100000"/>
              </a:lnSpc>
              <a:spcBef>
                <a:spcPts val="0"/>
              </a:spcBef>
              <a:buClr>
                <a:srgbClr val="000000"/>
              </a:buClr>
              <a:buSzPts val="1400"/>
              <a:buFont typeface="Times New Roman"/>
              <a:buNone/>
              <a:defRPr b="0" sz="1400" strike="noStrike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7pPr>
            <a:lvl8pPr indent="0" lvl="7" marL="0" algn="r">
              <a:lnSpc>
                <a:spcPct val="100000"/>
              </a:lnSpc>
              <a:spcBef>
                <a:spcPts val="0"/>
              </a:spcBef>
              <a:buClr>
                <a:srgbClr val="000000"/>
              </a:buClr>
              <a:buSzPts val="1400"/>
              <a:buFont typeface="Times New Roman"/>
              <a:buNone/>
              <a:defRPr b="0" sz="1400" strike="noStrike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8pPr>
            <a:lvl9pPr indent="0" lvl="8" marL="0" algn="r">
              <a:lnSpc>
                <a:spcPct val="100000"/>
              </a:lnSpc>
              <a:spcBef>
                <a:spcPts val="0"/>
              </a:spcBef>
              <a:buClr>
                <a:srgbClr val="000000"/>
              </a:buClr>
              <a:buSzPts val="1400"/>
              <a:buFont typeface="Times New Roman"/>
              <a:buNone/>
              <a:defRPr b="0" sz="1400" strike="noStrike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-RU"/>
              <a:t>‹#›</a:t>
            </a:fld>
            <a:endParaRPr/>
          </a:p>
        </p:txBody>
      </p:sp>
      <p:sp>
        <p:nvSpPr>
          <p:cNvPr id="126" name="Google Shape;126;p27"/>
          <p:cNvSpPr txBox="1"/>
          <p:nvPr>
            <p:ph idx="10" type="dt"/>
          </p:nvPr>
        </p:nvSpPr>
        <p:spPr>
          <a:xfrm>
            <a:off x="4680720" y="5422320"/>
            <a:ext cx="2207160" cy="187200"/>
          </a:xfrm>
          <a:prstGeom prst="rect">
            <a:avLst/>
          </a:prstGeom>
          <a:noFill/>
          <a:ln>
            <a:noFill/>
          </a:ln>
        </p:spPr>
        <p:txBody>
          <a:bodyPr anchorCtr="0" anchor="b" bIns="0" lIns="90000" spcFirstLastPara="1" rIns="90000" wrap="square" tIns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Only" type="titleOnly">
  <p:cSld name="TITLE_ONLY">
    <p:spTree>
      <p:nvGrpSpPr>
        <p:cNvPr id="127" name="Shape 12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8" name="Google Shape;128;p28"/>
          <p:cNvSpPr txBox="1"/>
          <p:nvPr>
            <p:ph type="title"/>
          </p:nvPr>
        </p:nvSpPr>
        <p:spPr>
          <a:xfrm>
            <a:off x="504000" y="226080"/>
            <a:ext cx="9072000" cy="946440"/>
          </a:xfrm>
          <a:prstGeom prst="rect">
            <a:avLst/>
          </a:prstGeom>
          <a:noFill/>
          <a:ln>
            <a:noFill/>
          </a:ln>
        </p:spPr>
        <p:txBody>
          <a:bodyPr anchorCtr="0" anchor="ctr" bIns="0" lIns="0" spcFirstLastPara="1" rIns="0" wrap="square" tIns="0">
            <a:no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29" name="Google Shape;129;p28"/>
          <p:cNvSpPr txBox="1"/>
          <p:nvPr>
            <p:ph idx="11" type="ftr"/>
          </p:nvPr>
        </p:nvSpPr>
        <p:spPr>
          <a:xfrm>
            <a:off x="504000" y="5422320"/>
            <a:ext cx="4032000" cy="188640"/>
          </a:xfrm>
          <a:prstGeom prst="rect">
            <a:avLst/>
          </a:prstGeom>
          <a:noFill/>
          <a:ln>
            <a:noFill/>
          </a:ln>
        </p:spPr>
        <p:txBody>
          <a:bodyPr anchorCtr="0" anchor="b" bIns="0" lIns="90000" spcFirstLastPara="1" rIns="90000" wrap="square" tIns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30" name="Google Shape;130;p28"/>
          <p:cNvSpPr txBox="1"/>
          <p:nvPr>
            <p:ph idx="12" type="sldNum"/>
          </p:nvPr>
        </p:nvSpPr>
        <p:spPr>
          <a:xfrm>
            <a:off x="6891840" y="5420880"/>
            <a:ext cx="648360" cy="188640"/>
          </a:xfrm>
          <a:prstGeom prst="rect">
            <a:avLst/>
          </a:prstGeom>
          <a:noFill/>
          <a:ln>
            <a:noFill/>
          </a:ln>
        </p:spPr>
        <p:txBody>
          <a:bodyPr anchorCtr="0" anchor="b" bIns="0" lIns="0" spcFirstLastPara="1" rIns="0" wrap="square" tIns="0">
            <a:noAutofit/>
          </a:bodyPr>
          <a:lstStyle>
            <a:lvl1pPr indent="0" lvl="0" marL="0" algn="r">
              <a:lnSpc>
                <a:spcPct val="100000"/>
              </a:lnSpc>
              <a:spcBef>
                <a:spcPts val="0"/>
              </a:spcBef>
              <a:buClr>
                <a:srgbClr val="000000"/>
              </a:buClr>
              <a:buSzPts val="1400"/>
              <a:buFont typeface="Times New Roman"/>
              <a:buNone/>
              <a:defRPr b="0" sz="1400" strike="noStrike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1pPr>
            <a:lvl2pPr indent="0" lvl="1" marL="0" algn="r">
              <a:lnSpc>
                <a:spcPct val="100000"/>
              </a:lnSpc>
              <a:spcBef>
                <a:spcPts val="0"/>
              </a:spcBef>
              <a:buClr>
                <a:srgbClr val="000000"/>
              </a:buClr>
              <a:buSzPts val="1400"/>
              <a:buFont typeface="Times New Roman"/>
              <a:buNone/>
              <a:defRPr b="0" sz="1400" strike="noStrike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2pPr>
            <a:lvl3pPr indent="0" lvl="2" marL="0" algn="r">
              <a:lnSpc>
                <a:spcPct val="100000"/>
              </a:lnSpc>
              <a:spcBef>
                <a:spcPts val="0"/>
              </a:spcBef>
              <a:buClr>
                <a:srgbClr val="000000"/>
              </a:buClr>
              <a:buSzPts val="1400"/>
              <a:buFont typeface="Times New Roman"/>
              <a:buNone/>
              <a:defRPr b="0" sz="1400" strike="noStrike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3pPr>
            <a:lvl4pPr indent="0" lvl="3" marL="0" algn="r">
              <a:lnSpc>
                <a:spcPct val="100000"/>
              </a:lnSpc>
              <a:spcBef>
                <a:spcPts val="0"/>
              </a:spcBef>
              <a:buClr>
                <a:srgbClr val="000000"/>
              </a:buClr>
              <a:buSzPts val="1400"/>
              <a:buFont typeface="Times New Roman"/>
              <a:buNone/>
              <a:defRPr b="0" sz="1400" strike="noStrike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4pPr>
            <a:lvl5pPr indent="0" lvl="4" marL="0" algn="r">
              <a:lnSpc>
                <a:spcPct val="100000"/>
              </a:lnSpc>
              <a:spcBef>
                <a:spcPts val="0"/>
              </a:spcBef>
              <a:buClr>
                <a:srgbClr val="000000"/>
              </a:buClr>
              <a:buSzPts val="1400"/>
              <a:buFont typeface="Times New Roman"/>
              <a:buNone/>
              <a:defRPr b="0" sz="1400" strike="noStrike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5pPr>
            <a:lvl6pPr indent="0" lvl="5" marL="0" algn="r">
              <a:lnSpc>
                <a:spcPct val="100000"/>
              </a:lnSpc>
              <a:spcBef>
                <a:spcPts val="0"/>
              </a:spcBef>
              <a:buClr>
                <a:srgbClr val="000000"/>
              </a:buClr>
              <a:buSzPts val="1400"/>
              <a:buFont typeface="Times New Roman"/>
              <a:buNone/>
              <a:defRPr b="0" sz="1400" strike="noStrike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6pPr>
            <a:lvl7pPr indent="0" lvl="6" marL="0" algn="r">
              <a:lnSpc>
                <a:spcPct val="100000"/>
              </a:lnSpc>
              <a:spcBef>
                <a:spcPts val="0"/>
              </a:spcBef>
              <a:buClr>
                <a:srgbClr val="000000"/>
              </a:buClr>
              <a:buSzPts val="1400"/>
              <a:buFont typeface="Times New Roman"/>
              <a:buNone/>
              <a:defRPr b="0" sz="1400" strike="noStrike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7pPr>
            <a:lvl8pPr indent="0" lvl="7" marL="0" algn="r">
              <a:lnSpc>
                <a:spcPct val="100000"/>
              </a:lnSpc>
              <a:spcBef>
                <a:spcPts val="0"/>
              </a:spcBef>
              <a:buClr>
                <a:srgbClr val="000000"/>
              </a:buClr>
              <a:buSzPts val="1400"/>
              <a:buFont typeface="Times New Roman"/>
              <a:buNone/>
              <a:defRPr b="0" sz="1400" strike="noStrike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8pPr>
            <a:lvl9pPr indent="0" lvl="8" marL="0" algn="r">
              <a:lnSpc>
                <a:spcPct val="100000"/>
              </a:lnSpc>
              <a:spcBef>
                <a:spcPts val="0"/>
              </a:spcBef>
              <a:buClr>
                <a:srgbClr val="000000"/>
              </a:buClr>
              <a:buSzPts val="1400"/>
              <a:buFont typeface="Times New Roman"/>
              <a:buNone/>
              <a:defRPr b="0" sz="1400" strike="noStrike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-RU"/>
              <a:t>‹#›</a:t>
            </a:fld>
            <a:endParaRPr/>
          </a:p>
        </p:txBody>
      </p:sp>
      <p:sp>
        <p:nvSpPr>
          <p:cNvPr id="131" name="Google Shape;131;p28"/>
          <p:cNvSpPr txBox="1"/>
          <p:nvPr>
            <p:ph idx="10" type="dt"/>
          </p:nvPr>
        </p:nvSpPr>
        <p:spPr>
          <a:xfrm>
            <a:off x="4680720" y="5422320"/>
            <a:ext cx="2207160" cy="187200"/>
          </a:xfrm>
          <a:prstGeom prst="rect">
            <a:avLst/>
          </a:prstGeom>
          <a:noFill/>
          <a:ln>
            <a:noFill/>
          </a:ln>
        </p:spPr>
        <p:txBody>
          <a:bodyPr anchorCtr="0" anchor="b" bIns="0" lIns="90000" spcFirstLastPara="1" rIns="90000" wrap="square" tIns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Centered Text" type="objOnly">
  <p:cSld name="OBJECT_ONLY">
    <p:spTree>
      <p:nvGrpSpPr>
        <p:cNvPr id="132" name="Shape 1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" name="Google Shape;133;p29"/>
          <p:cNvSpPr txBox="1"/>
          <p:nvPr>
            <p:ph idx="1" type="subTitle"/>
          </p:nvPr>
        </p:nvSpPr>
        <p:spPr>
          <a:xfrm>
            <a:off x="504000" y="226080"/>
            <a:ext cx="9072000" cy="4388400"/>
          </a:xfrm>
          <a:prstGeom prst="rect">
            <a:avLst/>
          </a:prstGeom>
          <a:noFill/>
          <a:ln>
            <a:noFill/>
          </a:ln>
        </p:spPr>
        <p:txBody>
          <a:bodyPr anchorCtr="0" anchor="ctr" bIns="0" lIns="0" spcFirstLastPara="1" rIns="0" wrap="square" tIns="0">
            <a:noAutofit/>
          </a:bodyPr>
          <a:lstStyle>
            <a:lvl1pPr lv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lvl="1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lvl="2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lvl="3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lvl="4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lvl="5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lvl="6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lvl="7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lvl="8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134" name="Google Shape;134;p29"/>
          <p:cNvSpPr txBox="1"/>
          <p:nvPr>
            <p:ph idx="11" type="ftr"/>
          </p:nvPr>
        </p:nvSpPr>
        <p:spPr>
          <a:xfrm>
            <a:off x="504000" y="5422320"/>
            <a:ext cx="4032000" cy="188640"/>
          </a:xfrm>
          <a:prstGeom prst="rect">
            <a:avLst/>
          </a:prstGeom>
          <a:noFill/>
          <a:ln>
            <a:noFill/>
          </a:ln>
        </p:spPr>
        <p:txBody>
          <a:bodyPr anchorCtr="0" anchor="b" bIns="0" lIns="90000" spcFirstLastPara="1" rIns="90000" wrap="square" tIns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35" name="Google Shape;135;p29"/>
          <p:cNvSpPr txBox="1"/>
          <p:nvPr>
            <p:ph idx="12" type="sldNum"/>
          </p:nvPr>
        </p:nvSpPr>
        <p:spPr>
          <a:xfrm>
            <a:off x="6891840" y="5420880"/>
            <a:ext cx="648360" cy="188640"/>
          </a:xfrm>
          <a:prstGeom prst="rect">
            <a:avLst/>
          </a:prstGeom>
          <a:noFill/>
          <a:ln>
            <a:noFill/>
          </a:ln>
        </p:spPr>
        <p:txBody>
          <a:bodyPr anchorCtr="0" anchor="b" bIns="0" lIns="0" spcFirstLastPara="1" rIns="0" wrap="square" tIns="0">
            <a:noAutofit/>
          </a:bodyPr>
          <a:lstStyle>
            <a:lvl1pPr indent="0" lvl="0" marL="0" algn="r">
              <a:lnSpc>
                <a:spcPct val="100000"/>
              </a:lnSpc>
              <a:spcBef>
                <a:spcPts val="0"/>
              </a:spcBef>
              <a:buClr>
                <a:srgbClr val="000000"/>
              </a:buClr>
              <a:buSzPts val="1400"/>
              <a:buFont typeface="Times New Roman"/>
              <a:buNone/>
              <a:defRPr b="0" sz="1400" strike="noStrike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1pPr>
            <a:lvl2pPr indent="0" lvl="1" marL="0" algn="r">
              <a:lnSpc>
                <a:spcPct val="100000"/>
              </a:lnSpc>
              <a:spcBef>
                <a:spcPts val="0"/>
              </a:spcBef>
              <a:buClr>
                <a:srgbClr val="000000"/>
              </a:buClr>
              <a:buSzPts val="1400"/>
              <a:buFont typeface="Times New Roman"/>
              <a:buNone/>
              <a:defRPr b="0" sz="1400" strike="noStrike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2pPr>
            <a:lvl3pPr indent="0" lvl="2" marL="0" algn="r">
              <a:lnSpc>
                <a:spcPct val="100000"/>
              </a:lnSpc>
              <a:spcBef>
                <a:spcPts val="0"/>
              </a:spcBef>
              <a:buClr>
                <a:srgbClr val="000000"/>
              </a:buClr>
              <a:buSzPts val="1400"/>
              <a:buFont typeface="Times New Roman"/>
              <a:buNone/>
              <a:defRPr b="0" sz="1400" strike="noStrike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3pPr>
            <a:lvl4pPr indent="0" lvl="3" marL="0" algn="r">
              <a:lnSpc>
                <a:spcPct val="100000"/>
              </a:lnSpc>
              <a:spcBef>
                <a:spcPts val="0"/>
              </a:spcBef>
              <a:buClr>
                <a:srgbClr val="000000"/>
              </a:buClr>
              <a:buSzPts val="1400"/>
              <a:buFont typeface="Times New Roman"/>
              <a:buNone/>
              <a:defRPr b="0" sz="1400" strike="noStrike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4pPr>
            <a:lvl5pPr indent="0" lvl="4" marL="0" algn="r">
              <a:lnSpc>
                <a:spcPct val="100000"/>
              </a:lnSpc>
              <a:spcBef>
                <a:spcPts val="0"/>
              </a:spcBef>
              <a:buClr>
                <a:srgbClr val="000000"/>
              </a:buClr>
              <a:buSzPts val="1400"/>
              <a:buFont typeface="Times New Roman"/>
              <a:buNone/>
              <a:defRPr b="0" sz="1400" strike="noStrike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5pPr>
            <a:lvl6pPr indent="0" lvl="5" marL="0" algn="r">
              <a:lnSpc>
                <a:spcPct val="100000"/>
              </a:lnSpc>
              <a:spcBef>
                <a:spcPts val="0"/>
              </a:spcBef>
              <a:buClr>
                <a:srgbClr val="000000"/>
              </a:buClr>
              <a:buSzPts val="1400"/>
              <a:buFont typeface="Times New Roman"/>
              <a:buNone/>
              <a:defRPr b="0" sz="1400" strike="noStrike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6pPr>
            <a:lvl7pPr indent="0" lvl="6" marL="0" algn="r">
              <a:lnSpc>
                <a:spcPct val="100000"/>
              </a:lnSpc>
              <a:spcBef>
                <a:spcPts val="0"/>
              </a:spcBef>
              <a:buClr>
                <a:srgbClr val="000000"/>
              </a:buClr>
              <a:buSzPts val="1400"/>
              <a:buFont typeface="Times New Roman"/>
              <a:buNone/>
              <a:defRPr b="0" sz="1400" strike="noStrike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7pPr>
            <a:lvl8pPr indent="0" lvl="7" marL="0" algn="r">
              <a:lnSpc>
                <a:spcPct val="100000"/>
              </a:lnSpc>
              <a:spcBef>
                <a:spcPts val="0"/>
              </a:spcBef>
              <a:buClr>
                <a:srgbClr val="000000"/>
              </a:buClr>
              <a:buSzPts val="1400"/>
              <a:buFont typeface="Times New Roman"/>
              <a:buNone/>
              <a:defRPr b="0" sz="1400" strike="noStrike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8pPr>
            <a:lvl9pPr indent="0" lvl="8" marL="0" algn="r">
              <a:lnSpc>
                <a:spcPct val="100000"/>
              </a:lnSpc>
              <a:spcBef>
                <a:spcPts val="0"/>
              </a:spcBef>
              <a:buClr>
                <a:srgbClr val="000000"/>
              </a:buClr>
              <a:buSzPts val="1400"/>
              <a:buFont typeface="Times New Roman"/>
              <a:buNone/>
              <a:defRPr b="0" sz="1400" strike="noStrike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-RU"/>
              <a:t>‹#›</a:t>
            </a:fld>
            <a:endParaRPr/>
          </a:p>
        </p:txBody>
      </p:sp>
      <p:sp>
        <p:nvSpPr>
          <p:cNvPr id="136" name="Google Shape;136;p29"/>
          <p:cNvSpPr txBox="1"/>
          <p:nvPr>
            <p:ph idx="10" type="dt"/>
          </p:nvPr>
        </p:nvSpPr>
        <p:spPr>
          <a:xfrm>
            <a:off x="4680720" y="5422320"/>
            <a:ext cx="2207160" cy="187200"/>
          </a:xfrm>
          <a:prstGeom prst="rect">
            <a:avLst/>
          </a:prstGeom>
          <a:noFill/>
          <a:ln>
            <a:noFill/>
          </a:ln>
        </p:spPr>
        <p:txBody>
          <a:bodyPr anchorCtr="0" anchor="b" bIns="0" lIns="90000" spcFirstLastPara="1" rIns="90000" wrap="square" tIns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, 2 Content and Content" type="twoObjAndObj">
  <p:cSld name="TWO_OBJECTS_AND_OBJECT">
    <p:spTree>
      <p:nvGrpSpPr>
        <p:cNvPr id="137" name="Shape 13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8" name="Google Shape;138;p30"/>
          <p:cNvSpPr txBox="1"/>
          <p:nvPr>
            <p:ph type="title"/>
          </p:nvPr>
        </p:nvSpPr>
        <p:spPr>
          <a:xfrm>
            <a:off x="504000" y="226080"/>
            <a:ext cx="9072000" cy="946440"/>
          </a:xfrm>
          <a:prstGeom prst="rect">
            <a:avLst/>
          </a:prstGeom>
          <a:noFill/>
          <a:ln>
            <a:noFill/>
          </a:ln>
        </p:spPr>
        <p:txBody>
          <a:bodyPr anchorCtr="0" anchor="ctr" bIns="0" lIns="0" spcFirstLastPara="1" rIns="0" wrap="square" tIns="0">
            <a:no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39" name="Google Shape;139;p30"/>
          <p:cNvSpPr txBox="1"/>
          <p:nvPr>
            <p:ph idx="1" type="body"/>
          </p:nvPr>
        </p:nvSpPr>
        <p:spPr>
          <a:xfrm>
            <a:off x="504000" y="1326600"/>
            <a:ext cx="4426920" cy="156852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rmAutofit/>
          </a:bodyPr>
          <a:lstStyle>
            <a:lvl1pPr indent="-3429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indent="-3429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indent="-3429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indent="-3429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140" name="Google Shape;140;p30"/>
          <p:cNvSpPr txBox="1"/>
          <p:nvPr>
            <p:ph idx="2" type="body"/>
          </p:nvPr>
        </p:nvSpPr>
        <p:spPr>
          <a:xfrm>
            <a:off x="5152680" y="1326600"/>
            <a:ext cx="4426920" cy="32886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rmAutofit/>
          </a:bodyPr>
          <a:lstStyle>
            <a:lvl1pPr indent="-3429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indent="-3429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indent="-3429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indent="-3429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141" name="Google Shape;141;p30"/>
          <p:cNvSpPr txBox="1"/>
          <p:nvPr>
            <p:ph idx="3" type="body"/>
          </p:nvPr>
        </p:nvSpPr>
        <p:spPr>
          <a:xfrm>
            <a:off x="504000" y="3044520"/>
            <a:ext cx="4426920" cy="156852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rmAutofit/>
          </a:bodyPr>
          <a:lstStyle>
            <a:lvl1pPr indent="-3429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indent="-3429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indent="-3429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indent="-3429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142" name="Google Shape;142;p30"/>
          <p:cNvSpPr txBox="1"/>
          <p:nvPr>
            <p:ph idx="11" type="ftr"/>
          </p:nvPr>
        </p:nvSpPr>
        <p:spPr>
          <a:xfrm>
            <a:off x="504000" y="5422320"/>
            <a:ext cx="4032000" cy="188640"/>
          </a:xfrm>
          <a:prstGeom prst="rect">
            <a:avLst/>
          </a:prstGeom>
          <a:noFill/>
          <a:ln>
            <a:noFill/>
          </a:ln>
        </p:spPr>
        <p:txBody>
          <a:bodyPr anchorCtr="0" anchor="b" bIns="0" lIns="90000" spcFirstLastPara="1" rIns="90000" wrap="square" tIns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43" name="Google Shape;143;p30"/>
          <p:cNvSpPr txBox="1"/>
          <p:nvPr>
            <p:ph idx="12" type="sldNum"/>
          </p:nvPr>
        </p:nvSpPr>
        <p:spPr>
          <a:xfrm>
            <a:off x="6891840" y="5420880"/>
            <a:ext cx="648360" cy="188640"/>
          </a:xfrm>
          <a:prstGeom prst="rect">
            <a:avLst/>
          </a:prstGeom>
          <a:noFill/>
          <a:ln>
            <a:noFill/>
          </a:ln>
        </p:spPr>
        <p:txBody>
          <a:bodyPr anchorCtr="0" anchor="b" bIns="0" lIns="0" spcFirstLastPara="1" rIns="0" wrap="square" tIns="0">
            <a:noAutofit/>
          </a:bodyPr>
          <a:lstStyle>
            <a:lvl1pPr indent="0" lvl="0" marL="0" algn="r">
              <a:lnSpc>
                <a:spcPct val="100000"/>
              </a:lnSpc>
              <a:spcBef>
                <a:spcPts val="0"/>
              </a:spcBef>
              <a:buClr>
                <a:srgbClr val="000000"/>
              </a:buClr>
              <a:buSzPts val="1400"/>
              <a:buFont typeface="Times New Roman"/>
              <a:buNone/>
              <a:defRPr b="0" sz="1400" strike="noStrike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1pPr>
            <a:lvl2pPr indent="0" lvl="1" marL="0" algn="r">
              <a:lnSpc>
                <a:spcPct val="100000"/>
              </a:lnSpc>
              <a:spcBef>
                <a:spcPts val="0"/>
              </a:spcBef>
              <a:buClr>
                <a:srgbClr val="000000"/>
              </a:buClr>
              <a:buSzPts val="1400"/>
              <a:buFont typeface="Times New Roman"/>
              <a:buNone/>
              <a:defRPr b="0" sz="1400" strike="noStrike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2pPr>
            <a:lvl3pPr indent="0" lvl="2" marL="0" algn="r">
              <a:lnSpc>
                <a:spcPct val="100000"/>
              </a:lnSpc>
              <a:spcBef>
                <a:spcPts val="0"/>
              </a:spcBef>
              <a:buClr>
                <a:srgbClr val="000000"/>
              </a:buClr>
              <a:buSzPts val="1400"/>
              <a:buFont typeface="Times New Roman"/>
              <a:buNone/>
              <a:defRPr b="0" sz="1400" strike="noStrike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3pPr>
            <a:lvl4pPr indent="0" lvl="3" marL="0" algn="r">
              <a:lnSpc>
                <a:spcPct val="100000"/>
              </a:lnSpc>
              <a:spcBef>
                <a:spcPts val="0"/>
              </a:spcBef>
              <a:buClr>
                <a:srgbClr val="000000"/>
              </a:buClr>
              <a:buSzPts val="1400"/>
              <a:buFont typeface="Times New Roman"/>
              <a:buNone/>
              <a:defRPr b="0" sz="1400" strike="noStrike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4pPr>
            <a:lvl5pPr indent="0" lvl="4" marL="0" algn="r">
              <a:lnSpc>
                <a:spcPct val="100000"/>
              </a:lnSpc>
              <a:spcBef>
                <a:spcPts val="0"/>
              </a:spcBef>
              <a:buClr>
                <a:srgbClr val="000000"/>
              </a:buClr>
              <a:buSzPts val="1400"/>
              <a:buFont typeface="Times New Roman"/>
              <a:buNone/>
              <a:defRPr b="0" sz="1400" strike="noStrike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5pPr>
            <a:lvl6pPr indent="0" lvl="5" marL="0" algn="r">
              <a:lnSpc>
                <a:spcPct val="100000"/>
              </a:lnSpc>
              <a:spcBef>
                <a:spcPts val="0"/>
              </a:spcBef>
              <a:buClr>
                <a:srgbClr val="000000"/>
              </a:buClr>
              <a:buSzPts val="1400"/>
              <a:buFont typeface="Times New Roman"/>
              <a:buNone/>
              <a:defRPr b="0" sz="1400" strike="noStrike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6pPr>
            <a:lvl7pPr indent="0" lvl="6" marL="0" algn="r">
              <a:lnSpc>
                <a:spcPct val="100000"/>
              </a:lnSpc>
              <a:spcBef>
                <a:spcPts val="0"/>
              </a:spcBef>
              <a:buClr>
                <a:srgbClr val="000000"/>
              </a:buClr>
              <a:buSzPts val="1400"/>
              <a:buFont typeface="Times New Roman"/>
              <a:buNone/>
              <a:defRPr b="0" sz="1400" strike="noStrike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7pPr>
            <a:lvl8pPr indent="0" lvl="7" marL="0" algn="r">
              <a:lnSpc>
                <a:spcPct val="100000"/>
              </a:lnSpc>
              <a:spcBef>
                <a:spcPts val="0"/>
              </a:spcBef>
              <a:buClr>
                <a:srgbClr val="000000"/>
              </a:buClr>
              <a:buSzPts val="1400"/>
              <a:buFont typeface="Times New Roman"/>
              <a:buNone/>
              <a:defRPr b="0" sz="1400" strike="noStrike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8pPr>
            <a:lvl9pPr indent="0" lvl="8" marL="0" algn="r">
              <a:lnSpc>
                <a:spcPct val="100000"/>
              </a:lnSpc>
              <a:spcBef>
                <a:spcPts val="0"/>
              </a:spcBef>
              <a:buClr>
                <a:srgbClr val="000000"/>
              </a:buClr>
              <a:buSzPts val="1400"/>
              <a:buFont typeface="Times New Roman"/>
              <a:buNone/>
              <a:defRPr b="0" sz="1400" strike="noStrike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-RU"/>
              <a:t>‹#›</a:t>
            </a:fld>
            <a:endParaRPr/>
          </a:p>
        </p:txBody>
      </p:sp>
      <p:sp>
        <p:nvSpPr>
          <p:cNvPr id="144" name="Google Shape;144;p30"/>
          <p:cNvSpPr txBox="1"/>
          <p:nvPr>
            <p:ph idx="10" type="dt"/>
          </p:nvPr>
        </p:nvSpPr>
        <p:spPr>
          <a:xfrm>
            <a:off x="4680720" y="5422320"/>
            <a:ext cx="2207160" cy="187200"/>
          </a:xfrm>
          <a:prstGeom prst="rect">
            <a:avLst/>
          </a:prstGeom>
          <a:noFill/>
          <a:ln>
            <a:noFill/>
          </a:ln>
        </p:spPr>
        <p:txBody>
          <a:bodyPr anchorCtr="0" anchor="b" bIns="0" lIns="90000" spcFirstLastPara="1" rIns="90000" wrap="square" tIns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</p:spTree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Content and 2 Content" type="objAndTwoObj">
  <p:cSld name="OBJECT_AND_TWO_OBJECTS">
    <p:spTree>
      <p:nvGrpSpPr>
        <p:cNvPr id="145" name="Shape 14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6" name="Google Shape;146;p31"/>
          <p:cNvSpPr txBox="1"/>
          <p:nvPr>
            <p:ph type="title"/>
          </p:nvPr>
        </p:nvSpPr>
        <p:spPr>
          <a:xfrm>
            <a:off x="504000" y="226080"/>
            <a:ext cx="9072000" cy="946440"/>
          </a:xfrm>
          <a:prstGeom prst="rect">
            <a:avLst/>
          </a:prstGeom>
          <a:noFill/>
          <a:ln>
            <a:noFill/>
          </a:ln>
        </p:spPr>
        <p:txBody>
          <a:bodyPr anchorCtr="0" anchor="ctr" bIns="0" lIns="0" spcFirstLastPara="1" rIns="0" wrap="square" tIns="0">
            <a:no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47" name="Google Shape;147;p31"/>
          <p:cNvSpPr txBox="1"/>
          <p:nvPr>
            <p:ph idx="1" type="body"/>
          </p:nvPr>
        </p:nvSpPr>
        <p:spPr>
          <a:xfrm>
            <a:off x="504000" y="1326600"/>
            <a:ext cx="4426920" cy="32886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rmAutofit/>
          </a:bodyPr>
          <a:lstStyle>
            <a:lvl1pPr indent="-3429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indent="-3429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indent="-3429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indent="-3429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148" name="Google Shape;148;p31"/>
          <p:cNvSpPr txBox="1"/>
          <p:nvPr>
            <p:ph idx="2" type="body"/>
          </p:nvPr>
        </p:nvSpPr>
        <p:spPr>
          <a:xfrm>
            <a:off x="5152680" y="1326600"/>
            <a:ext cx="4426920" cy="156852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rmAutofit/>
          </a:bodyPr>
          <a:lstStyle>
            <a:lvl1pPr indent="-3429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indent="-3429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indent="-3429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indent="-3429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149" name="Google Shape;149;p31"/>
          <p:cNvSpPr txBox="1"/>
          <p:nvPr>
            <p:ph idx="3" type="body"/>
          </p:nvPr>
        </p:nvSpPr>
        <p:spPr>
          <a:xfrm>
            <a:off x="5152680" y="3044520"/>
            <a:ext cx="4426920" cy="156852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rmAutofit/>
          </a:bodyPr>
          <a:lstStyle>
            <a:lvl1pPr indent="-3429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indent="-3429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indent="-3429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indent="-3429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150" name="Google Shape;150;p31"/>
          <p:cNvSpPr txBox="1"/>
          <p:nvPr>
            <p:ph idx="11" type="ftr"/>
          </p:nvPr>
        </p:nvSpPr>
        <p:spPr>
          <a:xfrm>
            <a:off x="504000" y="5422320"/>
            <a:ext cx="4032000" cy="188640"/>
          </a:xfrm>
          <a:prstGeom prst="rect">
            <a:avLst/>
          </a:prstGeom>
          <a:noFill/>
          <a:ln>
            <a:noFill/>
          </a:ln>
        </p:spPr>
        <p:txBody>
          <a:bodyPr anchorCtr="0" anchor="b" bIns="0" lIns="90000" spcFirstLastPara="1" rIns="90000" wrap="square" tIns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51" name="Google Shape;151;p31"/>
          <p:cNvSpPr txBox="1"/>
          <p:nvPr>
            <p:ph idx="12" type="sldNum"/>
          </p:nvPr>
        </p:nvSpPr>
        <p:spPr>
          <a:xfrm>
            <a:off x="6891840" y="5420880"/>
            <a:ext cx="648360" cy="188640"/>
          </a:xfrm>
          <a:prstGeom prst="rect">
            <a:avLst/>
          </a:prstGeom>
          <a:noFill/>
          <a:ln>
            <a:noFill/>
          </a:ln>
        </p:spPr>
        <p:txBody>
          <a:bodyPr anchorCtr="0" anchor="b" bIns="0" lIns="0" spcFirstLastPara="1" rIns="0" wrap="square" tIns="0">
            <a:noAutofit/>
          </a:bodyPr>
          <a:lstStyle>
            <a:lvl1pPr indent="0" lvl="0" marL="0" algn="r">
              <a:lnSpc>
                <a:spcPct val="100000"/>
              </a:lnSpc>
              <a:spcBef>
                <a:spcPts val="0"/>
              </a:spcBef>
              <a:buClr>
                <a:srgbClr val="000000"/>
              </a:buClr>
              <a:buSzPts val="1400"/>
              <a:buFont typeface="Times New Roman"/>
              <a:buNone/>
              <a:defRPr b="0" sz="1400" strike="noStrike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1pPr>
            <a:lvl2pPr indent="0" lvl="1" marL="0" algn="r">
              <a:lnSpc>
                <a:spcPct val="100000"/>
              </a:lnSpc>
              <a:spcBef>
                <a:spcPts val="0"/>
              </a:spcBef>
              <a:buClr>
                <a:srgbClr val="000000"/>
              </a:buClr>
              <a:buSzPts val="1400"/>
              <a:buFont typeface="Times New Roman"/>
              <a:buNone/>
              <a:defRPr b="0" sz="1400" strike="noStrike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2pPr>
            <a:lvl3pPr indent="0" lvl="2" marL="0" algn="r">
              <a:lnSpc>
                <a:spcPct val="100000"/>
              </a:lnSpc>
              <a:spcBef>
                <a:spcPts val="0"/>
              </a:spcBef>
              <a:buClr>
                <a:srgbClr val="000000"/>
              </a:buClr>
              <a:buSzPts val="1400"/>
              <a:buFont typeface="Times New Roman"/>
              <a:buNone/>
              <a:defRPr b="0" sz="1400" strike="noStrike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3pPr>
            <a:lvl4pPr indent="0" lvl="3" marL="0" algn="r">
              <a:lnSpc>
                <a:spcPct val="100000"/>
              </a:lnSpc>
              <a:spcBef>
                <a:spcPts val="0"/>
              </a:spcBef>
              <a:buClr>
                <a:srgbClr val="000000"/>
              </a:buClr>
              <a:buSzPts val="1400"/>
              <a:buFont typeface="Times New Roman"/>
              <a:buNone/>
              <a:defRPr b="0" sz="1400" strike="noStrike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4pPr>
            <a:lvl5pPr indent="0" lvl="4" marL="0" algn="r">
              <a:lnSpc>
                <a:spcPct val="100000"/>
              </a:lnSpc>
              <a:spcBef>
                <a:spcPts val="0"/>
              </a:spcBef>
              <a:buClr>
                <a:srgbClr val="000000"/>
              </a:buClr>
              <a:buSzPts val="1400"/>
              <a:buFont typeface="Times New Roman"/>
              <a:buNone/>
              <a:defRPr b="0" sz="1400" strike="noStrike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5pPr>
            <a:lvl6pPr indent="0" lvl="5" marL="0" algn="r">
              <a:lnSpc>
                <a:spcPct val="100000"/>
              </a:lnSpc>
              <a:spcBef>
                <a:spcPts val="0"/>
              </a:spcBef>
              <a:buClr>
                <a:srgbClr val="000000"/>
              </a:buClr>
              <a:buSzPts val="1400"/>
              <a:buFont typeface="Times New Roman"/>
              <a:buNone/>
              <a:defRPr b="0" sz="1400" strike="noStrike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6pPr>
            <a:lvl7pPr indent="0" lvl="6" marL="0" algn="r">
              <a:lnSpc>
                <a:spcPct val="100000"/>
              </a:lnSpc>
              <a:spcBef>
                <a:spcPts val="0"/>
              </a:spcBef>
              <a:buClr>
                <a:srgbClr val="000000"/>
              </a:buClr>
              <a:buSzPts val="1400"/>
              <a:buFont typeface="Times New Roman"/>
              <a:buNone/>
              <a:defRPr b="0" sz="1400" strike="noStrike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7pPr>
            <a:lvl8pPr indent="0" lvl="7" marL="0" algn="r">
              <a:lnSpc>
                <a:spcPct val="100000"/>
              </a:lnSpc>
              <a:spcBef>
                <a:spcPts val="0"/>
              </a:spcBef>
              <a:buClr>
                <a:srgbClr val="000000"/>
              </a:buClr>
              <a:buSzPts val="1400"/>
              <a:buFont typeface="Times New Roman"/>
              <a:buNone/>
              <a:defRPr b="0" sz="1400" strike="noStrike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8pPr>
            <a:lvl9pPr indent="0" lvl="8" marL="0" algn="r">
              <a:lnSpc>
                <a:spcPct val="100000"/>
              </a:lnSpc>
              <a:spcBef>
                <a:spcPts val="0"/>
              </a:spcBef>
              <a:buClr>
                <a:srgbClr val="000000"/>
              </a:buClr>
              <a:buSzPts val="1400"/>
              <a:buFont typeface="Times New Roman"/>
              <a:buNone/>
              <a:defRPr b="0" sz="1400" strike="noStrike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-RU"/>
              <a:t>‹#›</a:t>
            </a:fld>
            <a:endParaRPr/>
          </a:p>
        </p:txBody>
      </p:sp>
      <p:sp>
        <p:nvSpPr>
          <p:cNvPr id="152" name="Google Shape;152;p31"/>
          <p:cNvSpPr txBox="1"/>
          <p:nvPr>
            <p:ph idx="10" type="dt"/>
          </p:nvPr>
        </p:nvSpPr>
        <p:spPr>
          <a:xfrm>
            <a:off x="4680720" y="5422320"/>
            <a:ext cx="2207160" cy="187200"/>
          </a:xfrm>
          <a:prstGeom prst="rect">
            <a:avLst/>
          </a:prstGeom>
          <a:noFill/>
          <a:ln>
            <a:noFill/>
          </a:ln>
        </p:spPr>
        <p:txBody>
          <a:bodyPr anchorCtr="0" anchor="b" bIns="0" lIns="90000" spcFirstLastPara="1" rIns="90000" wrap="square" tIns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</p:spTree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, 2 Content over Content" type="twoObjOverTx">
  <p:cSld name="TWO_OBJECTS_OVER_TEXT">
    <p:spTree>
      <p:nvGrpSpPr>
        <p:cNvPr id="153" name="Shape 15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4" name="Google Shape;154;p32"/>
          <p:cNvSpPr txBox="1"/>
          <p:nvPr>
            <p:ph type="title"/>
          </p:nvPr>
        </p:nvSpPr>
        <p:spPr>
          <a:xfrm>
            <a:off x="504000" y="226080"/>
            <a:ext cx="9072000" cy="946440"/>
          </a:xfrm>
          <a:prstGeom prst="rect">
            <a:avLst/>
          </a:prstGeom>
          <a:noFill/>
          <a:ln>
            <a:noFill/>
          </a:ln>
        </p:spPr>
        <p:txBody>
          <a:bodyPr anchorCtr="0" anchor="ctr" bIns="0" lIns="0" spcFirstLastPara="1" rIns="0" wrap="square" tIns="0">
            <a:no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55" name="Google Shape;155;p32"/>
          <p:cNvSpPr txBox="1"/>
          <p:nvPr>
            <p:ph idx="1" type="body"/>
          </p:nvPr>
        </p:nvSpPr>
        <p:spPr>
          <a:xfrm>
            <a:off x="504000" y="1326600"/>
            <a:ext cx="4426920" cy="156852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rmAutofit/>
          </a:bodyPr>
          <a:lstStyle>
            <a:lvl1pPr indent="-3429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indent="-3429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indent="-3429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indent="-3429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156" name="Google Shape;156;p32"/>
          <p:cNvSpPr txBox="1"/>
          <p:nvPr>
            <p:ph idx="2" type="body"/>
          </p:nvPr>
        </p:nvSpPr>
        <p:spPr>
          <a:xfrm>
            <a:off x="5152680" y="1326600"/>
            <a:ext cx="4426920" cy="156852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rmAutofit/>
          </a:bodyPr>
          <a:lstStyle>
            <a:lvl1pPr indent="-3429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indent="-3429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indent="-3429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indent="-3429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157" name="Google Shape;157;p32"/>
          <p:cNvSpPr txBox="1"/>
          <p:nvPr>
            <p:ph idx="3" type="body"/>
          </p:nvPr>
        </p:nvSpPr>
        <p:spPr>
          <a:xfrm>
            <a:off x="504000" y="3044520"/>
            <a:ext cx="9072000" cy="156852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rmAutofit/>
          </a:bodyPr>
          <a:lstStyle>
            <a:lvl1pPr indent="-3429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indent="-3429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indent="-3429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indent="-3429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158" name="Google Shape;158;p32"/>
          <p:cNvSpPr txBox="1"/>
          <p:nvPr>
            <p:ph idx="11" type="ftr"/>
          </p:nvPr>
        </p:nvSpPr>
        <p:spPr>
          <a:xfrm>
            <a:off x="504000" y="5422320"/>
            <a:ext cx="4032000" cy="188640"/>
          </a:xfrm>
          <a:prstGeom prst="rect">
            <a:avLst/>
          </a:prstGeom>
          <a:noFill/>
          <a:ln>
            <a:noFill/>
          </a:ln>
        </p:spPr>
        <p:txBody>
          <a:bodyPr anchorCtr="0" anchor="b" bIns="0" lIns="90000" spcFirstLastPara="1" rIns="90000" wrap="square" tIns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59" name="Google Shape;159;p32"/>
          <p:cNvSpPr txBox="1"/>
          <p:nvPr>
            <p:ph idx="12" type="sldNum"/>
          </p:nvPr>
        </p:nvSpPr>
        <p:spPr>
          <a:xfrm>
            <a:off x="6891840" y="5420880"/>
            <a:ext cx="648360" cy="188640"/>
          </a:xfrm>
          <a:prstGeom prst="rect">
            <a:avLst/>
          </a:prstGeom>
          <a:noFill/>
          <a:ln>
            <a:noFill/>
          </a:ln>
        </p:spPr>
        <p:txBody>
          <a:bodyPr anchorCtr="0" anchor="b" bIns="0" lIns="0" spcFirstLastPara="1" rIns="0" wrap="square" tIns="0">
            <a:noAutofit/>
          </a:bodyPr>
          <a:lstStyle>
            <a:lvl1pPr indent="0" lvl="0" marL="0" algn="r">
              <a:lnSpc>
                <a:spcPct val="100000"/>
              </a:lnSpc>
              <a:spcBef>
                <a:spcPts val="0"/>
              </a:spcBef>
              <a:buClr>
                <a:srgbClr val="000000"/>
              </a:buClr>
              <a:buSzPts val="1400"/>
              <a:buFont typeface="Times New Roman"/>
              <a:buNone/>
              <a:defRPr b="0" sz="1400" strike="noStrike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1pPr>
            <a:lvl2pPr indent="0" lvl="1" marL="0" algn="r">
              <a:lnSpc>
                <a:spcPct val="100000"/>
              </a:lnSpc>
              <a:spcBef>
                <a:spcPts val="0"/>
              </a:spcBef>
              <a:buClr>
                <a:srgbClr val="000000"/>
              </a:buClr>
              <a:buSzPts val="1400"/>
              <a:buFont typeface="Times New Roman"/>
              <a:buNone/>
              <a:defRPr b="0" sz="1400" strike="noStrike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2pPr>
            <a:lvl3pPr indent="0" lvl="2" marL="0" algn="r">
              <a:lnSpc>
                <a:spcPct val="100000"/>
              </a:lnSpc>
              <a:spcBef>
                <a:spcPts val="0"/>
              </a:spcBef>
              <a:buClr>
                <a:srgbClr val="000000"/>
              </a:buClr>
              <a:buSzPts val="1400"/>
              <a:buFont typeface="Times New Roman"/>
              <a:buNone/>
              <a:defRPr b="0" sz="1400" strike="noStrike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3pPr>
            <a:lvl4pPr indent="0" lvl="3" marL="0" algn="r">
              <a:lnSpc>
                <a:spcPct val="100000"/>
              </a:lnSpc>
              <a:spcBef>
                <a:spcPts val="0"/>
              </a:spcBef>
              <a:buClr>
                <a:srgbClr val="000000"/>
              </a:buClr>
              <a:buSzPts val="1400"/>
              <a:buFont typeface="Times New Roman"/>
              <a:buNone/>
              <a:defRPr b="0" sz="1400" strike="noStrike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4pPr>
            <a:lvl5pPr indent="0" lvl="4" marL="0" algn="r">
              <a:lnSpc>
                <a:spcPct val="100000"/>
              </a:lnSpc>
              <a:spcBef>
                <a:spcPts val="0"/>
              </a:spcBef>
              <a:buClr>
                <a:srgbClr val="000000"/>
              </a:buClr>
              <a:buSzPts val="1400"/>
              <a:buFont typeface="Times New Roman"/>
              <a:buNone/>
              <a:defRPr b="0" sz="1400" strike="noStrike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5pPr>
            <a:lvl6pPr indent="0" lvl="5" marL="0" algn="r">
              <a:lnSpc>
                <a:spcPct val="100000"/>
              </a:lnSpc>
              <a:spcBef>
                <a:spcPts val="0"/>
              </a:spcBef>
              <a:buClr>
                <a:srgbClr val="000000"/>
              </a:buClr>
              <a:buSzPts val="1400"/>
              <a:buFont typeface="Times New Roman"/>
              <a:buNone/>
              <a:defRPr b="0" sz="1400" strike="noStrike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6pPr>
            <a:lvl7pPr indent="0" lvl="6" marL="0" algn="r">
              <a:lnSpc>
                <a:spcPct val="100000"/>
              </a:lnSpc>
              <a:spcBef>
                <a:spcPts val="0"/>
              </a:spcBef>
              <a:buClr>
                <a:srgbClr val="000000"/>
              </a:buClr>
              <a:buSzPts val="1400"/>
              <a:buFont typeface="Times New Roman"/>
              <a:buNone/>
              <a:defRPr b="0" sz="1400" strike="noStrike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7pPr>
            <a:lvl8pPr indent="0" lvl="7" marL="0" algn="r">
              <a:lnSpc>
                <a:spcPct val="100000"/>
              </a:lnSpc>
              <a:spcBef>
                <a:spcPts val="0"/>
              </a:spcBef>
              <a:buClr>
                <a:srgbClr val="000000"/>
              </a:buClr>
              <a:buSzPts val="1400"/>
              <a:buFont typeface="Times New Roman"/>
              <a:buNone/>
              <a:defRPr b="0" sz="1400" strike="noStrike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8pPr>
            <a:lvl9pPr indent="0" lvl="8" marL="0" algn="r">
              <a:lnSpc>
                <a:spcPct val="100000"/>
              </a:lnSpc>
              <a:spcBef>
                <a:spcPts val="0"/>
              </a:spcBef>
              <a:buClr>
                <a:srgbClr val="000000"/>
              </a:buClr>
              <a:buSzPts val="1400"/>
              <a:buFont typeface="Times New Roman"/>
              <a:buNone/>
              <a:defRPr b="0" sz="1400" strike="noStrike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-RU"/>
              <a:t>‹#›</a:t>
            </a:fld>
            <a:endParaRPr/>
          </a:p>
        </p:txBody>
      </p:sp>
      <p:sp>
        <p:nvSpPr>
          <p:cNvPr id="160" name="Google Shape;160;p32"/>
          <p:cNvSpPr txBox="1"/>
          <p:nvPr>
            <p:ph idx="10" type="dt"/>
          </p:nvPr>
        </p:nvSpPr>
        <p:spPr>
          <a:xfrm>
            <a:off x="4680720" y="5422320"/>
            <a:ext cx="2207160" cy="187200"/>
          </a:xfrm>
          <a:prstGeom prst="rect">
            <a:avLst/>
          </a:prstGeom>
          <a:noFill/>
          <a:ln>
            <a:noFill/>
          </a:ln>
        </p:spPr>
        <p:txBody>
          <a:bodyPr anchorCtr="0" anchor="b" bIns="0" lIns="90000" spcFirstLastPara="1" rIns="90000" wrap="square" tIns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</p:spTree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, Content over Content" type="objOverTx">
  <p:cSld name="OBJECT_OVER_TEXT">
    <p:spTree>
      <p:nvGrpSpPr>
        <p:cNvPr id="161" name="Shape 16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2" name="Google Shape;162;p33"/>
          <p:cNvSpPr txBox="1"/>
          <p:nvPr>
            <p:ph type="title"/>
          </p:nvPr>
        </p:nvSpPr>
        <p:spPr>
          <a:xfrm>
            <a:off x="504000" y="226080"/>
            <a:ext cx="9072000" cy="946440"/>
          </a:xfrm>
          <a:prstGeom prst="rect">
            <a:avLst/>
          </a:prstGeom>
          <a:noFill/>
          <a:ln>
            <a:noFill/>
          </a:ln>
        </p:spPr>
        <p:txBody>
          <a:bodyPr anchorCtr="0" anchor="ctr" bIns="0" lIns="0" spcFirstLastPara="1" rIns="0" wrap="square" tIns="0">
            <a:no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63" name="Google Shape;163;p33"/>
          <p:cNvSpPr txBox="1"/>
          <p:nvPr>
            <p:ph idx="1" type="body"/>
          </p:nvPr>
        </p:nvSpPr>
        <p:spPr>
          <a:xfrm>
            <a:off x="504000" y="1326600"/>
            <a:ext cx="9072000" cy="156852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rmAutofit/>
          </a:bodyPr>
          <a:lstStyle>
            <a:lvl1pPr indent="-3429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indent="-3429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indent="-3429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indent="-3429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164" name="Google Shape;164;p33"/>
          <p:cNvSpPr txBox="1"/>
          <p:nvPr>
            <p:ph idx="2" type="body"/>
          </p:nvPr>
        </p:nvSpPr>
        <p:spPr>
          <a:xfrm>
            <a:off x="504000" y="3044520"/>
            <a:ext cx="9072000" cy="156852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rmAutofit/>
          </a:bodyPr>
          <a:lstStyle>
            <a:lvl1pPr indent="-3429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indent="-3429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indent="-3429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indent="-3429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165" name="Google Shape;165;p33"/>
          <p:cNvSpPr txBox="1"/>
          <p:nvPr>
            <p:ph idx="11" type="ftr"/>
          </p:nvPr>
        </p:nvSpPr>
        <p:spPr>
          <a:xfrm>
            <a:off x="504000" y="5422320"/>
            <a:ext cx="4032000" cy="188640"/>
          </a:xfrm>
          <a:prstGeom prst="rect">
            <a:avLst/>
          </a:prstGeom>
          <a:noFill/>
          <a:ln>
            <a:noFill/>
          </a:ln>
        </p:spPr>
        <p:txBody>
          <a:bodyPr anchorCtr="0" anchor="b" bIns="0" lIns="90000" spcFirstLastPara="1" rIns="90000" wrap="square" tIns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66" name="Google Shape;166;p33"/>
          <p:cNvSpPr txBox="1"/>
          <p:nvPr>
            <p:ph idx="12" type="sldNum"/>
          </p:nvPr>
        </p:nvSpPr>
        <p:spPr>
          <a:xfrm>
            <a:off x="6891840" y="5420880"/>
            <a:ext cx="648360" cy="188640"/>
          </a:xfrm>
          <a:prstGeom prst="rect">
            <a:avLst/>
          </a:prstGeom>
          <a:noFill/>
          <a:ln>
            <a:noFill/>
          </a:ln>
        </p:spPr>
        <p:txBody>
          <a:bodyPr anchorCtr="0" anchor="b" bIns="0" lIns="0" spcFirstLastPara="1" rIns="0" wrap="square" tIns="0">
            <a:noAutofit/>
          </a:bodyPr>
          <a:lstStyle>
            <a:lvl1pPr indent="0" lvl="0" marL="0" algn="r">
              <a:lnSpc>
                <a:spcPct val="100000"/>
              </a:lnSpc>
              <a:spcBef>
                <a:spcPts val="0"/>
              </a:spcBef>
              <a:buClr>
                <a:srgbClr val="000000"/>
              </a:buClr>
              <a:buSzPts val="1400"/>
              <a:buFont typeface="Times New Roman"/>
              <a:buNone/>
              <a:defRPr b="0" sz="1400" strike="noStrike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1pPr>
            <a:lvl2pPr indent="0" lvl="1" marL="0" algn="r">
              <a:lnSpc>
                <a:spcPct val="100000"/>
              </a:lnSpc>
              <a:spcBef>
                <a:spcPts val="0"/>
              </a:spcBef>
              <a:buClr>
                <a:srgbClr val="000000"/>
              </a:buClr>
              <a:buSzPts val="1400"/>
              <a:buFont typeface="Times New Roman"/>
              <a:buNone/>
              <a:defRPr b="0" sz="1400" strike="noStrike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2pPr>
            <a:lvl3pPr indent="0" lvl="2" marL="0" algn="r">
              <a:lnSpc>
                <a:spcPct val="100000"/>
              </a:lnSpc>
              <a:spcBef>
                <a:spcPts val="0"/>
              </a:spcBef>
              <a:buClr>
                <a:srgbClr val="000000"/>
              </a:buClr>
              <a:buSzPts val="1400"/>
              <a:buFont typeface="Times New Roman"/>
              <a:buNone/>
              <a:defRPr b="0" sz="1400" strike="noStrike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3pPr>
            <a:lvl4pPr indent="0" lvl="3" marL="0" algn="r">
              <a:lnSpc>
                <a:spcPct val="100000"/>
              </a:lnSpc>
              <a:spcBef>
                <a:spcPts val="0"/>
              </a:spcBef>
              <a:buClr>
                <a:srgbClr val="000000"/>
              </a:buClr>
              <a:buSzPts val="1400"/>
              <a:buFont typeface="Times New Roman"/>
              <a:buNone/>
              <a:defRPr b="0" sz="1400" strike="noStrike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4pPr>
            <a:lvl5pPr indent="0" lvl="4" marL="0" algn="r">
              <a:lnSpc>
                <a:spcPct val="100000"/>
              </a:lnSpc>
              <a:spcBef>
                <a:spcPts val="0"/>
              </a:spcBef>
              <a:buClr>
                <a:srgbClr val="000000"/>
              </a:buClr>
              <a:buSzPts val="1400"/>
              <a:buFont typeface="Times New Roman"/>
              <a:buNone/>
              <a:defRPr b="0" sz="1400" strike="noStrike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5pPr>
            <a:lvl6pPr indent="0" lvl="5" marL="0" algn="r">
              <a:lnSpc>
                <a:spcPct val="100000"/>
              </a:lnSpc>
              <a:spcBef>
                <a:spcPts val="0"/>
              </a:spcBef>
              <a:buClr>
                <a:srgbClr val="000000"/>
              </a:buClr>
              <a:buSzPts val="1400"/>
              <a:buFont typeface="Times New Roman"/>
              <a:buNone/>
              <a:defRPr b="0" sz="1400" strike="noStrike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6pPr>
            <a:lvl7pPr indent="0" lvl="6" marL="0" algn="r">
              <a:lnSpc>
                <a:spcPct val="100000"/>
              </a:lnSpc>
              <a:spcBef>
                <a:spcPts val="0"/>
              </a:spcBef>
              <a:buClr>
                <a:srgbClr val="000000"/>
              </a:buClr>
              <a:buSzPts val="1400"/>
              <a:buFont typeface="Times New Roman"/>
              <a:buNone/>
              <a:defRPr b="0" sz="1400" strike="noStrike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7pPr>
            <a:lvl8pPr indent="0" lvl="7" marL="0" algn="r">
              <a:lnSpc>
                <a:spcPct val="100000"/>
              </a:lnSpc>
              <a:spcBef>
                <a:spcPts val="0"/>
              </a:spcBef>
              <a:buClr>
                <a:srgbClr val="000000"/>
              </a:buClr>
              <a:buSzPts val="1400"/>
              <a:buFont typeface="Times New Roman"/>
              <a:buNone/>
              <a:defRPr b="0" sz="1400" strike="noStrike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8pPr>
            <a:lvl9pPr indent="0" lvl="8" marL="0" algn="r">
              <a:lnSpc>
                <a:spcPct val="100000"/>
              </a:lnSpc>
              <a:spcBef>
                <a:spcPts val="0"/>
              </a:spcBef>
              <a:buClr>
                <a:srgbClr val="000000"/>
              </a:buClr>
              <a:buSzPts val="1400"/>
              <a:buFont typeface="Times New Roman"/>
              <a:buNone/>
              <a:defRPr b="0" sz="1400" strike="noStrike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-RU"/>
              <a:t>‹#›</a:t>
            </a:fld>
            <a:endParaRPr/>
          </a:p>
        </p:txBody>
      </p:sp>
      <p:sp>
        <p:nvSpPr>
          <p:cNvPr id="167" name="Google Shape;167;p33"/>
          <p:cNvSpPr txBox="1"/>
          <p:nvPr>
            <p:ph idx="10" type="dt"/>
          </p:nvPr>
        </p:nvSpPr>
        <p:spPr>
          <a:xfrm>
            <a:off x="4680720" y="5422320"/>
            <a:ext cx="2207160" cy="187200"/>
          </a:xfrm>
          <a:prstGeom prst="rect">
            <a:avLst/>
          </a:prstGeom>
          <a:noFill/>
          <a:ln>
            <a:noFill/>
          </a:ln>
        </p:spPr>
        <p:txBody>
          <a:bodyPr anchorCtr="0" anchor="b" bIns="0" lIns="90000" spcFirstLastPara="1" rIns="90000" wrap="square" tIns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</p:spTree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, 4 Content" type="fourObj">
  <p:cSld name="FOUR_OBJECTS">
    <p:spTree>
      <p:nvGrpSpPr>
        <p:cNvPr id="168" name="Shape 16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9" name="Google Shape;169;p34"/>
          <p:cNvSpPr txBox="1"/>
          <p:nvPr>
            <p:ph type="title"/>
          </p:nvPr>
        </p:nvSpPr>
        <p:spPr>
          <a:xfrm>
            <a:off x="504000" y="226080"/>
            <a:ext cx="9072000" cy="946440"/>
          </a:xfrm>
          <a:prstGeom prst="rect">
            <a:avLst/>
          </a:prstGeom>
          <a:noFill/>
          <a:ln>
            <a:noFill/>
          </a:ln>
        </p:spPr>
        <p:txBody>
          <a:bodyPr anchorCtr="0" anchor="ctr" bIns="0" lIns="0" spcFirstLastPara="1" rIns="0" wrap="square" tIns="0">
            <a:no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70" name="Google Shape;170;p34"/>
          <p:cNvSpPr txBox="1"/>
          <p:nvPr>
            <p:ph idx="1" type="body"/>
          </p:nvPr>
        </p:nvSpPr>
        <p:spPr>
          <a:xfrm>
            <a:off x="504000" y="1326600"/>
            <a:ext cx="4426920" cy="156852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rmAutofit/>
          </a:bodyPr>
          <a:lstStyle>
            <a:lvl1pPr indent="-3429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indent="-3429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indent="-3429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indent="-3429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171" name="Google Shape;171;p34"/>
          <p:cNvSpPr txBox="1"/>
          <p:nvPr>
            <p:ph idx="2" type="body"/>
          </p:nvPr>
        </p:nvSpPr>
        <p:spPr>
          <a:xfrm>
            <a:off x="5152680" y="1326600"/>
            <a:ext cx="4426920" cy="156852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rmAutofit/>
          </a:bodyPr>
          <a:lstStyle>
            <a:lvl1pPr indent="-3429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indent="-3429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indent="-3429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indent="-3429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172" name="Google Shape;172;p34"/>
          <p:cNvSpPr txBox="1"/>
          <p:nvPr>
            <p:ph idx="3" type="body"/>
          </p:nvPr>
        </p:nvSpPr>
        <p:spPr>
          <a:xfrm>
            <a:off x="504000" y="3044520"/>
            <a:ext cx="4426920" cy="156852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rmAutofit/>
          </a:bodyPr>
          <a:lstStyle>
            <a:lvl1pPr indent="-3429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indent="-3429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indent="-3429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indent="-3429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173" name="Google Shape;173;p34"/>
          <p:cNvSpPr txBox="1"/>
          <p:nvPr>
            <p:ph idx="4" type="body"/>
          </p:nvPr>
        </p:nvSpPr>
        <p:spPr>
          <a:xfrm>
            <a:off x="5152680" y="3044520"/>
            <a:ext cx="4426920" cy="156852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rmAutofit/>
          </a:bodyPr>
          <a:lstStyle>
            <a:lvl1pPr indent="-3429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indent="-3429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indent="-3429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indent="-3429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174" name="Google Shape;174;p34"/>
          <p:cNvSpPr txBox="1"/>
          <p:nvPr>
            <p:ph idx="11" type="ftr"/>
          </p:nvPr>
        </p:nvSpPr>
        <p:spPr>
          <a:xfrm>
            <a:off x="504000" y="5422320"/>
            <a:ext cx="4032000" cy="188640"/>
          </a:xfrm>
          <a:prstGeom prst="rect">
            <a:avLst/>
          </a:prstGeom>
          <a:noFill/>
          <a:ln>
            <a:noFill/>
          </a:ln>
        </p:spPr>
        <p:txBody>
          <a:bodyPr anchorCtr="0" anchor="b" bIns="0" lIns="90000" spcFirstLastPara="1" rIns="90000" wrap="square" tIns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75" name="Google Shape;175;p34"/>
          <p:cNvSpPr txBox="1"/>
          <p:nvPr>
            <p:ph idx="12" type="sldNum"/>
          </p:nvPr>
        </p:nvSpPr>
        <p:spPr>
          <a:xfrm>
            <a:off x="6891840" y="5420880"/>
            <a:ext cx="648360" cy="188640"/>
          </a:xfrm>
          <a:prstGeom prst="rect">
            <a:avLst/>
          </a:prstGeom>
          <a:noFill/>
          <a:ln>
            <a:noFill/>
          </a:ln>
        </p:spPr>
        <p:txBody>
          <a:bodyPr anchorCtr="0" anchor="b" bIns="0" lIns="0" spcFirstLastPara="1" rIns="0" wrap="square" tIns="0">
            <a:noAutofit/>
          </a:bodyPr>
          <a:lstStyle>
            <a:lvl1pPr indent="0" lvl="0" marL="0" algn="r">
              <a:lnSpc>
                <a:spcPct val="100000"/>
              </a:lnSpc>
              <a:spcBef>
                <a:spcPts val="0"/>
              </a:spcBef>
              <a:buClr>
                <a:srgbClr val="000000"/>
              </a:buClr>
              <a:buSzPts val="1400"/>
              <a:buFont typeface="Times New Roman"/>
              <a:buNone/>
              <a:defRPr b="0" sz="1400" strike="noStrike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1pPr>
            <a:lvl2pPr indent="0" lvl="1" marL="0" algn="r">
              <a:lnSpc>
                <a:spcPct val="100000"/>
              </a:lnSpc>
              <a:spcBef>
                <a:spcPts val="0"/>
              </a:spcBef>
              <a:buClr>
                <a:srgbClr val="000000"/>
              </a:buClr>
              <a:buSzPts val="1400"/>
              <a:buFont typeface="Times New Roman"/>
              <a:buNone/>
              <a:defRPr b="0" sz="1400" strike="noStrike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2pPr>
            <a:lvl3pPr indent="0" lvl="2" marL="0" algn="r">
              <a:lnSpc>
                <a:spcPct val="100000"/>
              </a:lnSpc>
              <a:spcBef>
                <a:spcPts val="0"/>
              </a:spcBef>
              <a:buClr>
                <a:srgbClr val="000000"/>
              </a:buClr>
              <a:buSzPts val="1400"/>
              <a:buFont typeface="Times New Roman"/>
              <a:buNone/>
              <a:defRPr b="0" sz="1400" strike="noStrike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3pPr>
            <a:lvl4pPr indent="0" lvl="3" marL="0" algn="r">
              <a:lnSpc>
                <a:spcPct val="100000"/>
              </a:lnSpc>
              <a:spcBef>
                <a:spcPts val="0"/>
              </a:spcBef>
              <a:buClr>
                <a:srgbClr val="000000"/>
              </a:buClr>
              <a:buSzPts val="1400"/>
              <a:buFont typeface="Times New Roman"/>
              <a:buNone/>
              <a:defRPr b="0" sz="1400" strike="noStrike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4pPr>
            <a:lvl5pPr indent="0" lvl="4" marL="0" algn="r">
              <a:lnSpc>
                <a:spcPct val="100000"/>
              </a:lnSpc>
              <a:spcBef>
                <a:spcPts val="0"/>
              </a:spcBef>
              <a:buClr>
                <a:srgbClr val="000000"/>
              </a:buClr>
              <a:buSzPts val="1400"/>
              <a:buFont typeface="Times New Roman"/>
              <a:buNone/>
              <a:defRPr b="0" sz="1400" strike="noStrike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5pPr>
            <a:lvl6pPr indent="0" lvl="5" marL="0" algn="r">
              <a:lnSpc>
                <a:spcPct val="100000"/>
              </a:lnSpc>
              <a:spcBef>
                <a:spcPts val="0"/>
              </a:spcBef>
              <a:buClr>
                <a:srgbClr val="000000"/>
              </a:buClr>
              <a:buSzPts val="1400"/>
              <a:buFont typeface="Times New Roman"/>
              <a:buNone/>
              <a:defRPr b="0" sz="1400" strike="noStrike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6pPr>
            <a:lvl7pPr indent="0" lvl="6" marL="0" algn="r">
              <a:lnSpc>
                <a:spcPct val="100000"/>
              </a:lnSpc>
              <a:spcBef>
                <a:spcPts val="0"/>
              </a:spcBef>
              <a:buClr>
                <a:srgbClr val="000000"/>
              </a:buClr>
              <a:buSzPts val="1400"/>
              <a:buFont typeface="Times New Roman"/>
              <a:buNone/>
              <a:defRPr b="0" sz="1400" strike="noStrike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7pPr>
            <a:lvl8pPr indent="0" lvl="7" marL="0" algn="r">
              <a:lnSpc>
                <a:spcPct val="100000"/>
              </a:lnSpc>
              <a:spcBef>
                <a:spcPts val="0"/>
              </a:spcBef>
              <a:buClr>
                <a:srgbClr val="000000"/>
              </a:buClr>
              <a:buSzPts val="1400"/>
              <a:buFont typeface="Times New Roman"/>
              <a:buNone/>
              <a:defRPr b="0" sz="1400" strike="noStrike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8pPr>
            <a:lvl9pPr indent="0" lvl="8" marL="0" algn="r">
              <a:lnSpc>
                <a:spcPct val="100000"/>
              </a:lnSpc>
              <a:spcBef>
                <a:spcPts val="0"/>
              </a:spcBef>
              <a:buClr>
                <a:srgbClr val="000000"/>
              </a:buClr>
              <a:buSzPts val="1400"/>
              <a:buFont typeface="Times New Roman"/>
              <a:buNone/>
              <a:defRPr b="0" sz="1400" strike="noStrike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-RU"/>
              <a:t>‹#›</a:t>
            </a:fld>
            <a:endParaRPr/>
          </a:p>
        </p:txBody>
      </p:sp>
      <p:sp>
        <p:nvSpPr>
          <p:cNvPr id="176" name="Google Shape;176;p34"/>
          <p:cNvSpPr txBox="1"/>
          <p:nvPr>
            <p:ph idx="10" type="dt"/>
          </p:nvPr>
        </p:nvSpPr>
        <p:spPr>
          <a:xfrm>
            <a:off x="4680720" y="5422320"/>
            <a:ext cx="2207160" cy="187200"/>
          </a:xfrm>
          <a:prstGeom prst="rect">
            <a:avLst/>
          </a:prstGeom>
          <a:noFill/>
          <a:ln>
            <a:noFill/>
          </a:ln>
        </p:spPr>
        <p:txBody>
          <a:bodyPr anchorCtr="0" anchor="b" bIns="0" lIns="90000" spcFirstLastPara="1" rIns="90000" wrap="square" tIns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</p:spTree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, 6 Content">
  <p:cSld name="Title, 6 Content">
    <p:spTree>
      <p:nvGrpSpPr>
        <p:cNvPr id="177" name="Shape 17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8" name="Google Shape;178;p35"/>
          <p:cNvSpPr txBox="1"/>
          <p:nvPr>
            <p:ph type="title"/>
          </p:nvPr>
        </p:nvSpPr>
        <p:spPr>
          <a:xfrm>
            <a:off x="504000" y="226080"/>
            <a:ext cx="9072000" cy="946440"/>
          </a:xfrm>
          <a:prstGeom prst="rect">
            <a:avLst/>
          </a:prstGeom>
          <a:noFill/>
          <a:ln>
            <a:noFill/>
          </a:ln>
        </p:spPr>
        <p:txBody>
          <a:bodyPr anchorCtr="0" anchor="ctr" bIns="0" lIns="0" spcFirstLastPara="1" rIns="0" wrap="square" tIns="0">
            <a:no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79" name="Google Shape;179;p35"/>
          <p:cNvSpPr txBox="1"/>
          <p:nvPr>
            <p:ph idx="1" type="body"/>
          </p:nvPr>
        </p:nvSpPr>
        <p:spPr>
          <a:xfrm>
            <a:off x="504000" y="1326600"/>
            <a:ext cx="2921040" cy="156852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rmAutofit/>
          </a:bodyPr>
          <a:lstStyle>
            <a:lvl1pPr indent="-3429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indent="-3429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indent="-3429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indent="-3429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180" name="Google Shape;180;p35"/>
          <p:cNvSpPr txBox="1"/>
          <p:nvPr>
            <p:ph idx="2" type="body"/>
          </p:nvPr>
        </p:nvSpPr>
        <p:spPr>
          <a:xfrm>
            <a:off x="3571560" y="1326600"/>
            <a:ext cx="2921040" cy="156852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rmAutofit/>
          </a:bodyPr>
          <a:lstStyle>
            <a:lvl1pPr indent="-3429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indent="-3429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indent="-3429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indent="-3429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181" name="Google Shape;181;p35"/>
          <p:cNvSpPr txBox="1"/>
          <p:nvPr>
            <p:ph idx="3" type="body"/>
          </p:nvPr>
        </p:nvSpPr>
        <p:spPr>
          <a:xfrm>
            <a:off x="6639120" y="1326600"/>
            <a:ext cx="2921040" cy="156852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rmAutofit/>
          </a:bodyPr>
          <a:lstStyle>
            <a:lvl1pPr indent="-3429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indent="-3429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indent="-3429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indent="-3429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182" name="Google Shape;182;p35"/>
          <p:cNvSpPr txBox="1"/>
          <p:nvPr>
            <p:ph idx="4" type="body"/>
          </p:nvPr>
        </p:nvSpPr>
        <p:spPr>
          <a:xfrm>
            <a:off x="504000" y="3044520"/>
            <a:ext cx="2921040" cy="156852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rmAutofit/>
          </a:bodyPr>
          <a:lstStyle>
            <a:lvl1pPr indent="-3429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indent="-3429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indent="-3429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indent="-3429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183" name="Google Shape;183;p35"/>
          <p:cNvSpPr txBox="1"/>
          <p:nvPr>
            <p:ph idx="5" type="body"/>
          </p:nvPr>
        </p:nvSpPr>
        <p:spPr>
          <a:xfrm>
            <a:off x="3571560" y="3044520"/>
            <a:ext cx="2921040" cy="156852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rmAutofit/>
          </a:bodyPr>
          <a:lstStyle>
            <a:lvl1pPr indent="-3429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indent="-3429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indent="-3429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indent="-3429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184" name="Google Shape;184;p35"/>
          <p:cNvSpPr txBox="1"/>
          <p:nvPr>
            <p:ph idx="6" type="body"/>
          </p:nvPr>
        </p:nvSpPr>
        <p:spPr>
          <a:xfrm>
            <a:off x="6639120" y="3044520"/>
            <a:ext cx="2921040" cy="156852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rmAutofit/>
          </a:bodyPr>
          <a:lstStyle>
            <a:lvl1pPr indent="-3429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indent="-3429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indent="-3429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indent="-3429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185" name="Google Shape;185;p35"/>
          <p:cNvSpPr txBox="1"/>
          <p:nvPr>
            <p:ph idx="11" type="ftr"/>
          </p:nvPr>
        </p:nvSpPr>
        <p:spPr>
          <a:xfrm>
            <a:off x="504000" y="5422320"/>
            <a:ext cx="4032000" cy="188640"/>
          </a:xfrm>
          <a:prstGeom prst="rect">
            <a:avLst/>
          </a:prstGeom>
          <a:noFill/>
          <a:ln>
            <a:noFill/>
          </a:ln>
        </p:spPr>
        <p:txBody>
          <a:bodyPr anchorCtr="0" anchor="b" bIns="0" lIns="90000" spcFirstLastPara="1" rIns="90000" wrap="square" tIns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86" name="Google Shape;186;p35"/>
          <p:cNvSpPr txBox="1"/>
          <p:nvPr>
            <p:ph idx="12" type="sldNum"/>
          </p:nvPr>
        </p:nvSpPr>
        <p:spPr>
          <a:xfrm>
            <a:off x="6891840" y="5420880"/>
            <a:ext cx="648360" cy="188640"/>
          </a:xfrm>
          <a:prstGeom prst="rect">
            <a:avLst/>
          </a:prstGeom>
          <a:noFill/>
          <a:ln>
            <a:noFill/>
          </a:ln>
        </p:spPr>
        <p:txBody>
          <a:bodyPr anchorCtr="0" anchor="b" bIns="0" lIns="0" spcFirstLastPara="1" rIns="0" wrap="square" tIns="0">
            <a:noAutofit/>
          </a:bodyPr>
          <a:lstStyle>
            <a:lvl1pPr indent="0" lvl="0" marL="0" algn="r">
              <a:lnSpc>
                <a:spcPct val="100000"/>
              </a:lnSpc>
              <a:spcBef>
                <a:spcPts val="0"/>
              </a:spcBef>
              <a:buClr>
                <a:srgbClr val="000000"/>
              </a:buClr>
              <a:buSzPts val="1400"/>
              <a:buFont typeface="Times New Roman"/>
              <a:buNone/>
              <a:defRPr b="0" sz="1400" strike="noStrike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1pPr>
            <a:lvl2pPr indent="0" lvl="1" marL="0" algn="r">
              <a:lnSpc>
                <a:spcPct val="100000"/>
              </a:lnSpc>
              <a:spcBef>
                <a:spcPts val="0"/>
              </a:spcBef>
              <a:buClr>
                <a:srgbClr val="000000"/>
              </a:buClr>
              <a:buSzPts val="1400"/>
              <a:buFont typeface="Times New Roman"/>
              <a:buNone/>
              <a:defRPr b="0" sz="1400" strike="noStrike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2pPr>
            <a:lvl3pPr indent="0" lvl="2" marL="0" algn="r">
              <a:lnSpc>
                <a:spcPct val="100000"/>
              </a:lnSpc>
              <a:spcBef>
                <a:spcPts val="0"/>
              </a:spcBef>
              <a:buClr>
                <a:srgbClr val="000000"/>
              </a:buClr>
              <a:buSzPts val="1400"/>
              <a:buFont typeface="Times New Roman"/>
              <a:buNone/>
              <a:defRPr b="0" sz="1400" strike="noStrike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3pPr>
            <a:lvl4pPr indent="0" lvl="3" marL="0" algn="r">
              <a:lnSpc>
                <a:spcPct val="100000"/>
              </a:lnSpc>
              <a:spcBef>
                <a:spcPts val="0"/>
              </a:spcBef>
              <a:buClr>
                <a:srgbClr val="000000"/>
              </a:buClr>
              <a:buSzPts val="1400"/>
              <a:buFont typeface="Times New Roman"/>
              <a:buNone/>
              <a:defRPr b="0" sz="1400" strike="noStrike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4pPr>
            <a:lvl5pPr indent="0" lvl="4" marL="0" algn="r">
              <a:lnSpc>
                <a:spcPct val="100000"/>
              </a:lnSpc>
              <a:spcBef>
                <a:spcPts val="0"/>
              </a:spcBef>
              <a:buClr>
                <a:srgbClr val="000000"/>
              </a:buClr>
              <a:buSzPts val="1400"/>
              <a:buFont typeface="Times New Roman"/>
              <a:buNone/>
              <a:defRPr b="0" sz="1400" strike="noStrike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5pPr>
            <a:lvl6pPr indent="0" lvl="5" marL="0" algn="r">
              <a:lnSpc>
                <a:spcPct val="100000"/>
              </a:lnSpc>
              <a:spcBef>
                <a:spcPts val="0"/>
              </a:spcBef>
              <a:buClr>
                <a:srgbClr val="000000"/>
              </a:buClr>
              <a:buSzPts val="1400"/>
              <a:buFont typeface="Times New Roman"/>
              <a:buNone/>
              <a:defRPr b="0" sz="1400" strike="noStrike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6pPr>
            <a:lvl7pPr indent="0" lvl="6" marL="0" algn="r">
              <a:lnSpc>
                <a:spcPct val="100000"/>
              </a:lnSpc>
              <a:spcBef>
                <a:spcPts val="0"/>
              </a:spcBef>
              <a:buClr>
                <a:srgbClr val="000000"/>
              </a:buClr>
              <a:buSzPts val="1400"/>
              <a:buFont typeface="Times New Roman"/>
              <a:buNone/>
              <a:defRPr b="0" sz="1400" strike="noStrike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7pPr>
            <a:lvl8pPr indent="0" lvl="7" marL="0" algn="r">
              <a:lnSpc>
                <a:spcPct val="100000"/>
              </a:lnSpc>
              <a:spcBef>
                <a:spcPts val="0"/>
              </a:spcBef>
              <a:buClr>
                <a:srgbClr val="000000"/>
              </a:buClr>
              <a:buSzPts val="1400"/>
              <a:buFont typeface="Times New Roman"/>
              <a:buNone/>
              <a:defRPr b="0" sz="1400" strike="noStrike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8pPr>
            <a:lvl9pPr indent="0" lvl="8" marL="0" algn="r">
              <a:lnSpc>
                <a:spcPct val="100000"/>
              </a:lnSpc>
              <a:spcBef>
                <a:spcPts val="0"/>
              </a:spcBef>
              <a:buClr>
                <a:srgbClr val="000000"/>
              </a:buClr>
              <a:buSzPts val="1400"/>
              <a:buFont typeface="Times New Roman"/>
              <a:buNone/>
              <a:defRPr b="0" sz="1400" strike="noStrike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-RU"/>
              <a:t>‹#›</a:t>
            </a:fld>
            <a:endParaRPr/>
          </a:p>
        </p:txBody>
      </p:sp>
      <p:sp>
        <p:nvSpPr>
          <p:cNvPr id="187" name="Google Shape;187;p35"/>
          <p:cNvSpPr txBox="1"/>
          <p:nvPr>
            <p:ph idx="10" type="dt"/>
          </p:nvPr>
        </p:nvSpPr>
        <p:spPr>
          <a:xfrm>
            <a:off x="4680720" y="5422320"/>
            <a:ext cx="2207160" cy="187200"/>
          </a:xfrm>
          <a:prstGeom prst="rect">
            <a:avLst/>
          </a:prstGeom>
          <a:noFill/>
          <a:ln>
            <a:noFill/>
          </a:ln>
        </p:spPr>
        <p:txBody>
          <a:bodyPr anchorCtr="0" anchor="b" bIns="0" lIns="90000" spcFirstLastPara="1" rIns="90000" wrap="square" tIns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</p:spTree>
  </p:cSld>
  <p:clrMapOvr>
    <a:masterClrMapping/>
  </p:clrMapOvr>
</p:sldLayout>
</file>

<file path=ppt/slideMasters/_rels/slideMaster1.xml.rels><?xml version="1.0" encoding="UTF-8" standalone="yes"?><Relationships xmlns="http://schemas.openxmlformats.org/package/2006/relationships"><Relationship Id="rId11" Type="http://schemas.openxmlformats.org/officeDocument/2006/relationships/slideLayout" Target="../slideLayouts/slideLayout10.xml"/><Relationship Id="rId10" Type="http://schemas.openxmlformats.org/officeDocument/2006/relationships/slideLayout" Target="../slideLayouts/slideLayout9.xml"/><Relationship Id="rId13" Type="http://schemas.openxmlformats.org/officeDocument/2006/relationships/slideLayout" Target="../slideLayouts/slideLayout12.xml"/><Relationship Id="rId12" Type="http://schemas.openxmlformats.org/officeDocument/2006/relationships/slideLayout" Target="../slideLayouts/slideLayout11.xml"/><Relationship Id="rId1" Type="http://schemas.openxmlformats.org/officeDocument/2006/relationships/image" Target="../media/image1.jpg"/><Relationship Id="rId2" Type="http://schemas.openxmlformats.org/officeDocument/2006/relationships/slideLayout" Target="../slideLayouts/slideLayout1.xml"/><Relationship Id="rId3" Type="http://schemas.openxmlformats.org/officeDocument/2006/relationships/slideLayout" Target="../slideLayouts/slideLayout2.xml"/><Relationship Id="rId4" Type="http://schemas.openxmlformats.org/officeDocument/2006/relationships/slideLayout" Target="../slideLayouts/slideLayout3.xml"/><Relationship Id="rId9" Type="http://schemas.openxmlformats.org/officeDocument/2006/relationships/slideLayout" Target="../slideLayouts/slideLayout8.xml"/><Relationship Id="rId14" Type="http://schemas.openxmlformats.org/officeDocument/2006/relationships/theme" Target="../theme/theme3.xml"/><Relationship Id="rId5" Type="http://schemas.openxmlformats.org/officeDocument/2006/relationships/slideLayout" Target="../slideLayouts/slideLayout4.xml"/><Relationship Id="rId6" Type="http://schemas.openxmlformats.org/officeDocument/2006/relationships/slideLayout" Target="../slideLayouts/slideLayout5.xml"/><Relationship Id="rId7" Type="http://schemas.openxmlformats.org/officeDocument/2006/relationships/slideLayout" Target="../slideLayouts/slideLayout6.xml"/><Relationship Id="rId8" Type="http://schemas.openxmlformats.org/officeDocument/2006/relationships/slideLayout" Target="../slideLayouts/slideLayout7.xml"/></Relationships>
</file>

<file path=ppt/slideMasters/_rels/slideMaster2.xml.rels><?xml version="1.0" encoding="UTF-8" standalone="yes"?><Relationships xmlns="http://schemas.openxmlformats.org/package/2006/relationships"><Relationship Id="rId11" Type="http://schemas.openxmlformats.org/officeDocument/2006/relationships/slideLayout" Target="../slideLayouts/slideLayout22.xml"/><Relationship Id="rId10" Type="http://schemas.openxmlformats.org/officeDocument/2006/relationships/slideLayout" Target="../slideLayouts/slideLayout21.xml"/><Relationship Id="rId13" Type="http://schemas.openxmlformats.org/officeDocument/2006/relationships/slideLayout" Target="../slideLayouts/slideLayout24.xml"/><Relationship Id="rId12" Type="http://schemas.openxmlformats.org/officeDocument/2006/relationships/slideLayout" Target="../slideLayouts/slideLayout23.xml"/><Relationship Id="rId1" Type="http://schemas.openxmlformats.org/officeDocument/2006/relationships/image" Target="../media/image1.jpg"/><Relationship Id="rId2" Type="http://schemas.openxmlformats.org/officeDocument/2006/relationships/slideLayout" Target="../slideLayouts/slideLayout13.xml"/><Relationship Id="rId3" Type="http://schemas.openxmlformats.org/officeDocument/2006/relationships/slideLayout" Target="../slideLayouts/slideLayout14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Relationship Id="rId14" Type="http://schemas.openxmlformats.org/officeDocument/2006/relationships/theme" Target="../theme/theme1.xml"/><Relationship Id="rId5" Type="http://schemas.openxmlformats.org/officeDocument/2006/relationships/slideLayout" Target="../slideLayouts/slideLayout16.xml"/><Relationship Id="rId6" Type="http://schemas.openxmlformats.org/officeDocument/2006/relationships/slideLayout" Target="../slideLayouts/slideLayout17.xml"/><Relationship Id="rId7" Type="http://schemas.openxmlformats.org/officeDocument/2006/relationships/slideLayout" Target="../slideLayouts/slideLayout18.xml"/><Relationship Id="rId8" Type="http://schemas.openxmlformats.org/officeDocument/2006/relationships/slideLayout" Target="../slideLayouts/slideLayout19.xml"/></Relationships>
</file>

<file path=ppt/slideMasters/slideMaster1.xml><?xml version="1.0" encoding="utf-8"?>
<p:sld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rgbClr val="FFFFFF"/>
        </a:solidFill>
      </p:bgPr>
    </p:bg>
    <p:spTree>
      <p:nvGrpSpPr>
        <p:cNvPr id="5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10"/>
          <p:cNvSpPr/>
          <p:nvPr/>
        </p:nvSpPr>
        <p:spPr>
          <a:xfrm flipH="1">
            <a:off x="8987760" y="0"/>
            <a:ext cx="1091880" cy="5670360"/>
          </a:xfrm>
          <a:prstGeom prst="rect">
            <a:avLst/>
          </a:prstGeom>
          <a:blipFill rotWithShape="0">
            <a:blip r:embed="rId1">
              <a:alphaModFix amt="43000"/>
            </a:blip>
            <a:tile algn="tl" flip="none" tx="5" sx="100000" ty="0" sy="100000"/>
          </a:blipFill>
          <a:ln>
            <a:noFill/>
          </a:ln>
        </p:spPr>
        <p:txBody>
          <a:bodyPr anchorCtr="0" anchor="ctr" bIns="45000" lIns="90000" spcFirstLastPara="1" rIns="90000" wrap="square" tIns="450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Trebuchet MS"/>
              <a:ea typeface="Trebuchet MS"/>
              <a:cs typeface="Trebuchet MS"/>
              <a:sym typeface="Trebuchet MS"/>
            </a:endParaRPr>
          </a:p>
        </p:txBody>
      </p:sp>
      <p:sp>
        <p:nvSpPr>
          <p:cNvPr id="7" name="Google Shape;7;p10"/>
          <p:cNvSpPr txBox="1"/>
          <p:nvPr>
            <p:ph idx="10" type="dt"/>
          </p:nvPr>
        </p:nvSpPr>
        <p:spPr>
          <a:xfrm>
            <a:off x="4680720" y="5422320"/>
            <a:ext cx="2207160" cy="187200"/>
          </a:xfrm>
          <a:prstGeom prst="rect">
            <a:avLst/>
          </a:prstGeom>
          <a:noFill/>
          <a:ln>
            <a:noFill/>
          </a:ln>
        </p:spPr>
        <p:txBody>
          <a:bodyPr anchorCtr="0" anchor="b" bIns="0" lIns="90000" spcFirstLastPara="1" rIns="90000" wrap="square" tIns="0">
            <a:noAutofit/>
          </a:bodyPr>
          <a:lstStyle>
            <a:lvl1pPr lv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Times New Roman"/>
              <a:buNone/>
              <a:defRPr b="0" i="0" sz="1400" u="none" cap="none" strike="noStrike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1pPr>
            <a:lvl2pPr lvl="1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lvl="2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lvl="3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lvl="4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lvl="5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lvl="6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lvl="7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lvl="8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/>
        </p:txBody>
      </p:sp>
      <p:sp>
        <p:nvSpPr>
          <p:cNvPr id="8" name="Google Shape;8;p10"/>
          <p:cNvSpPr txBox="1"/>
          <p:nvPr>
            <p:ph idx="11" type="ftr"/>
          </p:nvPr>
        </p:nvSpPr>
        <p:spPr>
          <a:xfrm>
            <a:off x="504000" y="5422320"/>
            <a:ext cx="4032000" cy="188640"/>
          </a:xfrm>
          <a:prstGeom prst="rect">
            <a:avLst/>
          </a:prstGeom>
          <a:noFill/>
          <a:ln>
            <a:noFill/>
          </a:ln>
        </p:spPr>
        <p:txBody>
          <a:bodyPr anchorCtr="0" anchor="b" bIns="0" lIns="90000" spcFirstLastPara="1" rIns="90000" wrap="square" tIns="0">
            <a:noAutofit/>
          </a:bodyPr>
          <a:lstStyle>
            <a:lvl1pPr lv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Times New Roman"/>
              <a:buNone/>
              <a:defRPr b="0" i="0" sz="1400" u="none" cap="none" strike="noStrike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1pPr>
            <a:lvl2pPr lvl="1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lvl="2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lvl="3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lvl="4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lvl="5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lvl="6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lvl="7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lvl="8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/>
        </p:txBody>
      </p:sp>
      <p:sp>
        <p:nvSpPr>
          <p:cNvPr id="9" name="Google Shape;9;p10"/>
          <p:cNvSpPr txBox="1"/>
          <p:nvPr>
            <p:ph idx="12" type="sldNum"/>
          </p:nvPr>
        </p:nvSpPr>
        <p:spPr>
          <a:xfrm>
            <a:off x="6891840" y="5420880"/>
            <a:ext cx="648360" cy="188640"/>
          </a:xfrm>
          <a:prstGeom prst="rect">
            <a:avLst/>
          </a:prstGeom>
          <a:noFill/>
          <a:ln>
            <a:noFill/>
          </a:ln>
        </p:spPr>
        <p:txBody>
          <a:bodyPr anchorCtr="0" anchor="b" bIns="0" lIns="0" spcFirstLastPara="1" rIns="0" wrap="square" tIns="0">
            <a:noAutofit/>
          </a:bodyPr>
          <a:lstStyle>
            <a:lvl1pPr indent="0" lvl="0" marL="0" marR="0" rtl="0" algn="r">
              <a:lnSpc>
                <a:spcPct val="100000"/>
              </a:lnSpc>
              <a:spcBef>
                <a:spcPts val="0"/>
              </a:spcBef>
              <a:buClr>
                <a:srgbClr val="000000"/>
              </a:buClr>
              <a:buSzPts val="1400"/>
              <a:buFont typeface="Times New Roman"/>
              <a:buNone/>
              <a:defRPr b="0" i="0" sz="1400" u="none" cap="none" strike="noStrike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1pPr>
            <a:lvl2pPr indent="0" lvl="1" marL="0" marR="0" rtl="0" algn="r">
              <a:lnSpc>
                <a:spcPct val="100000"/>
              </a:lnSpc>
              <a:spcBef>
                <a:spcPts val="0"/>
              </a:spcBef>
              <a:buClr>
                <a:srgbClr val="000000"/>
              </a:buClr>
              <a:buSzPts val="1400"/>
              <a:buFont typeface="Times New Roman"/>
              <a:buNone/>
              <a:defRPr b="0" i="0" sz="1400" u="none" cap="none" strike="noStrike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2pPr>
            <a:lvl3pPr indent="0" lvl="2" marL="0" marR="0" rtl="0" algn="r">
              <a:lnSpc>
                <a:spcPct val="100000"/>
              </a:lnSpc>
              <a:spcBef>
                <a:spcPts val="0"/>
              </a:spcBef>
              <a:buClr>
                <a:srgbClr val="000000"/>
              </a:buClr>
              <a:buSzPts val="1400"/>
              <a:buFont typeface="Times New Roman"/>
              <a:buNone/>
              <a:defRPr b="0" i="0" sz="1400" u="none" cap="none" strike="noStrike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3pPr>
            <a:lvl4pPr indent="0" lvl="3" marL="0" marR="0" rtl="0" algn="r">
              <a:lnSpc>
                <a:spcPct val="100000"/>
              </a:lnSpc>
              <a:spcBef>
                <a:spcPts val="0"/>
              </a:spcBef>
              <a:buClr>
                <a:srgbClr val="000000"/>
              </a:buClr>
              <a:buSzPts val="1400"/>
              <a:buFont typeface="Times New Roman"/>
              <a:buNone/>
              <a:defRPr b="0" i="0" sz="1400" u="none" cap="none" strike="noStrike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4pPr>
            <a:lvl5pPr indent="0" lvl="4" marL="0" marR="0" rtl="0" algn="r">
              <a:lnSpc>
                <a:spcPct val="100000"/>
              </a:lnSpc>
              <a:spcBef>
                <a:spcPts val="0"/>
              </a:spcBef>
              <a:buClr>
                <a:srgbClr val="000000"/>
              </a:buClr>
              <a:buSzPts val="1400"/>
              <a:buFont typeface="Times New Roman"/>
              <a:buNone/>
              <a:defRPr b="0" i="0" sz="1400" u="none" cap="none" strike="noStrike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5pPr>
            <a:lvl6pPr indent="0" lvl="5" marL="0" marR="0" rtl="0" algn="r">
              <a:lnSpc>
                <a:spcPct val="100000"/>
              </a:lnSpc>
              <a:spcBef>
                <a:spcPts val="0"/>
              </a:spcBef>
              <a:buClr>
                <a:srgbClr val="000000"/>
              </a:buClr>
              <a:buSzPts val="1400"/>
              <a:buFont typeface="Times New Roman"/>
              <a:buNone/>
              <a:defRPr b="0" i="0" sz="1400" u="none" cap="none" strike="noStrike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6pPr>
            <a:lvl7pPr indent="0" lvl="6" marL="0" marR="0" rtl="0" algn="r">
              <a:lnSpc>
                <a:spcPct val="100000"/>
              </a:lnSpc>
              <a:spcBef>
                <a:spcPts val="0"/>
              </a:spcBef>
              <a:buClr>
                <a:srgbClr val="000000"/>
              </a:buClr>
              <a:buSzPts val="1400"/>
              <a:buFont typeface="Times New Roman"/>
              <a:buNone/>
              <a:defRPr b="0" i="0" sz="1400" u="none" cap="none" strike="noStrike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7pPr>
            <a:lvl8pPr indent="0" lvl="7" marL="0" marR="0" rtl="0" algn="r">
              <a:lnSpc>
                <a:spcPct val="100000"/>
              </a:lnSpc>
              <a:spcBef>
                <a:spcPts val="0"/>
              </a:spcBef>
              <a:buClr>
                <a:srgbClr val="000000"/>
              </a:buClr>
              <a:buSzPts val="1400"/>
              <a:buFont typeface="Times New Roman"/>
              <a:buNone/>
              <a:defRPr b="0" i="0" sz="1400" u="none" cap="none" strike="noStrike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8pPr>
            <a:lvl9pPr indent="0" lvl="8" marL="0" marR="0" rtl="0" algn="r">
              <a:lnSpc>
                <a:spcPct val="100000"/>
              </a:lnSpc>
              <a:spcBef>
                <a:spcPts val="0"/>
              </a:spcBef>
              <a:buClr>
                <a:srgbClr val="000000"/>
              </a:buClr>
              <a:buSzPts val="1400"/>
              <a:buFont typeface="Times New Roman"/>
              <a:buNone/>
              <a:defRPr b="0" i="0" sz="1400" u="none" cap="none" strike="noStrike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-RU"/>
              <a:t>‹#›</a:t>
            </a:fld>
            <a:endParaRPr/>
          </a:p>
        </p:txBody>
      </p:sp>
      <p:sp>
        <p:nvSpPr>
          <p:cNvPr id="10" name="Google Shape;10;p10"/>
          <p:cNvSpPr txBox="1"/>
          <p:nvPr>
            <p:ph type="title"/>
          </p:nvPr>
        </p:nvSpPr>
        <p:spPr>
          <a:xfrm>
            <a:off x="504000" y="226080"/>
            <a:ext cx="9072000" cy="946440"/>
          </a:xfrm>
          <a:prstGeom prst="rect">
            <a:avLst/>
          </a:prstGeom>
          <a:noFill/>
          <a:ln>
            <a:noFill/>
          </a:ln>
        </p:spPr>
        <p:txBody>
          <a:bodyPr anchorCtr="0" anchor="ctr" bIns="0" lIns="0" spcFirstLastPara="1" rIns="0" wrap="square" tIns="0">
            <a:noAutofit/>
          </a:bodyPr>
          <a:lstStyle>
            <a:lvl1pPr lvl="0" marR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Arial"/>
              <a:buNone/>
              <a:defRPr b="0" i="0" sz="44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/>
        </p:txBody>
      </p:sp>
      <p:sp>
        <p:nvSpPr>
          <p:cNvPr id="11" name="Google Shape;11;p10"/>
          <p:cNvSpPr txBox="1"/>
          <p:nvPr>
            <p:ph idx="1" type="body"/>
          </p:nvPr>
        </p:nvSpPr>
        <p:spPr>
          <a:xfrm>
            <a:off x="504000" y="1326600"/>
            <a:ext cx="9072000" cy="32886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rmAutofit/>
          </a:bodyPr>
          <a:lstStyle>
            <a:lvl1pPr indent="-406400" lvl="0" marL="457200" marR="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•"/>
              <a:defRPr b="0" i="0" sz="2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-381000" lvl="1" marL="9144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b="0" i="0" sz="24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-355600" lvl="2" marL="13716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b="0" i="0" sz="20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-342900" lvl="3" marL="18288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-342900" lvl="4" marL="22860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-342900" lvl="5" marL="27432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-342900" lvl="6" marL="32004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-342900" lvl="7" marL="36576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-342900" lvl="8" marL="41148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/>
        </p:txBody>
      </p:sp>
    </p:spTree>
  </p:cSld>
  <p:clrMap accent1="accent1" accent2="accent2" accent3="accent3" accent4="accent4" accent5="accent5" accent6="accent6" bg1="lt1" bg2="dk2" tx1="dk1" tx2="lt2" folHlink="folHlink" hlink="hlink"/>
  <p:sldLayoutIdLst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  <p:sldLayoutId id="2147483659" r:id="rId12"/>
    <p:sldLayoutId id="2147483660" r:id="rId13"/>
  </p:sldLayoutIdLst>
  <p:hf dt="0" ftr="0" hdr="0" sldNum="0"/>
  <p:txStyles>
    <p:title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rgbClr val="FFFFFF"/>
        </a:solidFill>
      </p:bgPr>
    </p:bg>
    <p:spTree>
      <p:nvGrpSpPr>
        <p:cNvPr id="96" name="Shape 9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7" name="Google Shape;97;p12"/>
          <p:cNvSpPr/>
          <p:nvPr/>
        </p:nvSpPr>
        <p:spPr>
          <a:xfrm flipH="1">
            <a:off x="8987760" y="0"/>
            <a:ext cx="1091880" cy="5670360"/>
          </a:xfrm>
          <a:prstGeom prst="rect">
            <a:avLst/>
          </a:prstGeom>
          <a:blipFill rotWithShape="0">
            <a:blip r:embed="rId1">
              <a:alphaModFix amt="43000"/>
            </a:blip>
            <a:tile algn="tl" flip="none" tx="5" sx="100000" ty="0" sy="100000"/>
          </a:blipFill>
          <a:ln>
            <a:noFill/>
          </a:ln>
        </p:spPr>
        <p:txBody>
          <a:bodyPr anchorCtr="0" anchor="ctr" bIns="45000" lIns="90000" spcFirstLastPara="1" rIns="90000" wrap="square" tIns="450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Trebuchet MS"/>
              <a:ea typeface="Trebuchet MS"/>
              <a:cs typeface="Trebuchet MS"/>
              <a:sym typeface="Trebuchet MS"/>
            </a:endParaRPr>
          </a:p>
        </p:txBody>
      </p:sp>
      <p:sp>
        <p:nvSpPr>
          <p:cNvPr id="98" name="Google Shape;98;p12"/>
          <p:cNvSpPr txBox="1"/>
          <p:nvPr>
            <p:ph type="title"/>
          </p:nvPr>
        </p:nvSpPr>
        <p:spPr>
          <a:xfrm>
            <a:off x="504000" y="264600"/>
            <a:ext cx="7983360" cy="944640"/>
          </a:xfrm>
          <a:prstGeom prst="rect">
            <a:avLst/>
          </a:prstGeom>
          <a:noFill/>
          <a:ln>
            <a:noFill/>
          </a:ln>
        </p:spPr>
        <p:txBody>
          <a:bodyPr anchorCtr="0" anchor="b" bIns="0" lIns="45700" spcFirstLastPara="1" rIns="45700" wrap="square" tIns="0">
            <a:noAutofit/>
          </a:bodyPr>
          <a:lstStyle>
            <a:lvl1pPr lvl="0" marR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Arial"/>
              <a:buNone/>
              <a:defRPr b="0" i="0" sz="44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/>
        </p:txBody>
      </p:sp>
      <p:sp>
        <p:nvSpPr>
          <p:cNvPr id="99" name="Google Shape;99;p12"/>
          <p:cNvSpPr txBox="1"/>
          <p:nvPr>
            <p:ph idx="1" type="body"/>
          </p:nvPr>
        </p:nvSpPr>
        <p:spPr>
          <a:xfrm>
            <a:off x="504000" y="1323000"/>
            <a:ext cx="3880800" cy="3741840"/>
          </a:xfrm>
          <a:prstGeom prst="rect">
            <a:avLst/>
          </a:prstGeom>
          <a:noFill/>
          <a:ln>
            <a:noFill/>
          </a:ln>
        </p:spPr>
        <p:txBody>
          <a:bodyPr anchorCtr="0" anchor="t" bIns="45000" lIns="90000" spcFirstLastPara="1" rIns="90000" wrap="square" tIns="45000">
            <a:noAutofit/>
          </a:bodyPr>
          <a:lstStyle>
            <a:lvl1pPr indent="-406400" lvl="0" marL="457200" marR="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•"/>
              <a:defRPr b="0" i="0" sz="2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-381000" lvl="1" marL="9144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b="0" i="0" sz="24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-355600" lvl="2" marL="13716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b="0" i="0" sz="20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-342900" lvl="3" marL="18288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-342900" lvl="4" marL="22860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-342900" lvl="5" marL="27432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-342900" lvl="6" marL="32004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-342900" lvl="7" marL="36576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-342900" lvl="8" marL="41148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/>
        </p:txBody>
      </p:sp>
      <p:sp>
        <p:nvSpPr>
          <p:cNvPr id="100" name="Google Shape;100;p12"/>
          <p:cNvSpPr txBox="1"/>
          <p:nvPr>
            <p:ph idx="2" type="body"/>
          </p:nvPr>
        </p:nvSpPr>
        <p:spPr>
          <a:xfrm>
            <a:off x="4606920" y="1323000"/>
            <a:ext cx="3880800" cy="3741840"/>
          </a:xfrm>
          <a:prstGeom prst="rect">
            <a:avLst/>
          </a:prstGeom>
          <a:noFill/>
          <a:ln>
            <a:noFill/>
          </a:ln>
        </p:spPr>
        <p:txBody>
          <a:bodyPr anchorCtr="0" anchor="t" bIns="45000" lIns="90000" spcFirstLastPara="1" rIns="90000" wrap="square" tIns="45000">
            <a:noAutofit/>
          </a:bodyPr>
          <a:lstStyle>
            <a:lvl1pPr indent="-406400" lvl="0" marL="457200" marR="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•"/>
              <a:defRPr b="0" i="0" sz="2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-381000" lvl="1" marL="9144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b="0" i="0" sz="24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-355600" lvl="2" marL="13716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b="0" i="0" sz="20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-342900" lvl="3" marL="18288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-342900" lvl="4" marL="22860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-342900" lvl="5" marL="27432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-342900" lvl="6" marL="32004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-342900" lvl="7" marL="36576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-342900" lvl="8" marL="41148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/>
        </p:txBody>
      </p:sp>
      <p:sp>
        <p:nvSpPr>
          <p:cNvPr id="101" name="Google Shape;101;p12"/>
          <p:cNvSpPr txBox="1"/>
          <p:nvPr>
            <p:ph idx="10" type="dt"/>
          </p:nvPr>
        </p:nvSpPr>
        <p:spPr>
          <a:xfrm>
            <a:off x="4680720" y="5422320"/>
            <a:ext cx="2207160" cy="187200"/>
          </a:xfrm>
          <a:prstGeom prst="rect">
            <a:avLst/>
          </a:prstGeom>
          <a:noFill/>
          <a:ln>
            <a:noFill/>
          </a:ln>
        </p:spPr>
        <p:txBody>
          <a:bodyPr anchorCtr="0" anchor="b" bIns="0" lIns="90000" spcFirstLastPara="1" rIns="90000" wrap="square" tIns="0">
            <a:noAutofit/>
          </a:bodyPr>
          <a:lstStyle>
            <a:lvl1pPr lv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Times New Roman"/>
              <a:buNone/>
              <a:defRPr b="0" i="0" sz="1400" u="none" cap="none" strike="noStrike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1pPr>
            <a:lvl2pPr lvl="1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lvl="2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lvl="3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lvl="4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lvl="5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lvl="6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lvl="7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lvl="8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/>
        </p:txBody>
      </p:sp>
      <p:sp>
        <p:nvSpPr>
          <p:cNvPr id="102" name="Google Shape;102;p12"/>
          <p:cNvSpPr txBox="1"/>
          <p:nvPr>
            <p:ph idx="11" type="ftr"/>
          </p:nvPr>
        </p:nvSpPr>
        <p:spPr>
          <a:xfrm>
            <a:off x="504000" y="5422320"/>
            <a:ext cx="4032000" cy="188640"/>
          </a:xfrm>
          <a:prstGeom prst="rect">
            <a:avLst/>
          </a:prstGeom>
          <a:noFill/>
          <a:ln>
            <a:noFill/>
          </a:ln>
        </p:spPr>
        <p:txBody>
          <a:bodyPr anchorCtr="0" anchor="b" bIns="0" lIns="90000" spcFirstLastPara="1" rIns="90000" wrap="square" tIns="0">
            <a:noAutofit/>
          </a:bodyPr>
          <a:lstStyle>
            <a:lvl1pPr lv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Times New Roman"/>
              <a:buNone/>
              <a:defRPr b="0" i="0" sz="1400" u="none" cap="none" strike="noStrike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1pPr>
            <a:lvl2pPr lvl="1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lvl="2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lvl="3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lvl="4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lvl="5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lvl="6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lvl="7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lvl="8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/>
        </p:txBody>
      </p:sp>
      <p:sp>
        <p:nvSpPr>
          <p:cNvPr id="103" name="Google Shape;103;p12"/>
          <p:cNvSpPr txBox="1"/>
          <p:nvPr>
            <p:ph idx="12" type="sldNum"/>
          </p:nvPr>
        </p:nvSpPr>
        <p:spPr>
          <a:xfrm>
            <a:off x="6891840" y="5420880"/>
            <a:ext cx="648360" cy="188640"/>
          </a:xfrm>
          <a:prstGeom prst="rect">
            <a:avLst/>
          </a:prstGeom>
          <a:noFill/>
          <a:ln>
            <a:noFill/>
          </a:ln>
        </p:spPr>
        <p:txBody>
          <a:bodyPr anchorCtr="0" anchor="b" bIns="0" lIns="0" spcFirstLastPara="1" rIns="0" wrap="square" tIns="0">
            <a:noAutofit/>
          </a:bodyPr>
          <a:lstStyle>
            <a:lvl1pPr indent="0" lvl="0" marL="0" marR="0" rtl="0" algn="r">
              <a:lnSpc>
                <a:spcPct val="100000"/>
              </a:lnSpc>
              <a:spcBef>
                <a:spcPts val="0"/>
              </a:spcBef>
              <a:buClr>
                <a:srgbClr val="000000"/>
              </a:buClr>
              <a:buSzPts val="1400"/>
              <a:buFont typeface="Times New Roman"/>
              <a:buNone/>
              <a:defRPr b="0" i="0" sz="1400" u="none" cap="none" strike="noStrike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1pPr>
            <a:lvl2pPr indent="0" lvl="1" marL="0" marR="0" rtl="0" algn="r">
              <a:lnSpc>
                <a:spcPct val="100000"/>
              </a:lnSpc>
              <a:spcBef>
                <a:spcPts val="0"/>
              </a:spcBef>
              <a:buClr>
                <a:srgbClr val="000000"/>
              </a:buClr>
              <a:buSzPts val="1400"/>
              <a:buFont typeface="Times New Roman"/>
              <a:buNone/>
              <a:defRPr b="0" i="0" sz="1400" u="none" cap="none" strike="noStrike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2pPr>
            <a:lvl3pPr indent="0" lvl="2" marL="0" marR="0" rtl="0" algn="r">
              <a:lnSpc>
                <a:spcPct val="100000"/>
              </a:lnSpc>
              <a:spcBef>
                <a:spcPts val="0"/>
              </a:spcBef>
              <a:buClr>
                <a:srgbClr val="000000"/>
              </a:buClr>
              <a:buSzPts val="1400"/>
              <a:buFont typeface="Times New Roman"/>
              <a:buNone/>
              <a:defRPr b="0" i="0" sz="1400" u="none" cap="none" strike="noStrike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3pPr>
            <a:lvl4pPr indent="0" lvl="3" marL="0" marR="0" rtl="0" algn="r">
              <a:lnSpc>
                <a:spcPct val="100000"/>
              </a:lnSpc>
              <a:spcBef>
                <a:spcPts val="0"/>
              </a:spcBef>
              <a:buClr>
                <a:srgbClr val="000000"/>
              </a:buClr>
              <a:buSzPts val="1400"/>
              <a:buFont typeface="Times New Roman"/>
              <a:buNone/>
              <a:defRPr b="0" i="0" sz="1400" u="none" cap="none" strike="noStrike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4pPr>
            <a:lvl5pPr indent="0" lvl="4" marL="0" marR="0" rtl="0" algn="r">
              <a:lnSpc>
                <a:spcPct val="100000"/>
              </a:lnSpc>
              <a:spcBef>
                <a:spcPts val="0"/>
              </a:spcBef>
              <a:buClr>
                <a:srgbClr val="000000"/>
              </a:buClr>
              <a:buSzPts val="1400"/>
              <a:buFont typeface="Times New Roman"/>
              <a:buNone/>
              <a:defRPr b="0" i="0" sz="1400" u="none" cap="none" strike="noStrike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5pPr>
            <a:lvl6pPr indent="0" lvl="5" marL="0" marR="0" rtl="0" algn="r">
              <a:lnSpc>
                <a:spcPct val="100000"/>
              </a:lnSpc>
              <a:spcBef>
                <a:spcPts val="0"/>
              </a:spcBef>
              <a:buClr>
                <a:srgbClr val="000000"/>
              </a:buClr>
              <a:buSzPts val="1400"/>
              <a:buFont typeface="Times New Roman"/>
              <a:buNone/>
              <a:defRPr b="0" i="0" sz="1400" u="none" cap="none" strike="noStrike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6pPr>
            <a:lvl7pPr indent="0" lvl="6" marL="0" marR="0" rtl="0" algn="r">
              <a:lnSpc>
                <a:spcPct val="100000"/>
              </a:lnSpc>
              <a:spcBef>
                <a:spcPts val="0"/>
              </a:spcBef>
              <a:buClr>
                <a:srgbClr val="000000"/>
              </a:buClr>
              <a:buSzPts val="1400"/>
              <a:buFont typeface="Times New Roman"/>
              <a:buNone/>
              <a:defRPr b="0" i="0" sz="1400" u="none" cap="none" strike="noStrike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7pPr>
            <a:lvl8pPr indent="0" lvl="7" marL="0" marR="0" rtl="0" algn="r">
              <a:lnSpc>
                <a:spcPct val="100000"/>
              </a:lnSpc>
              <a:spcBef>
                <a:spcPts val="0"/>
              </a:spcBef>
              <a:buClr>
                <a:srgbClr val="000000"/>
              </a:buClr>
              <a:buSzPts val="1400"/>
              <a:buFont typeface="Times New Roman"/>
              <a:buNone/>
              <a:defRPr b="0" i="0" sz="1400" u="none" cap="none" strike="noStrike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8pPr>
            <a:lvl9pPr indent="0" lvl="8" marL="0" marR="0" rtl="0" algn="r">
              <a:lnSpc>
                <a:spcPct val="100000"/>
              </a:lnSpc>
              <a:spcBef>
                <a:spcPts val="0"/>
              </a:spcBef>
              <a:buClr>
                <a:srgbClr val="000000"/>
              </a:buClr>
              <a:buSzPts val="1400"/>
              <a:buFont typeface="Times New Roman"/>
              <a:buNone/>
              <a:defRPr b="0" i="0" sz="1400" u="none" cap="none" strike="noStrike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-RU"/>
              <a:t>‹#›</a:t>
            </a:fld>
            <a:endParaRPr/>
          </a:p>
        </p:txBody>
      </p:sp>
    </p:spTree>
  </p:cSld>
  <p:clrMap accent1="accent1" accent2="accent2" accent3="accent3" accent4="accent4" accent5="accent5" accent6="accent6" bg1="lt1" bg2="dk2" tx1="dk1" tx2="lt2" folHlink="folHlink" hlink="hlink"/>
  <p:sldLayoutIdLst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  <p:sldLayoutId id="2147483673" r:id="rId13"/>
  </p:sldLayoutIdLst>
  <p:hf dt="0" ftr="0" hdr="0" sldNum="0"/>
  <p:txStyles>
    <p:title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.xml"/><Relationship Id="rId3" Type="http://schemas.openxmlformats.org/officeDocument/2006/relationships/image" Target="../media/image9.png"/></Relationships>
</file>

<file path=ppt/slides/_rels/slide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3.xml"/><Relationship Id="rId2" Type="http://schemas.openxmlformats.org/officeDocument/2006/relationships/notesSlide" Target="../notesSlides/notesSlide2.xml"/><Relationship Id="rId3" Type="http://schemas.openxmlformats.org/officeDocument/2006/relationships/image" Target="../media/image7.png"/></Relationships>
</file>

<file path=ppt/slides/_rels/slide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3.xml"/><Relationship Id="rId3" Type="http://schemas.openxmlformats.org/officeDocument/2006/relationships/image" Target="../media/image10.png"/><Relationship Id="rId4" Type="http://schemas.openxmlformats.org/officeDocument/2006/relationships/image" Target="../media/image8.png"/><Relationship Id="rId5" Type="http://schemas.openxmlformats.org/officeDocument/2006/relationships/image" Target="../media/image3.png"/></Relationships>
</file>

<file path=ppt/slides/_rels/slide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3.xml"/><Relationship Id="rId2" Type="http://schemas.openxmlformats.org/officeDocument/2006/relationships/notesSlide" Target="../notesSlides/notesSlide4.xml"/><Relationship Id="rId3" Type="http://schemas.openxmlformats.org/officeDocument/2006/relationships/image" Target="../media/image11.jpg"/></Relationships>
</file>

<file path=ppt/slides/_rels/slide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5.xml"/><Relationship Id="rId3" Type="http://schemas.openxmlformats.org/officeDocument/2006/relationships/image" Target="../media/image6.jpg"/></Relationships>
</file>

<file path=ppt/slides/_rels/slide6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3.xml"/><Relationship Id="rId2" Type="http://schemas.openxmlformats.org/officeDocument/2006/relationships/notesSlide" Target="../notesSlides/notesSlide6.xml"/><Relationship Id="rId3" Type="http://schemas.openxmlformats.org/officeDocument/2006/relationships/image" Target="../media/image14.jpg"/></Relationships>
</file>

<file path=ppt/slides/_rels/slide7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7.xml"/><Relationship Id="rId3" Type="http://schemas.openxmlformats.org/officeDocument/2006/relationships/image" Target="../media/image4.jpg"/><Relationship Id="rId4" Type="http://schemas.openxmlformats.org/officeDocument/2006/relationships/image" Target="../media/image5.jpg"/></Relationships>
</file>

<file path=ppt/slides/_rels/slide8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8.xml"/><Relationship Id="rId3" Type="http://schemas.openxmlformats.org/officeDocument/2006/relationships/image" Target="../media/image13.png"/><Relationship Id="rId4" Type="http://schemas.openxmlformats.org/officeDocument/2006/relationships/image" Target="../media/image15.png"/></Relationships>
</file>

<file path=ppt/slides/_rels/slide9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9.xml"/><Relationship Id="rId3" Type="http://schemas.openxmlformats.org/officeDocument/2006/relationships/image" Target="../media/image12.jpg"/></Relationships>
</file>

<file path=ppt/slides/slide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91" name="Shape 19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2" name="Google Shape;192;p1"/>
          <p:cNvSpPr txBox="1"/>
          <p:nvPr>
            <p:ph idx="4294967295" type="title"/>
          </p:nvPr>
        </p:nvSpPr>
        <p:spPr>
          <a:xfrm>
            <a:off x="0" y="603000"/>
            <a:ext cx="9069120" cy="1010880"/>
          </a:xfrm>
          <a:prstGeom prst="rect">
            <a:avLst/>
          </a:prstGeom>
          <a:noFill/>
          <a:ln>
            <a:noFill/>
          </a:ln>
        </p:spPr>
        <p:txBody>
          <a:bodyPr anchorCtr="0" anchor="ctr" bIns="0" lIns="0" spcFirstLastPara="1" rIns="0" wrap="square" tIns="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00080"/>
              </a:buClr>
              <a:buSzPts val="3600"/>
              <a:buFont typeface="Times New Roman"/>
              <a:buNone/>
            </a:pPr>
            <a:r>
              <a:rPr b="1" i="0" lang="ru-RU" sz="3600" u="none" cap="none" strike="noStrike">
                <a:solidFill>
                  <a:srgbClr val="80008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ФОРМУВАННЯ ЧИТАЦЬКОЇ КОМПЕТЕНТНОСТІ УЧНІВ ПОЧАТКОВИХ КЛАСІВ</a:t>
            </a:r>
            <a:endParaRPr b="0" i="0" sz="3600" u="none" cap="none" strike="noStrike">
              <a:solidFill>
                <a:srgbClr val="000000"/>
              </a:solidFill>
              <a:latin typeface="Trebuchet MS"/>
              <a:ea typeface="Trebuchet MS"/>
              <a:cs typeface="Trebuchet MS"/>
              <a:sym typeface="Trebuchet MS"/>
            </a:endParaRPr>
          </a:p>
        </p:txBody>
      </p:sp>
      <p:sp>
        <p:nvSpPr>
          <p:cNvPr id="193" name="Google Shape;193;p1"/>
          <p:cNvSpPr txBox="1"/>
          <p:nvPr>
            <p:ph idx="4294967295" type="subTitle"/>
          </p:nvPr>
        </p:nvSpPr>
        <p:spPr>
          <a:xfrm>
            <a:off x="-288360" y="1971000"/>
            <a:ext cx="9070560" cy="3285720"/>
          </a:xfrm>
          <a:prstGeom prst="rect">
            <a:avLst/>
          </a:prstGeom>
          <a:noFill/>
          <a:ln>
            <a:noFill/>
          </a:ln>
        </p:spPr>
        <p:txBody>
          <a:bodyPr anchorCtr="0" anchor="ctr" bIns="0" lIns="0" spcFirstLastPara="1" rIns="0" wrap="square" tIns="0">
            <a:noAutofit/>
          </a:bodyPr>
          <a:lstStyle/>
          <a:p>
            <a:pPr indent="0" lvl="0" marL="27432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200"/>
              <a:buFont typeface="Arial"/>
              <a:buNone/>
            </a:pPr>
            <a:r>
              <a:rPr b="0" i="0" lang="ru-RU" sz="3200" u="none" cap="none" strike="noStrike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                        </a:t>
            </a:r>
            <a:r>
              <a:rPr b="1" i="0" lang="ru-RU" sz="3200" u="none" cap="none" strike="noStrike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ГЕРАСИМОВА НАТАЛЯ</a:t>
            </a:r>
            <a:endParaRPr b="0" i="0" sz="32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274320" marR="0" rtl="0" algn="ctr">
              <a:lnSpc>
                <a:spcPct val="100000"/>
              </a:lnSpc>
              <a:spcBef>
                <a:spcPts val="601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Arial"/>
              <a:buNone/>
            </a:pPr>
            <a:r>
              <a:rPr b="1" i="0" lang="ru-RU" sz="2400" u="none" cap="none" strike="noStrike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                                       учитель початкових класів,</a:t>
            </a:r>
            <a:endParaRPr b="0" i="0" sz="2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274320" marR="0" rtl="0" algn="ctr">
              <a:lnSpc>
                <a:spcPct val="100000"/>
              </a:lnSpc>
              <a:spcBef>
                <a:spcPts val="601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Arial"/>
              <a:buNone/>
            </a:pPr>
            <a:r>
              <a:rPr b="1" i="0" lang="ru-RU" sz="2400" u="none" cap="none" strike="noStrike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                    старший вчитель</a:t>
            </a:r>
            <a:endParaRPr b="0" i="0" sz="2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274320" marR="0" rtl="0" algn="ctr">
              <a:lnSpc>
                <a:spcPct val="100000"/>
              </a:lnSpc>
              <a:spcBef>
                <a:spcPts val="601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Arial"/>
              <a:buNone/>
            </a:pPr>
            <a:r>
              <a:rPr b="1" i="0" lang="ru-RU" sz="2400" u="none" cap="none" strike="noStrike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                                  ДНІРОВСЬКА ГІМНАЗІЯ № 58 ДМР</a:t>
            </a:r>
            <a:endParaRPr b="0" i="0" sz="2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194" name="Google Shape;194;p1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792000" y="2331360"/>
            <a:ext cx="1758960" cy="23382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spd="slow" p14:dur="2000">
    <p:wheel spokes="1"/>
  </p:transition>
</p:sld>
</file>

<file path=ppt/slides/slide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98" name="Shape 19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9" name="Google Shape;199;p2"/>
          <p:cNvSpPr txBox="1"/>
          <p:nvPr>
            <p:ph idx="1" type="body"/>
          </p:nvPr>
        </p:nvSpPr>
        <p:spPr>
          <a:xfrm>
            <a:off x="360000" y="360000"/>
            <a:ext cx="4425120" cy="44982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rmAutofit fontScale="85000"/>
          </a:bodyPr>
          <a:lstStyle/>
          <a:p>
            <a:pPr indent="0" lvl="0" marL="43200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ct val="100000"/>
              <a:buFont typeface="Arial"/>
              <a:buNone/>
            </a:pPr>
            <a:r>
              <a:t/>
            </a:r>
            <a:endParaRPr b="0" i="0" sz="2600" u="none" cap="none" strike="noStrike">
              <a:solidFill>
                <a:srgbClr val="000000"/>
              </a:solidFill>
              <a:latin typeface="Trebuchet MS"/>
              <a:ea typeface="Trebuchet MS"/>
              <a:cs typeface="Trebuchet MS"/>
              <a:sym typeface="Trebuchet MS"/>
            </a:endParaRPr>
          </a:p>
          <a:p>
            <a:pPr indent="0" lvl="0" marL="432000" marR="0" rtl="0" algn="ctr">
              <a:lnSpc>
                <a:spcPct val="100000"/>
              </a:lnSpc>
              <a:spcBef>
                <a:spcPts val="1417"/>
              </a:spcBef>
              <a:spcAft>
                <a:spcPts val="0"/>
              </a:spcAft>
              <a:buClr>
                <a:schemeClr val="dk1"/>
              </a:buClr>
              <a:buSzPct val="100000"/>
              <a:buFont typeface="Arial"/>
              <a:buNone/>
            </a:pPr>
            <a:r>
              <a:t/>
            </a:r>
            <a:endParaRPr b="0" i="0" sz="2600" u="none" cap="none" strike="noStrike">
              <a:solidFill>
                <a:srgbClr val="000000"/>
              </a:solidFill>
              <a:latin typeface="Trebuchet MS"/>
              <a:ea typeface="Trebuchet MS"/>
              <a:cs typeface="Trebuchet MS"/>
              <a:sym typeface="Trebuchet MS"/>
            </a:endParaRPr>
          </a:p>
          <a:p>
            <a:pPr indent="0" lvl="0" marL="432000" marR="0" rtl="0" algn="l">
              <a:lnSpc>
                <a:spcPct val="100000"/>
              </a:lnSpc>
              <a:spcBef>
                <a:spcPts val="1417"/>
              </a:spcBef>
              <a:spcAft>
                <a:spcPts val="0"/>
              </a:spcAft>
              <a:buClr>
                <a:srgbClr val="852F73"/>
              </a:buClr>
              <a:buSzPct val="100000"/>
              <a:buFont typeface="Times New Roman"/>
              <a:buNone/>
            </a:pPr>
            <a:r>
              <a:rPr b="1" i="0" lang="ru-RU" sz="3200" u="none" cap="none" strike="noStrike">
                <a:solidFill>
                  <a:srgbClr val="852F73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На першому місці серед читацьких компетентностей учнів початкових класів стоїть уміння читати з розумінням.</a:t>
            </a:r>
            <a:endParaRPr b="0" i="0" sz="3200" u="none" cap="none" strike="noStrike">
              <a:solidFill>
                <a:srgbClr val="000000"/>
              </a:solidFill>
              <a:latin typeface="Trebuchet MS"/>
              <a:ea typeface="Trebuchet MS"/>
              <a:cs typeface="Trebuchet MS"/>
              <a:sym typeface="Trebuchet MS"/>
            </a:endParaRPr>
          </a:p>
          <a:p>
            <a:pPr indent="0" lvl="0" marL="432000" marR="0" rtl="0" algn="l">
              <a:lnSpc>
                <a:spcPct val="100000"/>
              </a:lnSpc>
              <a:spcBef>
                <a:spcPts val="1417"/>
              </a:spcBef>
              <a:spcAft>
                <a:spcPts val="0"/>
              </a:spcAft>
              <a:buClr>
                <a:srgbClr val="852F73"/>
              </a:buClr>
              <a:buSzPct val="100000"/>
              <a:buFont typeface="Times New Roman"/>
              <a:buNone/>
            </a:pPr>
            <a:r>
              <a:rPr b="1" i="0" lang="ru-RU" sz="3200" u="none" cap="none" strike="noStrike">
                <a:solidFill>
                  <a:srgbClr val="852F73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І перший помічник у цьому — це вчитель.</a:t>
            </a:r>
            <a:endParaRPr b="0" i="0" sz="3200" u="none" cap="none" strike="noStrike">
              <a:solidFill>
                <a:srgbClr val="000000"/>
              </a:solidFill>
              <a:latin typeface="Trebuchet MS"/>
              <a:ea typeface="Trebuchet MS"/>
              <a:cs typeface="Trebuchet MS"/>
              <a:sym typeface="Trebuchet MS"/>
            </a:endParaRPr>
          </a:p>
        </p:txBody>
      </p:sp>
      <p:pic>
        <p:nvPicPr>
          <p:cNvPr id="200" name="Google Shape;200;p2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5760000" y="1591560"/>
            <a:ext cx="3238200" cy="236664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spd="slow" p14:dur="2000">
    <p:random/>
  </p:transition>
</p:sld>
</file>

<file path=ppt/slides/slide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04" name="Shape 20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" name="Google Shape;205;p3"/>
          <p:cNvSpPr txBox="1"/>
          <p:nvPr>
            <p:ph idx="4294967295" type="body"/>
          </p:nvPr>
        </p:nvSpPr>
        <p:spPr>
          <a:xfrm>
            <a:off x="0" y="1619280"/>
            <a:ext cx="8673840" cy="389232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rmAutofit/>
          </a:bodyPr>
          <a:lstStyle/>
          <a:p>
            <a:pPr indent="0" lvl="0" marL="4320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Arial"/>
              <a:buNone/>
            </a:pPr>
            <a:r>
              <a:t/>
            </a:r>
            <a:endParaRPr b="0" i="0" sz="3200" u="none" cap="none" strike="noStrike">
              <a:solidFill>
                <a:srgbClr val="000000"/>
              </a:solidFill>
              <a:latin typeface="Trebuchet MS"/>
              <a:ea typeface="Trebuchet MS"/>
              <a:cs typeface="Trebuchet MS"/>
              <a:sym typeface="Trebuchet MS"/>
            </a:endParaRPr>
          </a:p>
          <a:p>
            <a:pPr indent="0" lvl="0" marL="432000" marR="0" rtl="0" algn="ctr">
              <a:lnSpc>
                <a:spcPct val="100000"/>
              </a:lnSpc>
              <a:spcBef>
                <a:spcPts val="1417"/>
              </a:spcBef>
              <a:spcAft>
                <a:spcPts val="0"/>
              </a:spcAft>
              <a:buClr>
                <a:srgbClr val="852F73"/>
              </a:buClr>
              <a:buSzPts val="3200"/>
              <a:buFont typeface="Arial"/>
              <a:buNone/>
            </a:pPr>
            <a:r>
              <a:rPr b="1" i="0" lang="ru-RU" sz="3200" u="none" cap="none" strike="noStrike">
                <a:solidFill>
                  <a:srgbClr val="852F73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Я, як учитель, намагаюсь добирати методи, які допомагають дітям проявити зацікавленість, осмислити прочитане, опрацювати текст, уміти поділитися новими  знаннями з однолітками, вчителями, батьками.</a:t>
            </a:r>
            <a:endParaRPr b="0" i="0" sz="3200" u="none" cap="none" strike="noStrike">
              <a:solidFill>
                <a:srgbClr val="000000"/>
              </a:solidFill>
              <a:latin typeface="Trebuchet MS"/>
              <a:ea typeface="Trebuchet MS"/>
              <a:cs typeface="Trebuchet MS"/>
              <a:sym typeface="Trebuchet MS"/>
            </a:endParaRPr>
          </a:p>
        </p:txBody>
      </p:sp>
      <p:pic>
        <p:nvPicPr>
          <p:cNvPr id="206" name="Google Shape;206;p3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720000" y="360000"/>
            <a:ext cx="2245680" cy="1618560"/>
          </a:xfrm>
          <a:prstGeom prst="rect">
            <a:avLst/>
          </a:prstGeom>
          <a:noFill/>
          <a:ln>
            <a:noFill/>
          </a:ln>
        </p:spPr>
      </p:pic>
      <p:pic>
        <p:nvPicPr>
          <p:cNvPr id="207" name="Google Shape;207;p3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4016160" y="360000"/>
            <a:ext cx="1922400" cy="1807920"/>
          </a:xfrm>
          <a:prstGeom prst="rect">
            <a:avLst/>
          </a:prstGeom>
          <a:noFill/>
          <a:ln>
            <a:noFill/>
          </a:ln>
        </p:spPr>
      </p:pic>
      <p:pic>
        <p:nvPicPr>
          <p:cNvPr id="208" name="Google Shape;208;p3"/>
          <p:cNvPicPr preferRelativeResize="0"/>
          <p:nvPr/>
        </p:nvPicPr>
        <p:blipFill rotWithShape="1">
          <a:blip r:embed="rId5">
            <a:alphaModFix/>
          </a:blip>
          <a:srcRect b="0" l="0" r="0" t="0"/>
          <a:stretch/>
        </p:blipFill>
        <p:spPr>
          <a:xfrm>
            <a:off x="7020000" y="360000"/>
            <a:ext cx="1903320" cy="179856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spd="slow" p14:dur="2000">
    <p:wheel spokes="1"/>
  </p:transition>
</p:sld>
</file>

<file path=ppt/slides/slide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12" name="Shape 21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3" name="Google Shape;213;p4"/>
          <p:cNvSpPr txBox="1"/>
          <p:nvPr>
            <p:ph idx="1" type="body"/>
          </p:nvPr>
        </p:nvSpPr>
        <p:spPr>
          <a:xfrm>
            <a:off x="720000" y="1080000"/>
            <a:ext cx="3958920" cy="413892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rmAutofit/>
          </a:bodyPr>
          <a:lstStyle/>
          <a:p>
            <a:pPr indent="0" lvl="0" marL="0" marR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</a:pPr>
            <a:r>
              <a:t/>
            </a:r>
            <a:endParaRPr b="0" i="0" sz="2800" u="none" cap="none" strike="noStrike">
              <a:solidFill>
                <a:srgbClr val="000000"/>
              </a:solidFill>
              <a:latin typeface="Trebuchet MS"/>
              <a:ea typeface="Trebuchet MS"/>
              <a:cs typeface="Trebuchet MS"/>
              <a:sym typeface="Trebuchet MS"/>
            </a:endParaRPr>
          </a:p>
        </p:txBody>
      </p:sp>
      <p:sp>
        <p:nvSpPr>
          <p:cNvPr id="214" name="Google Shape;214;p4"/>
          <p:cNvSpPr txBox="1"/>
          <p:nvPr>
            <p:ph idx="1" type="body"/>
          </p:nvPr>
        </p:nvSpPr>
        <p:spPr>
          <a:xfrm>
            <a:off x="4968360" y="1291680"/>
            <a:ext cx="3958920" cy="328644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rmAutofit/>
          </a:bodyPr>
          <a:lstStyle/>
          <a:p>
            <a:pPr indent="0" lvl="0" marL="43200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52F73"/>
              </a:buClr>
              <a:buSzPts val="3200"/>
              <a:buFont typeface="Times New Roman"/>
              <a:buNone/>
            </a:pPr>
            <a:r>
              <a:rPr b="1" i="0" lang="ru-RU" sz="3200" u="none" cap="none" strike="noStrike">
                <a:solidFill>
                  <a:srgbClr val="852F73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Урок літературного читання в 2 класі. Тема: Легенда про Богдана Хмельницького</a:t>
            </a:r>
            <a:endParaRPr b="0" i="0" sz="3200" u="none" cap="none" strike="noStrike">
              <a:solidFill>
                <a:srgbClr val="000000"/>
              </a:solidFill>
              <a:latin typeface="Trebuchet MS"/>
              <a:ea typeface="Trebuchet MS"/>
              <a:cs typeface="Trebuchet MS"/>
              <a:sym typeface="Trebuchet MS"/>
            </a:endParaRPr>
          </a:p>
        </p:txBody>
      </p:sp>
      <p:pic>
        <p:nvPicPr>
          <p:cNvPr id="215" name="Google Shape;215;p4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881280" y="1291680"/>
            <a:ext cx="3958920" cy="328644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spd="slow" p14:dur="2000">
    <p:wheel spokes="1"/>
  </p:transition>
</p:sld>
</file>

<file path=ppt/slides/slide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19" name="Shape 21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0" name="Google Shape;220;p5"/>
          <p:cNvSpPr/>
          <p:nvPr/>
        </p:nvSpPr>
        <p:spPr>
          <a:xfrm>
            <a:off x="-144360" y="429480"/>
            <a:ext cx="9072720" cy="2333520"/>
          </a:xfrm>
          <a:prstGeom prst="rect">
            <a:avLst/>
          </a:prstGeom>
          <a:noFill/>
          <a:ln>
            <a:noFill/>
          </a:ln>
        </p:spPr>
        <p:txBody>
          <a:bodyPr anchorCtr="0" anchor="t" bIns="45000" lIns="90000" spcFirstLastPara="1" rIns="90000" wrap="square" tIns="450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0" i="0" lang="ru-RU" sz="1800" u="none" cap="none" strike="noStrike">
                <a:solidFill>
                  <a:srgbClr val="852F73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b="1" i="0" lang="ru-RU" sz="2400" u="none" cap="none" strike="noStrike">
                <a:solidFill>
                  <a:srgbClr val="852F73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Ми працювали над закріпленням знань і використали метод «Хмара слів». Хмара   – це візуальне відтворення списку слів, категорій, міток чи ярликів на єдиному спільному зображенні, який успішно можна використати в навчальній роботі.  За допомогою хмари слів можна візуально відтворити певний матеріал у цікавий, незвичний спосіб. Це сприяє швидкому запам'ятовуванню інформації.</a:t>
            </a:r>
            <a:endParaRPr b="0" i="0" sz="2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221" name="Google Shape;221;p5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 rot="21000">
            <a:off x="2554209" y="3071670"/>
            <a:ext cx="4062636" cy="219708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spd="slow" p14:dur="2000">
    <p:wheel spokes="1"/>
  </p:transition>
</p:sld>
</file>

<file path=ppt/slides/slide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25" name="Shape 2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6" name="Google Shape;226;p6"/>
          <p:cNvSpPr txBox="1"/>
          <p:nvPr>
            <p:ph type="title"/>
          </p:nvPr>
        </p:nvSpPr>
        <p:spPr>
          <a:xfrm>
            <a:off x="-7200" y="387000"/>
            <a:ext cx="8998920" cy="1139400"/>
          </a:xfrm>
          <a:prstGeom prst="rect">
            <a:avLst/>
          </a:prstGeom>
          <a:noFill/>
          <a:ln>
            <a:noFill/>
          </a:ln>
        </p:spPr>
        <p:txBody>
          <a:bodyPr anchorCtr="0" anchor="ctr" bIns="0" lIns="0" spcFirstLastPara="1" rIns="0" wrap="square" tIns="0">
            <a:noAutofit/>
          </a:bodyPr>
          <a:lstStyle/>
          <a:p>
            <a:pPr indent="0" lvl="0" marL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52F73"/>
              </a:buClr>
              <a:buSzPts val="2400"/>
              <a:buFont typeface="Times New Roman"/>
              <a:buNone/>
            </a:pPr>
            <a:r>
              <a:rPr b="1" lang="ru-RU" sz="2400" cap="none" strike="noStrike">
                <a:solidFill>
                  <a:srgbClr val="852F73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ДІТИ ІЗ ЧАРІВНОЇ СКРИНЬКИ ДІСТАВАЛИ ЗАПИСАНІ НА АРКУШАХ ЗАПИТАННЯ, ЧИТАЛИ ЇХ ВГОЛОС ТА ВІДШУКУВАЛИ ВІДПОВІДЬ НА ХМАРИНКАХ. ІНШІ ШУКАЛИ ВІДПОВІДЬ У ТЕКСТІ І ЗАЧИТУВАЛИ ЇХ. </a:t>
            </a:r>
            <a:r>
              <a:rPr b="1" lang="ru-RU" sz="2400" cap="none" strike="noStrike">
                <a:solidFill>
                  <a:srgbClr val="FFBF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НЕОБХІДНЕ РЕЧЕННЯ.</a:t>
            </a:r>
            <a:endParaRPr b="0" sz="2400" strike="noStrike">
              <a:solidFill>
                <a:srgbClr val="000000"/>
              </a:solidFill>
              <a:latin typeface="Trebuchet MS"/>
              <a:ea typeface="Trebuchet MS"/>
              <a:cs typeface="Trebuchet MS"/>
              <a:sym typeface="Trebuchet MS"/>
            </a:endParaRPr>
          </a:p>
        </p:txBody>
      </p:sp>
      <p:sp>
        <p:nvSpPr>
          <p:cNvPr id="227" name="Google Shape;227;p6"/>
          <p:cNvSpPr txBox="1"/>
          <p:nvPr>
            <p:ph idx="1" type="body"/>
          </p:nvPr>
        </p:nvSpPr>
        <p:spPr>
          <a:xfrm>
            <a:off x="1620360" y="1800000"/>
            <a:ext cx="2158560" cy="328644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rmAutofit/>
          </a:bodyPr>
          <a:lstStyle/>
          <a:p>
            <a:pPr indent="0" lvl="0" marL="0" marR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</a:pPr>
            <a:r>
              <a:t/>
            </a:r>
            <a:endParaRPr b="0" i="0" sz="2800" u="none" cap="none" strike="noStrike">
              <a:solidFill>
                <a:srgbClr val="000000"/>
              </a:solidFill>
              <a:latin typeface="Trebuchet MS"/>
              <a:ea typeface="Trebuchet MS"/>
              <a:cs typeface="Trebuchet MS"/>
              <a:sym typeface="Trebuchet MS"/>
            </a:endParaRPr>
          </a:p>
        </p:txBody>
      </p:sp>
      <p:sp>
        <p:nvSpPr>
          <p:cNvPr id="228" name="Google Shape;228;p6"/>
          <p:cNvSpPr txBox="1"/>
          <p:nvPr>
            <p:ph idx="1" type="body"/>
          </p:nvPr>
        </p:nvSpPr>
        <p:spPr>
          <a:xfrm>
            <a:off x="6840000" y="1800000"/>
            <a:ext cx="1258920" cy="328644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rmAutofit/>
          </a:bodyPr>
          <a:lstStyle/>
          <a:p>
            <a:pPr indent="0" lvl="0" marL="0" marR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</a:pPr>
            <a:r>
              <a:t/>
            </a:r>
            <a:endParaRPr b="0" i="0" sz="2800" u="none" cap="none" strike="noStrike">
              <a:solidFill>
                <a:srgbClr val="000000"/>
              </a:solidFill>
              <a:latin typeface="Trebuchet MS"/>
              <a:ea typeface="Trebuchet MS"/>
              <a:cs typeface="Trebuchet MS"/>
              <a:sym typeface="Trebuchet MS"/>
            </a:endParaRPr>
          </a:p>
        </p:txBody>
      </p:sp>
      <p:pic>
        <p:nvPicPr>
          <p:cNvPr id="229" name="Google Shape;229;p6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1088904" y="1526400"/>
            <a:ext cx="7038313" cy="404964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spd="slow" p14:dur="2000">
    <p:wheel spokes="1"/>
  </p:transition>
</p:sld>
</file>

<file path=ppt/slides/slide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33" name="Shape 23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4" name="Google Shape;234;p7"/>
          <p:cNvSpPr txBox="1"/>
          <p:nvPr>
            <p:ph idx="4294967295" type="subTitle"/>
          </p:nvPr>
        </p:nvSpPr>
        <p:spPr>
          <a:xfrm>
            <a:off x="-68760" y="192600"/>
            <a:ext cx="9070560" cy="4389120"/>
          </a:xfrm>
          <a:prstGeom prst="rect">
            <a:avLst/>
          </a:prstGeom>
          <a:noFill/>
          <a:ln>
            <a:noFill/>
          </a:ln>
        </p:spPr>
        <p:txBody>
          <a:bodyPr anchorCtr="0" anchor="ctr" bIns="0" lIns="0" spcFirstLastPara="1" rIns="0" wrap="square" tIns="0">
            <a:noAutofit/>
          </a:bodyPr>
          <a:lstStyle/>
          <a:p>
            <a:pPr indent="-63500" lvl="0" marL="22860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600"/>
              <a:buFont typeface="Arial"/>
              <a:buNone/>
            </a:pPr>
            <a:r>
              <a:t/>
            </a:r>
            <a:endParaRPr b="0" i="0" sz="26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-63500" lvl="0" marL="228600" marR="0" rtl="0" algn="ctr">
              <a:lnSpc>
                <a:spcPct val="100000"/>
              </a:lnSpc>
              <a:spcBef>
                <a:spcPts val="601"/>
              </a:spcBef>
              <a:spcAft>
                <a:spcPts val="0"/>
              </a:spcAft>
              <a:buClr>
                <a:schemeClr val="dk1"/>
              </a:buClr>
              <a:buSzPts val="2600"/>
              <a:buFont typeface="Arial"/>
              <a:buNone/>
            </a:pPr>
            <a:r>
              <a:t/>
            </a:r>
            <a:endParaRPr b="0" i="0" sz="26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-63500" lvl="0" marL="228600" marR="0" rtl="0" algn="ctr">
              <a:lnSpc>
                <a:spcPct val="100000"/>
              </a:lnSpc>
              <a:spcBef>
                <a:spcPts val="601"/>
              </a:spcBef>
              <a:spcAft>
                <a:spcPts val="0"/>
              </a:spcAft>
              <a:buClr>
                <a:schemeClr val="dk1"/>
              </a:buClr>
              <a:buSzPts val="2600"/>
              <a:buFont typeface="Arial"/>
              <a:buNone/>
            </a:pPr>
            <a:r>
              <a:t/>
            </a:r>
            <a:endParaRPr b="0" i="0" sz="26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-63500" lvl="0" marL="228600" marR="0" rtl="0" algn="ctr">
              <a:lnSpc>
                <a:spcPct val="100000"/>
              </a:lnSpc>
              <a:spcBef>
                <a:spcPts val="601"/>
              </a:spcBef>
              <a:spcAft>
                <a:spcPts val="0"/>
              </a:spcAft>
              <a:buClr>
                <a:schemeClr val="dk1"/>
              </a:buClr>
              <a:buSzPts val="2600"/>
              <a:buFont typeface="Arial"/>
              <a:buNone/>
            </a:pPr>
            <a:r>
              <a:t/>
            </a:r>
            <a:endParaRPr b="0" i="0" sz="26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-63500" lvl="0" marL="228600" marR="0" rtl="0" algn="ctr">
              <a:lnSpc>
                <a:spcPct val="100000"/>
              </a:lnSpc>
              <a:spcBef>
                <a:spcPts val="601"/>
              </a:spcBef>
              <a:spcAft>
                <a:spcPts val="0"/>
              </a:spcAft>
              <a:buClr>
                <a:schemeClr val="dk1"/>
              </a:buClr>
              <a:buSzPts val="2600"/>
              <a:buFont typeface="Arial"/>
              <a:buNone/>
            </a:pPr>
            <a:r>
              <a:t/>
            </a:r>
            <a:endParaRPr b="0" i="0" sz="26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-63500" lvl="0" marL="228600" marR="0" rtl="0" algn="ctr">
              <a:lnSpc>
                <a:spcPct val="100000"/>
              </a:lnSpc>
              <a:spcBef>
                <a:spcPts val="601"/>
              </a:spcBef>
              <a:spcAft>
                <a:spcPts val="0"/>
              </a:spcAft>
              <a:buClr>
                <a:schemeClr val="dk1"/>
              </a:buClr>
              <a:buSzPts val="2600"/>
              <a:buFont typeface="Arial"/>
              <a:buNone/>
            </a:pPr>
            <a:r>
              <a:t/>
            </a:r>
            <a:endParaRPr b="0" i="0" sz="26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-63500" lvl="0" marL="228600" marR="0" rtl="0" algn="ctr">
              <a:lnSpc>
                <a:spcPct val="100000"/>
              </a:lnSpc>
              <a:spcBef>
                <a:spcPts val="601"/>
              </a:spcBef>
              <a:spcAft>
                <a:spcPts val="0"/>
              </a:spcAft>
              <a:buClr>
                <a:schemeClr val="dk1"/>
              </a:buClr>
              <a:buSzPts val="2600"/>
              <a:buFont typeface="Arial"/>
              <a:buNone/>
            </a:pPr>
            <a:r>
              <a:t/>
            </a:r>
            <a:endParaRPr b="0" i="0" sz="26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-63500" lvl="0" marL="228600" marR="0" rtl="0" algn="ctr">
              <a:lnSpc>
                <a:spcPct val="100000"/>
              </a:lnSpc>
              <a:spcBef>
                <a:spcPts val="601"/>
              </a:spcBef>
              <a:spcAft>
                <a:spcPts val="0"/>
              </a:spcAft>
              <a:buClr>
                <a:schemeClr val="dk1"/>
              </a:buClr>
              <a:buSzPts val="2600"/>
              <a:buFont typeface="Arial"/>
              <a:buNone/>
            </a:pPr>
            <a:r>
              <a:t/>
            </a:r>
            <a:endParaRPr b="0" i="0" sz="26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-274320" lvl="0" marL="274320" marR="0" rtl="0" algn="ctr">
              <a:lnSpc>
                <a:spcPct val="100000"/>
              </a:lnSpc>
              <a:spcBef>
                <a:spcPts val="601"/>
              </a:spcBef>
              <a:spcAft>
                <a:spcPts val="0"/>
              </a:spcAft>
              <a:buClr>
                <a:srgbClr val="B13F9A"/>
              </a:buClr>
              <a:buSzPts val="1898"/>
              <a:buFont typeface="Noto Sans Symbols"/>
              <a:buChar char="⦿"/>
            </a:pPr>
            <a:r>
              <a:rPr b="1" i="0" lang="ru-RU" sz="2600" u="none" cap="none" strike="noStrike">
                <a:solidFill>
                  <a:srgbClr val="852F73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На наступному етапі уроку тривала робота у групах. Було завдання: «Скласти своє запитання до легенди, записати відповідь на хмаринці, озвучити це питання і відповідь розмістити на дошці»</a:t>
            </a:r>
            <a:endParaRPr b="0" i="0" sz="26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235" name="Google Shape;235;p7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287640" y="174959"/>
            <a:ext cx="3855600" cy="3217945"/>
          </a:xfrm>
          <a:prstGeom prst="rect">
            <a:avLst/>
          </a:prstGeom>
          <a:noFill/>
          <a:ln>
            <a:noFill/>
          </a:ln>
        </p:spPr>
      </p:pic>
      <p:pic>
        <p:nvPicPr>
          <p:cNvPr id="236" name="Google Shape;236;p7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4680360" y="210960"/>
            <a:ext cx="3531600" cy="3181944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spd="slow" p14:dur="2000">
    <p:wheel spokes="1"/>
  </p:transition>
</p:sld>
</file>

<file path=ppt/slides/slide8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40" name="Shape 24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1" name="Google Shape;241;p8"/>
          <p:cNvSpPr txBox="1"/>
          <p:nvPr>
            <p:ph idx="4294967295" type="title"/>
          </p:nvPr>
        </p:nvSpPr>
        <p:spPr>
          <a:xfrm>
            <a:off x="0" y="225360"/>
            <a:ext cx="8928360" cy="1025280"/>
          </a:xfrm>
          <a:prstGeom prst="rect">
            <a:avLst/>
          </a:prstGeom>
          <a:noFill/>
          <a:ln>
            <a:noFill/>
          </a:ln>
        </p:spPr>
        <p:txBody>
          <a:bodyPr anchorCtr="0" anchor="ctr" bIns="0" lIns="0" spcFirstLastPara="1" rIns="0" wrap="square" tIns="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5308D"/>
              </a:buClr>
              <a:buSzPts val="2400"/>
              <a:buFont typeface="Times New Roman"/>
              <a:buNone/>
            </a:pPr>
            <a:r>
              <a:rPr b="1" i="0" lang="ru-RU" sz="2400" u="none" cap="none" strike="noStrike">
                <a:solidFill>
                  <a:srgbClr val="55308D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ТАКОЖ ДЛЯ РОЗВИТКУ ЧИТАЦЬКИХ КОМПЕТЕНТНОСТЕЙ Я ЧАСТО ПРОВОДЖУ БІБЛІОТЕЧНІ УРОКИ, СПІВПРАЦЮЮЧИ З ФАХІВЦЯМИ</a:t>
            </a:r>
            <a:endParaRPr b="0" i="0" sz="2400" u="none" cap="none" strike="noStrike">
              <a:solidFill>
                <a:srgbClr val="000000"/>
              </a:solidFill>
              <a:latin typeface="Trebuchet MS"/>
              <a:ea typeface="Trebuchet MS"/>
              <a:cs typeface="Trebuchet MS"/>
              <a:sym typeface="Trebuchet MS"/>
            </a:endParaRPr>
          </a:p>
        </p:txBody>
      </p:sp>
      <p:pic>
        <p:nvPicPr>
          <p:cNvPr id="242" name="Google Shape;242;p8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143640" y="1426320"/>
            <a:ext cx="4251600" cy="3759291"/>
          </a:xfrm>
          <a:prstGeom prst="rect">
            <a:avLst/>
          </a:prstGeom>
          <a:noFill/>
          <a:ln>
            <a:noFill/>
          </a:ln>
        </p:spPr>
      </p:pic>
      <p:pic>
        <p:nvPicPr>
          <p:cNvPr id="243" name="Google Shape;243;p8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4680360" y="1459080"/>
            <a:ext cx="4066598" cy="3726531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spd="slow" p14:dur="2000">
    <p:wheel spokes="1"/>
  </p:transition>
</p:sld>
</file>

<file path=ppt/slides/slide9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47" name="Shape 24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8" name="Google Shape;248;p9"/>
          <p:cNvSpPr txBox="1"/>
          <p:nvPr>
            <p:ph idx="4294967295" type="title"/>
          </p:nvPr>
        </p:nvSpPr>
        <p:spPr>
          <a:xfrm>
            <a:off x="0" y="225360"/>
            <a:ext cx="9070560" cy="945720"/>
          </a:xfrm>
          <a:prstGeom prst="rect">
            <a:avLst/>
          </a:prstGeom>
          <a:noFill/>
          <a:ln>
            <a:noFill/>
          </a:ln>
        </p:spPr>
        <p:txBody>
          <a:bodyPr anchorCtr="0" anchor="ctr" bIns="0" lIns="0" spcFirstLastPara="1" rIns="0" wrap="square" tIns="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780373"/>
              </a:buClr>
              <a:buSzPts val="2600"/>
              <a:buFont typeface="Times New Roman"/>
              <a:buNone/>
            </a:pPr>
            <a:r>
              <a:rPr b="1" i="0" lang="ru-RU" sz="2600" u="none" cap="none" strike="noStrike">
                <a:solidFill>
                  <a:srgbClr val="780373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СВОЇМ ДОСВІДОМ РОБОТИ ПОСТІЙНО ДІЛЮСЯ НА ЗАСІДАННЯХ ТВОРЧОЇ ЛАБАРАТОРІЇ ВЧИТЕЛІВ ПОЧАТКОВИХ КЛАСІВ</a:t>
            </a:r>
            <a:endParaRPr b="0" i="0" sz="2600" u="none" cap="none" strike="noStrike">
              <a:solidFill>
                <a:srgbClr val="000000"/>
              </a:solidFill>
              <a:latin typeface="Trebuchet MS"/>
              <a:ea typeface="Trebuchet MS"/>
              <a:cs typeface="Trebuchet MS"/>
              <a:sym typeface="Trebuchet MS"/>
            </a:endParaRPr>
          </a:p>
        </p:txBody>
      </p:sp>
      <p:pic>
        <p:nvPicPr>
          <p:cNvPr id="249" name="Google Shape;249;p9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1961147" y="1358640"/>
            <a:ext cx="5366086" cy="368064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spd="slow" p14:dur="2000">
    <p:wheel spokes="1"/>
  </p:transition>
</p:sld>
</file>

<file path=ppt/theme/theme1.xml><?xml version="1.0" encoding="utf-8"?>
<a:theme xmlns:a="http://schemas.openxmlformats.org/drawingml/2006/main" xmlns:r="http://schemas.openxmlformats.org/officeDocument/2006/relationships" name="Изящная">
  <a:themeElements>
    <a:clrScheme name="Изящная">
      <a:dk1>
        <a:srgbClr val="000000"/>
      </a:dk1>
      <a:lt1>
        <a:srgbClr val="FFFFFF"/>
      </a:lt1>
      <a:dk2>
        <a:srgbClr val="B13F9A"/>
      </a:dk2>
      <a:lt2>
        <a:srgbClr val="F4E7ED"/>
      </a:lt2>
      <a:accent1>
        <a:srgbClr val="B83D68"/>
      </a:accent1>
      <a:accent2>
        <a:srgbClr val="AC66BB"/>
      </a:accent2>
      <a:accent3>
        <a:srgbClr val="DE6C36"/>
      </a:accent3>
      <a:accent4>
        <a:srgbClr val="F9B639"/>
      </a:accent4>
      <a:accent5>
        <a:srgbClr val="CF6DA4"/>
      </a:accent5>
      <a:accent6>
        <a:srgbClr val="FA8D3D"/>
      </a:accent6>
      <a:hlink>
        <a:srgbClr val="FFDE66"/>
      </a:hlink>
      <a:folHlink>
        <a:srgbClr val="D490C5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2.xml><?xml version="1.0" encoding="utf-8"?>
<a:theme xmlns:a="http://schemas.openxmlformats.org/drawingml/2006/main" xmlns:r="http://schemas.openxmlformats.org/officeDocument/2006/relationships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3.xml><?xml version="1.0" encoding="utf-8"?>
<a:theme xmlns:a="http://schemas.openxmlformats.org/drawingml/2006/main" xmlns:r="http://schemas.openxmlformats.org/officeDocument/2006/relationships" name="Изящная">
  <a:themeElements>
    <a:clrScheme name="Изящная">
      <a:dk1>
        <a:srgbClr val="000000"/>
      </a:dk1>
      <a:lt1>
        <a:srgbClr val="FFFFFF"/>
      </a:lt1>
      <a:dk2>
        <a:srgbClr val="B13F9A"/>
      </a:dk2>
      <a:lt2>
        <a:srgbClr val="F4E7ED"/>
      </a:lt2>
      <a:accent1>
        <a:srgbClr val="B83D68"/>
      </a:accent1>
      <a:accent2>
        <a:srgbClr val="AC66BB"/>
      </a:accent2>
      <a:accent3>
        <a:srgbClr val="DE6C36"/>
      </a:accent3>
      <a:accent4>
        <a:srgbClr val="F9B639"/>
      </a:accent4>
      <a:accent5>
        <a:srgbClr val="CF6DA4"/>
      </a:accent5>
      <a:accent6>
        <a:srgbClr val="FA8D3D"/>
      </a:accent6>
      <a:hlink>
        <a:srgbClr val="FFDE66"/>
      </a:hlink>
      <a:folHlink>
        <a:srgbClr val="D490C5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terms:created xsi:type="dcterms:W3CDTF">2024-12-14T11:37:49Z</dcterms:created>
  <dc:creator>admin</dc:creator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PresentationFormat">
    <vt:lpwstr>Произвольный</vt:lpwstr>
  </property>
  <property fmtid="{D5CDD505-2E9C-101B-9397-08002B2CF9AE}" pid="3" name="Slides">
    <vt:i4>9</vt:i4>
  </property>
</Properties>
</file>