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1" r:id="rId7"/>
    <p:sldId id="260" r:id="rId8"/>
    <p:sldId id="262" r:id="rId9"/>
    <p:sldId id="265" r:id="rId10"/>
    <p:sldId id="270" r:id="rId11"/>
    <p:sldId id="271" r:id="rId12"/>
    <p:sldId id="272" r:id="rId13"/>
    <p:sldId id="274" r:id="rId14"/>
    <p:sldId id="273" r:id="rId15"/>
    <p:sldId id="275" r:id="rId16"/>
    <p:sldId id="276" r:id="rId17"/>
  </p:sldIdLst>
  <p:sldSz cx="9753600" cy="7315200"/>
  <p:notesSz cx="6858000" cy="9144000"/>
  <p:embeddedFontLst>
    <p:embeddedFont>
      <p:font typeface="PT Serif" panose="020B0604020202020204" charset="-52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Libre Franklin Bold" panose="020B0604020202020204" charset="0"/>
      <p:regular r:id="rId23"/>
    </p:embeddedFont>
    <p:embeddedFont>
      <p:font typeface="Libre Franklin" panose="020B0604020202020204" charset="0"/>
      <p:regular r:id="rId24"/>
    </p:embeddedFont>
    <p:embeddedFont>
      <p:font typeface="PT Serif Bold" panose="020B0604020202020204" charset="-52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84" d="100"/>
          <a:sy n="84" d="100"/>
        </p:scale>
        <p:origin x="-1243" y="18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7.sv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1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6.png"/><Relationship Id="rId5" Type="http://schemas.openxmlformats.org/officeDocument/2006/relationships/image" Target="../media/image7.svg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11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6.png"/><Relationship Id="rId5" Type="http://schemas.openxmlformats.org/officeDocument/2006/relationships/image" Target="../media/image7.sv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11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g"/><Relationship Id="rId5" Type="http://schemas.openxmlformats.org/officeDocument/2006/relationships/image" Target="../media/image7.sv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1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12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0.jpeg"/><Relationship Id="rId5" Type="http://schemas.openxmlformats.org/officeDocument/2006/relationships/image" Target="../media/image7.sv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1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2.jpg"/><Relationship Id="rId5" Type="http://schemas.openxmlformats.org/officeDocument/2006/relationships/image" Target="../media/image7.sv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1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3.jpg"/><Relationship Id="rId5" Type="http://schemas.openxmlformats.org/officeDocument/2006/relationships/image" Target="../media/image7.sv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1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4.jpg"/><Relationship Id="rId5" Type="http://schemas.openxmlformats.org/officeDocument/2006/relationships/image" Target="../media/image7.sv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1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5.jpg"/><Relationship Id="rId5" Type="http://schemas.openxmlformats.org/officeDocument/2006/relationships/image" Target="../media/image7.sv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1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12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6.jpeg"/><Relationship Id="rId5" Type="http://schemas.openxmlformats.org/officeDocument/2006/relationships/image" Target="../media/image7.sv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1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8.jp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12" Type="http://schemas.openxmlformats.org/officeDocument/2006/relationships/hyperlink" Target="https://uk.wikipedia.org/wiki/%D0%9B%D0%B8%D1%81%D1%82%D0%BE%D0%BF%D0%B0%D0%B4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hyperlink" Target="https://uk.wikipedia.org/wiki/%D0%94%D0%B5%D0%BD%D1%8C_%D0%BF%D0%B0%D0%BC'%D1%8F%D1%82%D1%96_%D0%B6%D0%B5%D1%80%D1%82%D0%B2_%D0%B3%D0%BE%D0%BB%D0%BE%D0%B4%D0%BE%D0%BC%D0%BE%D1%80%D1%96%D0%B2" TargetMode="External"/><Relationship Id="rId5" Type="http://schemas.openxmlformats.org/officeDocument/2006/relationships/image" Target="../media/image7.sv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1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9.jpg"/><Relationship Id="rId5" Type="http://schemas.openxmlformats.org/officeDocument/2006/relationships/image" Target="../media/image7.sv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1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20.jpg"/><Relationship Id="rId5" Type="http://schemas.openxmlformats.org/officeDocument/2006/relationships/image" Target="../media/image7.sv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1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7.sv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1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38.svg"/><Relationship Id="rId7" Type="http://schemas.openxmlformats.org/officeDocument/2006/relationships/image" Target="../media/image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0.sv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 rot="-501696">
            <a:off x="650696" y="-88789"/>
            <a:ext cx="6651337" cy="7339407"/>
          </a:xfrm>
          <a:custGeom>
            <a:avLst/>
            <a:gdLst/>
            <a:ahLst/>
            <a:cxnLst/>
            <a:rect l="l" t="t" r="r" b="b"/>
            <a:pathLst>
              <a:path w="6651337" h="7339407">
                <a:moveTo>
                  <a:pt x="0" y="0"/>
                </a:moveTo>
                <a:lnTo>
                  <a:pt x="6651337" y="0"/>
                </a:lnTo>
                <a:lnTo>
                  <a:pt x="6651337" y="7339407"/>
                </a:lnTo>
                <a:lnTo>
                  <a:pt x="0" y="73394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143000" y="1752600"/>
            <a:ext cx="5134783" cy="33488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96"/>
              </a:lnSpc>
              <a:spcBef>
                <a:spcPct val="0"/>
              </a:spcBef>
            </a:pPr>
            <a:r>
              <a:rPr lang="en-US" sz="3140" dirty="0">
                <a:solidFill>
                  <a:srgbClr val="000000"/>
                </a:solidFill>
                <a:latin typeface="PT Serif Bold"/>
              </a:rPr>
              <a:t>«</a:t>
            </a:r>
            <a:r>
              <a:rPr lang="en-US" sz="3140" dirty="0" err="1">
                <a:solidFill>
                  <a:srgbClr val="000000"/>
                </a:solidFill>
                <a:latin typeface="PT Serif Bold"/>
              </a:rPr>
              <a:t>Формування</a:t>
            </a:r>
            <a:r>
              <a:rPr lang="en-US" sz="3140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3140" dirty="0" err="1">
                <a:solidFill>
                  <a:srgbClr val="000000"/>
                </a:solidFill>
                <a:latin typeface="PT Serif Bold"/>
              </a:rPr>
              <a:t>патріотичних</a:t>
            </a:r>
            <a:r>
              <a:rPr lang="en-US" sz="3140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3140" dirty="0" err="1">
                <a:solidFill>
                  <a:srgbClr val="000000"/>
                </a:solidFill>
                <a:latin typeface="PT Serif Bold"/>
              </a:rPr>
              <a:t>та</a:t>
            </a:r>
            <a:r>
              <a:rPr lang="en-US" sz="3140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3140" dirty="0" err="1">
                <a:solidFill>
                  <a:srgbClr val="000000"/>
                </a:solidFill>
                <a:latin typeface="PT Serif Bold"/>
              </a:rPr>
              <a:t>громадянських</a:t>
            </a:r>
            <a:r>
              <a:rPr lang="en-US" sz="3140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3140" dirty="0" err="1">
                <a:solidFill>
                  <a:srgbClr val="000000"/>
                </a:solidFill>
                <a:latin typeface="PT Serif Bold"/>
              </a:rPr>
              <a:t>якостей</a:t>
            </a:r>
            <a:r>
              <a:rPr lang="en-US" sz="3140" dirty="0">
                <a:solidFill>
                  <a:srgbClr val="000000"/>
                </a:solidFill>
                <a:latin typeface="PT Serif Bold"/>
              </a:rPr>
              <a:t>, </a:t>
            </a:r>
            <a:r>
              <a:rPr lang="en-US" sz="3140" dirty="0" err="1">
                <a:solidFill>
                  <a:srgbClr val="000000"/>
                </a:solidFill>
                <a:latin typeface="PT Serif Bold"/>
              </a:rPr>
              <a:t>морально-етичних</a:t>
            </a:r>
            <a:r>
              <a:rPr lang="en-US" sz="3140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3140" dirty="0" err="1">
                <a:solidFill>
                  <a:srgbClr val="000000"/>
                </a:solidFill>
                <a:latin typeface="PT Serif Bold"/>
              </a:rPr>
              <a:t>принципів</a:t>
            </a:r>
            <a:r>
              <a:rPr lang="en-US" sz="3140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3140" dirty="0" err="1">
                <a:solidFill>
                  <a:srgbClr val="000000"/>
                </a:solidFill>
                <a:latin typeface="PT Serif Bold"/>
              </a:rPr>
              <a:t>особистості</a:t>
            </a:r>
            <a:r>
              <a:rPr lang="en-US" sz="3140" dirty="0">
                <a:solidFill>
                  <a:srgbClr val="000000"/>
                </a:solidFill>
                <a:latin typeface="PT Serif Bold"/>
              </a:rPr>
              <a:t> в </a:t>
            </a:r>
            <a:r>
              <a:rPr lang="en-US" sz="3140" dirty="0" err="1">
                <a:solidFill>
                  <a:srgbClr val="000000"/>
                </a:solidFill>
                <a:latin typeface="PT Serif Bold"/>
              </a:rPr>
              <a:t>умовах</a:t>
            </a:r>
            <a:r>
              <a:rPr lang="en-US" sz="3140" dirty="0">
                <a:solidFill>
                  <a:srgbClr val="000000"/>
                </a:solidFill>
                <a:latin typeface="PT Serif Bold"/>
              </a:rPr>
              <a:t> НУШ</a:t>
            </a:r>
            <a:r>
              <a:rPr lang="en-US" sz="3140" dirty="0" smtClean="0">
                <a:solidFill>
                  <a:srgbClr val="000000"/>
                </a:solidFill>
                <a:latin typeface="PT Serif Bold"/>
              </a:rPr>
              <a:t>»</a:t>
            </a:r>
            <a:endParaRPr lang="en-US" sz="3140" dirty="0">
              <a:solidFill>
                <a:srgbClr val="000000"/>
              </a:solidFill>
              <a:latin typeface="PT Serif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7321690" y="5308146"/>
            <a:ext cx="2394942" cy="1441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70"/>
              </a:lnSpc>
              <a:spcBef>
                <a:spcPct val="0"/>
              </a:spcBef>
            </a:pPr>
            <a:r>
              <a:rPr lang="en-US" sz="1400" dirty="0" err="1">
                <a:solidFill>
                  <a:srgbClr val="000000"/>
                </a:solidFill>
                <a:latin typeface="PT Serif Bold"/>
              </a:rPr>
              <a:t>Підготувала</a:t>
            </a:r>
            <a:r>
              <a:rPr lang="en-US" sz="1400" dirty="0">
                <a:solidFill>
                  <a:srgbClr val="000000"/>
                </a:solidFill>
                <a:latin typeface="PT Serif Bold"/>
              </a:rPr>
              <a:t> </a:t>
            </a:r>
          </a:p>
          <a:p>
            <a:pPr algn="ctr">
              <a:lnSpc>
                <a:spcPts val="2870"/>
              </a:lnSpc>
              <a:spcBef>
                <a:spcPct val="0"/>
              </a:spcBef>
            </a:pPr>
            <a:r>
              <a:rPr lang="uk-UA" sz="1400" dirty="0" smtClean="0">
                <a:solidFill>
                  <a:srgbClr val="000000"/>
                </a:solidFill>
                <a:latin typeface="PT Serif Bold"/>
              </a:rPr>
              <a:t>Вчитель початкових класів</a:t>
            </a:r>
            <a:endParaRPr lang="en-US" sz="1400" dirty="0">
              <a:solidFill>
                <a:srgbClr val="000000"/>
              </a:solidFill>
              <a:latin typeface="PT Serif Bold"/>
            </a:endParaRPr>
          </a:p>
          <a:p>
            <a:pPr algn="ctr">
              <a:lnSpc>
                <a:spcPts val="2870"/>
              </a:lnSpc>
              <a:spcBef>
                <a:spcPct val="0"/>
              </a:spcBef>
            </a:pPr>
            <a:r>
              <a:rPr lang="uk-UA" sz="1400" dirty="0" smtClean="0">
                <a:solidFill>
                  <a:srgbClr val="000000"/>
                </a:solidFill>
                <a:latin typeface="PT Serif Bold"/>
              </a:rPr>
              <a:t>Аліна МУХА</a:t>
            </a:r>
            <a:endParaRPr lang="en-US" sz="1400" dirty="0">
              <a:solidFill>
                <a:srgbClr val="000000"/>
              </a:solidFill>
              <a:latin typeface="PT Serif 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36260" y="4864048"/>
            <a:ext cx="1568737" cy="2451152"/>
          </a:xfrm>
          <a:custGeom>
            <a:avLst/>
            <a:gdLst/>
            <a:ahLst/>
            <a:cxnLst/>
            <a:rect l="l" t="t" r="r" b="b"/>
            <a:pathLst>
              <a:path w="1568737" h="2451152">
                <a:moveTo>
                  <a:pt x="0" y="0"/>
                </a:moveTo>
                <a:lnTo>
                  <a:pt x="1568737" y="0"/>
                </a:lnTo>
                <a:lnTo>
                  <a:pt x="1568737" y="2451152"/>
                </a:lnTo>
                <a:lnTo>
                  <a:pt x="0" y="24511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4350" y="0"/>
            <a:ext cx="8454164" cy="6583680"/>
          </a:xfrm>
          <a:custGeom>
            <a:avLst/>
            <a:gdLst/>
            <a:ahLst/>
            <a:cxnLst/>
            <a:rect l="l" t="t" r="r" b="b"/>
            <a:pathLst>
              <a:path w="8454164" h="6583680">
                <a:moveTo>
                  <a:pt x="0" y="0"/>
                </a:moveTo>
                <a:lnTo>
                  <a:pt x="8454163" y="0"/>
                </a:lnTo>
                <a:lnTo>
                  <a:pt x="8454163" y="6583680"/>
                </a:lnTo>
                <a:lnTo>
                  <a:pt x="0" y="65836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176274" y="587337"/>
            <a:ext cx="1428723" cy="1591038"/>
          </a:xfrm>
          <a:custGeom>
            <a:avLst/>
            <a:gdLst/>
            <a:ahLst/>
            <a:cxnLst/>
            <a:rect l="l" t="t" r="r" b="b"/>
            <a:pathLst>
              <a:path w="1428723" h="1591038">
                <a:moveTo>
                  <a:pt x="0" y="0"/>
                </a:moveTo>
                <a:lnTo>
                  <a:pt x="1428723" y="0"/>
                </a:lnTo>
                <a:lnTo>
                  <a:pt x="1428723" y="1591037"/>
                </a:lnTo>
                <a:lnTo>
                  <a:pt x="0" y="15910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139103" y="5089671"/>
            <a:ext cx="2771162" cy="2247160"/>
          </a:xfrm>
          <a:custGeom>
            <a:avLst/>
            <a:gdLst/>
            <a:ahLst/>
            <a:cxnLst/>
            <a:rect l="l" t="t" r="r" b="b"/>
            <a:pathLst>
              <a:path w="2771162" h="2247160">
                <a:moveTo>
                  <a:pt x="0" y="0"/>
                </a:moveTo>
                <a:lnTo>
                  <a:pt x="2771162" y="0"/>
                </a:lnTo>
                <a:lnTo>
                  <a:pt x="2771162" y="2247160"/>
                </a:lnTo>
                <a:lnTo>
                  <a:pt x="0" y="224716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351690" y="1382855"/>
            <a:ext cx="7839483" cy="3714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72"/>
              </a:lnSpc>
              <a:spcBef>
                <a:spcPct val="0"/>
              </a:spcBef>
            </a:pPr>
            <a:r>
              <a:rPr lang="en-US" sz="2477">
                <a:solidFill>
                  <a:srgbClr val="000000"/>
                </a:solidFill>
                <a:latin typeface="Libre Franklin Bold"/>
              </a:rPr>
              <a:t>Актуальність  теми </a:t>
            </a:r>
            <a:r>
              <a:rPr lang="en-US" sz="2477">
                <a:solidFill>
                  <a:srgbClr val="000000"/>
                </a:solidFill>
                <a:latin typeface="Libre Franklin"/>
              </a:rPr>
              <a:t>базується на тих подіях, що відбуваються в нашій державі, в нашому суспільстві. Саме вони ставлять перед школою, а значить, перед кожним із нас завдання щодо вирішення важливих проблем виховання підростаючого покоління і, насамперед, патріотичного виховання як процесу цілеспрямованого, систематичного, організованого та планомірного впливу на свідомість молоді.</a:t>
            </a:r>
          </a:p>
        </p:txBody>
      </p:sp>
      <p:sp>
        <p:nvSpPr>
          <p:cNvPr id="7" name="Freeform 7"/>
          <p:cNvSpPr/>
          <p:nvPr/>
        </p:nvSpPr>
        <p:spPr>
          <a:xfrm>
            <a:off x="2946078" y="0"/>
            <a:ext cx="2398403" cy="1216117"/>
          </a:xfrm>
          <a:custGeom>
            <a:avLst/>
            <a:gdLst/>
            <a:ahLst/>
            <a:cxnLst/>
            <a:rect l="l" t="t" r="r" b="b"/>
            <a:pathLst>
              <a:path w="2398403" h="1216117">
                <a:moveTo>
                  <a:pt x="0" y="0"/>
                </a:moveTo>
                <a:lnTo>
                  <a:pt x="2398404" y="0"/>
                </a:lnTo>
                <a:lnTo>
                  <a:pt x="2398404" y="1216117"/>
                </a:lnTo>
                <a:lnTo>
                  <a:pt x="0" y="121611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7110" r="-7821"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36260" y="4864048"/>
            <a:ext cx="1568737" cy="2451152"/>
          </a:xfrm>
          <a:custGeom>
            <a:avLst/>
            <a:gdLst/>
            <a:ahLst/>
            <a:cxnLst/>
            <a:rect l="l" t="t" r="r" b="b"/>
            <a:pathLst>
              <a:path w="1568737" h="2451152">
                <a:moveTo>
                  <a:pt x="0" y="0"/>
                </a:moveTo>
                <a:lnTo>
                  <a:pt x="1568737" y="0"/>
                </a:lnTo>
                <a:lnTo>
                  <a:pt x="1568737" y="2451152"/>
                </a:lnTo>
                <a:lnTo>
                  <a:pt x="0" y="24511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4350" y="0"/>
            <a:ext cx="8454164" cy="6583680"/>
          </a:xfrm>
          <a:custGeom>
            <a:avLst/>
            <a:gdLst/>
            <a:ahLst/>
            <a:cxnLst/>
            <a:rect l="l" t="t" r="r" b="b"/>
            <a:pathLst>
              <a:path w="8454164" h="6583680">
                <a:moveTo>
                  <a:pt x="0" y="0"/>
                </a:moveTo>
                <a:lnTo>
                  <a:pt x="8454163" y="0"/>
                </a:lnTo>
                <a:lnTo>
                  <a:pt x="8454163" y="6583680"/>
                </a:lnTo>
                <a:lnTo>
                  <a:pt x="0" y="65836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176274" y="587337"/>
            <a:ext cx="1428723" cy="1591038"/>
          </a:xfrm>
          <a:custGeom>
            <a:avLst/>
            <a:gdLst/>
            <a:ahLst/>
            <a:cxnLst/>
            <a:rect l="l" t="t" r="r" b="b"/>
            <a:pathLst>
              <a:path w="1428723" h="1591038">
                <a:moveTo>
                  <a:pt x="0" y="0"/>
                </a:moveTo>
                <a:lnTo>
                  <a:pt x="1428723" y="0"/>
                </a:lnTo>
                <a:lnTo>
                  <a:pt x="1428723" y="1591037"/>
                </a:lnTo>
                <a:lnTo>
                  <a:pt x="0" y="15910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139103" y="6089624"/>
            <a:ext cx="1538036" cy="1247207"/>
          </a:xfrm>
          <a:custGeom>
            <a:avLst/>
            <a:gdLst/>
            <a:ahLst/>
            <a:cxnLst/>
            <a:rect l="l" t="t" r="r" b="b"/>
            <a:pathLst>
              <a:path w="1538036" h="1247207">
                <a:moveTo>
                  <a:pt x="0" y="0"/>
                </a:moveTo>
                <a:lnTo>
                  <a:pt x="1538036" y="0"/>
                </a:lnTo>
                <a:lnTo>
                  <a:pt x="1538036" y="1247207"/>
                </a:lnTo>
                <a:lnTo>
                  <a:pt x="0" y="124720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629915" y="916997"/>
            <a:ext cx="7406345" cy="5172628"/>
          </a:xfrm>
          <a:custGeom>
            <a:avLst/>
            <a:gdLst/>
            <a:ahLst/>
            <a:cxnLst/>
            <a:rect l="l" t="t" r="r" b="b"/>
            <a:pathLst>
              <a:path w="7406345" h="5172628">
                <a:moveTo>
                  <a:pt x="0" y="0"/>
                </a:moveTo>
                <a:lnTo>
                  <a:pt x="7406345" y="0"/>
                </a:lnTo>
                <a:lnTo>
                  <a:pt x="7406345" y="5172627"/>
                </a:lnTo>
                <a:lnTo>
                  <a:pt x="0" y="517262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3693" b="-3693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072230" y="-20722"/>
            <a:ext cx="2340599" cy="1006499"/>
          </a:xfrm>
          <a:custGeom>
            <a:avLst/>
            <a:gdLst/>
            <a:ahLst/>
            <a:cxnLst/>
            <a:rect l="l" t="t" r="r" b="b"/>
            <a:pathLst>
              <a:path w="2340599" h="1006499">
                <a:moveTo>
                  <a:pt x="0" y="0"/>
                </a:moveTo>
                <a:lnTo>
                  <a:pt x="2340599" y="0"/>
                </a:lnTo>
                <a:lnTo>
                  <a:pt x="2340599" y="1006499"/>
                </a:lnTo>
                <a:lnTo>
                  <a:pt x="0" y="100649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6594" t="-4680" b="-4680"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36260" y="4864048"/>
            <a:ext cx="1568737" cy="2451152"/>
          </a:xfrm>
          <a:custGeom>
            <a:avLst/>
            <a:gdLst/>
            <a:ahLst/>
            <a:cxnLst/>
            <a:rect l="l" t="t" r="r" b="b"/>
            <a:pathLst>
              <a:path w="1568737" h="2451152">
                <a:moveTo>
                  <a:pt x="0" y="0"/>
                </a:moveTo>
                <a:lnTo>
                  <a:pt x="1568737" y="0"/>
                </a:lnTo>
                <a:lnTo>
                  <a:pt x="1568737" y="2451152"/>
                </a:lnTo>
                <a:lnTo>
                  <a:pt x="0" y="24511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4350" y="0"/>
            <a:ext cx="8454164" cy="6583680"/>
          </a:xfrm>
          <a:custGeom>
            <a:avLst/>
            <a:gdLst/>
            <a:ahLst/>
            <a:cxnLst/>
            <a:rect l="l" t="t" r="r" b="b"/>
            <a:pathLst>
              <a:path w="8454164" h="6583680">
                <a:moveTo>
                  <a:pt x="0" y="0"/>
                </a:moveTo>
                <a:lnTo>
                  <a:pt x="8454163" y="0"/>
                </a:lnTo>
                <a:lnTo>
                  <a:pt x="8454163" y="6583680"/>
                </a:lnTo>
                <a:lnTo>
                  <a:pt x="0" y="65836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176274" y="587337"/>
            <a:ext cx="1428723" cy="1591038"/>
          </a:xfrm>
          <a:custGeom>
            <a:avLst/>
            <a:gdLst/>
            <a:ahLst/>
            <a:cxnLst/>
            <a:rect l="l" t="t" r="r" b="b"/>
            <a:pathLst>
              <a:path w="1428723" h="1591038">
                <a:moveTo>
                  <a:pt x="0" y="0"/>
                </a:moveTo>
                <a:lnTo>
                  <a:pt x="1428723" y="0"/>
                </a:lnTo>
                <a:lnTo>
                  <a:pt x="1428723" y="1591037"/>
                </a:lnTo>
                <a:lnTo>
                  <a:pt x="0" y="15910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139103" y="6089624"/>
            <a:ext cx="1538036" cy="1247207"/>
          </a:xfrm>
          <a:custGeom>
            <a:avLst/>
            <a:gdLst/>
            <a:ahLst/>
            <a:cxnLst/>
            <a:rect l="l" t="t" r="r" b="b"/>
            <a:pathLst>
              <a:path w="1538036" h="1247207">
                <a:moveTo>
                  <a:pt x="0" y="0"/>
                </a:moveTo>
                <a:lnTo>
                  <a:pt x="1538036" y="0"/>
                </a:lnTo>
                <a:lnTo>
                  <a:pt x="1538036" y="1247207"/>
                </a:lnTo>
                <a:lnTo>
                  <a:pt x="0" y="124720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808289" y="731520"/>
            <a:ext cx="6926286" cy="5172628"/>
          </a:xfrm>
          <a:custGeom>
            <a:avLst/>
            <a:gdLst/>
            <a:ahLst/>
            <a:cxnLst/>
            <a:rect l="l" t="t" r="r" b="b"/>
            <a:pathLst>
              <a:path w="6926286" h="5172628">
                <a:moveTo>
                  <a:pt x="0" y="0"/>
                </a:moveTo>
                <a:lnTo>
                  <a:pt x="6926285" y="0"/>
                </a:lnTo>
                <a:lnTo>
                  <a:pt x="6926285" y="5172628"/>
                </a:lnTo>
                <a:lnTo>
                  <a:pt x="0" y="517262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213" b="-213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112555" y="-104307"/>
            <a:ext cx="2317753" cy="971293"/>
          </a:xfrm>
          <a:custGeom>
            <a:avLst/>
            <a:gdLst/>
            <a:ahLst/>
            <a:cxnLst/>
            <a:rect l="l" t="t" r="r" b="b"/>
            <a:pathLst>
              <a:path w="2317753" h="971293">
                <a:moveTo>
                  <a:pt x="0" y="0"/>
                </a:moveTo>
                <a:lnTo>
                  <a:pt x="2317753" y="0"/>
                </a:lnTo>
                <a:lnTo>
                  <a:pt x="2317753" y="971294"/>
                </a:lnTo>
                <a:lnTo>
                  <a:pt x="0" y="97129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6594" t="-3707" b="-8510"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36260" y="4864048"/>
            <a:ext cx="1568737" cy="2451152"/>
          </a:xfrm>
          <a:custGeom>
            <a:avLst/>
            <a:gdLst/>
            <a:ahLst/>
            <a:cxnLst/>
            <a:rect l="l" t="t" r="r" b="b"/>
            <a:pathLst>
              <a:path w="1568737" h="2451152">
                <a:moveTo>
                  <a:pt x="0" y="0"/>
                </a:moveTo>
                <a:lnTo>
                  <a:pt x="1568737" y="0"/>
                </a:lnTo>
                <a:lnTo>
                  <a:pt x="1568737" y="2451152"/>
                </a:lnTo>
                <a:lnTo>
                  <a:pt x="0" y="24511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4350" y="0"/>
            <a:ext cx="8454164" cy="6583680"/>
          </a:xfrm>
          <a:custGeom>
            <a:avLst/>
            <a:gdLst/>
            <a:ahLst/>
            <a:cxnLst/>
            <a:rect l="l" t="t" r="r" b="b"/>
            <a:pathLst>
              <a:path w="8454164" h="6583680">
                <a:moveTo>
                  <a:pt x="0" y="0"/>
                </a:moveTo>
                <a:lnTo>
                  <a:pt x="8454163" y="0"/>
                </a:lnTo>
                <a:lnTo>
                  <a:pt x="8454163" y="6583680"/>
                </a:lnTo>
                <a:lnTo>
                  <a:pt x="0" y="65836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176274" y="587337"/>
            <a:ext cx="1428723" cy="1591038"/>
          </a:xfrm>
          <a:custGeom>
            <a:avLst/>
            <a:gdLst/>
            <a:ahLst/>
            <a:cxnLst/>
            <a:rect l="l" t="t" r="r" b="b"/>
            <a:pathLst>
              <a:path w="1428723" h="1591038">
                <a:moveTo>
                  <a:pt x="0" y="0"/>
                </a:moveTo>
                <a:lnTo>
                  <a:pt x="1428723" y="0"/>
                </a:lnTo>
                <a:lnTo>
                  <a:pt x="1428723" y="1591037"/>
                </a:lnTo>
                <a:lnTo>
                  <a:pt x="0" y="15910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139103" y="6349044"/>
            <a:ext cx="1218123" cy="987787"/>
          </a:xfrm>
          <a:custGeom>
            <a:avLst/>
            <a:gdLst/>
            <a:ahLst/>
            <a:cxnLst/>
            <a:rect l="l" t="t" r="r" b="b"/>
            <a:pathLst>
              <a:path w="1218123" h="987787">
                <a:moveTo>
                  <a:pt x="0" y="0"/>
                </a:moveTo>
                <a:lnTo>
                  <a:pt x="1218123" y="0"/>
                </a:lnTo>
                <a:lnTo>
                  <a:pt x="1218123" y="987787"/>
                </a:lnTo>
                <a:lnTo>
                  <a:pt x="0" y="98778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912533" y="0"/>
            <a:ext cx="2398403" cy="1216117"/>
          </a:xfrm>
          <a:custGeom>
            <a:avLst/>
            <a:gdLst/>
            <a:ahLst/>
            <a:cxnLst/>
            <a:rect l="l" t="t" r="r" b="b"/>
            <a:pathLst>
              <a:path w="2398403" h="1216117">
                <a:moveTo>
                  <a:pt x="0" y="0"/>
                </a:moveTo>
                <a:lnTo>
                  <a:pt x="2398404" y="0"/>
                </a:lnTo>
                <a:lnTo>
                  <a:pt x="2398404" y="1216117"/>
                </a:lnTo>
                <a:lnTo>
                  <a:pt x="0" y="121611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7110" r="-7821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5198491" y="2667000"/>
            <a:ext cx="3096316" cy="8692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32"/>
              </a:lnSpc>
            </a:pPr>
            <a:r>
              <a:rPr lang="en-US" sz="2523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uk-UA" sz="2523" dirty="0" smtClean="0">
                <a:solidFill>
                  <a:srgbClr val="000000"/>
                </a:solidFill>
                <a:latin typeface="PT Serif Bold"/>
              </a:rPr>
              <a:t>Хвилини мовчання</a:t>
            </a:r>
            <a:endParaRPr lang="en-US" sz="2523" dirty="0">
              <a:solidFill>
                <a:srgbClr val="000000"/>
              </a:solidFill>
              <a:latin typeface="PT Serif Bold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33600"/>
            <a:ext cx="5825066" cy="3276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36260" y="4864048"/>
            <a:ext cx="1568737" cy="2451152"/>
          </a:xfrm>
          <a:custGeom>
            <a:avLst/>
            <a:gdLst/>
            <a:ahLst/>
            <a:cxnLst/>
            <a:rect l="l" t="t" r="r" b="b"/>
            <a:pathLst>
              <a:path w="1568737" h="2451152">
                <a:moveTo>
                  <a:pt x="0" y="0"/>
                </a:moveTo>
                <a:lnTo>
                  <a:pt x="1568737" y="0"/>
                </a:lnTo>
                <a:lnTo>
                  <a:pt x="1568737" y="2451152"/>
                </a:lnTo>
                <a:lnTo>
                  <a:pt x="0" y="24511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5667" y="129547"/>
            <a:ext cx="8454164" cy="6583680"/>
          </a:xfrm>
          <a:custGeom>
            <a:avLst/>
            <a:gdLst/>
            <a:ahLst/>
            <a:cxnLst/>
            <a:rect l="l" t="t" r="r" b="b"/>
            <a:pathLst>
              <a:path w="8454164" h="6583680">
                <a:moveTo>
                  <a:pt x="0" y="0"/>
                </a:moveTo>
                <a:lnTo>
                  <a:pt x="8454163" y="0"/>
                </a:lnTo>
                <a:lnTo>
                  <a:pt x="8454163" y="6583680"/>
                </a:lnTo>
                <a:lnTo>
                  <a:pt x="0" y="65836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176274" y="587337"/>
            <a:ext cx="1428723" cy="1591038"/>
          </a:xfrm>
          <a:custGeom>
            <a:avLst/>
            <a:gdLst/>
            <a:ahLst/>
            <a:cxnLst/>
            <a:rect l="l" t="t" r="r" b="b"/>
            <a:pathLst>
              <a:path w="1428723" h="1591038">
                <a:moveTo>
                  <a:pt x="0" y="0"/>
                </a:moveTo>
                <a:lnTo>
                  <a:pt x="1428723" y="0"/>
                </a:lnTo>
                <a:lnTo>
                  <a:pt x="1428723" y="1591037"/>
                </a:lnTo>
                <a:lnTo>
                  <a:pt x="0" y="15910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139103" y="6089624"/>
            <a:ext cx="1538036" cy="1247207"/>
          </a:xfrm>
          <a:custGeom>
            <a:avLst/>
            <a:gdLst/>
            <a:ahLst/>
            <a:cxnLst/>
            <a:rect l="l" t="t" r="r" b="b"/>
            <a:pathLst>
              <a:path w="1538036" h="1247207">
                <a:moveTo>
                  <a:pt x="0" y="0"/>
                </a:moveTo>
                <a:lnTo>
                  <a:pt x="1538036" y="0"/>
                </a:lnTo>
                <a:lnTo>
                  <a:pt x="1538036" y="1247207"/>
                </a:lnTo>
                <a:lnTo>
                  <a:pt x="0" y="124720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990737" y="115811"/>
            <a:ext cx="2545507" cy="1084980"/>
          </a:xfrm>
          <a:custGeom>
            <a:avLst/>
            <a:gdLst/>
            <a:ahLst/>
            <a:cxnLst/>
            <a:rect l="l" t="t" r="r" b="b"/>
            <a:pathLst>
              <a:path w="2545507" h="1084980">
                <a:moveTo>
                  <a:pt x="0" y="0"/>
                </a:moveTo>
                <a:lnTo>
                  <a:pt x="2545507" y="0"/>
                </a:lnTo>
                <a:lnTo>
                  <a:pt x="2545507" y="1084980"/>
                </a:lnTo>
                <a:lnTo>
                  <a:pt x="0" y="108498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6831" r="-3597" b="-14301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5462953" y="1831153"/>
            <a:ext cx="2713320" cy="13935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37"/>
              </a:lnSpc>
            </a:pPr>
            <a:endParaRPr lang="uk-UA" sz="2669" dirty="0" smtClean="0">
              <a:solidFill>
                <a:srgbClr val="000000"/>
              </a:solidFill>
              <a:latin typeface="PT Serif Bold"/>
            </a:endParaRPr>
          </a:p>
          <a:p>
            <a:pPr algn="ctr">
              <a:lnSpc>
                <a:spcPts val="3737"/>
              </a:lnSpc>
            </a:pPr>
            <a:endParaRPr lang="uk-UA" sz="2669" dirty="0">
              <a:solidFill>
                <a:srgbClr val="000000"/>
              </a:solidFill>
              <a:latin typeface="PT Serif Bold"/>
            </a:endParaRPr>
          </a:p>
          <a:p>
            <a:pPr algn="ctr">
              <a:lnSpc>
                <a:spcPts val="3737"/>
              </a:lnSpc>
            </a:pPr>
            <a:r>
              <a:rPr lang="en-US" sz="2669" dirty="0" err="1" smtClean="0">
                <a:solidFill>
                  <a:srgbClr val="000000"/>
                </a:solidFill>
                <a:latin typeface="PT Serif Bold"/>
              </a:rPr>
              <a:t>Виховн</a:t>
            </a:r>
            <a:r>
              <a:rPr lang="uk-UA" sz="2669" dirty="0" smtClean="0">
                <a:solidFill>
                  <a:srgbClr val="000000"/>
                </a:solidFill>
                <a:latin typeface="PT Serif Bold"/>
              </a:rPr>
              <a:t>і</a:t>
            </a:r>
            <a:r>
              <a:rPr lang="en-US" sz="2669" dirty="0" smtClean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669" dirty="0" err="1" smtClean="0">
                <a:solidFill>
                  <a:srgbClr val="000000"/>
                </a:solidFill>
                <a:latin typeface="PT Serif Bold"/>
              </a:rPr>
              <a:t>годин</a:t>
            </a:r>
            <a:r>
              <a:rPr lang="uk-UA" sz="2669" dirty="0" smtClean="0">
                <a:solidFill>
                  <a:srgbClr val="000000"/>
                </a:solidFill>
                <a:latin typeface="PT Serif Bold"/>
              </a:rPr>
              <a:t>и</a:t>
            </a:r>
            <a:endParaRPr lang="en-US" sz="2669" dirty="0">
              <a:solidFill>
                <a:srgbClr val="000000"/>
              </a:solidFill>
              <a:latin typeface="PT Serif Bold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87" y="1193380"/>
            <a:ext cx="4711102" cy="264999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76" y="3657600"/>
            <a:ext cx="4800600" cy="27003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36260" y="4864048"/>
            <a:ext cx="1568737" cy="2451152"/>
          </a:xfrm>
          <a:custGeom>
            <a:avLst/>
            <a:gdLst/>
            <a:ahLst/>
            <a:cxnLst/>
            <a:rect l="l" t="t" r="r" b="b"/>
            <a:pathLst>
              <a:path w="1568737" h="2451152">
                <a:moveTo>
                  <a:pt x="0" y="0"/>
                </a:moveTo>
                <a:lnTo>
                  <a:pt x="1568737" y="0"/>
                </a:lnTo>
                <a:lnTo>
                  <a:pt x="1568737" y="2451152"/>
                </a:lnTo>
                <a:lnTo>
                  <a:pt x="0" y="24511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4350" y="0"/>
            <a:ext cx="8454164" cy="6583680"/>
          </a:xfrm>
          <a:custGeom>
            <a:avLst/>
            <a:gdLst/>
            <a:ahLst/>
            <a:cxnLst/>
            <a:rect l="l" t="t" r="r" b="b"/>
            <a:pathLst>
              <a:path w="8454164" h="6583680">
                <a:moveTo>
                  <a:pt x="0" y="0"/>
                </a:moveTo>
                <a:lnTo>
                  <a:pt x="8454163" y="0"/>
                </a:lnTo>
                <a:lnTo>
                  <a:pt x="8454163" y="6583680"/>
                </a:lnTo>
                <a:lnTo>
                  <a:pt x="0" y="65836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176274" y="587337"/>
            <a:ext cx="1428723" cy="1591038"/>
          </a:xfrm>
          <a:custGeom>
            <a:avLst/>
            <a:gdLst/>
            <a:ahLst/>
            <a:cxnLst/>
            <a:rect l="l" t="t" r="r" b="b"/>
            <a:pathLst>
              <a:path w="1428723" h="1591038">
                <a:moveTo>
                  <a:pt x="0" y="0"/>
                </a:moveTo>
                <a:lnTo>
                  <a:pt x="1428723" y="0"/>
                </a:lnTo>
                <a:lnTo>
                  <a:pt x="1428723" y="1591037"/>
                </a:lnTo>
                <a:lnTo>
                  <a:pt x="0" y="15910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139103" y="6089624"/>
            <a:ext cx="1538036" cy="1247207"/>
          </a:xfrm>
          <a:custGeom>
            <a:avLst/>
            <a:gdLst/>
            <a:ahLst/>
            <a:cxnLst/>
            <a:rect l="l" t="t" r="r" b="b"/>
            <a:pathLst>
              <a:path w="1538036" h="1247207">
                <a:moveTo>
                  <a:pt x="0" y="0"/>
                </a:moveTo>
                <a:lnTo>
                  <a:pt x="1538036" y="0"/>
                </a:lnTo>
                <a:lnTo>
                  <a:pt x="1538036" y="1247207"/>
                </a:lnTo>
                <a:lnTo>
                  <a:pt x="0" y="124720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051408" y="0"/>
            <a:ext cx="2073801" cy="914149"/>
          </a:xfrm>
          <a:custGeom>
            <a:avLst/>
            <a:gdLst/>
            <a:ahLst/>
            <a:cxnLst/>
            <a:rect l="l" t="t" r="r" b="b"/>
            <a:pathLst>
              <a:path w="2073801" h="914149">
                <a:moveTo>
                  <a:pt x="0" y="0"/>
                </a:moveTo>
                <a:lnTo>
                  <a:pt x="2073801" y="0"/>
                </a:lnTo>
                <a:lnTo>
                  <a:pt x="2073801" y="914149"/>
                </a:lnTo>
                <a:lnTo>
                  <a:pt x="0" y="91414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3695" r="-7302" b="-3695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5231444" y="2491047"/>
            <a:ext cx="3051065" cy="8463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59"/>
              </a:lnSpc>
            </a:pPr>
            <a:r>
              <a:rPr lang="en-US" sz="2328" dirty="0" err="1" smtClean="0">
                <a:solidFill>
                  <a:srgbClr val="000000"/>
                </a:solidFill>
                <a:latin typeface="PT Serif Bold"/>
              </a:rPr>
              <a:t>Благодійн</a:t>
            </a:r>
            <a:r>
              <a:rPr lang="uk-UA" sz="2328" dirty="0" smtClean="0">
                <a:solidFill>
                  <a:srgbClr val="000000"/>
                </a:solidFill>
                <a:latin typeface="PT Serif Bold"/>
              </a:rPr>
              <a:t>а </a:t>
            </a:r>
            <a:r>
              <a:rPr lang="en-US" sz="2328" dirty="0" err="1" smtClean="0">
                <a:solidFill>
                  <a:srgbClr val="000000"/>
                </a:solidFill>
                <a:latin typeface="PT Serif Bold"/>
              </a:rPr>
              <a:t>ярмарка</a:t>
            </a:r>
            <a:endParaRPr lang="en-US" sz="2328" dirty="0">
              <a:solidFill>
                <a:srgbClr val="000000"/>
              </a:solidFill>
              <a:latin typeface="PT Serif Bold"/>
            </a:endParaRPr>
          </a:p>
          <a:p>
            <a:pPr algn="ctr">
              <a:lnSpc>
                <a:spcPts val="3259"/>
              </a:lnSpc>
            </a:pPr>
            <a:r>
              <a:rPr lang="en-US" sz="2328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328" dirty="0" err="1">
                <a:solidFill>
                  <a:srgbClr val="000000"/>
                </a:solidFill>
                <a:latin typeface="PT Serif Bold"/>
              </a:rPr>
              <a:t>на</a:t>
            </a:r>
            <a:r>
              <a:rPr lang="en-US" sz="2328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328" dirty="0" err="1">
                <a:solidFill>
                  <a:srgbClr val="000000"/>
                </a:solidFill>
                <a:latin typeface="PT Serif Bold"/>
              </a:rPr>
              <a:t>підтримку</a:t>
            </a:r>
            <a:r>
              <a:rPr lang="en-US" sz="2328" dirty="0">
                <a:solidFill>
                  <a:srgbClr val="000000"/>
                </a:solidFill>
                <a:latin typeface="PT Serif Bold"/>
              </a:rPr>
              <a:t> ЗСУ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73" y="1600200"/>
            <a:ext cx="4718936" cy="37987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36260" y="4864048"/>
            <a:ext cx="1568737" cy="2451152"/>
          </a:xfrm>
          <a:custGeom>
            <a:avLst/>
            <a:gdLst/>
            <a:ahLst/>
            <a:cxnLst/>
            <a:rect l="l" t="t" r="r" b="b"/>
            <a:pathLst>
              <a:path w="1568737" h="2451152">
                <a:moveTo>
                  <a:pt x="0" y="0"/>
                </a:moveTo>
                <a:lnTo>
                  <a:pt x="1568737" y="0"/>
                </a:lnTo>
                <a:lnTo>
                  <a:pt x="1568737" y="2451152"/>
                </a:lnTo>
                <a:lnTo>
                  <a:pt x="0" y="24511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4350" y="0"/>
            <a:ext cx="8454164" cy="6583680"/>
          </a:xfrm>
          <a:custGeom>
            <a:avLst/>
            <a:gdLst/>
            <a:ahLst/>
            <a:cxnLst/>
            <a:rect l="l" t="t" r="r" b="b"/>
            <a:pathLst>
              <a:path w="8454164" h="6583680">
                <a:moveTo>
                  <a:pt x="0" y="0"/>
                </a:moveTo>
                <a:lnTo>
                  <a:pt x="8454163" y="0"/>
                </a:lnTo>
                <a:lnTo>
                  <a:pt x="8454163" y="6583680"/>
                </a:lnTo>
                <a:lnTo>
                  <a:pt x="0" y="65836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176274" y="587337"/>
            <a:ext cx="1428723" cy="1591038"/>
          </a:xfrm>
          <a:custGeom>
            <a:avLst/>
            <a:gdLst/>
            <a:ahLst/>
            <a:cxnLst/>
            <a:rect l="l" t="t" r="r" b="b"/>
            <a:pathLst>
              <a:path w="1428723" h="1591038">
                <a:moveTo>
                  <a:pt x="0" y="0"/>
                </a:moveTo>
                <a:lnTo>
                  <a:pt x="1428723" y="0"/>
                </a:lnTo>
                <a:lnTo>
                  <a:pt x="1428723" y="1591037"/>
                </a:lnTo>
                <a:lnTo>
                  <a:pt x="0" y="15910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139103" y="6089624"/>
            <a:ext cx="1538036" cy="1247207"/>
          </a:xfrm>
          <a:custGeom>
            <a:avLst/>
            <a:gdLst/>
            <a:ahLst/>
            <a:cxnLst/>
            <a:rect l="l" t="t" r="r" b="b"/>
            <a:pathLst>
              <a:path w="1538036" h="1247207">
                <a:moveTo>
                  <a:pt x="0" y="0"/>
                </a:moveTo>
                <a:lnTo>
                  <a:pt x="1538036" y="0"/>
                </a:lnTo>
                <a:lnTo>
                  <a:pt x="1538036" y="1247207"/>
                </a:lnTo>
                <a:lnTo>
                  <a:pt x="0" y="124720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946400" y="0"/>
            <a:ext cx="2379147" cy="940290"/>
          </a:xfrm>
          <a:custGeom>
            <a:avLst/>
            <a:gdLst/>
            <a:ahLst/>
            <a:cxnLst/>
            <a:rect l="l" t="t" r="r" b="b"/>
            <a:pathLst>
              <a:path w="2379147" h="940290">
                <a:moveTo>
                  <a:pt x="0" y="0"/>
                </a:moveTo>
                <a:lnTo>
                  <a:pt x="2379147" y="0"/>
                </a:lnTo>
                <a:lnTo>
                  <a:pt x="2379147" y="940290"/>
                </a:lnTo>
                <a:lnTo>
                  <a:pt x="0" y="94029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2725" r="-7302" b="-17053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5199040" y="2130749"/>
            <a:ext cx="3299474" cy="2500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38"/>
              </a:lnSpc>
            </a:pPr>
            <a:r>
              <a:rPr lang="uk-UA" sz="2813" dirty="0">
                <a:solidFill>
                  <a:srgbClr val="000000"/>
                </a:solidFill>
                <a:latin typeface="PT Serif Bold"/>
              </a:rPr>
              <a:t>П</a:t>
            </a:r>
            <a:r>
              <a:rPr lang="en-US" sz="2813" dirty="0" err="1" smtClean="0">
                <a:solidFill>
                  <a:srgbClr val="000000"/>
                </a:solidFill>
                <a:latin typeface="PT Serif Bold"/>
              </a:rPr>
              <a:t>атріотич</a:t>
            </a:r>
            <a:r>
              <a:rPr lang="uk-UA" sz="2813" dirty="0" smtClean="0">
                <a:solidFill>
                  <a:srgbClr val="000000"/>
                </a:solidFill>
                <a:latin typeface="PT Serif Bold"/>
              </a:rPr>
              <a:t>ні</a:t>
            </a:r>
            <a:r>
              <a:rPr lang="en-US" sz="2813" dirty="0" smtClean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813" dirty="0" err="1" smtClean="0">
                <a:solidFill>
                  <a:srgbClr val="000000"/>
                </a:solidFill>
                <a:latin typeface="PT Serif Bold"/>
              </a:rPr>
              <a:t>листі</a:t>
            </a:r>
            <a:r>
              <a:rPr lang="uk-UA" sz="2813" dirty="0" err="1" smtClean="0">
                <a:solidFill>
                  <a:srgbClr val="000000"/>
                </a:solidFill>
                <a:latin typeface="PT Serif Bold"/>
              </a:rPr>
              <a:t>вки</a:t>
            </a:r>
            <a:r>
              <a:rPr lang="uk-UA" sz="2813" smtClean="0">
                <a:solidFill>
                  <a:srgbClr val="000000"/>
                </a:solidFill>
                <a:latin typeface="PT Serif Bold"/>
              </a:rPr>
              <a:t>, обереги, малюнки </a:t>
            </a:r>
            <a:r>
              <a:rPr lang="en-US" sz="2813" dirty="0" err="1" smtClean="0">
                <a:solidFill>
                  <a:srgbClr val="000000"/>
                </a:solidFill>
                <a:latin typeface="PT Serif Bold"/>
              </a:rPr>
              <a:t>для</a:t>
            </a:r>
            <a:r>
              <a:rPr lang="en-US" sz="2813" dirty="0" smtClean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813" dirty="0" err="1">
                <a:solidFill>
                  <a:srgbClr val="000000"/>
                </a:solidFill>
                <a:latin typeface="PT Serif Bold"/>
              </a:rPr>
              <a:t>воїнів</a:t>
            </a:r>
            <a:endParaRPr lang="en-US" sz="2813" dirty="0">
              <a:solidFill>
                <a:srgbClr val="000000"/>
              </a:solidFill>
              <a:latin typeface="PT Serif Bold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340388"/>
            <a:ext cx="5121616" cy="38412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36260" y="4864048"/>
            <a:ext cx="1568737" cy="2451152"/>
          </a:xfrm>
          <a:custGeom>
            <a:avLst/>
            <a:gdLst/>
            <a:ahLst/>
            <a:cxnLst/>
            <a:rect l="l" t="t" r="r" b="b"/>
            <a:pathLst>
              <a:path w="1568737" h="2451152">
                <a:moveTo>
                  <a:pt x="0" y="0"/>
                </a:moveTo>
                <a:lnTo>
                  <a:pt x="1568737" y="0"/>
                </a:lnTo>
                <a:lnTo>
                  <a:pt x="1568737" y="2451152"/>
                </a:lnTo>
                <a:lnTo>
                  <a:pt x="0" y="24511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4350" y="0"/>
            <a:ext cx="8454164" cy="6583680"/>
          </a:xfrm>
          <a:custGeom>
            <a:avLst/>
            <a:gdLst/>
            <a:ahLst/>
            <a:cxnLst/>
            <a:rect l="l" t="t" r="r" b="b"/>
            <a:pathLst>
              <a:path w="8454164" h="6583680">
                <a:moveTo>
                  <a:pt x="0" y="0"/>
                </a:moveTo>
                <a:lnTo>
                  <a:pt x="8454163" y="0"/>
                </a:lnTo>
                <a:lnTo>
                  <a:pt x="8454163" y="6583680"/>
                </a:lnTo>
                <a:lnTo>
                  <a:pt x="0" y="65836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176274" y="587337"/>
            <a:ext cx="1428723" cy="1591038"/>
          </a:xfrm>
          <a:custGeom>
            <a:avLst/>
            <a:gdLst/>
            <a:ahLst/>
            <a:cxnLst/>
            <a:rect l="l" t="t" r="r" b="b"/>
            <a:pathLst>
              <a:path w="1428723" h="1591038">
                <a:moveTo>
                  <a:pt x="0" y="0"/>
                </a:moveTo>
                <a:lnTo>
                  <a:pt x="1428723" y="0"/>
                </a:lnTo>
                <a:lnTo>
                  <a:pt x="1428723" y="1591037"/>
                </a:lnTo>
                <a:lnTo>
                  <a:pt x="0" y="15910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139103" y="6089624"/>
            <a:ext cx="1538036" cy="1247207"/>
          </a:xfrm>
          <a:custGeom>
            <a:avLst/>
            <a:gdLst/>
            <a:ahLst/>
            <a:cxnLst/>
            <a:rect l="l" t="t" r="r" b="b"/>
            <a:pathLst>
              <a:path w="1538036" h="1247207">
                <a:moveTo>
                  <a:pt x="0" y="0"/>
                </a:moveTo>
                <a:lnTo>
                  <a:pt x="1538036" y="0"/>
                </a:lnTo>
                <a:lnTo>
                  <a:pt x="1538036" y="1247207"/>
                </a:lnTo>
                <a:lnTo>
                  <a:pt x="0" y="124720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028835" y="123461"/>
            <a:ext cx="2398403" cy="1216117"/>
          </a:xfrm>
          <a:custGeom>
            <a:avLst/>
            <a:gdLst/>
            <a:ahLst/>
            <a:cxnLst/>
            <a:rect l="l" t="t" r="r" b="b"/>
            <a:pathLst>
              <a:path w="2398403" h="1216117">
                <a:moveTo>
                  <a:pt x="0" y="0"/>
                </a:moveTo>
                <a:lnTo>
                  <a:pt x="2398403" y="0"/>
                </a:lnTo>
                <a:lnTo>
                  <a:pt x="2398403" y="1216118"/>
                </a:lnTo>
                <a:lnTo>
                  <a:pt x="0" y="1216118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7110" r="-7821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5294154" y="2205232"/>
            <a:ext cx="2882119" cy="4430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77"/>
              </a:lnSpc>
            </a:pPr>
            <a:r>
              <a:rPr lang="uk-UA" sz="2626" dirty="0" smtClean="0">
                <a:solidFill>
                  <a:srgbClr val="000000"/>
                </a:solidFill>
                <a:latin typeface="PT Serif Bold"/>
              </a:rPr>
              <a:t>Благодійні акції</a:t>
            </a:r>
            <a:endParaRPr lang="en-US" sz="2626" dirty="0">
              <a:solidFill>
                <a:srgbClr val="000000"/>
              </a:solidFill>
              <a:latin typeface="PT Serif Bold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2400" y="1524001"/>
            <a:ext cx="5092732" cy="381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36260" y="4864048"/>
            <a:ext cx="1568737" cy="2451152"/>
          </a:xfrm>
          <a:custGeom>
            <a:avLst/>
            <a:gdLst/>
            <a:ahLst/>
            <a:cxnLst/>
            <a:rect l="l" t="t" r="r" b="b"/>
            <a:pathLst>
              <a:path w="1568737" h="2451152">
                <a:moveTo>
                  <a:pt x="0" y="0"/>
                </a:moveTo>
                <a:lnTo>
                  <a:pt x="1568737" y="0"/>
                </a:lnTo>
                <a:lnTo>
                  <a:pt x="1568737" y="2451152"/>
                </a:lnTo>
                <a:lnTo>
                  <a:pt x="0" y="24511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4350" y="0"/>
            <a:ext cx="8454164" cy="6583680"/>
          </a:xfrm>
          <a:custGeom>
            <a:avLst/>
            <a:gdLst/>
            <a:ahLst/>
            <a:cxnLst/>
            <a:rect l="l" t="t" r="r" b="b"/>
            <a:pathLst>
              <a:path w="8454164" h="6583680">
                <a:moveTo>
                  <a:pt x="0" y="0"/>
                </a:moveTo>
                <a:lnTo>
                  <a:pt x="8454163" y="0"/>
                </a:lnTo>
                <a:lnTo>
                  <a:pt x="8454163" y="6583680"/>
                </a:lnTo>
                <a:lnTo>
                  <a:pt x="0" y="65836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176274" y="587337"/>
            <a:ext cx="1428723" cy="1591038"/>
          </a:xfrm>
          <a:custGeom>
            <a:avLst/>
            <a:gdLst/>
            <a:ahLst/>
            <a:cxnLst/>
            <a:rect l="l" t="t" r="r" b="b"/>
            <a:pathLst>
              <a:path w="1428723" h="1591038">
                <a:moveTo>
                  <a:pt x="0" y="0"/>
                </a:moveTo>
                <a:lnTo>
                  <a:pt x="1428723" y="0"/>
                </a:lnTo>
                <a:lnTo>
                  <a:pt x="1428723" y="1591037"/>
                </a:lnTo>
                <a:lnTo>
                  <a:pt x="0" y="15910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139103" y="6089624"/>
            <a:ext cx="1538036" cy="1247207"/>
          </a:xfrm>
          <a:custGeom>
            <a:avLst/>
            <a:gdLst/>
            <a:ahLst/>
            <a:cxnLst/>
            <a:rect l="l" t="t" r="r" b="b"/>
            <a:pathLst>
              <a:path w="1538036" h="1247207">
                <a:moveTo>
                  <a:pt x="0" y="0"/>
                </a:moveTo>
                <a:lnTo>
                  <a:pt x="1538036" y="0"/>
                </a:lnTo>
                <a:lnTo>
                  <a:pt x="1538036" y="1247207"/>
                </a:lnTo>
                <a:lnTo>
                  <a:pt x="0" y="124720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072230" y="-20722"/>
            <a:ext cx="2398403" cy="1216117"/>
          </a:xfrm>
          <a:custGeom>
            <a:avLst/>
            <a:gdLst/>
            <a:ahLst/>
            <a:cxnLst/>
            <a:rect l="l" t="t" r="r" b="b"/>
            <a:pathLst>
              <a:path w="2398403" h="1216117">
                <a:moveTo>
                  <a:pt x="0" y="0"/>
                </a:moveTo>
                <a:lnTo>
                  <a:pt x="2398403" y="0"/>
                </a:lnTo>
                <a:lnTo>
                  <a:pt x="2398403" y="1216117"/>
                </a:lnTo>
                <a:lnTo>
                  <a:pt x="0" y="121611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7110" r="-7821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5610647" y="2450366"/>
            <a:ext cx="2565627" cy="12072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84"/>
              </a:lnSpc>
            </a:pPr>
            <a:r>
              <a:rPr lang="en-US" sz="2346">
                <a:solidFill>
                  <a:srgbClr val="000000"/>
                </a:solidFill>
                <a:latin typeface="PT Serif Bold"/>
              </a:rPr>
              <a:t>Бесіди з працівниками </a:t>
            </a:r>
          </a:p>
          <a:p>
            <a:pPr algn="ctr">
              <a:lnSpc>
                <a:spcPts val="3284"/>
              </a:lnSpc>
            </a:pPr>
            <a:r>
              <a:rPr lang="en-US" sz="2346">
                <a:solidFill>
                  <a:srgbClr val="000000"/>
                </a:solidFill>
                <a:latin typeface="PT Serif Bold"/>
              </a:rPr>
              <a:t>поліції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323" y="1752600"/>
            <a:ext cx="5226391" cy="3417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36260" y="4864048"/>
            <a:ext cx="1568737" cy="2451152"/>
          </a:xfrm>
          <a:custGeom>
            <a:avLst/>
            <a:gdLst/>
            <a:ahLst/>
            <a:cxnLst/>
            <a:rect l="l" t="t" r="r" b="b"/>
            <a:pathLst>
              <a:path w="1568737" h="2451152">
                <a:moveTo>
                  <a:pt x="0" y="0"/>
                </a:moveTo>
                <a:lnTo>
                  <a:pt x="1568737" y="0"/>
                </a:lnTo>
                <a:lnTo>
                  <a:pt x="1568737" y="2451152"/>
                </a:lnTo>
                <a:lnTo>
                  <a:pt x="0" y="24511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4350" y="0"/>
            <a:ext cx="8454164" cy="6583680"/>
          </a:xfrm>
          <a:custGeom>
            <a:avLst/>
            <a:gdLst/>
            <a:ahLst/>
            <a:cxnLst/>
            <a:rect l="l" t="t" r="r" b="b"/>
            <a:pathLst>
              <a:path w="8454164" h="6583680">
                <a:moveTo>
                  <a:pt x="0" y="0"/>
                </a:moveTo>
                <a:lnTo>
                  <a:pt x="8454163" y="0"/>
                </a:lnTo>
                <a:lnTo>
                  <a:pt x="8454163" y="6583680"/>
                </a:lnTo>
                <a:lnTo>
                  <a:pt x="0" y="65836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176274" y="587337"/>
            <a:ext cx="1428723" cy="1591038"/>
          </a:xfrm>
          <a:custGeom>
            <a:avLst/>
            <a:gdLst/>
            <a:ahLst/>
            <a:cxnLst/>
            <a:rect l="l" t="t" r="r" b="b"/>
            <a:pathLst>
              <a:path w="1428723" h="1591038">
                <a:moveTo>
                  <a:pt x="0" y="0"/>
                </a:moveTo>
                <a:lnTo>
                  <a:pt x="1428723" y="0"/>
                </a:lnTo>
                <a:lnTo>
                  <a:pt x="1428723" y="1591037"/>
                </a:lnTo>
                <a:lnTo>
                  <a:pt x="0" y="15910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139103" y="6089624"/>
            <a:ext cx="1538036" cy="1247207"/>
          </a:xfrm>
          <a:custGeom>
            <a:avLst/>
            <a:gdLst/>
            <a:ahLst/>
            <a:cxnLst/>
            <a:rect l="l" t="t" r="r" b="b"/>
            <a:pathLst>
              <a:path w="1538036" h="1247207">
                <a:moveTo>
                  <a:pt x="0" y="0"/>
                </a:moveTo>
                <a:lnTo>
                  <a:pt x="1538036" y="0"/>
                </a:lnTo>
                <a:lnTo>
                  <a:pt x="1538036" y="1247207"/>
                </a:lnTo>
                <a:lnTo>
                  <a:pt x="0" y="124720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072230" y="-20722"/>
            <a:ext cx="2398403" cy="1216117"/>
          </a:xfrm>
          <a:custGeom>
            <a:avLst/>
            <a:gdLst/>
            <a:ahLst/>
            <a:cxnLst/>
            <a:rect l="l" t="t" r="r" b="b"/>
            <a:pathLst>
              <a:path w="2398403" h="1216117">
                <a:moveTo>
                  <a:pt x="0" y="0"/>
                </a:moveTo>
                <a:lnTo>
                  <a:pt x="2398403" y="0"/>
                </a:lnTo>
                <a:lnTo>
                  <a:pt x="2398403" y="1216117"/>
                </a:lnTo>
                <a:lnTo>
                  <a:pt x="0" y="121611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7110" r="-7821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4898819" y="1785485"/>
            <a:ext cx="3277454" cy="3604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32"/>
              </a:lnSpc>
            </a:pPr>
            <a:r>
              <a:rPr lang="uk-UA" sz="2166" dirty="0" smtClean="0">
                <a:solidFill>
                  <a:srgbClr val="000000"/>
                </a:solidFill>
                <a:latin typeface="PT Serif Bold"/>
              </a:rPr>
              <a:t>Благодійні акції/ збори</a:t>
            </a:r>
            <a:endParaRPr lang="en-US" sz="2166" dirty="0">
              <a:solidFill>
                <a:srgbClr val="000000"/>
              </a:solidFill>
              <a:latin typeface="PT Serif Bold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899047"/>
            <a:ext cx="2297515" cy="306335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763" y="2280152"/>
            <a:ext cx="2533886" cy="33644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36260" y="4864048"/>
            <a:ext cx="1568737" cy="2451152"/>
          </a:xfrm>
          <a:custGeom>
            <a:avLst/>
            <a:gdLst/>
            <a:ahLst/>
            <a:cxnLst/>
            <a:rect l="l" t="t" r="r" b="b"/>
            <a:pathLst>
              <a:path w="1568737" h="2451152">
                <a:moveTo>
                  <a:pt x="0" y="0"/>
                </a:moveTo>
                <a:lnTo>
                  <a:pt x="1568737" y="0"/>
                </a:lnTo>
                <a:lnTo>
                  <a:pt x="1568737" y="2451152"/>
                </a:lnTo>
                <a:lnTo>
                  <a:pt x="0" y="24511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29915" y="129548"/>
            <a:ext cx="8454164" cy="6583680"/>
          </a:xfrm>
          <a:custGeom>
            <a:avLst/>
            <a:gdLst/>
            <a:ahLst/>
            <a:cxnLst/>
            <a:rect l="l" t="t" r="r" b="b"/>
            <a:pathLst>
              <a:path w="8454164" h="6583680">
                <a:moveTo>
                  <a:pt x="0" y="0"/>
                </a:moveTo>
                <a:lnTo>
                  <a:pt x="8454163" y="0"/>
                </a:lnTo>
                <a:lnTo>
                  <a:pt x="8454163" y="6583680"/>
                </a:lnTo>
                <a:lnTo>
                  <a:pt x="0" y="65836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176274" y="587337"/>
            <a:ext cx="1428723" cy="1591038"/>
          </a:xfrm>
          <a:custGeom>
            <a:avLst/>
            <a:gdLst/>
            <a:ahLst/>
            <a:cxnLst/>
            <a:rect l="l" t="t" r="r" b="b"/>
            <a:pathLst>
              <a:path w="1428723" h="1591038">
                <a:moveTo>
                  <a:pt x="0" y="0"/>
                </a:moveTo>
                <a:lnTo>
                  <a:pt x="1428723" y="0"/>
                </a:lnTo>
                <a:lnTo>
                  <a:pt x="1428723" y="1591037"/>
                </a:lnTo>
                <a:lnTo>
                  <a:pt x="0" y="15910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139103" y="6089624"/>
            <a:ext cx="1538036" cy="1247207"/>
          </a:xfrm>
          <a:custGeom>
            <a:avLst/>
            <a:gdLst/>
            <a:ahLst/>
            <a:cxnLst/>
            <a:rect l="l" t="t" r="r" b="b"/>
            <a:pathLst>
              <a:path w="1538036" h="1247207">
                <a:moveTo>
                  <a:pt x="0" y="0"/>
                </a:moveTo>
                <a:lnTo>
                  <a:pt x="1538036" y="0"/>
                </a:lnTo>
                <a:lnTo>
                  <a:pt x="1538036" y="1247207"/>
                </a:lnTo>
                <a:lnTo>
                  <a:pt x="0" y="124720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072230" y="-20722"/>
            <a:ext cx="2398403" cy="1216117"/>
          </a:xfrm>
          <a:custGeom>
            <a:avLst/>
            <a:gdLst/>
            <a:ahLst/>
            <a:cxnLst/>
            <a:rect l="l" t="t" r="r" b="b"/>
            <a:pathLst>
              <a:path w="2398403" h="1216117">
                <a:moveTo>
                  <a:pt x="0" y="0"/>
                </a:moveTo>
                <a:lnTo>
                  <a:pt x="2398403" y="0"/>
                </a:lnTo>
                <a:lnTo>
                  <a:pt x="2398403" y="1216117"/>
                </a:lnTo>
                <a:lnTo>
                  <a:pt x="0" y="121611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7110" r="-7821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5098100" y="1617034"/>
            <a:ext cx="3537391" cy="28560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30"/>
              </a:lnSpc>
            </a:pPr>
            <a:r>
              <a:rPr lang="en-US" sz="2307" dirty="0" err="1">
                <a:solidFill>
                  <a:srgbClr val="000000"/>
                </a:solidFill>
                <a:latin typeface="PT Serif Bold"/>
              </a:rPr>
              <a:t>Приєднання</a:t>
            </a:r>
            <a:r>
              <a:rPr lang="en-US" sz="2307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uk-UA" sz="2307" dirty="0" smtClean="0">
                <a:solidFill>
                  <a:srgbClr val="000000"/>
                </a:solidFill>
                <a:latin typeface="PT Serif Bold"/>
              </a:rPr>
              <a:t>дітей </a:t>
            </a:r>
            <a:r>
              <a:rPr lang="en-US" sz="2307" dirty="0" err="1" smtClean="0">
                <a:solidFill>
                  <a:srgbClr val="000000"/>
                </a:solidFill>
                <a:latin typeface="PT Serif Bold"/>
              </a:rPr>
              <a:t>до</a:t>
            </a:r>
            <a:r>
              <a:rPr lang="en-US" sz="2307" dirty="0" smtClean="0">
                <a:solidFill>
                  <a:srgbClr val="000000"/>
                </a:solidFill>
                <a:latin typeface="PT Serif Bold"/>
              </a:rPr>
              <a:t>  </a:t>
            </a:r>
            <a:r>
              <a:rPr lang="en-US" sz="2307" dirty="0" err="1">
                <a:solidFill>
                  <a:srgbClr val="000000"/>
                </a:solidFill>
                <a:latin typeface="PT Serif Bold"/>
              </a:rPr>
              <a:t>загальнонаціональної-міжнародної</a:t>
            </a:r>
            <a:r>
              <a:rPr lang="en-US" sz="2307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307" dirty="0" err="1">
                <a:solidFill>
                  <a:srgbClr val="000000"/>
                </a:solidFill>
                <a:latin typeface="PT Serif Bold"/>
              </a:rPr>
              <a:t>акція</a:t>
            </a:r>
            <a:r>
              <a:rPr lang="en-US" sz="2307" dirty="0">
                <a:solidFill>
                  <a:srgbClr val="000000"/>
                </a:solidFill>
                <a:latin typeface="PT Serif Bold"/>
              </a:rPr>
              <a:t>, </a:t>
            </a:r>
            <a:r>
              <a:rPr lang="en-US" sz="2307" dirty="0" err="1">
                <a:solidFill>
                  <a:srgbClr val="000000"/>
                </a:solidFill>
                <a:latin typeface="PT Serif Bold"/>
              </a:rPr>
              <a:t>яка</a:t>
            </a:r>
            <a:r>
              <a:rPr lang="en-US" sz="2307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307" dirty="0" err="1">
                <a:solidFill>
                  <a:srgbClr val="000000"/>
                </a:solidFill>
                <a:latin typeface="PT Serif Bold"/>
              </a:rPr>
              <a:t>відбувається</a:t>
            </a:r>
            <a:r>
              <a:rPr lang="en-US" sz="2307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307" dirty="0" err="1">
                <a:solidFill>
                  <a:srgbClr val="000000"/>
                </a:solidFill>
                <a:latin typeface="PT Serif Bold"/>
              </a:rPr>
              <a:t>щорічно</a:t>
            </a:r>
            <a:r>
              <a:rPr lang="en-US" sz="2307" dirty="0">
                <a:solidFill>
                  <a:srgbClr val="000000"/>
                </a:solidFill>
                <a:latin typeface="PT Serif Bold"/>
              </a:rPr>
              <a:t> у </a:t>
            </a:r>
            <a:r>
              <a:rPr lang="en-US" sz="2307" dirty="0" err="1">
                <a:solidFill>
                  <a:srgbClr val="000000"/>
                </a:solidFill>
                <a:latin typeface="PT Serif Bold"/>
                <a:hlinkClick r:id="rId11" tooltip="https://uk.wikipedia.org/wiki/%D0%94%D0%B5%D0%BD%D1%8C_%D0%BF%D0%B0%D0%BC%27%D1%8F%D1%82%D1%96_%D0%B6%D0%B5%D1%80%D1%82%D0%B2_%D0%B3%D0%BE%D0%BB%D0%BE%D0%B4%D0%BE%D0%BC%D0%BE%D1%80%D1%96%D0%B2"/>
              </a:rPr>
              <a:t>День</a:t>
            </a:r>
            <a:r>
              <a:rPr lang="en-US" sz="2307" dirty="0">
                <a:solidFill>
                  <a:srgbClr val="000000"/>
                </a:solidFill>
                <a:latin typeface="PT Serif Bold"/>
                <a:hlinkClick r:id="rId11" tooltip="https://uk.wikipedia.org/wiki/%D0%94%D0%B5%D0%BD%D1%8C_%D0%BF%D0%B0%D0%BC%27%D1%8F%D1%82%D1%96_%D0%B6%D0%B5%D1%80%D1%82%D0%B2_%D0%B3%D0%BE%D0%BB%D0%BE%D0%B4%D0%BE%D0%BC%D0%BE%D1%80%D1%96%D0%B2"/>
              </a:rPr>
              <a:t> </a:t>
            </a:r>
            <a:r>
              <a:rPr lang="en-US" sz="2307" dirty="0" err="1">
                <a:solidFill>
                  <a:srgbClr val="000000"/>
                </a:solidFill>
                <a:latin typeface="PT Serif Bold"/>
                <a:hlinkClick r:id="rId11" tooltip="https://uk.wikipedia.org/wiki/%D0%94%D0%B5%D0%BD%D1%8C_%D0%BF%D0%B0%D0%BC%27%D1%8F%D1%82%D1%96_%D0%B6%D0%B5%D1%80%D1%82%D0%B2_%D0%B3%D0%BE%D0%BB%D0%BE%D0%B4%D0%BE%D0%BC%D0%BE%D1%80%D1%96%D0%B2"/>
              </a:rPr>
              <a:t>пам'яті</a:t>
            </a:r>
            <a:r>
              <a:rPr lang="en-US" sz="2307" dirty="0">
                <a:solidFill>
                  <a:srgbClr val="000000"/>
                </a:solidFill>
                <a:latin typeface="PT Serif Bold"/>
                <a:hlinkClick r:id="rId11" tooltip="https://uk.wikipedia.org/wiki/%D0%94%D0%B5%D0%BD%D1%8C_%D0%BF%D0%B0%D0%BC%27%D1%8F%D1%82%D1%96_%D0%B6%D0%B5%D1%80%D1%82%D0%B2_%D0%B3%D0%BE%D0%BB%D0%BE%D0%B4%D0%BE%D0%BC%D0%BE%D1%80%D1%96%D0%B2"/>
              </a:rPr>
              <a:t> </a:t>
            </a:r>
            <a:r>
              <a:rPr lang="en-US" sz="2307" dirty="0" err="1">
                <a:solidFill>
                  <a:srgbClr val="000000"/>
                </a:solidFill>
                <a:latin typeface="PT Serif Bold"/>
                <a:hlinkClick r:id="rId11" tooltip="https://uk.wikipedia.org/wiki/%D0%94%D0%B5%D0%BD%D1%8C_%D0%BF%D0%B0%D0%BC%27%D1%8F%D1%82%D1%96_%D0%B6%D0%B5%D1%80%D1%82%D0%B2_%D0%B3%D0%BE%D0%BB%D0%BE%D0%B4%D0%BE%D0%BC%D0%BE%D1%80%D1%96%D0%B2"/>
              </a:rPr>
              <a:t>жертв</a:t>
            </a:r>
            <a:r>
              <a:rPr lang="en-US" sz="2307" dirty="0">
                <a:solidFill>
                  <a:srgbClr val="000000"/>
                </a:solidFill>
                <a:latin typeface="PT Serif Bold"/>
                <a:hlinkClick r:id="rId11" tooltip="https://uk.wikipedia.org/wiki/%D0%94%D0%B5%D0%BD%D1%8C_%D0%BF%D0%B0%D0%BC%27%D1%8F%D1%82%D1%96_%D0%B6%D0%B5%D1%80%D1%82%D0%B2_%D0%B3%D0%BE%D0%BB%D0%BE%D0%B4%D0%BE%D0%BC%D0%BE%D1%80%D1%96%D0%B2"/>
              </a:rPr>
              <a:t> </a:t>
            </a:r>
            <a:r>
              <a:rPr lang="en-US" sz="2307" dirty="0" err="1">
                <a:solidFill>
                  <a:srgbClr val="000000"/>
                </a:solidFill>
                <a:latin typeface="PT Serif Bold"/>
                <a:hlinkClick r:id="rId11" tooltip="https://uk.wikipedia.org/wiki/%D0%94%D0%B5%D0%BD%D1%8C_%D0%BF%D0%B0%D0%BC%27%D1%8F%D1%82%D1%96_%D0%B6%D0%B5%D1%80%D1%82%D0%B2_%D0%B3%D0%BE%D0%BB%D0%BE%D0%B4%D0%BE%D0%BC%D0%BE%D1%80%D1%96%D0%B2"/>
              </a:rPr>
              <a:t>Голодомору</a:t>
            </a:r>
            <a:r>
              <a:rPr lang="en-US" sz="2307" dirty="0">
                <a:solidFill>
                  <a:srgbClr val="000000"/>
                </a:solidFill>
                <a:latin typeface="PT Serif Bold"/>
              </a:rPr>
              <a:t> в </a:t>
            </a:r>
            <a:r>
              <a:rPr lang="en-US" sz="2307" dirty="0" err="1">
                <a:solidFill>
                  <a:srgbClr val="000000"/>
                </a:solidFill>
                <a:latin typeface="PT Serif Bold"/>
              </a:rPr>
              <a:t>четверту</a:t>
            </a:r>
            <a:r>
              <a:rPr lang="en-US" sz="2307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307" dirty="0" err="1">
                <a:solidFill>
                  <a:srgbClr val="000000"/>
                </a:solidFill>
                <a:latin typeface="PT Serif Bold"/>
              </a:rPr>
              <a:t>суботу</a:t>
            </a:r>
            <a:r>
              <a:rPr lang="en-US" sz="2307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307" dirty="0" err="1">
                <a:solidFill>
                  <a:srgbClr val="000000"/>
                </a:solidFill>
                <a:latin typeface="PT Serif Bold"/>
                <a:hlinkClick r:id="rId12" tooltip="https://uk.wikipedia.org/wiki/%D0%9B%D0%B8%D1%81%D1%82%D0%BE%D0%BF%D0%B0%D0%B4"/>
              </a:rPr>
              <a:t>листопада</a:t>
            </a:r>
            <a:endParaRPr lang="en-US" sz="2307" dirty="0">
              <a:solidFill>
                <a:srgbClr val="000000"/>
              </a:solidFill>
              <a:latin typeface="PT Serif Bold"/>
              <a:hlinkClick r:id="rId12" tooltip="https://uk.wikipedia.org/wiki/%D0%9B%D0%B8%D1%81%D1%82%D0%BE%D0%BF%D0%B0%D0%B4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38"/>
          <a:stretch/>
        </p:blipFill>
        <p:spPr>
          <a:xfrm>
            <a:off x="762000" y="2011219"/>
            <a:ext cx="4273122" cy="28528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36260" y="4864048"/>
            <a:ext cx="1568737" cy="2451152"/>
          </a:xfrm>
          <a:custGeom>
            <a:avLst/>
            <a:gdLst/>
            <a:ahLst/>
            <a:cxnLst/>
            <a:rect l="l" t="t" r="r" b="b"/>
            <a:pathLst>
              <a:path w="1568737" h="2451152">
                <a:moveTo>
                  <a:pt x="0" y="0"/>
                </a:moveTo>
                <a:lnTo>
                  <a:pt x="1568737" y="0"/>
                </a:lnTo>
                <a:lnTo>
                  <a:pt x="1568737" y="2451152"/>
                </a:lnTo>
                <a:lnTo>
                  <a:pt x="0" y="24511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80042" y="-237067"/>
            <a:ext cx="9393515" cy="7315200"/>
          </a:xfrm>
          <a:custGeom>
            <a:avLst/>
            <a:gdLst/>
            <a:ahLst/>
            <a:cxnLst/>
            <a:rect l="l" t="t" r="r" b="b"/>
            <a:pathLst>
              <a:path w="9393515" h="7315200">
                <a:moveTo>
                  <a:pt x="0" y="0"/>
                </a:moveTo>
                <a:lnTo>
                  <a:pt x="9393516" y="0"/>
                </a:lnTo>
                <a:lnTo>
                  <a:pt x="9393516" y="7315200"/>
                </a:lnTo>
                <a:lnTo>
                  <a:pt x="0" y="73152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176274" y="587337"/>
            <a:ext cx="1428723" cy="1591038"/>
          </a:xfrm>
          <a:custGeom>
            <a:avLst/>
            <a:gdLst/>
            <a:ahLst/>
            <a:cxnLst/>
            <a:rect l="l" t="t" r="r" b="b"/>
            <a:pathLst>
              <a:path w="1428723" h="1591038">
                <a:moveTo>
                  <a:pt x="0" y="0"/>
                </a:moveTo>
                <a:lnTo>
                  <a:pt x="1428723" y="0"/>
                </a:lnTo>
                <a:lnTo>
                  <a:pt x="1428723" y="1591037"/>
                </a:lnTo>
                <a:lnTo>
                  <a:pt x="0" y="15910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139103" y="6583680"/>
            <a:ext cx="928774" cy="753151"/>
          </a:xfrm>
          <a:custGeom>
            <a:avLst/>
            <a:gdLst/>
            <a:ahLst/>
            <a:cxnLst/>
            <a:rect l="l" t="t" r="r" b="b"/>
            <a:pathLst>
              <a:path w="928774" h="753151">
                <a:moveTo>
                  <a:pt x="0" y="0"/>
                </a:moveTo>
                <a:lnTo>
                  <a:pt x="928774" y="0"/>
                </a:lnTo>
                <a:lnTo>
                  <a:pt x="928774" y="753151"/>
                </a:lnTo>
                <a:lnTo>
                  <a:pt x="0" y="75315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072230" y="-20722"/>
            <a:ext cx="2398403" cy="1216117"/>
          </a:xfrm>
          <a:custGeom>
            <a:avLst/>
            <a:gdLst/>
            <a:ahLst/>
            <a:cxnLst/>
            <a:rect l="l" t="t" r="r" b="b"/>
            <a:pathLst>
              <a:path w="2398403" h="1216117">
                <a:moveTo>
                  <a:pt x="0" y="0"/>
                </a:moveTo>
                <a:lnTo>
                  <a:pt x="2398403" y="0"/>
                </a:lnTo>
                <a:lnTo>
                  <a:pt x="2398403" y="1216117"/>
                </a:lnTo>
                <a:lnTo>
                  <a:pt x="0" y="121611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7110" r="-7821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83435" y="1952180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25284" y="2404568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528402" y="2770927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86553" y="3446799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28402" y="4042062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25284" y="4637854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80317" y="5090242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5" name="TextBox 15"/>
          <p:cNvSpPr txBox="1"/>
          <p:nvPr/>
        </p:nvSpPr>
        <p:spPr>
          <a:xfrm>
            <a:off x="5450335" y="2470542"/>
            <a:ext cx="3571745" cy="1051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65"/>
              </a:lnSpc>
            </a:pPr>
            <a:r>
              <a:rPr lang="uk-UA" sz="2903" dirty="0" smtClean="0">
                <a:solidFill>
                  <a:srgbClr val="000000"/>
                </a:solidFill>
                <a:latin typeface="PT Serif Bold"/>
              </a:rPr>
              <a:t>Тематичні акції</a:t>
            </a:r>
            <a:r>
              <a:rPr lang="uk-UA" sz="2903" dirty="0">
                <a:solidFill>
                  <a:srgbClr val="000000"/>
                </a:solidFill>
                <a:latin typeface="PT Serif Bold"/>
              </a:rPr>
              <a:t>,</a:t>
            </a:r>
            <a:r>
              <a:rPr lang="uk-UA" sz="2903" dirty="0" smtClean="0">
                <a:solidFill>
                  <a:srgbClr val="000000"/>
                </a:solidFill>
                <a:latin typeface="PT Serif Bold"/>
              </a:rPr>
              <a:t> конкурси</a:t>
            </a:r>
            <a:endParaRPr lang="en-US" sz="2903" dirty="0">
              <a:solidFill>
                <a:srgbClr val="000000"/>
              </a:solidFill>
              <a:latin typeface="PT Serif Bold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51" y="1524000"/>
            <a:ext cx="2803413" cy="44944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36260" y="4864048"/>
            <a:ext cx="1568737" cy="2451152"/>
          </a:xfrm>
          <a:custGeom>
            <a:avLst/>
            <a:gdLst/>
            <a:ahLst/>
            <a:cxnLst/>
            <a:rect l="l" t="t" r="r" b="b"/>
            <a:pathLst>
              <a:path w="1568737" h="2451152">
                <a:moveTo>
                  <a:pt x="0" y="0"/>
                </a:moveTo>
                <a:lnTo>
                  <a:pt x="1568737" y="0"/>
                </a:lnTo>
                <a:lnTo>
                  <a:pt x="1568737" y="2451152"/>
                </a:lnTo>
                <a:lnTo>
                  <a:pt x="0" y="24511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80042" y="-237067"/>
            <a:ext cx="9393515" cy="7315200"/>
          </a:xfrm>
          <a:custGeom>
            <a:avLst/>
            <a:gdLst/>
            <a:ahLst/>
            <a:cxnLst/>
            <a:rect l="l" t="t" r="r" b="b"/>
            <a:pathLst>
              <a:path w="9393515" h="7315200">
                <a:moveTo>
                  <a:pt x="0" y="0"/>
                </a:moveTo>
                <a:lnTo>
                  <a:pt x="9393516" y="0"/>
                </a:lnTo>
                <a:lnTo>
                  <a:pt x="9393516" y="7315200"/>
                </a:lnTo>
                <a:lnTo>
                  <a:pt x="0" y="73152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176274" y="587337"/>
            <a:ext cx="1428723" cy="1591038"/>
          </a:xfrm>
          <a:custGeom>
            <a:avLst/>
            <a:gdLst/>
            <a:ahLst/>
            <a:cxnLst/>
            <a:rect l="l" t="t" r="r" b="b"/>
            <a:pathLst>
              <a:path w="1428723" h="1591038">
                <a:moveTo>
                  <a:pt x="0" y="0"/>
                </a:moveTo>
                <a:lnTo>
                  <a:pt x="1428723" y="0"/>
                </a:lnTo>
                <a:lnTo>
                  <a:pt x="1428723" y="1591037"/>
                </a:lnTo>
                <a:lnTo>
                  <a:pt x="0" y="15910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139103" y="6583680"/>
            <a:ext cx="928774" cy="753151"/>
          </a:xfrm>
          <a:custGeom>
            <a:avLst/>
            <a:gdLst/>
            <a:ahLst/>
            <a:cxnLst/>
            <a:rect l="l" t="t" r="r" b="b"/>
            <a:pathLst>
              <a:path w="928774" h="753151">
                <a:moveTo>
                  <a:pt x="0" y="0"/>
                </a:moveTo>
                <a:lnTo>
                  <a:pt x="928774" y="0"/>
                </a:lnTo>
                <a:lnTo>
                  <a:pt x="928774" y="753151"/>
                </a:lnTo>
                <a:lnTo>
                  <a:pt x="0" y="75315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072230" y="-20722"/>
            <a:ext cx="2398403" cy="1216117"/>
          </a:xfrm>
          <a:custGeom>
            <a:avLst/>
            <a:gdLst/>
            <a:ahLst/>
            <a:cxnLst/>
            <a:rect l="l" t="t" r="r" b="b"/>
            <a:pathLst>
              <a:path w="2398403" h="1216117">
                <a:moveTo>
                  <a:pt x="0" y="0"/>
                </a:moveTo>
                <a:lnTo>
                  <a:pt x="2398403" y="0"/>
                </a:lnTo>
                <a:lnTo>
                  <a:pt x="2398403" y="1216117"/>
                </a:lnTo>
                <a:lnTo>
                  <a:pt x="0" y="121611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7110" r="-7821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83435" y="1952180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325284" y="2404568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528402" y="2770927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86553" y="3446799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528402" y="4042062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325284" y="4637854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80317" y="5090242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5772099" y="2172148"/>
            <a:ext cx="3471688" cy="22057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65"/>
              </a:lnSpc>
            </a:pPr>
            <a:r>
              <a:rPr lang="uk-UA" sz="3046" dirty="0" smtClean="0">
                <a:solidFill>
                  <a:srgbClr val="000000"/>
                </a:solidFill>
                <a:latin typeface="PT Serif Bold"/>
              </a:rPr>
              <a:t>Участь у соціальних </a:t>
            </a:r>
            <a:r>
              <a:rPr lang="uk-UA" sz="3046" dirty="0" err="1" smtClean="0">
                <a:solidFill>
                  <a:srgbClr val="000000"/>
                </a:solidFill>
                <a:latin typeface="PT Serif Bold"/>
              </a:rPr>
              <a:t>проєктах</a:t>
            </a:r>
            <a:endParaRPr lang="en-US" sz="3046" dirty="0">
              <a:solidFill>
                <a:srgbClr val="000000"/>
              </a:solidFill>
              <a:latin typeface="PT Serif Bold"/>
            </a:endParaRPr>
          </a:p>
          <a:p>
            <a:pPr algn="ctr">
              <a:lnSpc>
                <a:spcPts val="4265"/>
              </a:lnSpc>
            </a:pPr>
            <a:endParaRPr lang="en-US" sz="3046" dirty="0">
              <a:solidFill>
                <a:srgbClr val="000000"/>
              </a:solidFill>
              <a:latin typeface="PT Serif Bold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99" y="908024"/>
            <a:ext cx="3886200" cy="5181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036260" y="4864048"/>
            <a:ext cx="1568737" cy="2451152"/>
          </a:xfrm>
          <a:custGeom>
            <a:avLst/>
            <a:gdLst/>
            <a:ahLst/>
            <a:cxnLst/>
            <a:rect l="l" t="t" r="r" b="b"/>
            <a:pathLst>
              <a:path w="1568737" h="2451152">
                <a:moveTo>
                  <a:pt x="0" y="0"/>
                </a:moveTo>
                <a:lnTo>
                  <a:pt x="1568737" y="0"/>
                </a:lnTo>
                <a:lnTo>
                  <a:pt x="1568737" y="2451152"/>
                </a:lnTo>
                <a:lnTo>
                  <a:pt x="0" y="24511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7269" y="-20722"/>
            <a:ext cx="9393515" cy="7315200"/>
          </a:xfrm>
          <a:custGeom>
            <a:avLst/>
            <a:gdLst/>
            <a:ahLst/>
            <a:cxnLst/>
            <a:rect l="l" t="t" r="r" b="b"/>
            <a:pathLst>
              <a:path w="9393515" h="7315200">
                <a:moveTo>
                  <a:pt x="0" y="0"/>
                </a:moveTo>
                <a:lnTo>
                  <a:pt x="9393516" y="0"/>
                </a:lnTo>
                <a:lnTo>
                  <a:pt x="9393516" y="7315200"/>
                </a:lnTo>
                <a:lnTo>
                  <a:pt x="0" y="73152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176274" y="587337"/>
            <a:ext cx="1428723" cy="1591038"/>
          </a:xfrm>
          <a:custGeom>
            <a:avLst/>
            <a:gdLst/>
            <a:ahLst/>
            <a:cxnLst/>
            <a:rect l="l" t="t" r="r" b="b"/>
            <a:pathLst>
              <a:path w="1428723" h="1591038">
                <a:moveTo>
                  <a:pt x="0" y="0"/>
                </a:moveTo>
                <a:lnTo>
                  <a:pt x="1428723" y="0"/>
                </a:lnTo>
                <a:lnTo>
                  <a:pt x="1428723" y="1591037"/>
                </a:lnTo>
                <a:lnTo>
                  <a:pt x="0" y="15910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139103" y="6583680"/>
            <a:ext cx="928774" cy="753151"/>
          </a:xfrm>
          <a:custGeom>
            <a:avLst/>
            <a:gdLst/>
            <a:ahLst/>
            <a:cxnLst/>
            <a:rect l="l" t="t" r="r" b="b"/>
            <a:pathLst>
              <a:path w="928774" h="753151">
                <a:moveTo>
                  <a:pt x="0" y="0"/>
                </a:moveTo>
                <a:lnTo>
                  <a:pt x="928774" y="0"/>
                </a:lnTo>
                <a:lnTo>
                  <a:pt x="928774" y="753151"/>
                </a:lnTo>
                <a:lnTo>
                  <a:pt x="0" y="75315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072230" y="-20722"/>
            <a:ext cx="2398403" cy="1216117"/>
          </a:xfrm>
          <a:custGeom>
            <a:avLst/>
            <a:gdLst/>
            <a:ahLst/>
            <a:cxnLst/>
            <a:rect l="l" t="t" r="r" b="b"/>
            <a:pathLst>
              <a:path w="2398403" h="1216117">
                <a:moveTo>
                  <a:pt x="0" y="0"/>
                </a:moveTo>
                <a:lnTo>
                  <a:pt x="2398403" y="0"/>
                </a:lnTo>
                <a:lnTo>
                  <a:pt x="2398403" y="1216117"/>
                </a:lnTo>
                <a:lnTo>
                  <a:pt x="0" y="121611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7110" r="-7821"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699987" y="1319087"/>
            <a:ext cx="8190648" cy="55656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125"/>
              </a:lnSpc>
              <a:spcBef>
                <a:spcPct val="0"/>
              </a:spcBef>
            </a:pPr>
            <a:r>
              <a:rPr lang="en-US" sz="2232" dirty="0" err="1">
                <a:solidFill>
                  <a:srgbClr val="000000"/>
                </a:solidFill>
                <a:latin typeface="PT Serif Bold"/>
              </a:rPr>
              <a:t>Для</a:t>
            </a:r>
            <a:r>
              <a:rPr lang="en-US" sz="2232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 Bold"/>
              </a:rPr>
              <a:t>ефективного</a:t>
            </a:r>
            <a:r>
              <a:rPr lang="en-US" sz="2232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 Bold"/>
              </a:rPr>
              <a:t>формування</a:t>
            </a:r>
            <a:r>
              <a:rPr lang="en-US" sz="2232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 Bold"/>
              </a:rPr>
              <a:t>патріотичних</a:t>
            </a:r>
            <a:r>
              <a:rPr lang="en-US" sz="2232" dirty="0">
                <a:solidFill>
                  <a:srgbClr val="000000"/>
                </a:solidFill>
                <a:latin typeface="PT Serif Bold"/>
              </a:rPr>
              <a:t> і </a:t>
            </a:r>
            <a:r>
              <a:rPr lang="en-US" sz="2232" dirty="0" err="1">
                <a:solidFill>
                  <a:srgbClr val="000000"/>
                </a:solidFill>
                <a:latin typeface="PT Serif Bold"/>
              </a:rPr>
              <a:t>громадських</a:t>
            </a:r>
            <a:r>
              <a:rPr lang="en-US" sz="2232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 Bold"/>
              </a:rPr>
              <a:t>якостей</a:t>
            </a:r>
            <a:r>
              <a:rPr lang="en-US" sz="2232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 Bold"/>
              </a:rPr>
              <a:t>учнів</a:t>
            </a:r>
            <a:r>
              <a:rPr lang="en-US" sz="2232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 Bold"/>
              </a:rPr>
              <a:t>нової</a:t>
            </a:r>
            <a:r>
              <a:rPr lang="en-US" sz="2232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 Bold"/>
              </a:rPr>
              <a:t>української</a:t>
            </a:r>
            <a:r>
              <a:rPr lang="en-US" sz="2232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 Bold"/>
              </a:rPr>
              <a:t>школи</a:t>
            </a:r>
            <a:r>
              <a:rPr lang="en-US" sz="2232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 Bold"/>
              </a:rPr>
              <a:t>потрібно</a:t>
            </a:r>
            <a:r>
              <a:rPr lang="en-US" sz="2232" dirty="0">
                <a:solidFill>
                  <a:srgbClr val="000000"/>
                </a:solidFill>
                <a:latin typeface="PT Serif Bold"/>
              </a:rPr>
              <a:t> : </a:t>
            </a:r>
          </a:p>
          <a:p>
            <a:pPr algn="ctr">
              <a:lnSpc>
                <a:spcPts val="3125"/>
              </a:lnSpc>
              <a:spcBef>
                <a:spcPct val="0"/>
              </a:spcBef>
            </a:pPr>
            <a:r>
              <a:rPr lang="en-US" sz="2232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сприйняття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вихованцями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знань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про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українську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культуру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; </a:t>
            </a:r>
          </a:p>
          <a:p>
            <a:pPr algn="ctr">
              <a:lnSpc>
                <a:spcPts val="3125"/>
              </a:lnSpc>
              <a:spcBef>
                <a:spcPct val="0"/>
              </a:spcBef>
            </a:pP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застосування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 у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виховній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роботі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елементів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народознавства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; </a:t>
            </a:r>
          </a:p>
          <a:p>
            <a:pPr algn="ctr">
              <a:lnSpc>
                <a:spcPts val="3125"/>
              </a:lnSpc>
              <a:spcBef>
                <a:spcPct val="0"/>
              </a:spcBef>
            </a:pP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формування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у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позаурочний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час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правильного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емоційно-естетичного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фону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; </a:t>
            </a:r>
          </a:p>
          <a:p>
            <a:pPr algn="ctr">
              <a:lnSpc>
                <a:spcPts val="3125"/>
              </a:lnSpc>
              <a:spcBef>
                <a:spcPct val="0"/>
              </a:spcBef>
            </a:pP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створення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ситуацій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емоційного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переживання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учнями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педагогічних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установок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на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оволодіння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національними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цінностями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; </a:t>
            </a:r>
          </a:p>
          <a:p>
            <a:pPr algn="ctr">
              <a:lnSpc>
                <a:spcPts val="3125"/>
              </a:lnSpc>
              <a:spcBef>
                <a:spcPct val="0"/>
              </a:spcBef>
            </a:pP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усвідомлення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знань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про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національну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українську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культуру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; </a:t>
            </a:r>
          </a:p>
          <a:p>
            <a:pPr algn="ctr">
              <a:lnSpc>
                <a:spcPts val="3125"/>
              </a:lnSpc>
              <a:spcBef>
                <a:spcPct val="0"/>
              </a:spcBef>
            </a:pP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орієнтація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дитини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на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позитивні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результати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діяльності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щодо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засвоєння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певних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національних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цінностей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у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родині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та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 у </a:t>
            </a:r>
            <a:r>
              <a:rPr lang="en-US" sz="2232" dirty="0" err="1">
                <a:solidFill>
                  <a:srgbClr val="000000"/>
                </a:solidFill>
                <a:latin typeface="PT Serif"/>
              </a:rPr>
              <a:t>школі</a:t>
            </a:r>
            <a:r>
              <a:rPr lang="en-US" sz="2232" dirty="0">
                <a:solidFill>
                  <a:srgbClr val="000000"/>
                </a:solidFill>
                <a:latin typeface="PT Serif"/>
              </a:rPr>
              <a:t>.</a:t>
            </a:r>
          </a:p>
        </p:txBody>
      </p:sp>
      <p:sp>
        <p:nvSpPr>
          <p:cNvPr id="8" name="Freeform 8"/>
          <p:cNvSpPr/>
          <p:nvPr/>
        </p:nvSpPr>
        <p:spPr>
          <a:xfrm>
            <a:off x="122166" y="1676400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56183" y="2286000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90632" y="2856956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70506" y="3664083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293750" y="4116471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68537" y="4637854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5015" y="5090242"/>
            <a:ext cx="406236" cy="452388"/>
          </a:xfrm>
          <a:custGeom>
            <a:avLst/>
            <a:gdLst/>
            <a:ahLst/>
            <a:cxnLst/>
            <a:rect l="l" t="t" r="r" b="b"/>
            <a:pathLst>
              <a:path w="406236" h="452388">
                <a:moveTo>
                  <a:pt x="0" y="0"/>
                </a:moveTo>
                <a:lnTo>
                  <a:pt x="406236" y="0"/>
                </a:lnTo>
                <a:lnTo>
                  <a:pt x="406236" y="452388"/>
                </a:lnTo>
                <a:lnTo>
                  <a:pt x="0" y="4523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31520" y="-1230815"/>
            <a:ext cx="8835166" cy="8546015"/>
          </a:xfrm>
          <a:custGeom>
            <a:avLst/>
            <a:gdLst/>
            <a:ahLst/>
            <a:cxnLst/>
            <a:rect l="l" t="t" r="r" b="b"/>
            <a:pathLst>
              <a:path w="8835166" h="8546015">
                <a:moveTo>
                  <a:pt x="0" y="0"/>
                </a:moveTo>
                <a:lnTo>
                  <a:pt x="8835166" y="0"/>
                </a:lnTo>
                <a:lnTo>
                  <a:pt x="8835166" y="8546015"/>
                </a:lnTo>
                <a:lnTo>
                  <a:pt x="0" y="85460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773776" y="196159"/>
            <a:ext cx="6449715" cy="6014359"/>
          </a:xfrm>
          <a:custGeom>
            <a:avLst/>
            <a:gdLst/>
            <a:ahLst/>
            <a:cxnLst/>
            <a:rect l="l" t="t" r="r" b="b"/>
            <a:pathLst>
              <a:path w="6449715" h="6014359">
                <a:moveTo>
                  <a:pt x="0" y="0"/>
                </a:moveTo>
                <a:lnTo>
                  <a:pt x="6449715" y="0"/>
                </a:lnTo>
                <a:lnTo>
                  <a:pt x="6449715" y="6014359"/>
                </a:lnTo>
                <a:lnTo>
                  <a:pt x="0" y="60143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1676212">
            <a:off x="5679963" y="423662"/>
            <a:ext cx="2398403" cy="1216117"/>
          </a:xfrm>
          <a:custGeom>
            <a:avLst/>
            <a:gdLst/>
            <a:ahLst/>
            <a:cxnLst/>
            <a:rect l="l" t="t" r="r" b="b"/>
            <a:pathLst>
              <a:path w="2398403" h="1216117">
                <a:moveTo>
                  <a:pt x="0" y="0"/>
                </a:moveTo>
                <a:lnTo>
                  <a:pt x="2398403" y="0"/>
                </a:lnTo>
                <a:lnTo>
                  <a:pt x="2398403" y="1216117"/>
                </a:lnTo>
                <a:lnTo>
                  <a:pt x="0" y="121611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7110" r="-7821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130525" y="4246880"/>
            <a:ext cx="1428723" cy="1591038"/>
          </a:xfrm>
          <a:custGeom>
            <a:avLst/>
            <a:gdLst/>
            <a:ahLst/>
            <a:cxnLst/>
            <a:rect l="l" t="t" r="r" b="b"/>
            <a:pathLst>
              <a:path w="1428723" h="1591038">
                <a:moveTo>
                  <a:pt x="0" y="0"/>
                </a:moveTo>
                <a:lnTo>
                  <a:pt x="1428723" y="0"/>
                </a:lnTo>
                <a:lnTo>
                  <a:pt x="1428723" y="1591038"/>
                </a:lnTo>
                <a:lnTo>
                  <a:pt x="0" y="159103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6448438" y="4246880"/>
            <a:ext cx="1428723" cy="1591038"/>
          </a:xfrm>
          <a:custGeom>
            <a:avLst/>
            <a:gdLst/>
            <a:ahLst/>
            <a:cxnLst/>
            <a:rect l="l" t="t" r="r" b="b"/>
            <a:pathLst>
              <a:path w="1428723" h="1591038">
                <a:moveTo>
                  <a:pt x="0" y="0"/>
                </a:moveTo>
                <a:lnTo>
                  <a:pt x="1428724" y="0"/>
                </a:lnTo>
                <a:lnTo>
                  <a:pt x="1428724" y="1591038"/>
                </a:lnTo>
                <a:lnTo>
                  <a:pt x="0" y="159103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844886" y="2045017"/>
            <a:ext cx="3566279" cy="15881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39"/>
              </a:lnSpc>
            </a:pPr>
            <a:r>
              <a:rPr lang="en-US" sz="4599">
                <a:solidFill>
                  <a:srgbClr val="000000"/>
                </a:solidFill>
                <a:latin typeface="PT Serif Bold"/>
              </a:rPr>
              <a:t>Дякую </a:t>
            </a:r>
          </a:p>
          <a:p>
            <a:pPr algn="ctr">
              <a:lnSpc>
                <a:spcPts val="6439"/>
              </a:lnSpc>
            </a:pPr>
            <a:r>
              <a:rPr lang="en-US" sz="4599">
                <a:solidFill>
                  <a:srgbClr val="000000"/>
                </a:solidFill>
                <a:latin typeface="PT Serif Bold"/>
              </a:rPr>
              <a:t>за увагу!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220</Words>
  <Application>Microsoft Office PowerPoint</Application>
  <PresentationFormat>Произвольный</PresentationFormat>
  <Paragraphs>28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PT Serif</vt:lpstr>
      <vt:lpstr>Calibri</vt:lpstr>
      <vt:lpstr>Libre Franklin Bold</vt:lpstr>
      <vt:lpstr>Libre Franklin</vt:lpstr>
      <vt:lpstr>PT Serif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 Class</dc:title>
  <dc:creator>HP123123</dc:creator>
  <cp:lastModifiedBy>User</cp:lastModifiedBy>
  <cp:revision>7</cp:revision>
  <dcterms:created xsi:type="dcterms:W3CDTF">2006-08-16T00:00:00Z</dcterms:created>
  <dcterms:modified xsi:type="dcterms:W3CDTF">2025-01-27T22:19:13Z</dcterms:modified>
  <dc:identifier>DAF1lPvnYBY</dc:identifier>
</cp:coreProperties>
</file>