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75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5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0D0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21343" y="495294"/>
            <a:ext cx="15544800" cy="15767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5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35910" y="4516950"/>
            <a:ext cx="10087610" cy="51219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0" i="0">
                <a:solidFill>
                  <a:srgbClr val="4833D9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1869" y="486872"/>
            <a:ext cx="16006444" cy="9823450"/>
            <a:chOff x="2281869" y="486872"/>
            <a:chExt cx="16006444" cy="9823450"/>
          </a:xfrm>
        </p:grpSpPr>
        <p:sp>
          <p:nvSpPr>
            <p:cNvPr id="3" name="object 3"/>
            <p:cNvSpPr/>
            <p:nvPr/>
          </p:nvSpPr>
          <p:spPr>
            <a:xfrm>
              <a:off x="2681430" y="486872"/>
              <a:ext cx="15607030" cy="9800590"/>
            </a:xfrm>
            <a:custGeom>
              <a:avLst/>
              <a:gdLst/>
              <a:ahLst/>
              <a:cxnLst/>
              <a:rect l="l" t="t" r="r" b="b"/>
              <a:pathLst>
                <a:path w="15607030" h="9800590">
                  <a:moveTo>
                    <a:pt x="1302287" y="8084300"/>
                  </a:moveTo>
                  <a:lnTo>
                    <a:pt x="1256432" y="8085410"/>
                  </a:lnTo>
                  <a:lnTo>
                    <a:pt x="1206469" y="8085727"/>
                  </a:lnTo>
                  <a:lnTo>
                    <a:pt x="1153405" y="8085081"/>
                  </a:lnTo>
                  <a:lnTo>
                    <a:pt x="1098245" y="8083304"/>
                  </a:lnTo>
                  <a:lnTo>
                    <a:pt x="1041994" y="8080227"/>
                  </a:lnTo>
                  <a:lnTo>
                    <a:pt x="1031548" y="8079474"/>
                  </a:lnTo>
                  <a:lnTo>
                    <a:pt x="1024357" y="8079049"/>
                  </a:lnTo>
                  <a:lnTo>
                    <a:pt x="1016720" y="8078232"/>
                  </a:lnTo>
                  <a:lnTo>
                    <a:pt x="1010426" y="8077741"/>
                  </a:lnTo>
                  <a:lnTo>
                    <a:pt x="935803" y="7709968"/>
                  </a:lnTo>
                  <a:lnTo>
                    <a:pt x="935565" y="7708378"/>
                  </a:lnTo>
                  <a:lnTo>
                    <a:pt x="935421" y="7707679"/>
                  </a:lnTo>
                  <a:lnTo>
                    <a:pt x="934822" y="7704342"/>
                  </a:lnTo>
                  <a:lnTo>
                    <a:pt x="934584" y="7702752"/>
                  </a:lnTo>
                  <a:lnTo>
                    <a:pt x="933711" y="7697651"/>
                  </a:lnTo>
                  <a:lnTo>
                    <a:pt x="932139" y="7687412"/>
                  </a:lnTo>
                  <a:lnTo>
                    <a:pt x="931441" y="7682275"/>
                  </a:lnTo>
                  <a:lnTo>
                    <a:pt x="930480" y="7677192"/>
                  </a:lnTo>
                  <a:lnTo>
                    <a:pt x="928927" y="7667041"/>
                  </a:lnTo>
                  <a:lnTo>
                    <a:pt x="928035" y="7661852"/>
                  </a:lnTo>
                  <a:lnTo>
                    <a:pt x="927286" y="7656907"/>
                  </a:lnTo>
                  <a:lnTo>
                    <a:pt x="925576" y="7646879"/>
                  </a:lnTo>
                  <a:lnTo>
                    <a:pt x="924790" y="7641760"/>
                  </a:lnTo>
                  <a:lnTo>
                    <a:pt x="924293" y="7638038"/>
                  </a:lnTo>
                  <a:lnTo>
                    <a:pt x="923691" y="7634247"/>
                  </a:lnTo>
                  <a:lnTo>
                    <a:pt x="923158" y="7630350"/>
                  </a:lnTo>
                  <a:lnTo>
                    <a:pt x="922450" y="7626489"/>
                  </a:lnTo>
                  <a:lnTo>
                    <a:pt x="919440" y="7607533"/>
                  </a:lnTo>
                  <a:lnTo>
                    <a:pt x="918732" y="7603672"/>
                  </a:lnTo>
                  <a:lnTo>
                    <a:pt x="918148" y="7599968"/>
                  </a:lnTo>
                  <a:lnTo>
                    <a:pt x="917440" y="7596107"/>
                  </a:lnTo>
                  <a:lnTo>
                    <a:pt x="916962" y="7592473"/>
                  </a:lnTo>
                  <a:lnTo>
                    <a:pt x="916682" y="7589799"/>
                  </a:lnTo>
                  <a:lnTo>
                    <a:pt x="916116" y="7586182"/>
                  </a:lnTo>
                  <a:lnTo>
                    <a:pt x="915137" y="7581012"/>
                  </a:lnTo>
                  <a:lnTo>
                    <a:pt x="854444" y="7287617"/>
                  </a:lnTo>
                  <a:lnTo>
                    <a:pt x="907668" y="7290209"/>
                  </a:lnTo>
                  <a:lnTo>
                    <a:pt x="963898" y="7291800"/>
                  </a:lnTo>
                  <a:lnTo>
                    <a:pt x="1017782" y="7292303"/>
                  </a:lnTo>
                  <a:lnTo>
                    <a:pt x="1068386" y="7291844"/>
                  </a:lnTo>
                  <a:lnTo>
                    <a:pt x="1114775" y="7290554"/>
                  </a:lnTo>
                  <a:lnTo>
                    <a:pt x="1120475" y="7290376"/>
                  </a:lnTo>
                  <a:lnTo>
                    <a:pt x="1124950" y="7289997"/>
                  </a:lnTo>
                  <a:lnTo>
                    <a:pt x="1130440" y="7289681"/>
                  </a:lnTo>
                  <a:lnTo>
                    <a:pt x="1302287" y="8084300"/>
                  </a:lnTo>
                  <a:close/>
                </a:path>
                <a:path w="15607030" h="9800590">
                  <a:moveTo>
                    <a:pt x="854444" y="7287617"/>
                  </a:moveTo>
                  <a:lnTo>
                    <a:pt x="915137" y="7581012"/>
                  </a:lnTo>
                  <a:lnTo>
                    <a:pt x="909756" y="7581852"/>
                  </a:lnTo>
                  <a:lnTo>
                    <a:pt x="850028" y="7287402"/>
                  </a:lnTo>
                  <a:lnTo>
                    <a:pt x="854444" y="7287617"/>
                  </a:lnTo>
                  <a:close/>
                </a:path>
                <a:path w="15607030" h="9800590">
                  <a:moveTo>
                    <a:pt x="1099575" y="7147080"/>
                  </a:moveTo>
                  <a:lnTo>
                    <a:pt x="1053638" y="7148207"/>
                  </a:lnTo>
                  <a:lnTo>
                    <a:pt x="1003542" y="7148546"/>
                  </a:lnTo>
                  <a:lnTo>
                    <a:pt x="950306" y="7147922"/>
                  </a:lnTo>
                  <a:lnTo>
                    <a:pt x="894945" y="7146159"/>
                  </a:lnTo>
                  <a:lnTo>
                    <a:pt x="838478" y="7143082"/>
                  </a:lnTo>
                  <a:lnTo>
                    <a:pt x="835048" y="7142790"/>
                  </a:lnTo>
                  <a:lnTo>
                    <a:pt x="831450" y="7142568"/>
                  </a:lnTo>
                  <a:lnTo>
                    <a:pt x="828293" y="7142275"/>
                  </a:lnTo>
                  <a:lnTo>
                    <a:pt x="823027" y="7141907"/>
                  </a:lnTo>
                  <a:lnTo>
                    <a:pt x="820419" y="7141627"/>
                  </a:lnTo>
                  <a:lnTo>
                    <a:pt x="660114" y="6352179"/>
                  </a:lnTo>
                  <a:lnTo>
                    <a:pt x="714084" y="6354416"/>
                  </a:lnTo>
                  <a:lnTo>
                    <a:pt x="765747" y="6355641"/>
                  </a:lnTo>
                  <a:lnTo>
                    <a:pt x="815572" y="6355958"/>
                  </a:lnTo>
                  <a:lnTo>
                    <a:pt x="862403" y="6355434"/>
                  </a:lnTo>
                  <a:lnTo>
                    <a:pt x="913641" y="6353918"/>
                  </a:lnTo>
                  <a:lnTo>
                    <a:pt x="920266" y="6353367"/>
                  </a:lnTo>
                  <a:lnTo>
                    <a:pt x="927960" y="6353141"/>
                  </a:lnTo>
                  <a:lnTo>
                    <a:pt x="1099575" y="7147080"/>
                  </a:lnTo>
                  <a:close/>
                </a:path>
                <a:path w="15607030" h="9800590">
                  <a:moveTo>
                    <a:pt x="896971" y="6210384"/>
                  </a:moveTo>
                  <a:lnTo>
                    <a:pt x="850564" y="6211724"/>
                  </a:lnTo>
                  <a:lnTo>
                    <a:pt x="799582" y="6212188"/>
                  </a:lnTo>
                  <a:lnTo>
                    <a:pt x="744835" y="6211607"/>
                  </a:lnTo>
                  <a:lnTo>
                    <a:pt x="688485" y="6209853"/>
                  </a:lnTo>
                  <a:lnTo>
                    <a:pt x="630664" y="6206735"/>
                  </a:lnTo>
                  <a:lnTo>
                    <a:pt x="469041" y="5410912"/>
                  </a:lnTo>
                  <a:lnTo>
                    <a:pt x="523771" y="5413215"/>
                  </a:lnTo>
                  <a:lnTo>
                    <a:pt x="577156" y="5414505"/>
                  </a:lnTo>
                  <a:lnTo>
                    <a:pt x="627858" y="5414861"/>
                  </a:lnTo>
                  <a:lnTo>
                    <a:pt x="675623" y="5414369"/>
                  </a:lnTo>
                  <a:lnTo>
                    <a:pt x="719475" y="5413108"/>
                  </a:lnTo>
                  <a:lnTo>
                    <a:pt x="722691" y="5412807"/>
                  </a:lnTo>
                  <a:lnTo>
                    <a:pt x="724510" y="5412795"/>
                  </a:lnTo>
                  <a:lnTo>
                    <a:pt x="896971" y="6210384"/>
                  </a:lnTo>
                  <a:close/>
                </a:path>
                <a:path w="15607030" h="9800590">
                  <a:moveTo>
                    <a:pt x="693626" y="5270107"/>
                  </a:moveTo>
                  <a:lnTo>
                    <a:pt x="649062" y="5271018"/>
                  </a:lnTo>
                  <a:lnTo>
                    <a:pt x="600959" y="5271157"/>
                  </a:lnTo>
                  <a:lnTo>
                    <a:pt x="550132" y="5270403"/>
                  </a:lnTo>
                  <a:lnTo>
                    <a:pt x="497396" y="5268638"/>
                  </a:lnTo>
                  <a:lnTo>
                    <a:pt x="443192" y="5265708"/>
                  </a:lnTo>
                  <a:lnTo>
                    <a:pt x="439486" y="5265399"/>
                  </a:lnTo>
                  <a:lnTo>
                    <a:pt x="278419" y="4471828"/>
                  </a:lnTo>
                  <a:lnTo>
                    <a:pt x="331372" y="4474022"/>
                  </a:lnTo>
                  <a:lnTo>
                    <a:pt x="382854" y="4475239"/>
                  </a:lnTo>
                  <a:lnTo>
                    <a:pt x="432164" y="4475568"/>
                  </a:lnTo>
                  <a:lnTo>
                    <a:pt x="478599" y="4475098"/>
                  </a:lnTo>
                  <a:lnTo>
                    <a:pt x="521454" y="4473916"/>
                  </a:lnTo>
                  <a:lnTo>
                    <a:pt x="693626" y="5270107"/>
                  </a:lnTo>
                  <a:close/>
                </a:path>
                <a:path w="15607030" h="9800590">
                  <a:moveTo>
                    <a:pt x="490535" y="4331053"/>
                  </a:moveTo>
                  <a:lnTo>
                    <a:pt x="447046" y="4331850"/>
                  </a:lnTo>
                  <a:lnTo>
                    <a:pt x="400413" y="4331898"/>
                  </a:lnTo>
                  <a:lnTo>
                    <a:pt x="351361" y="4331092"/>
                  </a:lnTo>
                  <a:lnTo>
                    <a:pt x="300615" y="4329325"/>
                  </a:lnTo>
                  <a:lnTo>
                    <a:pt x="248900" y="4326490"/>
                  </a:lnTo>
                  <a:lnTo>
                    <a:pt x="0" y="3100398"/>
                  </a:lnTo>
                  <a:lnTo>
                    <a:pt x="218316" y="3056075"/>
                  </a:lnTo>
                  <a:lnTo>
                    <a:pt x="296247" y="3432797"/>
                  </a:lnTo>
                  <a:lnTo>
                    <a:pt x="490535" y="4331053"/>
                  </a:lnTo>
                  <a:close/>
                </a:path>
                <a:path w="15607030" h="9800590">
                  <a:moveTo>
                    <a:pt x="15271437" y="0"/>
                  </a:moveTo>
                  <a:lnTo>
                    <a:pt x="15606569" y="1650867"/>
                  </a:lnTo>
                  <a:lnTo>
                    <a:pt x="15606569" y="4855915"/>
                  </a:lnTo>
                  <a:lnTo>
                    <a:pt x="14628257" y="332944"/>
                  </a:lnTo>
                  <a:lnTo>
                    <a:pt x="811916" y="3321206"/>
                  </a:lnTo>
                  <a:lnTo>
                    <a:pt x="760301" y="3332340"/>
                  </a:lnTo>
                  <a:lnTo>
                    <a:pt x="296247" y="3432797"/>
                  </a:lnTo>
                  <a:lnTo>
                    <a:pt x="218316" y="3056075"/>
                  </a:lnTo>
                  <a:lnTo>
                    <a:pt x="15271437" y="0"/>
                  </a:lnTo>
                  <a:close/>
                </a:path>
                <a:path w="15607030" h="9800590">
                  <a:moveTo>
                    <a:pt x="1506098" y="9026392"/>
                  </a:moveTo>
                  <a:lnTo>
                    <a:pt x="1500310" y="9026588"/>
                  </a:lnTo>
                  <a:lnTo>
                    <a:pt x="1495555" y="9026934"/>
                  </a:lnTo>
                  <a:lnTo>
                    <a:pt x="1488962" y="9027198"/>
                  </a:lnTo>
                  <a:lnTo>
                    <a:pt x="1442469" y="9028478"/>
                  </a:lnTo>
                  <a:lnTo>
                    <a:pt x="1390659" y="9028907"/>
                  </a:lnTo>
                  <a:lnTo>
                    <a:pt x="1335300" y="9028286"/>
                  </a:lnTo>
                  <a:lnTo>
                    <a:pt x="1277620" y="9026432"/>
                  </a:lnTo>
                  <a:lnTo>
                    <a:pt x="1218841" y="9023161"/>
                  </a:lnTo>
                  <a:lnTo>
                    <a:pt x="1215412" y="9022869"/>
                  </a:lnTo>
                  <a:lnTo>
                    <a:pt x="1212000" y="9022664"/>
                  </a:lnTo>
                  <a:lnTo>
                    <a:pt x="1208657" y="9022354"/>
                  </a:lnTo>
                  <a:lnTo>
                    <a:pt x="1206435" y="9022176"/>
                  </a:lnTo>
                  <a:lnTo>
                    <a:pt x="1204300" y="9021981"/>
                  </a:lnTo>
                  <a:lnTo>
                    <a:pt x="1201990" y="9021821"/>
                  </a:lnTo>
                  <a:lnTo>
                    <a:pt x="1040126" y="8223953"/>
                  </a:lnTo>
                  <a:lnTo>
                    <a:pt x="1100741" y="8227114"/>
                  </a:lnTo>
                  <a:lnTo>
                    <a:pt x="1159866" y="8228927"/>
                  </a:lnTo>
                  <a:lnTo>
                    <a:pt x="1216470" y="8229522"/>
                  </a:lnTo>
                  <a:lnTo>
                    <a:pt x="1269523" y="8229029"/>
                  </a:lnTo>
                  <a:lnTo>
                    <a:pt x="1317993" y="8227578"/>
                  </a:lnTo>
                  <a:lnTo>
                    <a:pt x="1323537" y="8227524"/>
                  </a:lnTo>
                  <a:lnTo>
                    <a:pt x="1327906" y="8227075"/>
                  </a:lnTo>
                  <a:lnTo>
                    <a:pt x="1333134" y="8226813"/>
                  </a:lnTo>
                  <a:lnTo>
                    <a:pt x="1506098" y="9026392"/>
                  </a:lnTo>
                  <a:close/>
                </a:path>
                <a:path w="15607030" h="9800590">
                  <a:moveTo>
                    <a:pt x="1673418" y="9800126"/>
                  </a:moveTo>
                  <a:lnTo>
                    <a:pt x="1360058" y="9800126"/>
                  </a:lnTo>
                  <a:lnTo>
                    <a:pt x="1310991" y="9558425"/>
                  </a:lnTo>
                  <a:lnTo>
                    <a:pt x="1310606" y="9555681"/>
                  </a:lnTo>
                  <a:lnTo>
                    <a:pt x="1309344" y="9547382"/>
                  </a:lnTo>
                  <a:lnTo>
                    <a:pt x="1306761" y="9532253"/>
                  </a:lnTo>
                  <a:lnTo>
                    <a:pt x="1306011" y="9527308"/>
                  </a:lnTo>
                  <a:lnTo>
                    <a:pt x="1305156" y="9522294"/>
                  </a:lnTo>
                  <a:lnTo>
                    <a:pt x="1304623" y="9518397"/>
                  </a:lnTo>
                  <a:lnTo>
                    <a:pt x="1304196" y="9514570"/>
                  </a:lnTo>
                  <a:lnTo>
                    <a:pt x="1303594" y="9510779"/>
                  </a:lnTo>
                  <a:lnTo>
                    <a:pt x="1303061" y="9506882"/>
                  </a:lnTo>
                  <a:lnTo>
                    <a:pt x="1299595" y="9487928"/>
                  </a:lnTo>
                  <a:lnTo>
                    <a:pt x="1297771" y="9476467"/>
                  </a:lnTo>
                  <a:lnTo>
                    <a:pt x="1297605" y="9475226"/>
                  </a:lnTo>
                  <a:lnTo>
                    <a:pt x="1297187" y="9472763"/>
                  </a:lnTo>
                  <a:lnTo>
                    <a:pt x="1296341" y="9466472"/>
                  </a:lnTo>
                  <a:lnTo>
                    <a:pt x="1295398" y="9461476"/>
                  </a:lnTo>
                  <a:lnTo>
                    <a:pt x="1234666" y="9167893"/>
                  </a:lnTo>
                  <a:lnTo>
                    <a:pt x="1289172" y="9170506"/>
                  </a:lnTo>
                  <a:lnTo>
                    <a:pt x="1345106" y="9172079"/>
                  </a:lnTo>
                  <a:lnTo>
                    <a:pt x="1398619" y="9172562"/>
                  </a:lnTo>
                  <a:lnTo>
                    <a:pt x="1448808" y="9172044"/>
                  </a:lnTo>
                  <a:lnTo>
                    <a:pt x="1494771" y="9170618"/>
                  </a:lnTo>
                  <a:lnTo>
                    <a:pt x="1536804" y="9168662"/>
                  </a:lnTo>
                  <a:lnTo>
                    <a:pt x="1673418" y="9800126"/>
                  </a:lnTo>
                  <a:close/>
                </a:path>
                <a:path w="15607030" h="9800590">
                  <a:moveTo>
                    <a:pt x="1234666" y="9167893"/>
                  </a:moveTo>
                  <a:lnTo>
                    <a:pt x="1295398" y="9461476"/>
                  </a:lnTo>
                  <a:lnTo>
                    <a:pt x="1294160" y="9461653"/>
                  </a:lnTo>
                  <a:lnTo>
                    <a:pt x="1291520" y="9462097"/>
                  </a:lnTo>
                  <a:lnTo>
                    <a:pt x="1231723" y="9167752"/>
                  </a:lnTo>
                  <a:lnTo>
                    <a:pt x="1234666" y="9167893"/>
                  </a:lnTo>
                  <a:close/>
                </a:path>
              </a:pathLst>
            </a:custGeom>
            <a:solidFill>
              <a:srgbClr val="F46E1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977491" y="831528"/>
              <a:ext cx="15213330" cy="9478645"/>
            </a:xfrm>
            <a:custGeom>
              <a:avLst/>
              <a:gdLst/>
              <a:ahLst/>
              <a:cxnLst/>
              <a:rect l="l" t="t" r="r" b="b"/>
              <a:pathLst>
                <a:path w="15213330" h="9478645">
                  <a:moveTo>
                    <a:pt x="1949528" y="9376745"/>
                  </a:moveTo>
                  <a:lnTo>
                    <a:pt x="1967275" y="9462534"/>
                  </a:lnTo>
                  <a:lnTo>
                    <a:pt x="1319830" y="9467371"/>
                  </a:lnTo>
                  <a:lnTo>
                    <a:pt x="1190528" y="8842317"/>
                  </a:lnTo>
                  <a:lnTo>
                    <a:pt x="1315762" y="8820781"/>
                  </a:lnTo>
                  <a:lnTo>
                    <a:pt x="1316882" y="8826196"/>
                  </a:lnTo>
                  <a:lnTo>
                    <a:pt x="1441295" y="8800690"/>
                  </a:lnTo>
                  <a:lnTo>
                    <a:pt x="1556762" y="9358863"/>
                  </a:lnTo>
                  <a:lnTo>
                    <a:pt x="1688340" y="9367996"/>
                  </a:lnTo>
                  <a:lnTo>
                    <a:pt x="1697534" y="9412439"/>
                  </a:lnTo>
                  <a:lnTo>
                    <a:pt x="1823198" y="9392985"/>
                  </a:lnTo>
                  <a:lnTo>
                    <a:pt x="1822990" y="9391977"/>
                  </a:lnTo>
                  <a:lnTo>
                    <a:pt x="1949528" y="9376745"/>
                  </a:lnTo>
                  <a:close/>
                </a:path>
                <a:path w="15213330" h="9478645">
                  <a:moveTo>
                    <a:pt x="1121413" y="7881285"/>
                  </a:moveTo>
                  <a:lnTo>
                    <a:pt x="1286302" y="8678369"/>
                  </a:lnTo>
                  <a:lnTo>
                    <a:pt x="1161605" y="8702501"/>
                  </a:lnTo>
                  <a:lnTo>
                    <a:pt x="996197" y="7902908"/>
                  </a:lnTo>
                  <a:lnTo>
                    <a:pt x="1121413" y="7881285"/>
                  </a:lnTo>
                  <a:close/>
                </a:path>
                <a:path w="15213330" h="9478645">
                  <a:moveTo>
                    <a:pt x="927135" y="6942138"/>
                  </a:moveTo>
                  <a:lnTo>
                    <a:pt x="1091641" y="7737365"/>
                  </a:lnTo>
                  <a:lnTo>
                    <a:pt x="966808" y="7760839"/>
                  </a:lnTo>
                  <a:lnTo>
                    <a:pt x="801937" y="6963848"/>
                  </a:lnTo>
                  <a:lnTo>
                    <a:pt x="927135" y="6942138"/>
                  </a:lnTo>
                  <a:close/>
                </a:path>
                <a:path w="15213330" h="9478645">
                  <a:moveTo>
                    <a:pt x="732822" y="6002816"/>
                  </a:moveTo>
                  <a:lnTo>
                    <a:pt x="897363" y="6798218"/>
                  </a:lnTo>
                  <a:lnTo>
                    <a:pt x="772538" y="6821729"/>
                  </a:lnTo>
                  <a:lnTo>
                    <a:pt x="607982" y="6026259"/>
                  </a:lnTo>
                  <a:lnTo>
                    <a:pt x="732822" y="6002816"/>
                  </a:lnTo>
                  <a:close/>
                </a:path>
                <a:path w="15213330" h="9478645">
                  <a:moveTo>
                    <a:pt x="538508" y="5063495"/>
                  </a:moveTo>
                  <a:lnTo>
                    <a:pt x="703385" y="5860519"/>
                  </a:lnTo>
                  <a:lnTo>
                    <a:pt x="578683" y="5884624"/>
                  </a:lnTo>
                  <a:lnTo>
                    <a:pt x="413311" y="5085205"/>
                  </a:lnTo>
                  <a:lnTo>
                    <a:pt x="538508" y="5063495"/>
                  </a:lnTo>
                  <a:close/>
                </a:path>
                <a:path w="15213330" h="9478645">
                  <a:moveTo>
                    <a:pt x="343992" y="4123190"/>
                  </a:moveTo>
                  <a:lnTo>
                    <a:pt x="508736" y="4919575"/>
                  </a:lnTo>
                  <a:lnTo>
                    <a:pt x="383903" y="4943048"/>
                  </a:lnTo>
                  <a:lnTo>
                    <a:pt x="219346" y="4147570"/>
                  </a:lnTo>
                  <a:lnTo>
                    <a:pt x="343992" y="4123190"/>
                  </a:lnTo>
                  <a:close/>
                </a:path>
                <a:path w="15213330" h="9478645">
                  <a:moveTo>
                    <a:pt x="14275583" y="0"/>
                  </a:moveTo>
                  <a:lnTo>
                    <a:pt x="15212981" y="4531434"/>
                  </a:lnTo>
                  <a:lnTo>
                    <a:pt x="15198862" y="9478566"/>
                  </a:lnTo>
                  <a:lnTo>
                    <a:pt x="2097650" y="9465855"/>
                  </a:lnTo>
                  <a:lnTo>
                    <a:pt x="895537" y="3654775"/>
                  </a:lnTo>
                  <a:lnTo>
                    <a:pt x="769193" y="3670941"/>
                  </a:lnTo>
                  <a:lnTo>
                    <a:pt x="715713" y="3412419"/>
                  </a:lnTo>
                  <a:lnTo>
                    <a:pt x="587733" y="3420677"/>
                  </a:lnTo>
                  <a:lnTo>
                    <a:pt x="586428" y="3414373"/>
                  </a:lnTo>
                  <a:lnTo>
                    <a:pt x="463290" y="3446040"/>
                  </a:lnTo>
                  <a:lnTo>
                    <a:pt x="479498" y="3524389"/>
                  </a:lnTo>
                  <a:lnTo>
                    <a:pt x="363601" y="3591057"/>
                  </a:lnTo>
                  <a:lnTo>
                    <a:pt x="440614" y="3963346"/>
                  </a:lnTo>
                  <a:lnTo>
                    <a:pt x="316157" y="3988637"/>
                  </a:lnTo>
                  <a:lnTo>
                    <a:pt x="314459" y="3980428"/>
                  </a:lnTo>
                  <a:lnTo>
                    <a:pt x="189611" y="4003827"/>
                  </a:lnTo>
                  <a:lnTo>
                    <a:pt x="0" y="3087236"/>
                  </a:lnTo>
                  <a:lnTo>
                    <a:pt x="372402" y="3006682"/>
                  </a:lnTo>
                  <a:lnTo>
                    <a:pt x="496679" y="2980517"/>
                  </a:lnTo>
                  <a:lnTo>
                    <a:pt x="14275583" y="0"/>
                  </a:lnTo>
                  <a:close/>
                </a:path>
                <a:path w="15213330" h="9478645">
                  <a:moveTo>
                    <a:pt x="1246936" y="7861147"/>
                  </a:moveTo>
                  <a:lnTo>
                    <a:pt x="1412145" y="8659780"/>
                  </a:lnTo>
                  <a:lnTo>
                    <a:pt x="1287417" y="8683760"/>
                  </a:lnTo>
                  <a:lnTo>
                    <a:pt x="1122440" y="7886252"/>
                  </a:lnTo>
                  <a:lnTo>
                    <a:pt x="1246936" y="7861147"/>
                  </a:lnTo>
                  <a:close/>
                </a:path>
                <a:path w="15213330" h="9478645">
                  <a:moveTo>
                    <a:pt x="1052658" y="6922000"/>
                  </a:moveTo>
                  <a:lnTo>
                    <a:pt x="1217676" y="7719705"/>
                  </a:lnTo>
                  <a:lnTo>
                    <a:pt x="1093190" y="7744855"/>
                  </a:lnTo>
                  <a:lnTo>
                    <a:pt x="928165" y="6947116"/>
                  </a:lnTo>
                  <a:lnTo>
                    <a:pt x="1052658" y="6922000"/>
                  </a:lnTo>
                  <a:close/>
                </a:path>
                <a:path w="15213330" h="9478645">
                  <a:moveTo>
                    <a:pt x="858399" y="5982940"/>
                  </a:moveTo>
                  <a:lnTo>
                    <a:pt x="1023555" y="6781311"/>
                  </a:lnTo>
                  <a:lnTo>
                    <a:pt x="898845" y="6805379"/>
                  </a:lnTo>
                  <a:lnTo>
                    <a:pt x="733978" y="6008405"/>
                  </a:lnTo>
                  <a:lnTo>
                    <a:pt x="858399" y="5982940"/>
                  </a:lnTo>
                  <a:close/>
                </a:path>
                <a:path w="15213330" h="9478645">
                  <a:moveTo>
                    <a:pt x="664032" y="5043357"/>
                  </a:moveTo>
                  <a:lnTo>
                    <a:pt x="829284" y="5842197"/>
                  </a:lnTo>
                  <a:lnTo>
                    <a:pt x="704856" y="5867629"/>
                  </a:lnTo>
                  <a:lnTo>
                    <a:pt x="539398" y="5067794"/>
                  </a:lnTo>
                  <a:lnTo>
                    <a:pt x="664032" y="5043357"/>
                  </a:lnTo>
                  <a:close/>
                </a:path>
                <a:path w="15213330" h="9478645">
                  <a:moveTo>
                    <a:pt x="469754" y="4104209"/>
                  </a:moveTo>
                  <a:lnTo>
                    <a:pt x="634856" y="4902318"/>
                  </a:lnTo>
                  <a:lnTo>
                    <a:pt x="510182" y="4926561"/>
                  </a:lnTo>
                  <a:lnTo>
                    <a:pt x="345121" y="4128647"/>
                  </a:lnTo>
                  <a:lnTo>
                    <a:pt x="469754" y="4104209"/>
                  </a:lnTo>
                  <a:close/>
                </a:path>
                <a:path w="15213330" h="9478645">
                  <a:moveTo>
                    <a:pt x="1565340" y="8773409"/>
                  </a:moveTo>
                  <a:lnTo>
                    <a:pt x="1638161" y="9125426"/>
                  </a:lnTo>
                  <a:lnTo>
                    <a:pt x="1520946" y="9185726"/>
                  </a:lnTo>
                  <a:lnTo>
                    <a:pt x="1441172" y="8800097"/>
                  </a:lnTo>
                  <a:lnTo>
                    <a:pt x="1565340" y="8773409"/>
                  </a:lnTo>
                  <a:close/>
                </a:path>
                <a:path w="15213330" h="9478645">
                  <a:moveTo>
                    <a:pt x="1494069" y="8428882"/>
                  </a:moveTo>
                  <a:lnTo>
                    <a:pt x="1536295" y="8633003"/>
                  </a:lnTo>
                  <a:lnTo>
                    <a:pt x="1412103" y="8659572"/>
                  </a:lnTo>
                  <a:lnTo>
                    <a:pt x="1362500" y="8419790"/>
                  </a:lnTo>
                  <a:lnTo>
                    <a:pt x="1494069" y="8428882"/>
                  </a:lnTo>
                  <a:close/>
                </a:path>
                <a:path w="15213330" h="9478645">
                  <a:moveTo>
                    <a:pt x="1371219" y="7835016"/>
                  </a:moveTo>
                  <a:lnTo>
                    <a:pt x="1443854" y="8186137"/>
                  </a:lnTo>
                  <a:lnTo>
                    <a:pt x="1326653" y="8246505"/>
                  </a:lnTo>
                  <a:lnTo>
                    <a:pt x="1246967" y="7861298"/>
                  </a:lnTo>
                  <a:lnTo>
                    <a:pt x="1371219" y="7835016"/>
                  </a:lnTo>
                  <a:close/>
                </a:path>
                <a:path w="15213330" h="9478645">
                  <a:moveTo>
                    <a:pt x="1299749" y="7489527"/>
                  </a:moveTo>
                  <a:lnTo>
                    <a:pt x="1341944" y="7693497"/>
                  </a:lnTo>
                  <a:lnTo>
                    <a:pt x="1217751" y="7720065"/>
                  </a:lnTo>
                  <a:lnTo>
                    <a:pt x="1168184" y="7480456"/>
                  </a:lnTo>
                  <a:lnTo>
                    <a:pt x="1299749" y="7489527"/>
                  </a:lnTo>
                  <a:close/>
                </a:path>
                <a:path w="15213330" h="9478645">
                  <a:moveTo>
                    <a:pt x="1176734" y="6894867"/>
                  </a:moveTo>
                  <a:lnTo>
                    <a:pt x="1249565" y="7246935"/>
                  </a:lnTo>
                  <a:lnTo>
                    <a:pt x="1132360" y="7307284"/>
                  </a:lnTo>
                  <a:lnTo>
                    <a:pt x="1052577" y="6921607"/>
                  </a:lnTo>
                  <a:lnTo>
                    <a:pt x="1176734" y="6894867"/>
                  </a:lnTo>
                  <a:close/>
                </a:path>
                <a:path w="15213330" h="9478645">
                  <a:moveTo>
                    <a:pt x="1105454" y="6550293"/>
                  </a:moveTo>
                  <a:lnTo>
                    <a:pt x="1147689" y="6754461"/>
                  </a:lnTo>
                  <a:lnTo>
                    <a:pt x="1023489" y="6780995"/>
                  </a:lnTo>
                  <a:lnTo>
                    <a:pt x="973889" y="6541225"/>
                  </a:lnTo>
                  <a:lnTo>
                    <a:pt x="1105454" y="6550293"/>
                  </a:lnTo>
                  <a:close/>
                </a:path>
                <a:path w="15213330" h="9478645">
                  <a:moveTo>
                    <a:pt x="982408" y="5955481"/>
                  </a:moveTo>
                  <a:lnTo>
                    <a:pt x="1055268" y="6307690"/>
                  </a:lnTo>
                  <a:lnTo>
                    <a:pt x="938059" y="6368020"/>
                  </a:lnTo>
                  <a:lnTo>
                    <a:pt x="858252" y="5982231"/>
                  </a:lnTo>
                  <a:lnTo>
                    <a:pt x="982408" y="5955481"/>
                  </a:lnTo>
                  <a:close/>
                </a:path>
                <a:path w="15213330" h="9478645">
                  <a:moveTo>
                    <a:pt x="916699" y="5637844"/>
                  </a:moveTo>
                  <a:lnTo>
                    <a:pt x="953340" y="5814967"/>
                  </a:lnTo>
                  <a:lnTo>
                    <a:pt x="829144" y="5841520"/>
                  </a:lnTo>
                  <a:lnTo>
                    <a:pt x="786756" y="5636611"/>
                  </a:lnTo>
                  <a:lnTo>
                    <a:pt x="916699" y="5637844"/>
                  </a:lnTo>
                  <a:close/>
                </a:path>
                <a:path w="15213330" h="9478645">
                  <a:moveTo>
                    <a:pt x="788139" y="5016374"/>
                  </a:moveTo>
                  <a:lnTo>
                    <a:pt x="855426" y="5341646"/>
                  </a:lnTo>
                  <a:lnTo>
                    <a:pt x="736578" y="5394052"/>
                  </a:lnTo>
                  <a:lnTo>
                    <a:pt x="663973" y="5043073"/>
                  </a:lnTo>
                  <a:lnTo>
                    <a:pt x="788139" y="5016374"/>
                  </a:lnTo>
                  <a:close/>
                </a:path>
                <a:path w="15213330" h="9478645">
                  <a:moveTo>
                    <a:pt x="716823" y="4671628"/>
                  </a:moveTo>
                  <a:lnTo>
                    <a:pt x="759040" y="4875707"/>
                  </a:lnTo>
                  <a:lnTo>
                    <a:pt x="634847" y="4902275"/>
                  </a:lnTo>
                  <a:lnTo>
                    <a:pt x="585258" y="4662562"/>
                  </a:lnTo>
                  <a:lnTo>
                    <a:pt x="716823" y="4671628"/>
                  </a:lnTo>
                  <a:close/>
                </a:path>
                <a:path w="15213330" h="9478645">
                  <a:moveTo>
                    <a:pt x="593825" y="4077051"/>
                  </a:moveTo>
                  <a:lnTo>
                    <a:pt x="666632" y="4429003"/>
                  </a:lnTo>
                  <a:lnTo>
                    <a:pt x="549425" y="4489341"/>
                  </a:lnTo>
                  <a:lnTo>
                    <a:pt x="469657" y="4103740"/>
                  </a:lnTo>
                  <a:lnTo>
                    <a:pt x="593825" y="4077051"/>
                  </a:lnTo>
                  <a:close/>
                </a:path>
                <a:path w="15213330" h="9478645">
                  <a:moveTo>
                    <a:pt x="515330" y="3697604"/>
                  </a:moveTo>
                  <a:lnTo>
                    <a:pt x="564750" y="3936499"/>
                  </a:lnTo>
                  <a:lnTo>
                    <a:pt x="440553" y="3963051"/>
                  </a:lnTo>
                  <a:lnTo>
                    <a:pt x="382480" y="3682321"/>
                  </a:lnTo>
                  <a:lnTo>
                    <a:pt x="515330" y="3697604"/>
                  </a:lnTo>
                  <a:close/>
                </a:path>
                <a:path w="15213330" h="9478645">
                  <a:moveTo>
                    <a:pt x="1688237" y="8740576"/>
                  </a:moveTo>
                  <a:lnTo>
                    <a:pt x="1752255" y="9050041"/>
                  </a:lnTo>
                  <a:lnTo>
                    <a:pt x="1629112" y="9081682"/>
                  </a:lnTo>
                  <a:lnTo>
                    <a:pt x="1564460" y="8769153"/>
                  </a:lnTo>
                  <a:lnTo>
                    <a:pt x="1688237" y="8740576"/>
                  </a:lnTo>
                  <a:close/>
                </a:path>
                <a:path w="15213330" h="9478645">
                  <a:moveTo>
                    <a:pt x="1628939" y="8453926"/>
                  </a:moveTo>
                  <a:lnTo>
                    <a:pt x="1658703" y="8597806"/>
                  </a:lnTo>
                  <a:lnTo>
                    <a:pt x="1534965" y="8626575"/>
                  </a:lnTo>
                  <a:lnTo>
                    <a:pt x="1503262" y="8473319"/>
                  </a:lnTo>
                  <a:lnTo>
                    <a:pt x="1628939" y="8453926"/>
                  </a:lnTo>
                  <a:close/>
                </a:path>
                <a:path w="15213330" h="9478645">
                  <a:moveTo>
                    <a:pt x="1493915" y="7801210"/>
                  </a:moveTo>
                  <a:lnTo>
                    <a:pt x="1557923" y="8110632"/>
                  </a:lnTo>
                  <a:lnTo>
                    <a:pt x="1434788" y="8142312"/>
                  </a:lnTo>
                  <a:lnTo>
                    <a:pt x="1370144" y="7829818"/>
                  </a:lnTo>
                  <a:lnTo>
                    <a:pt x="1493915" y="7801210"/>
                  </a:lnTo>
                  <a:close/>
                </a:path>
                <a:path w="15213330" h="9478645">
                  <a:moveTo>
                    <a:pt x="1434590" y="7514430"/>
                  </a:moveTo>
                  <a:lnTo>
                    <a:pt x="1465003" y="7661450"/>
                  </a:lnTo>
                  <a:lnTo>
                    <a:pt x="1341188" y="7689843"/>
                  </a:lnTo>
                  <a:lnTo>
                    <a:pt x="1308923" y="7533871"/>
                  </a:lnTo>
                  <a:lnTo>
                    <a:pt x="1434590" y="7514430"/>
                  </a:lnTo>
                  <a:close/>
                </a:path>
                <a:path w="15213330" h="9478645">
                  <a:moveTo>
                    <a:pt x="1299615" y="6861954"/>
                  </a:moveTo>
                  <a:lnTo>
                    <a:pt x="1363664" y="7171572"/>
                  </a:lnTo>
                  <a:lnTo>
                    <a:pt x="1240510" y="7203160"/>
                  </a:lnTo>
                  <a:lnTo>
                    <a:pt x="1175851" y="6890597"/>
                  </a:lnTo>
                  <a:lnTo>
                    <a:pt x="1299615" y="6861954"/>
                  </a:lnTo>
                  <a:close/>
                </a:path>
                <a:path w="15213330" h="9478645">
                  <a:moveTo>
                    <a:pt x="1240276" y="6575108"/>
                  </a:moveTo>
                  <a:lnTo>
                    <a:pt x="1270100" y="6719276"/>
                  </a:lnTo>
                  <a:lnTo>
                    <a:pt x="1146377" y="6748117"/>
                  </a:lnTo>
                  <a:lnTo>
                    <a:pt x="1114622" y="6594611"/>
                  </a:lnTo>
                  <a:lnTo>
                    <a:pt x="1240276" y="6575108"/>
                  </a:lnTo>
                  <a:close/>
                </a:path>
                <a:path w="15213330" h="9478645">
                  <a:moveTo>
                    <a:pt x="1104598" y="5919233"/>
                  </a:moveTo>
                  <a:lnTo>
                    <a:pt x="1169387" y="6232425"/>
                  </a:lnTo>
                  <a:lnTo>
                    <a:pt x="1046229" y="6263994"/>
                  </a:lnTo>
                  <a:lnTo>
                    <a:pt x="980939" y="5948382"/>
                  </a:lnTo>
                  <a:lnTo>
                    <a:pt x="1104598" y="5919233"/>
                  </a:lnTo>
                  <a:close/>
                </a:path>
                <a:path w="15213330" h="9478645">
                  <a:moveTo>
                    <a:pt x="1045999" y="5635961"/>
                  </a:moveTo>
                  <a:lnTo>
                    <a:pt x="1075765" y="5779853"/>
                  </a:lnTo>
                  <a:lnTo>
                    <a:pt x="952041" y="5808686"/>
                  </a:lnTo>
                  <a:lnTo>
                    <a:pt x="920315" y="5655323"/>
                  </a:lnTo>
                  <a:lnTo>
                    <a:pt x="1045999" y="5635961"/>
                  </a:lnTo>
                  <a:close/>
                </a:path>
                <a:path w="15213330" h="9478645">
                  <a:moveTo>
                    <a:pt x="911002" y="4983376"/>
                  </a:moveTo>
                  <a:lnTo>
                    <a:pt x="975019" y="5292841"/>
                  </a:lnTo>
                  <a:lnTo>
                    <a:pt x="851884" y="5324521"/>
                  </a:lnTo>
                  <a:lnTo>
                    <a:pt x="787237" y="5012017"/>
                  </a:lnTo>
                  <a:lnTo>
                    <a:pt x="911002" y="4983376"/>
                  </a:lnTo>
                  <a:close/>
                </a:path>
                <a:path w="15213330" h="9478645">
                  <a:moveTo>
                    <a:pt x="851685" y="4696639"/>
                  </a:moveTo>
                  <a:lnTo>
                    <a:pt x="881426" y="4840409"/>
                  </a:lnTo>
                  <a:lnTo>
                    <a:pt x="757705" y="4869256"/>
                  </a:lnTo>
                  <a:lnTo>
                    <a:pt x="726005" y="4716014"/>
                  </a:lnTo>
                  <a:lnTo>
                    <a:pt x="851685" y="4696639"/>
                  </a:lnTo>
                  <a:close/>
                </a:path>
                <a:path w="15213330" h="9478645">
                  <a:moveTo>
                    <a:pt x="716684" y="4044033"/>
                  </a:moveTo>
                  <a:lnTo>
                    <a:pt x="780706" y="4353520"/>
                  </a:lnTo>
                  <a:lnTo>
                    <a:pt x="657570" y="4385199"/>
                  </a:lnTo>
                  <a:lnTo>
                    <a:pt x="592923" y="4072693"/>
                  </a:lnTo>
                  <a:lnTo>
                    <a:pt x="716684" y="4044033"/>
                  </a:lnTo>
                  <a:close/>
                </a:path>
                <a:path w="15213330" h="9478645">
                  <a:moveTo>
                    <a:pt x="657372" y="3757318"/>
                  </a:moveTo>
                  <a:lnTo>
                    <a:pt x="687141" y="3901224"/>
                  </a:lnTo>
                  <a:lnTo>
                    <a:pt x="563414" y="3930043"/>
                  </a:lnTo>
                  <a:lnTo>
                    <a:pt x="531704" y="3776754"/>
                  </a:lnTo>
                  <a:lnTo>
                    <a:pt x="657372" y="3757318"/>
                  </a:lnTo>
                  <a:close/>
                </a:path>
                <a:path w="15213330" h="9478645">
                  <a:moveTo>
                    <a:pt x="1807997" y="8692579"/>
                  </a:moveTo>
                  <a:lnTo>
                    <a:pt x="1881543" y="9048103"/>
                  </a:lnTo>
                  <a:lnTo>
                    <a:pt x="1753564" y="9056369"/>
                  </a:lnTo>
                  <a:lnTo>
                    <a:pt x="1683768" y="8718972"/>
                  </a:lnTo>
                  <a:lnTo>
                    <a:pt x="1807997" y="8692579"/>
                  </a:lnTo>
                  <a:close/>
                </a:path>
                <a:path w="15213330" h="9478645">
                  <a:moveTo>
                    <a:pt x="1757335" y="8447673"/>
                  </a:moveTo>
                  <a:lnTo>
                    <a:pt x="1776285" y="8539282"/>
                  </a:lnTo>
                  <a:lnTo>
                    <a:pt x="1652442" y="8567542"/>
                  </a:lnTo>
                  <a:lnTo>
                    <a:pt x="1630931" y="8463554"/>
                  </a:lnTo>
                  <a:lnTo>
                    <a:pt x="1757335" y="8447673"/>
                  </a:lnTo>
                  <a:close/>
                </a:path>
                <a:path w="15213330" h="9478645">
                  <a:moveTo>
                    <a:pt x="1614183" y="7755670"/>
                  </a:moveTo>
                  <a:lnTo>
                    <a:pt x="1687213" y="8108700"/>
                  </a:lnTo>
                  <a:lnTo>
                    <a:pt x="1559229" y="8116943"/>
                  </a:lnTo>
                  <a:lnTo>
                    <a:pt x="1490629" y="7785327"/>
                  </a:lnTo>
                  <a:lnTo>
                    <a:pt x="1614183" y="7755670"/>
                  </a:lnTo>
                  <a:close/>
                </a:path>
                <a:path w="15213330" h="9478645">
                  <a:moveTo>
                    <a:pt x="1560431" y="7495831"/>
                  </a:moveTo>
                  <a:lnTo>
                    <a:pt x="1584050" y="7610004"/>
                  </a:lnTo>
                  <a:lnTo>
                    <a:pt x="1460243" y="7638438"/>
                  </a:lnTo>
                  <a:lnTo>
                    <a:pt x="1433619" y="7509737"/>
                  </a:lnTo>
                  <a:lnTo>
                    <a:pt x="1560431" y="7495831"/>
                  </a:lnTo>
                  <a:close/>
                </a:path>
                <a:path w="15213330" h="9478645">
                  <a:moveTo>
                    <a:pt x="1419906" y="6816523"/>
                  </a:moveTo>
                  <a:lnTo>
                    <a:pt x="1492943" y="7169589"/>
                  </a:lnTo>
                  <a:lnTo>
                    <a:pt x="1364967" y="7177869"/>
                  </a:lnTo>
                  <a:lnTo>
                    <a:pt x="1296081" y="6844870"/>
                  </a:lnTo>
                  <a:lnTo>
                    <a:pt x="1419906" y="6816523"/>
                  </a:lnTo>
                  <a:close/>
                </a:path>
                <a:path w="15213330" h="9478645">
                  <a:moveTo>
                    <a:pt x="1366831" y="6559958"/>
                  </a:moveTo>
                  <a:lnTo>
                    <a:pt x="1388219" y="6663346"/>
                  </a:lnTo>
                  <a:lnTo>
                    <a:pt x="1264683" y="6693091"/>
                  </a:lnTo>
                  <a:lnTo>
                    <a:pt x="1240408" y="6575745"/>
                  </a:lnTo>
                  <a:lnTo>
                    <a:pt x="1366831" y="6559958"/>
                  </a:lnTo>
                  <a:close/>
                </a:path>
                <a:path w="15213330" h="9478645">
                  <a:moveTo>
                    <a:pt x="1224646" y="5872628"/>
                  </a:moveTo>
                  <a:lnTo>
                    <a:pt x="1298657" y="6230403"/>
                  </a:lnTo>
                  <a:lnTo>
                    <a:pt x="1170687" y="6238710"/>
                  </a:lnTo>
                  <a:lnTo>
                    <a:pt x="1100688" y="5900332"/>
                  </a:lnTo>
                  <a:lnTo>
                    <a:pt x="1224646" y="5872628"/>
                  </a:lnTo>
                  <a:close/>
                </a:path>
                <a:path w="15213330" h="9478645">
                  <a:moveTo>
                    <a:pt x="1176273" y="5638790"/>
                  </a:moveTo>
                  <a:lnTo>
                    <a:pt x="1192803" y="5718697"/>
                  </a:lnTo>
                  <a:lnTo>
                    <a:pt x="1069014" y="5747219"/>
                  </a:lnTo>
                  <a:lnTo>
                    <a:pt x="1049851" y="5654583"/>
                  </a:lnTo>
                  <a:lnTo>
                    <a:pt x="1176273" y="5638790"/>
                  </a:lnTo>
                  <a:close/>
                </a:path>
                <a:path w="15213330" h="9478645">
                  <a:moveTo>
                    <a:pt x="1030881" y="4935958"/>
                  </a:moveTo>
                  <a:lnTo>
                    <a:pt x="1109889" y="5317885"/>
                  </a:lnTo>
                  <a:lnTo>
                    <a:pt x="979944" y="5316647"/>
                  </a:lnTo>
                  <a:lnTo>
                    <a:pt x="907454" y="4966227"/>
                  </a:lnTo>
                  <a:lnTo>
                    <a:pt x="1030881" y="4935958"/>
                  </a:lnTo>
                  <a:close/>
                </a:path>
                <a:path w="15213330" h="9478645">
                  <a:moveTo>
                    <a:pt x="979971" y="4689856"/>
                  </a:moveTo>
                  <a:lnTo>
                    <a:pt x="999068" y="4782170"/>
                  </a:lnTo>
                  <a:lnTo>
                    <a:pt x="876038" y="4814360"/>
                  </a:lnTo>
                  <a:lnTo>
                    <a:pt x="853431" y="4705077"/>
                  </a:lnTo>
                  <a:lnTo>
                    <a:pt x="979971" y="4689856"/>
                  </a:lnTo>
                  <a:close/>
                </a:path>
                <a:path w="15213330" h="9478645">
                  <a:moveTo>
                    <a:pt x="836604" y="3996812"/>
                  </a:moveTo>
                  <a:lnTo>
                    <a:pt x="915589" y="4378629"/>
                  </a:lnTo>
                  <a:lnTo>
                    <a:pt x="785646" y="4377403"/>
                  </a:lnTo>
                  <a:lnTo>
                    <a:pt x="712580" y="4024198"/>
                  </a:lnTo>
                  <a:lnTo>
                    <a:pt x="836604" y="3996812"/>
                  </a:lnTo>
                  <a:close/>
                </a:path>
                <a:path w="15213330" h="9478645">
                  <a:moveTo>
                    <a:pt x="785973" y="3752057"/>
                  </a:moveTo>
                  <a:lnTo>
                    <a:pt x="804754" y="3842849"/>
                  </a:lnTo>
                  <a:lnTo>
                    <a:pt x="681742" y="3875126"/>
                  </a:lnTo>
                  <a:lnTo>
                    <a:pt x="659754" y="3768834"/>
                  </a:lnTo>
                  <a:lnTo>
                    <a:pt x="785973" y="3752057"/>
                  </a:lnTo>
                  <a:close/>
                </a:path>
                <a:path w="15213330" h="9478645">
                  <a:moveTo>
                    <a:pt x="1916302" y="8589205"/>
                  </a:moveTo>
                  <a:lnTo>
                    <a:pt x="2058739" y="9277757"/>
                  </a:lnTo>
                  <a:lnTo>
                    <a:pt x="1931706" y="9290593"/>
                  </a:lnTo>
                  <a:lnTo>
                    <a:pt x="1794591" y="8627775"/>
                  </a:lnTo>
                  <a:lnTo>
                    <a:pt x="1916302" y="8589205"/>
                  </a:lnTo>
                  <a:close/>
                </a:path>
                <a:path w="15213330" h="9478645">
                  <a:moveTo>
                    <a:pt x="1724607" y="7662542"/>
                  </a:moveTo>
                  <a:lnTo>
                    <a:pt x="1867068" y="8351209"/>
                  </a:lnTo>
                  <a:lnTo>
                    <a:pt x="1740155" y="8364628"/>
                  </a:lnTo>
                  <a:lnTo>
                    <a:pt x="1602657" y="7699954"/>
                  </a:lnTo>
                  <a:lnTo>
                    <a:pt x="1724607" y="7662542"/>
                  </a:lnTo>
                  <a:close/>
                </a:path>
                <a:path w="15213330" h="9478645">
                  <a:moveTo>
                    <a:pt x="1530372" y="6723602"/>
                  </a:moveTo>
                  <a:lnTo>
                    <a:pt x="1669414" y="7395735"/>
                  </a:lnTo>
                  <a:lnTo>
                    <a:pt x="1541729" y="7405422"/>
                  </a:lnTo>
                  <a:lnTo>
                    <a:pt x="1408416" y="6760981"/>
                  </a:lnTo>
                  <a:lnTo>
                    <a:pt x="1530372" y="6723602"/>
                  </a:lnTo>
                  <a:close/>
                </a:path>
                <a:path w="15213330" h="9478645">
                  <a:moveTo>
                    <a:pt x="1333388" y="5771371"/>
                  </a:moveTo>
                  <a:lnTo>
                    <a:pt x="1476161" y="6461543"/>
                  </a:lnTo>
                  <a:lnTo>
                    <a:pt x="1349481" y="6476089"/>
                  </a:lnTo>
                  <a:lnTo>
                    <a:pt x="1211667" y="5809886"/>
                  </a:lnTo>
                  <a:lnTo>
                    <a:pt x="1333388" y="5771371"/>
                  </a:lnTo>
                  <a:close/>
                </a:path>
                <a:path w="15213330" h="9478645">
                  <a:moveTo>
                    <a:pt x="1139059" y="4831973"/>
                  </a:moveTo>
                  <a:lnTo>
                    <a:pt x="1289502" y="5559223"/>
                  </a:lnTo>
                  <a:lnTo>
                    <a:pt x="1159761" y="5558971"/>
                  </a:lnTo>
                  <a:lnTo>
                    <a:pt x="1017328" y="4870441"/>
                  </a:lnTo>
                  <a:lnTo>
                    <a:pt x="1139059" y="4831973"/>
                  </a:lnTo>
                  <a:close/>
                </a:path>
                <a:path w="15213330" h="9478645">
                  <a:moveTo>
                    <a:pt x="944782" y="3892826"/>
                  </a:moveTo>
                  <a:lnTo>
                    <a:pt x="1089851" y="4594097"/>
                  </a:lnTo>
                  <a:lnTo>
                    <a:pt x="962530" y="4605545"/>
                  </a:lnTo>
                  <a:lnTo>
                    <a:pt x="823051" y="3931294"/>
                  </a:lnTo>
                  <a:lnTo>
                    <a:pt x="944782" y="3892826"/>
                  </a:lnTo>
                  <a:close/>
                </a:path>
              </a:pathLst>
            </a:custGeom>
            <a:solidFill>
              <a:srgbClr val="FA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869" y="4230999"/>
              <a:ext cx="2844047" cy="6056000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 rot="20940000">
            <a:off x="4377618" y="4979461"/>
            <a:ext cx="6614995" cy="990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545"/>
              </a:lnSpc>
            </a:pPr>
            <a:r>
              <a:rPr sz="11700" spc="877" baseline="-3561" dirty="0">
                <a:solidFill>
                  <a:srgbClr val="F46E16"/>
                </a:solidFill>
                <a:latin typeface="Trebuchet MS"/>
                <a:cs typeface="Trebuchet MS"/>
              </a:rPr>
              <a:t>Ф</a:t>
            </a:r>
            <a:r>
              <a:rPr sz="11700" spc="877" baseline="-3205" dirty="0">
                <a:solidFill>
                  <a:srgbClr val="F46E16"/>
                </a:solidFill>
                <a:latin typeface="Trebuchet MS"/>
                <a:cs typeface="Trebuchet MS"/>
              </a:rPr>
              <a:t>о</a:t>
            </a:r>
            <a:r>
              <a:rPr sz="11700" spc="877" baseline="-2492" dirty="0">
                <a:solidFill>
                  <a:srgbClr val="F46E16"/>
                </a:solidFill>
                <a:latin typeface="Trebuchet MS"/>
                <a:cs typeface="Trebuchet MS"/>
              </a:rPr>
              <a:t>р</a:t>
            </a:r>
            <a:r>
              <a:rPr sz="11700" spc="877" baseline="-2136" dirty="0">
                <a:solidFill>
                  <a:srgbClr val="F46E16"/>
                </a:solidFill>
                <a:latin typeface="Trebuchet MS"/>
                <a:cs typeface="Trebuchet MS"/>
              </a:rPr>
              <a:t>м</a:t>
            </a:r>
            <a:r>
              <a:rPr sz="11700" spc="877" baseline="-1780" dirty="0">
                <a:solidFill>
                  <a:srgbClr val="F46E16"/>
                </a:solidFill>
                <a:latin typeface="Trebuchet MS"/>
                <a:cs typeface="Trebuchet MS"/>
              </a:rPr>
              <a:t>у</a:t>
            </a:r>
            <a:r>
              <a:rPr sz="11700" spc="877" baseline="-1068" dirty="0">
                <a:solidFill>
                  <a:srgbClr val="F46E16"/>
                </a:solidFill>
                <a:latin typeface="Trebuchet MS"/>
                <a:cs typeface="Trebuchet MS"/>
              </a:rPr>
              <a:t>в</a:t>
            </a:r>
            <a:r>
              <a:rPr sz="7800" spc="585" dirty="0">
                <a:solidFill>
                  <a:srgbClr val="F46E16"/>
                </a:solidFill>
                <a:latin typeface="Trebuchet MS"/>
                <a:cs typeface="Trebuchet MS"/>
              </a:rPr>
              <a:t>ання</a:t>
            </a:r>
            <a:endParaRPr sz="78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 rot="20940000">
            <a:off x="11354905" y="3559913"/>
            <a:ext cx="6014205" cy="990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790"/>
              </a:lnSpc>
            </a:pPr>
            <a:r>
              <a:rPr sz="11700" spc="900" baseline="-3205" dirty="0">
                <a:solidFill>
                  <a:srgbClr val="F46E16"/>
                </a:solidFill>
                <a:latin typeface="Trebuchet MS"/>
                <a:cs typeface="Trebuchet MS"/>
              </a:rPr>
              <a:t>п</a:t>
            </a:r>
            <a:r>
              <a:rPr sz="11700" spc="900" baseline="-2849" dirty="0">
                <a:solidFill>
                  <a:srgbClr val="F46E16"/>
                </a:solidFill>
                <a:latin typeface="Trebuchet MS"/>
                <a:cs typeface="Trebuchet MS"/>
              </a:rPr>
              <a:t>о</a:t>
            </a:r>
            <a:r>
              <a:rPr sz="11700" spc="900" baseline="-2492" dirty="0">
                <a:solidFill>
                  <a:srgbClr val="F46E16"/>
                </a:solidFill>
                <a:latin typeface="Trebuchet MS"/>
                <a:cs typeface="Trebuchet MS"/>
              </a:rPr>
              <a:t>з</a:t>
            </a:r>
            <a:r>
              <a:rPr sz="11700" spc="900" baseline="-2136" dirty="0">
                <a:solidFill>
                  <a:srgbClr val="F46E16"/>
                </a:solidFill>
                <a:latin typeface="Trebuchet MS"/>
                <a:cs typeface="Trebuchet MS"/>
              </a:rPr>
              <a:t>и</a:t>
            </a:r>
            <a:r>
              <a:rPr sz="11700" spc="900" baseline="-1780" dirty="0">
                <a:solidFill>
                  <a:srgbClr val="F46E16"/>
                </a:solidFill>
                <a:latin typeface="Trebuchet MS"/>
                <a:cs typeface="Trebuchet MS"/>
              </a:rPr>
              <a:t>т</a:t>
            </a:r>
            <a:r>
              <a:rPr sz="11700" spc="900" baseline="-1424" dirty="0">
                <a:solidFill>
                  <a:srgbClr val="F46E16"/>
                </a:solidFill>
                <a:latin typeface="Trebuchet MS"/>
                <a:cs typeface="Trebuchet MS"/>
              </a:rPr>
              <a:t>и</a:t>
            </a:r>
            <a:r>
              <a:rPr sz="7800" spc="600" dirty="0">
                <a:solidFill>
                  <a:srgbClr val="F46E16"/>
                </a:solidFill>
                <a:latin typeface="Trebuchet MS"/>
                <a:cs typeface="Trebuchet MS"/>
              </a:rPr>
              <a:t>вно</a:t>
            </a:r>
            <a:r>
              <a:rPr sz="7800" b="1" spc="600" dirty="0">
                <a:solidFill>
                  <a:srgbClr val="F46E16"/>
                </a:solidFill>
                <a:latin typeface="Tahoma"/>
                <a:cs typeface="Tahoma"/>
              </a:rPr>
              <a:t>ï</a:t>
            </a:r>
            <a:endParaRPr sz="78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 rot="20940000">
            <a:off x="7691913" y="5239508"/>
            <a:ext cx="6753155" cy="990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790"/>
              </a:lnSpc>
            </a:pPr>
            <a:r>
              <a:rPr sz="11700" spc="937" baseline="-2492" dirty="0">
                <a:solidFill>
                  <a:srgbClr val="F46E16"/>
                </a:solidFill>
                <a:latin typeface="Trebuchet MS"/>
                <a:cs typeface="Trebuchet MS"/>
              </a:rPr>
              <a:t>м</a:t>
            </a:r>
            <a:r>
              <a:rPr sz="11700" spc="937" baseline="-2136" dirty="0">
                <a:solidFill>
                  <a:srgbClr val="F46E16"/>
                </a:solidFill>
                <a:latin typeface="Trebuchet MS"/>
                <a:cs typeface="Trebuchet MS"/>
              </a:rPr>
              <a:t>о</a:t>
            </a:r>
            <a:r>
              <a:rPr sz="11700" spc="937" baseline="-1780" dirty="0">
                <a:solidFill>
                  <a:srgbClr val="F46E16"/>
                </a:solidFill>
                <a:latin typeface="Trebuchet MS"/>
                <a:cs typeface="Trebuchet MS"/>
              </a:rPr>
              <a:t>т</a:t>
            </a:r>
            <a:r>
              <a:rPr sz="11700" spc="937" baseline="-1424" dirty="0">
                <a:solidFill>
                  <a:srgbClr val="F46E16"/>
                </a:solidFill>
                <a:latin typeface="Trebuchet MS"/>
                <a:cs typeface="Trebuchet MS"/>
              </a:rPr>
              <a:t>и</a:t>
            </a:r>
            <a:r>
              <a:rPr sz="7800" spc="625" dirty="0">
                <a:solidFill>
                  <a:srgbClr val="F46E16"/>
                </a:solidFill>
                <a:latin typeface="Trebuchet MS"/>
                <a:cs typeface="Trebuchet MS"/>
              </a:rPr>
              <a:t>вац</a:t>
            </a:r>
            <a:r>
              <a:rPr sz="7800" b="1" spc="625" dirty="0">
                <a:solidFill>
                  <a:srgbClr val="F46E16"/>
                </a:solidFill>
                <a:latin typeface="Tahoma"/>
                <a:cs typeface="Tahoma"/>
              </a:rPr>
              <a:t>ıï</a:t>
            </a:r>
            <a:r>
              <a:rPr sz="7800" b="1" spc="-20" dirty="0">
                <a:solidFill>
                  <a:srgbClr val="F46E16"/>
                </a:solidFill>
                <a:latin typeface="Tahoma"/>
                <a:cs typeface="Tahoma"/>
              </a:rPr>
              <a:t> </a:t>
            </a:r>
            <a:r>
              <a:rPr sz="11700" spc="960" baseline="1068" dirty="0">
                <a:solidFill>
                  <a:srgbClr val="F46E16"/>
                </a:solidFill>
                <a:latin typeface="Trebuchet MS"/>
                <a:cs typeface="Trebuchet MS"/>
              </a:rPr>
              <a:t>т</a:t>
            </a:r>
            <a:r>
              <a:rPr sz="11700" spc="960" baseline="1424" dirty="0">
                <a:solidFill>
                  <a:srgbClr val="F46E16"/>
                </a:solidFill>
                <a:latin typeface="Trebuchet MS"/>
                <a:cs typeface="Trebuchet MS"/>
              </a:rPr>
              <a:t>а</a:t>
            </a:r>
            <a:endParaRPr sz="11700" baseline="1424">
              <a:latin typeface="Trebuchet MS"/>
              <a:cs typeface="Trebuchet MS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0"/>
            <a:ext cx="17069435" cy="9399270"/>
            <a:chOff x="0" y="0"/>
            <a:chExt cx="17069435" cy="9399270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725558" y="0"/>
              <a:ext cx="4343399" cy="336041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0" y="5171804"/>
              <a:ext cx="3449320" cy="3850640"/>
            </a:xfrm>
            <a:custGeom>
              <a:avLst/>
              <a:gdLst/>
              <a:ahLst/>
              <a:cxnLst/>
              <a:rect l="l" t="t" r="r" b="b"/>
              <a:pathLst>
                <a:path w="3449320" h="3850640">
                  <a:moveTo>
                    <a:pt x="2865801" y="3850084"/>
                  </a:moveTo>
                  <a:lnTo>
                    <a:pt x="1536777" y="2591733"/>
                  </a:lnTo>
                  <a:lnTo>
                    <a:pt x="0" y="1230818"/>
                  </a:lnTo>
                  <a:lnTo>
                    <a:pt x="0" y="0"/>
                  </a:lnTo>
                  <a:lnTo>
                    <a:pt x="3449228" y="3226465"/>
                  </a:lnTo>
                  <a:lnTo>
                    <a:pt x="2865801" y="3850084"/>
                  </a:lnTo>
                  <a:close/>
                </a:path>
              </a:pathLst>
            </a:custGeom>
            <a:solidFill>
              <a:srgbClr val="5086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5230624"/>
              <a:ext cx="3254991" cy="41683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5871364" cy="2870553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 rot="20940000">
            <a:off x="6861533" y="6232629"/>
            <a:ext cx="8823158" cy="990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30"/>
              </a:lnSpc>
            </a:pPr>
            <a:r>
              <a:rPr sz="11700" spc="839" baseline="-2136" dirty="0">
                <a:solidFill>
                  <a:srgbClr val="F46E16"/>
                </a:solidFill>
                <a:latin typeface="Trebuchet MS"/>
                <a:cs typeface="Trebuchet MS"/>
              </a:rPr>
              <a:t>в</a:t>
            </a:r>
            <a:r>
              <a:rPr sz="11700" b="1" spc="839" baseline="-1424" dirty="0">
                <a:solidFill>
                  <a:srgbClr val="F46E16"/>
                </a:solidFill>
                <a:latin typeface="Tahoma"/>
                <a:cs typeface="Tahoma"/>
              </a:rPr>
              <a:t>ı</a:t>
            </a:r>
            <a:r>
              <a:rPr sz="11700" spc="839" baseline="-1424" dirty="0">
                <a:solidFill>
                  <a:srgbClr val="F46E16"/>
                </a:solidFill>
                <a:latin typeface="Trebuchet MS"/>
                <a:cs typeface="Trebuchet MS"/>
              </a:rPr>
              <a:t>д</a:t>
            </a:r>
            <a:r>
              <a:rPr sz="7800" spc="560" dirty="0">
                <a:solidFill>
                  <a:srgbClr val="F46E16"/>
                </a:solidFill>
                <a:latin typeface="Trebuchet MS"/>
                <a:cs typeface="Trebuchet MS"/>
              </a:rPr>
              <a:t>пов</a:t>
            </a:r>
            <a:r>
              <a:rPr sz="7800" b="1" spc="560" dirty="0">
                <a:solidFill>
                  <a:srgbClr val="F46E16"/>
                </a:solidFill>
                <a:latin typeface="Tahoma"/>
                <a:cs typeface="Tahoma"/>
              </a:rPr>
              <a:t>ı</a:t>
            </a:r>
            <a:r>
              <a:rPr sz="7800" spc="560" dirty="0">
                <a:solidFill>
                  <a:srgbClr val="F46E16"/>
                </a:solidFill>
                <a:latin typeface="Trebuchet MS"/>
                <a:cs typeface="Trebuchet MS"/>
              </a:rPr>
              <a:t>д</a:t>
            </a:r>
            <a:r>
              <a:rPr sz="11700" spc="839" baseline="1068" dirty="0">
                <a:solidFill>
                  <a:srgbClr val="F46E16"/>
                </a:solidFill>
                <a:latin typeface="Trebuchet MS"/>
                <a:cs typeface="Trebuchet MS"/>
              </a:rPr>
              <a:t>а</a:t>
            </a:r>
            <a:r>
              <a:rPr sz="11700" spc="839" baseline="1424" dirty="0">
                <a:solidFill>
                  <a:srgbClr val="F46E16"/>
                </a:solidFill>
                <a:latin typeface="Trebuchet MS"/>
                <a:cs typeface="Trebuchet MS"/>
              </a:rPr>
              <a:t>л</a:t>
            </a:r>
            <a:r>
              <a:rPr sz="11700" spc="839" baseline="1780" dirty="0">
                <a:solidFill>
                  <a:srgbClr val="F46E16"/>
                </a:solidFill>
                <a:latin typeface="Trebuchet MS"/>
                <a:cs typeface="Trebuchet MS"/>
              </a:rPr>
              <a:t>ь</a:t>
            </a:r>
            <a:r>
              <a:rPr sz="11700" spc="839" baseline="2136" dirty="0">
                <a:solidFill>
                  <a:srgbClr val="F46E16"/>
                </a:solidFill>
                <a:latin typeface="Trebuchet MS"/>
                <a:cs typeface="Trebuchet MS"/>
              </a:rPr>
              <a:t>н</a:t>
            </a:r>
            <a:r>
              <a:rPr sz="11700" spc="839" baseline="2849" dirty="0">
                <a:solidFill>
                  <a:srgbClr val="F46E16"/>
                </a:solidFill>
                <a:latin typeface="Trebuchet MS"/>
                <a:cs typeface="Trebuchet MS"/>
              </a:rPr>
              <a:t>о</a:t>
            </a:r>
            <a:r>
              <a:rPr sz="11700" spc="839" baseline="3205" dirty="0">
                <a:solidFill>
                  <a:srgbClr val="F46E16"/>
                </a:solidFill>
                <a:latin typeface="Trebuchet MS"/>
                <a:cs typeface="Trebuchet MS"/>
              </a:rPr>
              <a:t>г</a:t>
            </a:r>
            <a:r>
              <a:rPr sz="11700" spc="839" baseline="3561" dirty="0">
                <a:solidFill>
                  <a:srgbClr val="F46E16"/>
                </a:solidFill>
                <a:latin typeface="Trebuchet MS"/>
                <a:cs typeface="Trebuchet MS"/>
              </a:rPr>
              <a:t>о</a:t>
            </a:r>
            <a:endParaRPr sz="11700" baseline="3561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/>
          <p:nvPr/>
        </p:nvSpPr>
        <p:spPr>
          <a:xfrm rot="20940000">
            <a:off x="5390027" y="7161684"/>
            <a:ext cx="12151113" cy="990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205"/>
              </a:lnSpc>
            </a:pPr>
            <a:r>
              <a:rPr sz="11700" spc="667" baseline="-6766" dirty="0">
                <a:solidFill>
                  <a:srgbClr val="F46E16"/>
                </a:solidFill>
                <a:latin typeface="Trebuchet MS"/>
                <a:cs typeface="Trebuchet MS"/>
              </a:rPr>
              <a:t>с</a:t>
            </a:r>
            <a:r>
              <a:rPr sz="11700" spc="667" baseline="-6410" dirty="0">
                <a:solidFill>
                  <a:srgbClr val="F46E16"/>
                </a:solidFill>
                <a:latin typeface="Trebuchet MS"/>
                <a:cs typeface="Trebuchet MS"/>
              </a:rPr>
              <a:t>т</a:t>
            </a:r>
            <a:r>
              <a:rPr sz="11700" spc="667" baseline="-6054" dirty="0">
                <a:solidFill>
                  <a:srgbClr val="F46E16"/>
                </a:solidFill>
                <a:latin typeface="Trebuchet MS"/>
                <a:cs typeface="Trebuchet MS"/>
              </a:rPr>
              <a:t>а</a:t>
            </a:r>
            <a:r>
              <a:rPr sz="11700" spc="667" baseline="-5698" dirty="0">
                <a:solidFill>
                  <a:srgbClr val="F46E16"/>
                </a:solidFill>
                <a:latin typeface="Trebuchet MS"/>
                <a:cs typeface="Trebuchet MS"/>
              </a:rPr>
              <a:t>в</a:t>
            </a:r>
            <a:r>
              <a:rPr sz="11700" spc="667" baseline="-5341" dirty="0">
                <a:solidFill>
                  <a:srgbClr val="F46E16"/>
                </a:solidFill>
                <a:latin typeface="Trebuchet MS"/>
                <a:cs typeface="Trebuchet MS"/>
              </a:rPr>
              <a:t>л</a:t>
            </a:r>
            <a:r>
              <a:rPr sz="11700" spc="667" baseline="-4985" dirty="0">
                <a:solidFill>
                  <a:srgbClr val="F46E16"/>
                </a:solidFill>
                <a:latin typeface="Trebuchet MS"/>
                <a:cs typeface="Trebuchet MS"/>
              </a:rPr>
              <a:t>е</a:t>
            </a:r>
            <a:r>
              <a:rPr sz="11700" spc="667" baseline="-4629" dirty="0">
                <a:solidFill>
                  <a:srgbClr val="F46E16"/>
                </a:solidFill>
                <a:latin typeface="Trebuchet MS"/>
                <a:cs typeface="Trebuchet MS"/>
              </a:rPr>
              <a:t>н</a:t>
            </a:r>
            <a:r>
              <a:rPr sz="11700" spc="667" baseline="-4273" dirty="0">
                <a:solidFill>
                  <a:srgbClr val="F46E16"/>
                </a:solidFill>
                <a:latin typeface="Trebuchet MS"/>
                <a:cs typeface="Trebuchet MS"/>
              </a:rPr>
              <a:t>н</a:t>
            </a:r>
            <a:r>
              <a:rPr sz="11700" spc="667" baseline="-3561" dirty="0">
                <a:solidFill>
                  <a:srgbClr val="F46E16"/>
                </a:solidFill>
                <a:latin typeface="Trebuchet MS"/>
                <a:cs typeface="Trebuchet MS"/>
              </a:rPr>
              <a:t>я</a:t>
            </a:r>
            <a:r>
              <a:rPr sz="11700" spc="-112" baseline="-3561" dirty="0">
                <a:solidFill>
                  <a:srgbClr val="F46E16"/>
                </a:solidFill>
                <a:latin typeface="Trebuchet MS"/>
                <a:cs typeface="Trebuchet MS"/>
              </a:rPr>
              <a:t> </a:t>
            </a:r>
            <a:r>
              <a:rPr sz="11700" spc="1432" baseline="-3205" dirty="0">
                <a:solidFill>
                  <a:srgbClr val="F46E16"/>
                </a:solidFill>
                <a:latin typeface="Trebuchet MS"/>
                <a:cs typeface="Trebuchet MS"/>
              </a:rPr>
              <a:t>д</a:t>
            </a:r>
            <a:r>
              <a:rPr sz="11700" spc="1432" baseline="-2492" dirty="0">
                <a:solidFill>
                  <a:srgbClr val="F46E16"/>
                </a:solidFill>
                <a:latin typeface="Trebuchet MS"/>
                <a:cs typeface="Trebuchet MS"/>
              </a:rPr>
              <a:t>о</a:t>
            </a:r>
            <a:r>
              <a:rPr sz="11700" spc="-104" baseline="-2492" dirty="0">
                <a:solidFill>
                  <a:srgbClr val="F46E16"/>
                </a:solidFill>
                <a:latin typeface="Trebuchet MS"/>
                <a:cs typeface="Trebuchet MS"/>
              </a:rPr>
              <a:t> </a:t>
            </a:r>
            <a:r>
              <a:rPr sz="11700" spc="675" baseline="-2136" dirty="0">
                <a:solidFill>
                  <a:srgbClr val="F46E16"/>
                </a:solidFill>
                <a:latin typeface="Trebuchet MS"/>
                <a:cs typeface="Trebuchet MS"/>
              </a:rPr>
              <a:t>н</a:t>
            </a:r>
            <a:r>
              <a:rPr sz="11700" spc="675" baseline="-1424" dirty="0">
                <a:solidFill>
                  <a:srgbClr val="F46E16"/>
                </a:solidFill>
                <a:latin typeface="Trebuchet MS"/>
                <a:cs typeface="Trebuchet MS"/>
              </a:rPr>
              <a:t>а</a:t>
            </a:r>
            <a:r>
              <a:rPr sz="11700" spc="675" baseline="-1068" dirty="0">
                <a:solidFill>
                  <a:srgbClr val="F46E16"/>
                </a:solidFill>
                <a:latin typeface="Trebuchet MS"/>
                <a:cs typeface="Trebuchet MS"/>
              </a:rPr>
              <a:t>в</a:t>
            </a:r>
            <a:r>
              <a:rPr sz="7800" spc="450" dirty="0">
                <a:solidFill>
                  <a:srgbClr val="F46E16"/>
                </a:solidFill>
                <a:latin typeface="Trebuchet MS"/>
                <a:cs typeface="Trebuchet MS"/>
              </a:rPr>
              <a:t>чання</a:t>
            </a:r>
            <a:endParaRPr sz="780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 rot="20940000">
            <a:off x="10724318" y="8157845"/>
            <a:ext cx="2837426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550"/>
              </a:lnSpc>
            </a:pPr>
            <a:r>
              <a:rPr sz="5400" b="1" spc="-15" baseline="-1543" dirty="0">
                <a:solidFill>
                  <a:srgbClr val="61B12F"/>
                </a:solidFill>
                <a:latin typeface="Arial"/>
                <a:cs typeface="Arial"/>
              </a:rPr>
              <a:t>Пі</a:t>
            </a:r>
            <a:r>
              <a:rPr sz="3600" b="1" spc="-10" dirty="0">
                <a:solidFill>
                  <a:srgbClr val="61B12F"/>
                </a:solidFill>
                <a:latin typeface="Arial"/>
                <a:cs typeface="Arial"/>
              </a:rPr>
              <a:t>дготува</a:t>
            </a:r>
            <a:r>
              <a:rPr sz="5400" b="1" spc="-15" baseline="1543" dirty="0">
                <a:solidFill>
                  <a:srgbClr val="61B12F"/>
                </a:solidFill>
                <a:latin typeface="Arial"/>
                <a:cs typeface="Arial"/>
              </a:rPr>
              <a:t>ла</a:t>
            </a:r>
            <a:endParaRPr sz="5400" baseline="1543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 rot="20940000">
            <a:off x="8197809" y="8845226"/>
            <a:ext cx="817445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600"/>
              </a:lnSpc>
            </a:pPr>
            <a:r>
              <a:rPr sz="3600" b="1" spc="-190" dirty="0">
                <a:solidFill>
                  <a:srgbClr val="61B12F"/>
                </a:solidFill>
                <a:latin typeface="Arial"/>
                <a:cs typeface="Arial"/>
              </a:rPr>
              <a:t>вчит</a:t>
            </a:r>
            <a:r>
              <a:rPr sz="5400" b="1" spc="-284" baseline="1543" dirty="0">
                <a:solidFill>
                  <a:srgbClr val="61B12F"/>
                </a:solidFill>
                <a:latin typeface="Arial"/>
                <a:cs typeface="Arial"/>
              </a:rPr>
              <a:t>ел</a:t>
            </a:r>
            <a:r>
              <a:rPr sz="5400" b="1" spc="-284" baseline="2314" dirty="0">
                <a:solidFill>
                  <a:srgbClr val="61B12F"/>
                </a:solidFill>
                <a:latin typeface="Arial"/>
                <a:cs typeface="Arial"/>
              </a:rPr>
              <a:t>ь</a:t>
            </a:r>
            <a:r>
              <a:rPr sz="5400" b="1" spc="-89" baseline="2314" dirty="0">
                <a:solidFill>
                  <a:srgbClr val="61B12F"/>
                </a:solidFill>
                <a:latin typeface="Arial"/>
                <a:cs typeface="Arial"/>
              </a:rPr>
              <a:t> </a:t>
            </a:r>
            <a:r>
              <a:rPr sz="5400" b="1" spc="97" baseline="3086" dirty="0">
                <a:solidFill>
                  <a:srgbClr val="61B12F"/>
                </a:solidFill>
                <a:latin typeface="Arial"/>
                <a:cs typeface="Arial"/>
              </a:rPr>
              <a:t>ма</a:t>
            </a:r>
            <a:r>
              <a:rPr sz="5400" b="1" spc="97" baseline="3858" dirty="0">
                <a:solidFill>
                  <a:srgbClr val="61B12F"/>
                </a:solidFill>
                <a:latin typeface="Arial"/>
                <a:cs typeface="Arial"/>
              </a:rPr>
              <a:t>те</a:t>
            </a:r>
            <a:r>
              <a:rPr sz="5400" b="1" spc="97" baseline="4629" dirty="0">
                <a:solidFill>
                  <a:srgbClr val="61B12F"/>
                </a:solidFill>
                <a:latin typeface="Arial"/>
                <a:cs typeface="Arial"/>
              </a:rPr>
              <a:t>ма</a:t>
            </a:r>
            <a:r>
              <a:rPr sz="5400" b="1" spc="97" baseline="5401" dirty="0">
                <a:solidFill>
                  <a:srgbClr val="61B12F"/>
                </a:solidFill>
                <a:latin typeface="Arial"/>
                <a:cs typeface="Arial"/>
              </a:rPr>
              <a:t>ти</a:t>
            </a:r>
            <a:r>
              <a:rPr sz="5400" b="1" spc="97" baseline="6172" dirty="0">
                <a:solidFill>
                  <a:srgbClr val="61B12F"/>
                </a:solidFill>
                <a:latin typeface="Arial"/>
                <a:cs typeface="Arial"/>
              </a:rPr>
              <a:t>ки</a:t>
            </a:r>
            <a:r>
              <a:rPr sz="5400" b="1" spc="-209" baseline="6172" dirty="0">
                <a:solidFill>
                  <a:srgbClr val="61B12F"/>
                </a:solidFill>
                <a:latin typeface="Arial"/>
                <a:cs typeface="Arial"/>
              </a:rPr>
              <a:t> </a:t>
            </a:r>
            <a:r>
              <a:rPr sz="5400" b="1" baseline="6944" dirty="0">
                <a:solidFill>
                  <a:srgbClr val="61B12F"/>
                </a:solidFill>
                <a:latin typeface="Arial"/>
                <a:cs typeface="Arial"/>
              </a:rPr>
              <a:t>К</a:t>
            </a:r>
            <a:r>
              <a:rPr sz="5400" b="1" baseline="7716" dirty="0">
                <a:solidFill>
                  <a:srgbClr val="61B12F"/>
                </a:solidFill>
                <a:latin typeface="Arial"/>
                <a:cs typeface="Arial"/>
              </a:rPr>
              <a:t>ор</a:t>
            </a:r>
            <a:r>
              <a:rPr sz="5400" b="1" baseline="8487" dirty="0">
                <a:solidFill>
                  <a:srgbClr val="61B12F"/>
                </a:solidFill>
                <a:latin typeface="Arial"/>
                <a:cs typeface="Arial"/>
              </a:rPr>
              <a:t>ов</a:t>
            </a:r>
            <a:r>
              <a:rPr sz="5400" b="1" baseline="9259" dirty="0">
                <a:solidFill>
                  <a:srgbClr val="61B12F"/>
                </a:solidFill>
                <a:latin typeface="Arial"/>
                <a:cs typeface="Arial"/>
              </a:rPr>
              <a:t>ін</a:t>
            </a:r>
            <a:r>
              <a:rPr sz="5400" b="1" baseline="10030" dirty="0">
                <a:solidFill>
                  <a:srgbClr val="61B12F"/>
                </a:solidFill>
                <a:latin typeface="Arial"/>
                <a:cs typeface="Arial"/>
              </a:rPr>
              <a:t>а</a:t>
            </a:r>
            <a:r>
              <a:rPr sz="5400" b="1" spc="-150" baseline="10030" dirty="0">
                <a:solidFill>
                  <a:srgbClr val="61B12F"/>
                </a:solidFill>
                <a:latin typeface="Arial"/>
                <a:cs typeface="Arial"/>
              </a:rPr>
              <a:t> </a:t>
            </a:r>
            <a:r>
              <a:rPr sz="5400" b="1" spc="67" baseline="10030" dirty="0">
                <a:solidFill>
                  <a:srgbClr val="61B12F"/>
                </a:solidFill>
                <a:latin typeface="Arial"/>
                <a:cs typeface="Arial"/>
              </a:rPr>
              <a:t>М</a:t>
            </a:r>
            <a:r>
              <a:rPr sz="5400" b="1" spc="67" baseline="10802" dirty="0">
                <a:solidFill>
                  <a:srgbClr val="61B12F"/>
                </a:solidFill>
                <a:latin typeface="Arial"/>
                <a:cs typeface="Arial"/>
              </a:rPr>
              <a:t>.О</a:t>
            </a:r>
            <a:r>
              <a:rPr sz="5400" b="1" spc="67" baseline="11574" dirty="0">
                <a:solidFill>
                  <a:srgbClr val="61B12F"/>
                </a:solidFill>
                <a:latin typeface="Arial"/>
                <a:cs typeface="Arial"/>
              </a:rPr>
              <a:t>.</a:t>
            </a:r>
            <a:endParaRPr sz="5400" baseline="11574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866875" y="1219112"/>
            <a:ext cx="5423535" cy="9068435"/>
            <a:chOff x="12866875" y="1219112"/>
            <a:chExt cx="5423535" cy="9068435"/>
          </a:xfrm>
        </p:grpSpPr>
        <p:sp>
          <p:nvSpPr>
            <p:cNvPr id="3" name="object 3"/>
            <p:cNvSpPr/>
            <p:nvPr/>
          </p:nvSpPr>
          <p:spPr>
            <a:xfrm>
              <a:off x="12866875" y="1219112"/>
              <a:ext cx="5423535" cy="9060815"/>
            </a:xfrm>
            <a:custGeom>
              <a:avLst/>
              <a:gdLst/>
              <a:ahLst/>
              <a:cxnLst/>
              <a:rect l="l" t="t" r="r" b="b"/>
              <a:pathLst>
                <a:path w="5423534" h="9060815">
                  <a:moveTo>
                    <a:pt x="0" y="9059740"/>
                  </a:moveTo>
                  <a:lnTo>
                    <a:pt x="2300272" y="0"/>
                  </a:lnTo>
                  <a:lnTo>
                    <a:pt x="5421123" y="792385"/>
                  </a:lnTo>
                  <a:lnTo>
                    <a:pt x="5421186" y="1080666"/>
                  </a:lnTo>
                  <a:lnTo>
                    <a:pt x="2514097" y="342555"/>
                  </a:lnTo>
                  <a:lnTo>
                    <a:pt x="2505109" y="353376"/>
                  </a:lnTo>
                  <a:lnTo>
                    <a:pt x="2494001" y="350555"/>
                  </a:lnTo>
                  <a:lnTo>
                    <a:pt x="2485737" y="361560"/>
                  </a:lnTo>
                  <a:lnTo>
                    <a:pt x="2476291" y="359162"/>
                  </a:lnTo>
                  <a:lnTo>
                    <a:pt x="2468949" y="370401"/>
                  </a:lnTo>
                  <a:lnTo>
                    <a:pt x="2458404" y="380826"/>
                  </a:lnTo>
                  <a:lnTo>
                    <a:pt x="2455272" y="380031"/>
                  </a:lnTo>
                  <a:lnTo>
                    <a:pt x="2447038" y="391043"/>
                  </a:lnTo>
                  <a:lnTo>
                    <a:pt x="2441985" y="402863"/>
                  </a:lnTo>
                  <a:lnTo>
                    <a:pt x="2436259" y="414512"/>
                  </a:lnTo>
                  <a:lnTo>
                    <a:pt x="2435610" y="414348"/>
                  </a:lnTo>
                  <a:lnTo>
                    <a:pt x="2416864" y="488206"/>
                  </a:lnTo>
                  <a:lnTo>
                    <a:pt x="2417519" y="488372"/>
                  </a:lnTo>
                  <a:lnTo>
                    <a:pt x="2417004" y="501344"/>
                  </a:lnTo>
                  <a:lnTo>
                    <a:pt x="2415810" y="514144"/>
                  </a:lnTo>
                  <a:lnTo>
                    <a:pt x="2417799" y="527752"/>
                  </a:lnTo>
                  <a:lnTo>
                    <a:pt x="2420933" y="528548"/>
                  </a:lnTo>
                  <a:lnTo>
                    <a:pt x="2425230" y="542742"/>
                  </a:lnTo>
                  <a:lnTo>
                    <a:pt x="2426321" y="556122"/>
                  </a:lnTo>
                  <a:lnTo>
                    <a:pt x="2435765" y="558520"/>
                  </a:lnTo>
                  <a:lnTo>
                    <a:pt x="2437777" y="572133"/>
                  </a:lnTo>
                  <a:lnTo>
                    <a:pt x="2454741" y="576441"/>
                  </a:lnTo>
                  <a:lnTo>
                    <a:pt x="2463953" y="591883"/>
                  </a:lnTo>
                  <a:lnTo>
                    <a:pt x="5421243" y="1342740"/>
                  </a:lnTo>
                  <a:lnTo>
                    <a:pt x="5421317" y="1683436"/>
                  </a:lnTo>
                  <a:lnTo>
                    <a:pt x="2402149" y="916867"/>
                  </a:lnTo>
                  <a:lnTo>
                    <a:pt x="2385927" y="925852"/>
                  </a:lnTo>
                  <a:lnTo>
                    <a:pt x="2361371" y="919617"/>
                  </a:lnTo>
                  <a:lnTo>
                    <a:pt x="2347141" y="929107"/>
                  </a:lnTo>
                  <a:lnTo>
                    <a:pt x="2342004" y="927803"/>
                  </a:lnTo>
                  <a:lnTo>
                    <a:pt x="2329434" y="937714"/>
                  </a:lnTo>
                  <a:lnTo>
                    <a:pt x="2325218" y="936644"/>
                  </a:lnTo>
                  <a:lnTo>
                    <a:pt x="2314670" y="947069"/>
                  </a:lnTo>
                  <a:lnTo>
                    <a:pt x="2308411" y="958582"/>
                  </a:lnTo>
                  <a:lnTo>
                    <a:pt x="2300171" y="969593"/>
                  </a:lnTo>
                  <a:lnTo>
                    <a:pt x="2298240" y="969103"/>
                  </a:lnTo>
                  <a:lnTo>
                    <a:pt x="2292504" y="980749"/>
                  </a:lnTo>
                  <a:lnTo>
                    <a:pt x="2288724" y="992893"/>
                  </a:lnTo>
                  <a:lnTo>
                    <a:pt x="2257470" y="1115987"/>
                  </a:lnTo>
                  <a:lnTo>
                    <a:pt x="2258125" y="1116153"/>
                  </a:lnTo>
                  <a:lnTo>
                    <a:pt x="2257610" y="1129125"/>
                  </a:lnTo>
                  <a:lnTo>
                    <a:pt x="2256416" y="1141925"/>
                  </a:lnTo>
                  <a:lnTo>
                    <a:pt x="2258405" y="1155533"/>
                  </a:lnTo>
                  <a:lnTo>
                    <a:pt x="2261539" y="1156329"/>
                  </a:lnTo>
                  <a:lnTo>
                    <a:pt x="2265836" y="1170523"/>
                  </a:lnTo>
                  <a:lnTo>
                    <a:pt x="2270052" y="1171593"/>
                  </a:lnTo>
                  <a:lnTo>
                    <a:pt x="2276371" y="1186301"/>
                  </a:lnTo>
                  <a:lnTo>
                    <a:pt x="2278383" y="1199914"/>
                  </a:lnTo>
                  <a:lnTo>
                    <a:pt x="2295347" y="1204222"/>
                  </a:lnTo>
                  <a:lnTo>
                    <a:pt x="2304559" y="1219663"/>
                  </a:lnTo>
                  <a:lnTo>
                    <a:pt x="5421388" y="2011028"/>
                  </a:lnTo>
                  <a:lnTo>
                    <a:pt x="5421462" y="2351724"/>
                  </a:lnTo>
                  <a:lnTo>
                    <a:pt x="2229658" y="1541323"/>
                  </a:lnTo>
                  <a:lnTo>
                    <a:pt x="2220174" y="1552018"/>
                  </a:lnTo>
                  <a:lnTo>
                    <a:pt x="2201977" y="1547398"/>
                  </a:lnTo>
                  <a:lnTo>
                    <a:pt x="2187747" y="1556888"/>
                  </a:lnTo>
                  <a:lnTo>
                    <a:pt x="2182610" y="1555584"/>
                  </a:lnTo>
                  <a:lnTo>
                    <a:pt x="2170040" y="1565495"/>
                  </a:lnTo>
                  <a:lnTo>
                    <a:pt x="2165824" y="1564424"/>
                  </a:lnTo>
                  <a:lnTo>
                    <a:pt x="2155277" y="1574849"/>
                  </a:lnTo>
                  <a:lnTo>
                    <a:pt x="2149017" y="1586363"/>
                  </a:lnTo>
                  <a:lnTo>
                    <a:pt x="2140777" y="1597374"/>
                  </a:lnTo>
                  <a:lnTo>
                    <a:pt x="2101202" y="1731458"/>
                  </a:lnTo>
                  <a:lnTo>
                    <a:pt x="2098216" y="1756906"/>
                  </a:lnTo>
                  <a:lnTo>
                    <a:pt x="2097022" y="1769706"/>
                  </a:lnTo>
                  <a:lnTo>
                    <a:pt x="2099011" y="1783314"/>
                  </a:lnTo>
                  <a:lnTo>
                    <a:pt x="2102145" y="1784110"/>
                  </a:lnTo>
                  <a:lnTo>
                    <a:pt x="2106442" y="1798304"/>
                  </a:lnTo>
                  <a:lnTo>
                    <a:pt x="2110658" y="1799374"/>
                  </a:lnTo>
                  <a:lnTo>
                    <a:pt x="2116977" y="1814082"/>
                  </a:lnTo>
                  <a:lnTo>
                    <a:pt x="2122114" y="1815386"/>
                  </a:lnTo>
                  <a:lnTo>
                    <a:pt x="2130093" y="1830515"/>
                  </a:lnTo>
                  <a:lnTo>
                    <a:pt x="2135953" y="1832003"/>
                  </a:lnTo>
                  <a:lnTo>
                    <a:pt x="2145165" y="1847444"/>
                  </a:lnTo>
                  <a:lnTo>
                    <a:pt x="5421533" y="2679316"/>
                  </a:lnTo>
                  <a:lnTo>
                    <a:pt x="5421607" y="3020012"/>
                  </a:lnTo>
                  <a:lnTo>
                    <a:pt x="2070264" y="2169104"/>
                  </a:lnTo>
                  <a:lnTo>
                    <a:pt x="2060780" y="2179799"/>
                  </a:lnTo>
                  <a:lnTo>
                    <a:pt x="2042583" y="2175179"/>
                  </a:lnTo>
                  <a:lnTo>
                    <a:pt x="2028353" y="2184669"/>
                  </a:lnTo>
                  <a:lnTo>
                    <a:pt x="2023216" y="2183364"/>
                  </a:lnTo>
                  <a:lnTo>
                    <a:pt x="2010647" y="2193276"/>
                  </a:lnTo>
                  <a:lnTo>
                    <a:pt x="2006430" y="2192205"/>
                  </a:lnTo>
                  <a:lnTo>
                    <a:pt x="1995883" y="2202630"/>
                  </a:lnTo>
                  <a:lnTo>
                    <a:pt x="1989623" y="2214144"/>
                  </a:lnTo>
                  <a:lnTo>
                    <a:pt x="1981383" y="2225155"/>
                  </a:lnTo>
                  <a:lnTo>
                    <a:pt x="1979452" y="2224665"/>
                  </a:lnTo>
                  <a:lnTo>
                    <a:pt x="1973716" y="2236311"/>
                  </a:lnTo>
                  <a:lnTo>
                    <a:pt x="1969936" y="2248454"/>
                  </a:lnTo>
                  <a:lnTo>
                    <a:pt x="1941808" y="2359239"/>
                  </a:lnTo>
                  <a:lnTo>
                    <a:pt x="1939337" y="2371715"/>
                  </a:lnTo>
                  <a:lnTo>
                    <a:pt x="1938822" y="2384687"/>
                  </a:lnTo>
                  <a:lnTo>
                    <a:pt x="1940754" y="2385178"/>
                  </a:lnTo>
                  <a:lnTo>
                    <a:pt x="1942743" y="2398786"/>
                  </a:lnTo>
                  <a:lnTo>
                    <a:pt x="1942751" y="2411891"/>
                  </a:lnTo>
                  <a:lnTo>
                    <a:pt x="1947048" y="2426085"/>
                  </a:lnTo>
                  <a:lnTo>
                    <a:pt x="1951265" y="2427155"/>
                  </a:lnTo>
                  <a:lnTo>
                    <a:pt x="1957584" y="2441862"/>
                  </a:lnTo>
                  <a:lnTo>
                    <a:pt x="1962721" y="2443167"/>
                  </a:lnTo>
                  <a:lnTo>
                    <a:pt x="1970699" y="2458296"/>
                  </a:lnTo>
                  <a:lnTo>
                    <a:pt x="1976560" y="2459783"/>
                  </a:lnTo>
                  <a:lnTo>
                    <a:pt x="1985771" y="2475225"/>
                  </a:lnTo>
                  <a:lnTo>
                    <a:pt x="5421678" y="3347604"/>
                  </a:lnTo>
                  <a:lnTo>
                    <a:pt x="5421752" y="3688300"/>
                  </a:lnTo>
                  <a:lnTo>
                    <a:pt x="1904512" y="2795271"/>
                  </a:lnTo>
                  <a:lnTo>
                    <a:pt x="1889049" y="2804448"/>
                  </a:lnTo>
                  <a:lnTo>
                    <a:pt x="1883189" y="2802960"/>
                  </a:lnTo>
                  <a:lnTo>
                    <a:pt x="1868960" y="2812450"/>
                  </a:lnTo>
                  <a:lnTo>
                    <a:pt x="1863822" y="2811145"/>
                  </a:lnTo>
                  <a:lnTo>
                    <a:pt x="1851253" y="2821057"/>
                  </a:lnTo>
                  <a:lnTo>
                    <a:pt x="1847036" y="2819986"/>
                  </a:lnTo>
                  <a:lnTo>
                    <a:pt x="1836489" y="2830411"/>
                  </a:lnTo>
                  <a:lnTo>
                    <a:pt x="1830229" y="2841925"/>
                  </a:lnTo>
                  <a:lnTo>
                    <a:pt x="1821989" y="2852936"/>
                  </a:lnTo>
                  <a:lnTo>
                    <a:pt x="1782414" y="2987020"/>
                  </a:lnTo>
                  <a:lnTo>
                    <a:pt x="1779428" y="3012468"/>
                  </a:lnTo>
                  <a:lnTo>
                    <a:pt x="1781360" y="3012958"/>
                  </a:lnTo>
                  <a:lnTo>
                    <a:pt x="1783349" y="3026566"/>
                  </a:lnTo>
                  <a:lnTo>
                    <a:pt x="1783358" y="3039672"/>
                  </a:lnTo>
                  <a:lnTo>
                    <a:pt x="1787654" y="3053865"/>
                  </a:lnTo>
                  <a:lnTo>
                    <a:pt x="1791871" y="3054936"/>
                  </a:lnTo>
                  <a:lnTo>
                    <a:pt x="1798190" y="3069643"/>
                  </a:lnTo>
                  <a:lnTo>
                    <a:pt x="1803327" y="3070948"/>
                  </a:lnTo>
                  <a:lnTo>
                    <a:pt x="1811305" y="3086076"/>
                  </a:lnTo>
                  <a:lnTo>
                    <a:pt x="1817166" y="3087564"/>
                  </a:lnTo>
                  <a:lnTo>
                    <a:pt x="1826378" y="3103006"/>
                  </a:lnTo>
                  <a:lnTo>
                    <a:pt x="5421823" y="4015892"/>
                  </a:lnTo>
                  <a:lnTo>
                    <a:pt x="5421897" y="4356588"/>
                  </a:lnTo>
                  <a:lnTo>
                    <a:pt x="1745118" y="3423051"/>
                  </a:lnTo>
                  <a:lnTo>
                    <a:pt x="1729655" y="3432228"/>
                  </a:lnTo>
                  <a:lnTo>
                    <a:pt x="1723795" y="3430741"/>
                  </a:lnTo>
                  <a:lnTo>
                    <a:pt x="1709566" y="3440231"/>
                  </a:lnTo>
                  <a:lnTo>
                    <a:pt x="1704429" y="3438926"/>
                  </a:lnTo>
                  <a:lnTo>
                    <a:pt x="1691859" y="3448838"/>
                  </a:lnTo>
                  <a:lnTo>
                    <a:pt x="1687642" y="3447767"/>
                  </a:lnTo>
                  <a:lnTo>
                    <a:pt x="1677095" y="3458192"/>
                  </a:lnTo>
                  <a:lnTo>
                    <a:pt x="1670835" y="3469706"/>
                  </a:lnTo>
                  <a:lnTo>
                    <a:pt x="1662596" y="3480717"/>
                  </a:lnTo>
                  <a:lnTo>
                    <a:pt x="1623020" y="3614801"/>
                  </a:lnTo>
                  <a:lnTo>
                    <a:pt x="1620035" y="3640249"/>
                  </a:lnTo>
                  <a:lnTo>
                    <a:pt x="1621966" y="3640739"/>
                  </a:lnTo>
                  <a:lnTo>
                    <a:pt x="1623955" y="3654347"/>
                  </a:lnTo>
                  <a:lnTo>
                    <a:pt x="1623964" y="3667453"/>
                  </a:lnTo>
                  <a:lnTo>
                    <a:pt x="1628260" y="3681646"/>
                  </a:lnTo>
                  <a:lnTo>
                    <a:pt x="1632477" y="3682717"/>
                  </a:lnTo>
                  <a:lnTo>
                    <a:pt x="1638796" y="3697424"/>
                  </a:lnTo>
                  <a:lnTo>
                    <a:pt x="1643933" y="3698729"/>
                  </a:lnTo>
                  <a:lnTo>
                    <a:pt x="1651911" y="3713857"/>
                  </a:lnTo>
                  <a:lnTo>
                    <a:pt x="1657772" y="3715345"/>
                  </a:lnTo>
                  <a:lnTo>
                    <a:pt x="1666984" y="3730787"/>
                  </a:lnTo>
                  <a:lnTo>
                    <a:pt x="5421969" y="4684180"/>
                  </a:lnTo>
                  <a:lnTo>
                    <a:pt x="5422043" y="5024876"/>
                  </a:lnTo>
                  <a:lnTo>
                    <a:pt x="1585724" y="4050832"/>
                  </a:lnTo>
                  <a:lnTo>
                    <a:pt x="1570261" y="4060009"/>
                  </a:lnTo>
                  <a:lnTo>
                    <a:pt x="1564401" y="4058521"/>
                  </a:lnTo>
                  <a:lnTo>
                    <a:pt x="1550172" y="4068012"/>
                  </a:lnTo>
                  <a:lnTo>
                    <a:pt x="1545035" y="4066707"/>
                  </a:lnTo>
                  <a:lnTo>
                    <a:pt x="1532465" y="4076619"/>
                  </a:lnTo>
                  <a:lnTo>
                    <a:pt x="1528248" y="4075548"/>
                  </a:lnTo>
                  <a:lnTo>
                    <a:pt x="1517701" y="4085973"/>
                  </a:lnTo>
                  <a:lnTo>
                    <a:pt x="1514567" y="4085177"/>
                  </a:lnTo>
                  <a:lnTo>
                    <a:pt x="1506327" y="4096188"/>
                  </a:lnTo>
                  <a:lnTo>
                    <a:pt x="1501270" y="4108007"/>
                  </a:lnTo>
                  <a:lnTo>
                    <a:pt x="1495534" y="4119654"/>
                  </a:lnTo>
                  <a:lnTo>
                    <a:pt x="1491755" y="4131797"/>
                  </a:lnTo>
                  <a:lnTo>
                    <a:pt x="1463626" y="4242582"/>
                  </a:lnTo>
                  <a:lnTo>
                    <a:pt x="1461155" y="4255058"/>
                  </a:lnTo>
                  <a:lnTo>
                    <a:pt x="1460641" y="4268030"/>
                  </a:lnTo>
                  <a:lnTo>
                    <a:pt x="1462572" y="4268520"/>
                  </a:lnTo>
                  <a:lnTo>
                    <a:pt x="1464561" y="4282128"/>
                  </a:lnTo>
                  <a:lnTo>
                    <a:pt x="1464570" y="4295233"/>
                  </a:lnTo>
                  <a:lnTo>
                    <a:pt x="1468866" y="4309427"/>
                  </a:lnTo>
                  <a:lnTo>
                    <a:pt x="1473083" y="4310498"/>
                  </a:lnTo>
                  <a:lnTo>
                    <a:pt x="1479402" y="4325205"/>
                  </a:lnTo>
                  <a:lnTo>
                    <a:pt x="1484539" y="4326510"/>
                  </a:lnTo>
                  <a:lnTo>
                    <a:pt x="1492518" y="4341638"/>
                  </a:lnTo>
                  <a:lnTo>
                    <a:pt x="1510715" y="4346259"/>
                  </a:lnTo>
                  <a:lnTo>
                    <a:pt x="1513948" y="4360183"/>
                  </a:lnTo>
                  <a:lnTo>
                    <a:pt x="5422114" y="5352468"/>
                  </a:lnTo>
                  <a:lnTo>
                    <a:pt x="5422188" y="5693163"/>
                  </a:lnTo>
                  <a:lnTo>
                    <a:pt x="1426330" y="4678613"/>
                  </a:lnTo>
                  <a:lnTo>
                    <a:pt x="1410868" y="4687790"/>
                  </a:lnTo>
                  <a:lnTo>
                    <a:pt x="1393903" y="4683483"/>
                  </a:lnTo>
                  <a:lnTo>
                    <a:pt x="1385641" y="4694488"/>
                  </a:lnTo>
                  <a:lnTo>
                    <a:pt x="1373071" y="4704400"/>
                  </a:lnTo>
                  <a:lnTo>
                    <a:pt x="1368854" y="4703329"/>
                  </a:lnTo>
                  <a:lnTo>
                    <a:pt x="1358307" y="4713754"/>
                  </a:lnTo>
                  <a:lnTo>
                    <a:pt x="1355173" y="4712958"/>
                  </a:lnTo>
                  <a:lnTo>
                    <a:pt x="1346933" y="4723969"/>
                  </a:lnTo>
                  <a:lnTo>
                    <a:pt x="1341877" y="4735788"/>
                  </a:lnTo>
                  <a:lnTo>
                    <a:pt x="1336141" y="4747435"/>
                  </a:lnTo>
                  <a:lnTo>
                    <a:pt x="1335486" y="4747269"/>
                  </a:lnTo>
                  <a:lnTo>
                    <a:pt x="1304233" y="4870363"/>
                  </a:lnTo>
                  <a:lnTo>
                    <a:pt x="1301761" y="4882839"/>
                  </a:lnTo>
                  <a:lnTo>
                    <a:pt x="1301247" y="4895811"/>
                  </a:lnTo>
                  <a:lnTo>
                    <a:pt x="1303178" y="4896301"/>
                  </a:lnTo>
                  <a:lnTo>
                    <a:pt x="1305167" y="4909909"/>
                  </a:lnTo>
                  <a:lnTo>
                    <a:pt x="1305176" y="4923014"/>
                  </a:lnTo>
                  <a:lnTo>
                    <a:pt x="1309472" y="4937208"/>
                  </a:lnTo>
                  <a:lnTo>
                    <a:pt x="1313689" y="4938279"/>
                  </a:lnTo>
                  <a:lnTo>
                    <a:pt x="1320008" y="4952986"/>
                  </a:lnTo>
                  <a:lnTo>
                    <a:pt x="1325145" y="4954290"/>
                  </a:lnTo>
                  <a:lnTo>
                    <a:pt x="1333124" y="4969419"/>
                  </a:lnTo>
                  <a:lnTo>
                    <a:pt x="1351321" y="4974040"/>
                  </a:lnTo>
                  <a:lnTo>
                    <a:pt x="1354554" y="4987963"/>
                  </a:lnTo>
                  <a:lnTo>
                    <a:pt x="5422259" y="6020756"/>
                  </a:lnTo>
                  <a:lnTo>
                    <a:pt x="5422333" y="6361451"/>
                  </a:lnTo>
                  <a:lnTo>
                    <a:pt x="1266936" y="5306394"/>
                  </a:lnTo>
                  <a:lnTo>
                    <a:pt x="1251474" y="5315571"/>
                  </a:lnTo>
                  <a:lnTo>
                    <a:pt x="1234509" y="5311264"/>
                  </a:lnTo>
                  <a:lnTo>
                    <a:pt x="1226247" y="5322269"/>
                  </a:lnTo>
                  <a:lnTo>
                    <a:pt x="1216803" y="5319871"/>
                  </a:lnTo>
                  <a:lnTo>
                    <a:pt x="1209461" y="5331110"/>
                  </a:lnTo>
                  <a:lnTo>
                    <a:pt x="1198913" y="5341535"/>
                  </a:lnTo>
                  <a:lnTo>
                    <a:pt x="1195779" y="5340739"/>
                  </a:lnTo>
                  <a:lnTo>
                    <a:pt x="1187539" y="5351750"/>
                  </a:lnTo>
                  <a:lnTo>
                    <a:pt x="1182483" y="5363569"/>
                  </a:lnTo>
                  <a:lnTo>
                    <a:pt x="1176747" y="5375216"/>
                  </a:lnTo>
                  <a:lnTo>
                    <a:pt x="1176092" y="5375050"/>
                  </a:lnTo>
                  <a:lnTo>
                    <a:pt x="1144839" y="5498144"/>
                  </a:lnTo>
                  <a:lnTo>
                    <a:pt x="1142368" y="5510619"/>
                  </a:lnTo>
                  <a:lnTo>
                    <a:pt x="1141853" y="5523592"/>
                  </a:lnTo>
                  <a:lnTo>
                    <a:pt x="1143784" y="5524082"/>
                  </a:lnTo>
                  <a:lnTo>
                    <a:pt x="1145773" y="5537690"/>
                  </a:lnTo>
                  <a:lnTo>
                    <a:pt x="1145782" y="5550795"/>
                  </a:lnTo>
                  <a:lnTo>
                    <a:pt x="1153204" y="5552680"/>
                  </a:lnTo>
                  <a:lnTo>
                    <a:pt x="1154295" y="5566060"/>
                  </a:lnTo>
                  <a:lnTo>
                    <a:pt x="1160614" y="5580767"/>
                  </a:lnTo>
                  <a:lnTo>
                    <a:pt x="1165751" y="5582071"/>
                  </a:lnTo>
                  <a:lnTo>
                    <a:pt x="1173730" y="5597200"/>
                  </a:lnTo>
                  <a:lnTo>
                    <a:pt x="1198286" y="5603435"/>
                  </a:lnTo>
                  <a:lnTo>
                    <a:pt x="1208257" y="5619070"/>
                  </a:lnTo>
                  <a:lnTo>
                    <a:pt x="5422404" y="6689044"/>
                  </a:lnTo>
                  <a:lnTo>
                    <a:pt x="5422478" y="7029739"/>
                  </a:lnTo>
                  <a:lnTo>
                    <a:pt x="1095205" y="5931043"/>
                  </a:lnTo>
                  <a:lnTo>
                    <a:pt x="1086219" y="5941864"/>
                  </a:lnTo>
                  <a:lnTo>
                    <a:pt x="1075115" y="5939045"/>
                  </a:lnTo>
                  <a:lnTo>
                    <a:pt x="1066853" y="5950050"/>
                  </a:lnTo>
                  <a:lnTo>
                    <a:pt x="1057409" y="5947652"/>
                  </a:lnTo>
                  <a:lnTo>
                    <a:pt x="1050067" y="5958891"/>
                  </a:lnTo>
                  <a:lnTo>
                    <a:pt x="1039519" y="5969316"/>
                  </a:lnTo>
                  <a:lnTo>
                    <a:pt x="1036385" y="5968520"/>
                  </a:lnTo>
                  <a:lnTo>
                    <a:pt x="1028145" y="5979531"/>
                  </a:lnTo>
                  <a:lnTo>
                    <a:pt x="1023089" y="5991350"/>
                  </a:lnTo>
                  <a:lnTo>
                    <a:pt x="1017353" y="6002997"/>
                  </a:lnTo>
                  <a:lnTo>
                    <a:pt x="1016698" y="6002831"/>
                  </a:lnTo>
                  <a:lnTo>
                    <a:pt x="985445" y="6125925"/>
                  </a:lnTo>
                  <a:lnTo>
                    <a:pt x="986099" y="6126091"/>
                  </a:lnTo>
                  <a:lnTo>
                    <a:pt x="982459" y="6151373"/>
                  </a:lnTo>
                  <a:lnTo>
                    <a:pt x="984390" y="6151863"/>
                  </a:lnTo>
                  <a:lnTo>
                    <a:pt x="986379" y="6165471"/>
                  </a:lnTo>
                  <a:lnTo>
                    <a:pt x="989513" y="6166267"/>
                  </a:lnTo>
                  <a:lnTo>
                    <a:pt x="993810" y="6180461"/>
                  </a:lnTo>
                  <a:lnTo>
                    <a:pt x="994901" y="6193841"/>
                  </a:lnTo>
                  <a:lnTo>
                    <a:pt x="1001220" y="6208548"/>
                  </a:lnTo>
                  <a:lnTo>
                    <a:pt x="1006357" y="6209852"/>
                  </a:lnTo>
                  <a:lnTo>
                    <a:pt x="1014336" y="6224981"/>
                  </a:lnTo>
                  <a:lnTo>
                    <a:pt x="1038892" y="6231216"/>
                  </a:lnTo>
                  <a:lnTo>
                    <a:pt x="1048863" y="6246851"/>
                  </a:lnTo>
                  <a:lnTo>
                    <a:pt x="5422549" y="7357332"/>
                  </a:lnTo>
                  <a:lnTo>
                    <a:pt x="5422623" y="7698027"/>
                  </a:lnTo>
                  <a:lnTo>
                    <a:pt x="935811" y="6558824"/>
                  </a:lnTo>
                  <a:lnTo>
                    <a:pt x="926826" y="6569645"/>
                  </a:lnTo>
                  <a:lnTo>
                    <a:pt x="915722" y="6566826"/>
                  </a:lnTo>
                  <a:lnTo>
                    <a:pt x="907459" y="6577831"/>
                  </a:lnTo>
                  <a:lnTo>
                    <a:pt x="898015" y="6575433"/>
                  </a:lnTo>
                  <a:lnTo>
                    <a:pt x="890673" y="6586672"/>
                  </a:lnTo>
                  <a:lnTo>
                    <a:pt x="880126" y="6597097"/>
                  </a:lnTo>
                  <a:lnTo>
                    <a:pt x="876991" y="6596301"/>
                  </a:lnTo>
                  <a:lnTo>
                    <a:pt x="868752" y="6607312"/>
                  </a:lnTo>
                  <a:lnTo>
                    <a:pt x="863695" y="6619131"/>
                  </a:lnTo>
                  <a:lnTo>
                    <a:pt x="857959" y="6630778"/>
                  </a:lnTo>
                  <a:lnTo>
                    <a:pt x="857305" y="6630611"/>
                  </a:lnTo>
                  <a:lnTo>
                    <a:pt x="826051" y="6753706"/>
                  </a:lnTo>
                  <a:lnTo>
                    <a:pt x="826705" y="6753872"/>
                  </a:lnTo>
                  <a:lnTo>
                    <a:pt x="826190" y="6766844"/>
                  </a:lnTo>
                  <a:lnTo>
                    <a:pt x="824996" y="6779644"/>
                  </a:lnTo>
                  <a:lnTo>
                    <a:pt x="826985" y="6793252"/>
                  </a:lnTo>
                  <a:lnTo>
                    <a:pt x="830120" y="6794048"/>
                  </a:lnTo>
                  <a:lnTo>
                    <a:pt x="834416" y="6808242"/>
                  </a:lnTo>
                  <a:lnTo>
                    <a:pt x="835507" y="6821622"/>
                  </a:lnTo>
                  <a:lnTo>
                    <a:pt x="841826" y="6836329"/>
                  </a:lnTo>
                  <a:lnTo>
                    <a:pt x="858067" y="6840453"/>
                  </a:lnTo>
                  <a:lnTo>
                    <a:pt x="860802" y="6854250"/>
                  </a:lnTo>
                  <a:lnTo>
                    <a:pt x="892595" y="6862322"/>
                  </a:lnTo>
                  <a:lnTo>
                    <a:pt x="896082" y="6876310"/>
                  </a:lnTo>
                  <a:lnTo>
                    <a:pt x="5422694" y="8025620"/>
                  </a:lnTo>
                  <a:lnTo>
                    <a:pt x="5422766" y="8353212"/>
                  </a:lnTo>
                  <a:lnTo>
                    <a:pt x="817947" y="7184046"/>
                  </a:lnTo>
                  <a:lnTo>
                    <a:pt x="808210" y="7194677"/>
                  </a:lnTo>
                  <a:lnTo>
                    <a:pt x="776417" y="7186605"/>
                  </a:lnTo>
                  <a:lnTo>
                    <a:pt x="767432" y="7197426"/>
                  </a:lnTo>
                  <a:lnTo>
                    <a:pt x="751191" y="7193302"/>
                  </a:lnTo>
                  <a:lnTo>
                    <a:pt x="738621" y="7203214"/>
                  </a:lnTo>
                  <a:lnTo>
                    <a:pt x="731279" y="7214453"/>
                  </a:lnTo>
                  <a:lnTo>
                    <a:pt x="720732" y="7224878"/>
                  </a:lnTo>
                  <a:lnTo>
                    <a:pt x="717598" y="7224082"/>
                  </a:lnTo>
                  <a:lnTo>
                    <a:pt x="709358" y="7235093"/>
                  </a:lnTo>
                  <a:lnTo>
                    <a:pt x="704301" y="7246912"/>
                  </a:lnTo>
                  <a:lnTo>
                    <a:pt x="698565" y="7258559"/>
                  </a:lnTo>
                  <a:lnTo>
                    <a:pt x="697911" y="7258392"/>
                  </a:lnTo>
                  <a:lnTo>
                    <a:pt x="666657" y="7381487"/>
                  </a:lnTo>
                  <a:lnTo>
                    <a:pt x="667311" y="7381653"/>
                  </a:lnTo>
                  <a:lnTo>
                    <a:pt x="666797" y="7394625"/>
                  </a:lnTo>
                  <a:lnTo>
                    <a:pt x="665602" y="7407425"/>
                  </a:lnTo>
                  <a:lnTo>
                    <a:pt x="667592" y="7421033"/>
                  </a:lnTo>
                  <a:lnTo>
                    <a:pt x="670726" y="7421829"/>
                  </a:lnTo>
                  <a:lnTo>
                    <a:pt x="675022" y="7436022"/>
                  </a:lnTo>
                  <a:lnTo>
                    <a:pt x="676113" y="7449403"/>
                  </a:lnTo>
                  <a:lnTo>
                    <a:pt x="685558" y="7451800"/>
                  </a:lnTo>
                  <a:lnTo>
                    <a:pt x="687570" y="7465414"/>
                  </a:lnTo>
                  <a:lnTo>
                    <a:pt x="698674" y="7468233"/>
                  </a:lnTo>
                  <a:lnTo>
                    <a:pt x="701408" y="7482031"/>
                  </a:lnTo>
                  <a:lnTo>
                    <a:pt x="5422837" y="8680804"/>
                  </a:lnTo>
                  <a:lnTo>
                    <a:pt x="5422911" y="9021500"/>
                  </a:lnTo>
                  <a:lnTo>
                    <a:pt x="651941" y="7810148"/>
                  </a:lnTo>
                  <a:lnTo>
                    <a:pt x="635719" y="7819132"/>
                  </a:lnTo>
                  <a:lnTo>
                    <a:pt x="611163" y="7812898"/>
                  </a:lnTo>
                  <a:lnTo>
                    <a:pt x="596934" y="7822388"/>
                  </a:lnTo>
                  <a:lnTo>
                    <a:pt x="591797" y="7821083"/>
                  </a:lnTo>
                  <a:lnTo>
                    <a:pt x="579227" y="7830995"/>
                  </a:lnTo>
                  <a:lnTo>
                    <a:pt x="571885" y="7842234"/>
                  </a:lnTo>
                  <a:lnTo>
                    <a:pt x="564463" y="7840349"/>
                  </a:lnTo>
                  <a:lnTo>
                    <a:pt x="558204" y="7851863"/>
                  </a:lnTo>
                  <a:lnTo>
                    <a:pt x="549964" y="7862874"/>
                  </a:lnTo>
                  <a:lnTo>
                    <a:pt x="548033" y="7862383"/>
                  </a:lnTo>
                  <a:lnTo>
                    <a:pt x="539171" y="7886339"/>
                  </a:lnTo>
                  <a:lnTo>
                    <a:pt x="538517" y="7886173"/>
                  </a:lnTo>
                  <a:lnTo>
                    <a:pt x="507263" y="8009268"/>
                  </a:lnTo>
                  <a:lnTo>
                    <a:pt x="507917" y="8009434"/>
                  </a:lnTo>
                  <a:lnTo>
                    <a:pt x="507403" y="8022406"/>
                  </a:lnTo>
                  <a:lnTo>
                    <a:pt x="506209" y="8035206"/>
                  </a:lnTo>
                  <a:lnTo>
                    <a:pt x="508198" y="8048814"/>
                  </a:lnTo>
                  <a:lnTo>
                    <a:pt x="511332" y="8049610"/>
                  </a:lnTo>
                  <a:lnTo>
                    <a:pt x="515628" y="8063803"/>
                  </a:lnTo>
                  <a:lnTo>
                    <a:pt x="516720" y="8077183"/>
                  </a:lnTo>
                  <a:lnTo>
                    <a:pt x="526164" y="8079581"/>
                  </a:lnTo>
                  <a:lnTo>
                    <a:pt x="528176" y="8093195"/>
                  </a:lnTo>
                  <a:lnTo>
                    <a:pt x="539280" y="8096014"/>
                  </a:lnTo>
                  <a:lnTo>
                    <a:pt x="542015" y="8109812"/>
                  </a:lnTo>
                  <a:lnTo>
                    <a:pt x="4286689" y="9060586"/>
                  </a:lnTo>
                  <a:lnTo>
                    <a:pt x="2943870" y="9060321"/>
                  </a:lnTo>
                  <a:lnTo>
                    <a:pt x="492547" y="8437929"/>
                  </a:lnTo>
                  <a:lnTo>
                    <a:pt x="476325" y="8446913"/>
                  </a:lnTo>
                  <a:lnTo>
                    <a:pt x="451769" y="8440678"/>
                  </a:lnTo>
                  <a:lnTo>
                    <a:pt x="437540" y="8450169"/>
                  </a:lnTo>
                  <a:lnTo>
                    <a:pt x="432403" y="8448864"/>
                  </a:lnTo>
                  <a:lnTo>
                    <a:pt x="419833" y="8458776"/>
                  </a:lnTo>
                  <a:lnTo>
                    <a:pt x="412491" y="8470015"/>
                  </a:lnTo>
                  <a:lnTo>
                    <a:pt x="405069" y="8468130"/>
                  </a:lnTo>
                  <a:lnTo>
                    <a:pt x="398810" y="8479644"/>
                  </a:lnTo>
                  <a:lnTo>
                    <a:pt x="390570" y="8490655"/>
                  </a:lnTo>
                  <a:lnTo>
                    <a:pt x="388639" y="8490164"/>
                  </a:lnTo>
                  <a:lnTo>
                    <a:pt x="382903" y="8501811"/>
                  </a:lnTo>
                  <a:lnTo>
                    <a:pt x="379123" y="8513954"/>
                  </a:lnTo>
                  <a:lnTo>
                    <a:pt x="347869" y="8637049"/>
                  </a:lnTo>
                  <a:lnTo>
                    <a:pt x="348524" y="8637215"/>
                  </a:lnTo>
                  <a:lnTo>
                    <a:pt x="348009" y="8650187"/>
                  </a:lnTo>
                  <a:lnTo>
                    <a:pt x="346815" y="8662987"/>
                  </a:lnTo>
                  <a:lnTo>
                    <a:pt x="348804" y="8676595"/>
                  </a:lnTo>
                  <a:lnTo>
                    <a:pt x="351938" y="8677390"/>
                  </a:lnTo>
                  <a:lnTo>
                    <a:pt x="356235" y="8691584"/>
                  </a:lnTo>
                  <a:lnTo>
                    <a:pt x="357326" y="8704964"/>
                  </a:lnTo>
                  <a:lnTo>
                    <a:pt x="366770" y="8707362"/>
                  </a:lnTo>
                  <a:lnTo>
                    <a:pt x="368782" y="8720976"/>
                  </a:lnTo>
                  <a:lnTo>
                    <a:pt x="385746" y="8725283"/>
                  </a:lnTo>
                  <a:lnTo>
                    <a:pt x="394958" y="8740725"/>
                  </a:lnTo>
                  <a:lnTo>
                    <a:pt x="1652699" y="9060066"/>
                  </a:lnTo>
                  <a:lnTo>
                    <a:pt x="0" y="9059740"/>
                  </a:lnTo>
                  <a:close/>
                </a:path>
                <a:path w="5423534" h="9060815">
                  <a:moveTo>
                    <a:pt x="5421243" y="1342740"/>
                  </a:moveTo>
                  <a:lnTo>
                    <a:pt x="2529441" y="608510"/>
                  </a:lnTo>
                  <a:lnTo>
                    <a:pt x="2544904" y="599333"/>
                  </a:lnTo>
                  <a:lnTo>
                    <a:pt x="2561868" y="603640"/>
                  </a:lnTo>
                  <a:lnTo>
                    <a:pt x="2570130" y="592635"/>
                  </a:lnTo>
                  <a:lnTo>
                    <a:pt x="2579575" y="595033"/>
                  </a:lnTo>
                  <a:lnTo>
                    <a:pt x="2586917" y="583794"/>
                  </a:lnTo>
                  <a:lnTo>
                    <a:pt x="2597464" y="573369"/>
                  </a:lnTo>
                  <a:lnTo>
                    <a:pt x="2600598" y="574165"/>
                  </a:lnTo>
                  <a:lnTo>
                    <a:pt x="2608838" y="563154"/>
                  </a:lnTo>
                  <a:lnTo>
                    <a:pt x="2613895" y="551335"/>
                  </a:lnTo>
                  <a:lnTo>
                    <a:pt x="2619631" y="539688"/>
                  </a:lnTo>
                  <a:lnTo>
                    <a:pt x="2620285" y="539855"/>
                  </a:lnTo>
                  <a:lnTo>
                    <a:pt x="2639044" y="466000"/>
                  </a:lnTo>
                  <a:lnTo>
                    <a:pt x="2638395" y="465835"/>
                  </a:lnTo>
                  <a:lnTo>
                    <a:pt x="2638919" y="452865"/>
                  </a:lnTo>
                  <a:lnTo>
                    <a:pt x="2640117" y="440066"/>
                  </a:lnTo>
                  <a:lnTo>
                    <a:pt x="2638134" y="426460"/>
                  </a:lnTo>
                  <a:lnTo>
                    <a:pt x="2635002" y="425665"/>
                  </a:lnTo>
                  <a:lnTo>
                    <a:pt x="2630707" y="411471"/>
                  </a:lnTo>
                  <a:lnTo>
                    <a:pt x="2629616" y="398091"/>
                  </a:lnTo>
                  <a:lnTo>
                    <a:pt x="2620171" y="395693"/>
                  </a:lnTo>
                  <a:lnTo>
                    <a:pt x="2618158" y="382079"/>
                  </a:lnTo>
                  <a:lnTo>
                    <a:pt x="2607050" y="379259"/>
                  </a:lnTo>
                  <a:lnTo>
                    <a:pt x="2604312" y="365461"/>
                  </a:lnTo>
                  <a:lnTo>
                    <a:pt x="5421186" y="1080666"/>
                  </a:lnTo>
                  <a:lnTo>
                    <a:pt x="5421243" y="1342740"/>
                  </a:lnTo>
                  <a:close/>
                </a:path>
                <a:path w="5423534" h="9060815">
                  <a:moveTo>
                    <a:pt x="5421388" y="2011028"/>
                  </a:moveTo>
                  <a:lnTo>
                    <a:pt x="2370047" y="1236291"/>
                  </a:lnTo>
                  <a:lnTo>
                    <a:pt x="2385510" y="1227114"/>
                  </a:lnTo>
                  <a:lnTo>
                    <a:pt x="2402474" y="1231421"/>
                  </a:lnTo>
                  <a:lnTo>
                    <a:pt x="2410737" y="1220416"/>
                  </a:lnTo>
                  <a:lnTo>
                    <a:pt x="2423306" y="1210505"/>
                  </a:lnTo>
                  <a:lnTo>
                    <a:pt x="2427523" y="1211575"/>
                  </a:lnTo>
                  <a:lnTo>
                    <a:pt x="2438070" y="1201150"/>
                  </a:lnTo>
                  <a:lnTo>
                    <a:pt x="2441204" y="1201946"/>
                  </a:lnTo>
                  <a:lnTo>
                    <a:pt x="2449444" y="1190935"/>
                  </a:lnTo>
                  <a:lnTo>
                    <a:pt x="2454501" y="1179116"/>
                  </a:lnTo>
                  <a:lnTo>
                    <a:pt x="2460237" y="1167469"/>
                  </a:lnTo>
                  <a:lnTo>
                    <a:pt x="2460891" y="1167635"/>
                  </a:lnTo>
                  <a:lnTo>
                    <a:pt x="2492148" y="1044542"/>
                  </a:lnTo>
                  <a:lnTo>
                    <a:pt x="2494616" y="1032066"/>
                  </a:lnTo>
                  <a:lnTo>
                    <a:pt x="2495131" y="1019093"/>
                  </a:lnTo>
                  <a:lnTo>
                    <a:pt x="2493199" y="1018603"/>
                  </a:lnTo>
                  <a:lnTo>
                    <a:pt x="2491210" y="1004995"/>
                  </a:lnTo>
                  <a:lnTo>
                    <a:pt x="2491201" y="991890"/>
                  </a:lnTo>
                  <a:lnTo>
                    <a:pt x="2486905" y="977696"/>
                  </a:lnTo>
                  <a:lnTo>
                    <a:pt x="2482688" y="976625"/>
                  </a:lnTo>
                  <a:lnTo>
                    <a:pt x="2476369" y="961918"/>
                  </a:lnTo>
                  <a:lnTo>
                    <a:pt x="2471232" y="960614"/>
                  </a:lnTo>
                  <a:lnTo>
                    <a:pt x="2463254" y="945485"/>
                  </a:lnTo>
                  <a:lnTo>
                    <a:pt x="2438698" y="939250"/>
                  </a:lnTo>
                  <a:lnTo>
                    <a:pt x="2428726" y="923616"/>
                  </a:lnTo>
                  <a:lnTo>
                    <a:pt x="5421317" y="1683436"/>
                  </a:lnTo>
                  <a:lnTo>
                    <a:pt x="5421388" y="2011028"/>
                  </a:lnTo>
                  <a:close/>
                </a:path>
                <a:path w="5423534" h="9060815">
                  <a:moveTo>
                    <a:pt x="5421533" y="2679316"/>
                  </a:moveTo>
                  <a:lnTo>
                    <a:pt x="2210653" y="1864072"/>
                  </a:lnTo>
                  <a:lnTo>
                    <a:pt x="2226116" y="1854895"/>
                  </a:lnTo>
                  <a:lnTo>
                    <a:pt x="2231976" y="1856383"/>
                  </a:lnTo>
                  <a:lnTo>
                    <a:pt x="2246206" y="1846893"/>
                  </a:lnTo>
                  <a:lnTo>
                    <a:pt x="2251343" y="1848197"/>
                  </a:lnTo>
                  <a:lnTo>
                    <a:pt x="2263912" y="1838285"/>
                  </a:lnTo>
                  <a:lnTo>
                    <a:pt x="2268129" y="1839356"/>
                  </a:lnTo>
                  <a:lnTo>
                    <a:pt x="2278676" y="1828931"/>
                  </a:lnTo>
                  <a:lnTo>
                    <a:pt x="2281810" y="1829727"/>
                  </a:lnTo>
                  <a:lnTo>
                    <a:pt x="2290050" y="1818716"/>
                  </a:lnTo>
                  <a:lnTo>
                    <a:pt x="2295107" y="1806897"/>
                  </a:lnTo>
                  <a:lnTo>
                    <a:pt x="2300843" y="1795250"/>
                  </a:lnTo>
                  <a:lnTo>
                    <a:pt x="2304626" y="1783108"/>
                  </a:lnTo>
                  <a:lnTo>
                    <a:pt x="2332754" y="1672323"/>
                  </a:lnTo>
                  <a:lnTo>
                    <a:pt x="2335222" y="1659847"/>
                  </a:lnTo>
                  <a:lnTo>
                    <a:pt x="2335737" y="1646874"/>
                  </a:lnTo>
                  <a:lnTo>
                    <a:pt x="2333805" y="1646384"/>
                  </a:lnTo>
                  <a:lnTo>
                    <a:pt x="2331816" y="1632776"/>
                  </a:lnTo>
                  <a:lnTo>
                    <a:pt x="2331807" y="1619671"/>
                  </a:lnTo>
                  <a:lnTo>
                    <a:pt x="2327511" y="1605477"/>
                  </a:lnTo>
                  <a:lnTo>
                    <a:pt x="2323294" y="1604406"/>
                  </a:lnTo>
                  <a:lnTo>
                    <a:pt x="2316975" y="1589699"/>
                  </a:lnTo>
                  <a:lnTo>
                    <a:pt x="2311838" y="1588395"/>
                  </a:lnTo>
                  <a:lnTo>
                    <a:pt x="2303860" y="1573266"/>
                  </a:lnTo>
                  <a:lnTo>
                    <a:pt x="2285662" y="1568646"/>
                  </a:lnTo>
                  <a:lnTo>
                    <a:pt x="2282429" y="1554722"/>
                  </a:lnTo>
                  <a:lnTo>
                    <a:pt x="5421462" y="2351724"/>
                  </a:lnTo>
                  <a:lnTo>
                    <a:pt x="5421533" y="2679316"/>
                  </a:lnTo>
                  <a:close/>
                </a:path>
                <a:path w="5423534" h="9060815">
                  <a:moveTo>
                    <a:pt x="5421678" y="3347604"/>
                  </a:moveTo>
                  <a:lnTo>
                    <a:pt x="2051259" y="2491853"/>
                  </a:lnTo>
                  <a:lnTo>
                    <a:pt x="2066722" y="2482676"/>
                  </a:lnTo>
                  <a:lnTo>
                    <a:pt x="2072582" y="2484164"/>
                  </a:lnTo>
                  <a:lnTo>
                    <a:pt x="2086812" y="2474674"/>
                  </a:lnTo>
                  <a:lnTo>
                    <a:pt x="2091949" y="2475978"/>
                  </a:lnTo>
                  <a:lnTo>
                    <a:pt x="2104518" y="2466066"/>
                  </a:lnTo>
                  <a:lnTo>
                    <a:pt x="2108735" y="2467137"/>
                  </a:lnTo>
                  <a:lnTo>
                    <a:pt x="2119282" y="2456712"/>
                  </a:lnTo>
                  <a:lnTo>
                    <a:pt x="2125542" y="2445198"/>
                  </a:lnTo>
                  <a:lnTo>
                    <a:pt x="2133782" y="2434187"/>
                  </a:lnTo>
                  <a:lnTo>
                    <a:pt x="2173360" y="2300104"/>
                  </a:lnTo>
                  <a:lnTo>
                    <a:pt x="2176343" y="2274655"/>
                  </a:lnTo>
                  <a:lnTo>
                    <a:pt x="2174411" y="2274165"/>
                  </a:lnTo>
                  <a:lnTo>
                    <a:pt x="2172422" y="2260557"/>
                  </a:lnTo>
                  <a:lnTo>
                    <a:pt x="2172414" y="2247452"/>
                  </a:lnTo>
                  <a:lnTo>
                    <a:pt x="2168117" y="2233258"/>
                  </a:lnTo>
                  <a:lnTo>
                    <a:pt x="2163900" y="2232187"/>
                  </a:lnTo>
                  <a:lnTo>
                    <a:pt x="2157582" y="2217480"/>
                  </a:lnTo>
                  <a:lnTo>
                    <a:pt x="2152444" y="2216176"/>
                  </a:lnTo>
                  <a:lnTo>
                    <a:pt x="2144466" y="2201047"/>
                  </a:lnTo>
                  <a:lnTo>
                    <a:pt x="2126268" y="2196426"/>
                  </a:lnTo>
                  <a:lnTo>
                    <a:pt x="2123035" y="2182503"/>
                  </a:lnTo>
                  <a:lnTo>
                    <a:pt x="5421607" y="3020012"/>
                  </a:lnTo>
                  <a:lnTo>
                    <a:pt x="5421678" y="3347604"/>
                  </a:lnTo>
                  <a:close/>
                </a:path>
                <a:path w="5423534" h="9060815">
                  <a:moveTo>
                    <a:pt x="5421823" y="4015892"/>
                  </a:moveTo>
                  <a:lnTo>
                    <a:pt x="1891866" y="3119634"/>
                  </a:lnTo>
                  <a:lnTo>
                    <a:pt x="1907328" y="3110457"/>
                  </a:lnTo>
                  <a:lnTo>
                    <a:pt x="1913188" y="3111945"/>
                  </a:lnTo>
                  <a:lnTo>
                    <a:pt x="1927418" y="3102455"/>
                  </a:lnTo>
                  <a:lnTo>
                    <a:pt x="1932555" y="3103759"/>
                  </a:lnTo>
                  <a:lnTo>
                    <a:pt x="1945125" y="3093847"/>
                  </a:lnTo>
                  <a:lnTo>
                    <a:pt x="1949341" y="3094918"/>
                  </a:lnTo>
                  <a:lnTo>
                    <a:pt x="1959888" y="3084493"/>
                  </a:lnTo>
                  <a:lnTo>
                    <a:pt x="1966148" y="3072979"/>
                  </a:lnTo>
                  <a:lnTo>
                    <a:pt x="1974388" y="3061968"/>
                  </a:lnTo>
                  <a:lnTo>
                    <a:pt x="2013966" y="2927885"/>
                  </a:lnTo>
                  <a:lnTo>
                    <a:pt x="2016949" y="2902436"/>
                  </a:lnTo>
                  <a:lnTo>
                    <a:pt x="2015018" y="2901946"/>
                  </a:lnTo>
                  <a:lnTo>
                    <a:pt x="2013028" y="2888338"/>
                  </a:lnTo>
                  <a:lnTo>
                    <a:pt x="2013020" y="2875233"/>
                  </a:lnTo>
                  <a:lnTo>
                    <a:pt x="2008723" y="2861039"/>
                  </a:lnTo>
                  <a:lnTo>
                    <a:pt x="2004507" y="2859968"/>
                  </a:lnTo>
                  <a:lnTo>
                    <a:pt x="1998188" y="2845261"/>
                  </a:lnTo>
                  <a:lnTo>
                    <a:pt x="1993051" y="2843956"/>
                  </a:lnTo>
                  <a:lnTo>
                    <a:pt x="1985072" y="2828828"/>
                  </a:lnTo>
                  <a:lnTo>
                    <a:pt x="1979212" y="2827340"/>
                  </a:lnTo>
                  <a:lnTo>
                    <a:pt x="1970000" y="2811898"/>
                  </a:lnTo>
                  <a:lnTo>
                    <a:pt x="5421752" y="3688300"/>
                  </a:lnTo>
                  <a:lnTo>
                    <a:pt x="5421823" y="4015892"/>
                  </a:lnTo>
                  <a:close/>
                </a:path>
                <a:path w="5423534" h="9060815">
                  <a:moveTo>
                    <a:pt x="5421969" y="4684180"/>
                  </a:moveTo>
                  <a:lnTo>
                    <a:pt x="1732472" y="3747415"/>
                  </a:lnTo>
                  <a:lnTo>
                    <a:pt x="1747934" y="3738238"/>
                  </a:lnTo>
                  <a:lnTo>
                    <a:pt x="1753795" y="3739726"/>
                  </a:lnTo>
                  <a:lnTo>
                    <a:pt x="1768024" y="3730235"/>
                  </a:lnTo>
                  <a:lnTo>
                    <a:pt x="1773161" y="3731540"/>
                  </a:lnTo>
                  <a:lnTo>
                    <a:pt x="1785731" y="3721628"/>
                  </a:lnTo>
                  <a:lnTo>
                    <a:pt x="1789947" y="3722699"/>
                  </a:lnTo>
                  <a:lnTo>
                    <a:pt x="1800495" y="3712274"/>
                  </a:lnTo>
                  <a:lnTo>
                    <a:pt x="1806754" y="3700760"/>
                  </a:lnTo>
                  <a:lnTo>
                    <a:pt x="1814994" y="3689749"/>
                  </a:lnTo>
                  <a:lnTo>
                    <a:pt x="1854573" y="3555666"/>
                  </a:lnTo>
                  <a:lnTo>
                    <a:pt x="1857555" y="3530217"/>
                  </a:lnTo>
                  <a:lnTo>
                    <a:pt x="1855624" y="3529727"/>
                  </a:lnTo>
                  <a:lnTo>
                    <a:pt x="1853635" y="3516119"/>
                  </a:lnTo>
                  <a:lnTo>
                    <a:pt x="1853626" y="3503014"/>
                  </a:lnTo>
                  <a:lnTo>
                    <a:pt x="1849329" y="3488820"/>
                  </a:lnTo>
                  <a:lnTo>
                    <a:pt x="1845113" y="3487749"/>
                  </a:lnTo>
                  <a:lnTo>
                    <a:pt x="1838794" y="3473042"/>
                  </a:lnTo>
                  <a:lnTo>
                    <a:pt x="1833657" y="3471737"/>
                  </a:lnTo>
                  <a:lnTo>
                    <a:pt x="1825678" y="3456609"/>
                  </a:lnTo>
                  <a:lnTo>
                    <a:pt x="1819818" y="3455121"/>
                  </a:lnTo>
                  <a:lnTo>
                    <a:pt x="1810606" y="3439679"/>
                  </a:lnTo>
                  <a:lnTo>
                    <a:pt x="5421897" y="4356588"/>
                  </a:lnTo>
                  <a:lnTo>
                    <a:pt x="5421969" y="4684180"/>
                  </a:lnTo>
                  <a:close/>
                </a:path>
                <a:path w="5423534" h="9060815">
                  <a:moveTo>
                    <a:pt x="5422114" y="5352468"/>
                  </a:moveTo>
                  <a:lnTo>
                    <a:pt x="1566719" y="4373581"/>
                  </a:lnTo>
                  <a:lnTo>
                    <a:pt x="1576203" y="4362886"/>
                  </a:lnTo>
                  <a:lnTo>
                    <a:pt x="1594401" y="4367506"/>
                  </a:lnTo>
                  <a:lnTo>
                    <a:pt x="1608630" y="4358016"/>
                  </a:lnTo>
                  <a:lnTo>
                    <a:pt x="1613767" y="4359321"/>
                  </a:lnTo>
                  <a:lnTo>
                    <a:pt x="1626337" y="4349409"/>
                  </a:lnTo>
                  <a:lnTo>
                    <a:pt x="1630553" y="4350480"/>
                  </a:lnTo>
                  <a:lnTo>
                    <a:pt x="1641101" y="4340055"/>
                  </a:lnTo>
                  <a:lnTo>
                    <a:pt x="1647360" y="4328541"/>
                  </a:lnTo>
                  <a:lnTo>
                    <a:pt x="1655600" y="4317530"/>
                  </a:lnTo>
                  <a:lnTo>
                    <a:pt x="1695179" y="4183447"/>
                  </a:lnTo>
                  <a:lnTo>
                    <a:pt x="1698161" y="4157998"/>
                  </a:lnTo>
                  <a:lnTo>
                    <a:pt x="1699355" y="4145198"/>
                  </a:lnTo>
                  <a:lnTo>
                    <a:pt x="1697366" y="4131590"/>
                  </a:lnTo>
                  <a:lnTo>
                    <a:pt x="1694232" y="4130794"/>
                  </a:lnTo>
                  <a:lnTo>
                    <a:pt x="1689935" y="4116601"/>
                  </a:lnTo>
                  <a:lnTo>
                    <a:pt x="1685719" y="4115530"/>
                  </a:lnTo>
                  <a:lnTo>
                    <a:pt x="1679400" y="4100823"/>
                  </a:lnTo>
                  <a:lnTo>
                    <a:pt x="1674263" y="4099518"/>
                  </a:lnTo>
                  <a:lnTo>
                    <a:pt x="1666284" y="4084390"/>
                  </a:lnTo>
                  <a:lnTo>
                    <a:pt x="1660424" y="4082902"/>
                  </a:lnTo>
                  <a:lnTo>
                    <a:pt x="1651212" y="4067460"/>
                  </a:lnTo>
                  <a:lnTo>
                    <a:pt x="5422043" y="5024876"/>
                  </a:lnTo>
                  <a:lnTo>
                    <a:pt x="5422114" y="5352468"/>
                  </a:lnTo>
                  <a:close/>
                </a:path>
                <a:path w="5423534" h="9060815">
                  <a:moveTo>
                    <a:pt x="5422259" y="6020756"/>
                  </a:moveTo>
                  <a:lnTo>
                    <a:pt x="1407325" y="5001362"/>
                  </a:lnTo>
                  <a:lnTo>
                    <a:pt x="1416809" y="4990667"/>
                  </a:lnTo>
                  <a:lnTo>
                    <a:pt x="1435007" y="4995287"/>
                  </a:lnTo>
                  <a:lnTo>
                    <a:pt x="1449236" y="4985797"/>
                  </a:lnTo>
                  <a:lnTo>
                    <a:pt x="1454373" y="4987102"/>
                  </a:lnTo>
                  <a:lnTo>
                    <a:pt x="1466943" y="4977190"/>
                  </a:lnTo>
                  <a:lnTo>
                    <a:pt x="1471160" y="4978261"/>
                  </a:lnTo>
                  <a:lnTo>
                    <a:pt x="1481707" y="4967836"/>
                  </a:lnTo>
                  <a:lnTo>
                    <a:pt x="1487966" y="4956322"/>
                  </a:lnTo>
                  <a:lnTo>
                    <a:pt x="1496206" y="4945311"/>
                  </a:lnTo>
                  <a:lnTo>
                    <a:pt x="1498137" y="4945801"/>
                  </a:lnTo>
                  <a:lnTo>
                    <a:pt x="1503873" y="4934155"/>
                  </a:lnTo>
                  <a:lnTo>
                    <a:pt x="1507656" y="4922012"/>
                  </a:lnTo>
                  <a:lnTo>
                    <a:pt x="1538907" y="4798917"/>
                  </a:lnTo>
                  <a:lnTo>
                    <a:pt x="1538253" y="4798751"/>
                  </a:lnTo>
                  <a:lnTo>
                    <a:pt x="1538767" y="4785779"/>
                  </a:lnTo>
                  <a:lnTo>
                    <a:pt x="1539961" y="4772979"/>
                  </a:lnTo>
                  <a:lnTo>
                    <a:pt x="1537972" y="4759371"/>
                  </a:lnTo>
                  <a:lnTo>
                    <a:pt x="1534838" y="4758575"/>
                  </a:lnTo>
                  <a:lnTo>
                    <a:pt x="1530542" y="4744381"/>
                  </a:lnTo>
                  <a:lnTo>
                    <a:pt x="1526325" y="4743311"/>
                  </a:lnTo>
                  <a:lnTo>
                    <a:pt x="1520006" y="4728604"/>
                  </a:lnTo>
                  <a:lnTo>
                    <a:pt x="1517994" y="4714990"/>
                  </a:lnTo>
                  <a:lnTo>
                    <a:pt x="1501030" y="4710683"/>
                  </a:lnTo>
                  <a:lnTo>
                    <a:pt x="1491818" y="4695241"/>
                  </a:lnTo>
                  <a:lnTo>
                    <a:pt x="5422188" y="5693163"/>
                  </a:lnTo>
                  <a:lnTo>
                    <a:pt x="5422259" y="6020756"/>
                  </a:lnTo>
                  <a:close/>
                </a:path>
                <a:path w="5423534" h="9060815">
                  <a:moveTo>
                    <a:pt x="5422404" y="6689044"/>
                  </a:moveTo>
                  <a:lnTo>
                    <a:pt x="1234835" y="5625818"/>
                  </a:lnTo>
                  <a:lnTo>
                    <a:pt x="1251057" y="5616834"/>
                  </a:lnTo>
                  <a:lnTo>
                    <a:pt x="1275613" y="5623068"/>
                  </a:lnTo>
                  <a:lnTo>
                    <a:pt x="1289842" y="5613578"/>
                  </a:lnTo>
                  <a:lnTo>
                    <a:pt x="1294979" y="5614883"/>
                  </a:lnTo>
                  <a:lnTo>
                    <a:pt x="1307549" y="5604971"/>
                  </a:lnTo>
                  <a:lnTo>
                    <a:pt x="1314891" y="5593732"/>
                  </a:lnTo>
                  <a:lnTo>
                    <a:pt x="1322313" y="5595617"/>
                  </a:lnTo>
                  <a:lnTo>
                    <a:pt x="1328572" y="5584103"/>
                  </a:lnTo>
                  <a:lnTo>
                    <a:pt x="1336812" y="5573092"/>
                  </a:lnTo>
                  <a:lnTo>
                    <a:pt x="1338744" y="5573582"/>
                  </a:lnTo>
                  <a:lnTo>
                    <a:pt x="1344480" y="5561936"/>
                  </a:lnTo>
                  <a:lnTo>
                    <a:pt x="1348259" y="5549793"/>
                  </a:lnTo>
                  <a:lnTo>
                    <a:pt x="1379513" y="5426698"/>
                  </a:lnTo>
                  <a:lnTo>
                    <a:pt x="1378859" y="5426532"/>
                  </a:lnTo>
                  <a:lnTo>
                    <a:pt x="1379373" y="5413560"/>
                  </a:lnTo>
                  <a:lnTo>
                    <a:pt x="1380567" y="5400760"/>
                  </a:lnTo>
                  <a:lnTo>
                    <a:pt x="1378578" y="5387152"/>
                  </a:lnTo>
                  <a:lnTo>
                    <a:pt x="1375444" y="5386356"/>
                  </a:lnTo>
                  <a:lnTo>
                    <a:pt x="1371148" y="5372162"/>
                  </a:lnTo>
                  <a:lnTo>
                    <a:pt x="1370056" y="5358782"/>
                  </a:lnTo>
                  <a:lnTo>
                    <a:pt x="1360612" y="5356384"/>
                  </a:lnTo>
                  <a:lnTo>
                    <a:pt x="1358600" y="5342771"/>
                  </a:lnTo>
                  <a:lnTo>
                    <a:pt x="1341636" y="5338463"/>
                  </a:lnTo>
                  <a:lnTo>
                    <a:pt x="1332424" y="5323022"/>
                  </a:lnTo>
                  <a:lnTo>
                    <a:pt x="5422333" y="6361451"/>
                  </a:lnTo>
                  <a:lnTo>
                    <a:pt x="5422404" y="6689044"/>
                  </a:lnTo>
                  <a:close/>
                </a:path>
                <a:path w="5423534" h="9060815">
                  <a:moveTo>
                    <a:pt x="5422549" y="7357332"/>
                  </a:moveTo>
                  <a:lnTo>
                    <a:pt x="1075441" y="6253599"/>
                  </a:lnTo>
                  <a:lnTo>
                    <a:pt x="1091663" y="6244614"/>
                  </a:lnTo>
                  <a:lnTo>
                    <a:pt x="1116219" y="6250849"/>
                  </a:lnTo>
                  <a:lnTo>
                    <a:pt x="1130448" y="6241359"/>
                  </a:lnTo>
                  <a:lnTo>
                    <a:pt x="1135585" y="6242663"/>
                  </a:lnTo>
                  <a:lnTo>
                    <a:pt x="1148155" y="6232752"/>
                  </a:lnTo>
                  <a:lnTo>
                    <a:pt x="1155497" y="6221513"/>
                  </a:lnTo>
                  <a:lnTo>
                    <a:pt x="1166044" y="6211088"/>
                  </a:lnTo>
                  <a:lnTo>
                    <a:pt x="1169178" y="6211884"/>
                  </a:lnTo>
                  <a:lnTo>
                    <a:pt x="1177418" y="6200873"/>
                  </a:lnTo>
                  <a:lnTo>
                    <a:pt x="1179350" y="6201363"/>
                  </a:lnTo>
                  <a:lnTo>
                    <a:pt x="1188211" y="6177407"/>
                  </a:lnTo>
                  <a:lnTo>
                    <a:pt x="1188865" y="6177573"/>
                  </a:lnTo>
                  <a:lnTo>
                    <a:pt x="1220119" y="6054479"/>
                  </a:lnTo>
                  <a:lnTo>
                    <a:pt x="1219465" y="6054313"/>
                  </a:lnTo>
                  <a:lnTo>
                    <a:pt x="1219980" y="6041341"/>
                  </a:lnTo>
                  <a:lnTo>
                    <a:pt x="1221174" y="6028541"/>
                  </a:lnTo>
                  <a:lnTo>
                    <a:pt x="1219184" y="6014933"/>
                  </a:lnTo>
                  <a:lnTo>
                    <a:pt x="1216050" y="6014137"/>
                  </a:lnTo>
                  <a:lnTo>
                    <a:pt x="1211754" y="5999943"/>
                  </a:lnTo>
                  <a:lnTo>
                    <a:pt x="1210663" y="5986563"/>
                  </a:lnTo>
                  <a:lnTo>
                    <a:pt x="1201218" y="5984165"/>
                  </a:lnTo>
                  <a:lnTo>
                    <a:pt x="1199207" y="5970552"/>
                  </a:lnTo>
                  <a:lnTo>
                    <a:pt x="1188103" y="5967732"/>
                  </a:lnTo>
                  <a:lnTo>
                    <a:pt x="1185368" y="5953935"/>
                  </a:lnTo>
                  <a:lnTo>
                    <a:pt x="5422478" y="7029739"/>
                  </a:lnTo>
                  <a:lnTo>
                    <a:pt x="5422549" y="7357332"/>
                  </a:lnTo>
                  <a:close/>
                </a:path>
                <a:path w="5423534" h="9060815">
                  <a:moveTo>
                    <a:pt x="5422694" y="8025620"/>
                  </a:moveTo>
                  <a:lnTo>
                    <a:pt x="909435" y="6879701"/>
                  </a:lnTo>
                  <a:lnTo>
                    <a:pt x="919173" y="6869070"/>
                  </a:lnTo>
                  <a:lnTo>
                    <a:pt x="950965" y="6877142"/>
                  </a:lnTo>
                  <a:lnTo>
                    <a:pt x="959950" y="6866321"/>
                  </a:lnTo>
                  <a:lnTo>
                    <a:pt x="976192" y="6870444"/>
                  </a:lnTo>
                  <a:lnTo>
                    <a:pt x="988761" y="6860533"/>
                  </a:lnTo>
                  <a:lnTo>
                    <a:pt x="996103" y="6849294"/>
                  </a:lnTo>
                  <a:lnTo>
                    <a:pt x="1006650" y="6838869"/>
                  </a:lnTo>
                  <a:lnTo>
                    <a:pt x="1009785" y="6839665"/>
                  </a:lnTo>
                  <a:lnTo>
                    <a:pt x="1018024" y="6828654"/>
                  </a:lnTo>
                  <a:lnTo>
                    <a:pt x="1023081" y="6816835"/>
                  </a:lnTo>
                  <a:lnTo>
                    <a:pt x="1028817" y="6805188"/>
                  </a:lnTo>
                  <a:lnTo>
                    <a:pt x="1029471" y="6805354"/>
                  </a:lnTo>
                  <a:lnTo>
                    <a:pt x="1060725" y="6682260"/>
                  </a:lnTo>
                  <a:lnTo>
                    <a:pt x="1060071" y="6682094"/>
                  </a:lnTo>
                  <a:lnTo>
                    <a:pt x="1060586" y="6669122"/>
                  </a:lnTo>
                  <a:lnTo>
                    <a:pt x="1061780" y="6656322"/>
                  </a:lnTo>
                  <a:lnTo>
                    <a:pt x="1059791" y="6642714"/>
                  </a:lnTo>
                  <a:lnTo>
                    <a:pt x="1056656" y="6641918"/>
                  </a:lnTo>
                  <a:lnTo>
                    <a:pt x="1052360" y="6627724"/>
                  </a:lnTo>
                  <a:lnTo>
                    <a:pt x="1051269" y="6614344"/>
                  </a:lnTo>
                  <a:lnTo>
                    <a:pt x="1041824" y="6611946"/>
                  </a:lnTo>
                  <a:lnTo>
                    <a:pt x="1039813" y="6598333"/>
                  </a:lnTo>
                  <a:lnTo>
                    <a:pt x="1028709" y="6595513"/>
                  </a:lnTo>
                  <a:lnTo>
                    <a:pt x="1025974" y="6581716"/>
                  </a:lnTo>
                  <a:lnTo>
                    <a:pt x="5422623" y="7698027"/>
                  </a:lnTo>
                  <a:lnTo>
                    <a:pt x="5422694" y="8025620"/>
                  </a:lnTo>
                  <a:close/>
                </a:path>
                <a:path w="5423534" h="9060815">
                  <a:moveTo>
                    <a:pt x="5422837" y="8680804"/>
                  </a:moveTo>
                  <a:lnTo>
                    <a:pt x="791571" y="7504923"/>
                  </a:lnTo>
                  <a:lnTo>
                    <a:pt x="800557" y="7494102"/>
                  </a:lnTo>
                  <a:lnTo>
                    <a:pt x="811661" y="7496921"/>
                  </a:lnTo>
                  <a:lnTo>
                    <a:pt x="819923" y="7485916"/>
                  </a:lnTo>
                  <a:lnTo>
                    <a:pt x="829367" y="7488314"/>
                  </a:lnTo>
                  <a:lnTo>
                    <a:pt x="836709" y="7477075"/>
                  </a:lnTo>
                  <a:lnTo>
                    <a:pt x="847257" y="7466650"/>
                  </a:lnTo>
                  <a:lnTo>
                    <a:pt x="850391" y="7467446"/>
                  </a:lnTo>
                  <a:lnTo>
                    <a:pt x="858631" y="7456435"/>
                  </a:lnTo>
                  <a:lnTo>
                    <a:pt x="863687" y="7444616"/>
                  </a:lnTo>
                  <a:lnTo>
                    <a:pt x="869423" y="7432969"/>
                  </a:lnTo>
                  <a:lnTo>
                    <a:pt x="870078" y="7433135"/>
                  </a:lnTo>
                  <a:lnTo>
                    <a:pt x="901331" y="7310041"/>
                  </a:lnTo>
                  <a:lnTo>
                    <a:pt x="900677" y="7309875"/>
                  </a:lnTo>
                  <a:lnTo>
                    <a:pt x="901192" y="7296903"/>
                  </a:lnTo>
                  <a:lnTo>
                    <a:pt x="902386" y="7284103"/>
                  </a:lnTo>
                  <a:lnTo>
                    <a:pt x="900397" y="7270495"/>
                  </a:lnTo>
                  <a:lnTo>
                    <a:pt x="897263" y="7269699"/>
                  </a:lnTo>
                  <a:lnTo>
                    <a:pt x="892966" y="7255505"/>
                  </a:lnTo>
                  <a:lnTo>
                    <a:pt x="891875" y="7242125"/>
                  </a:lnTo>
                  <a:lnTo>
                    <a:pt x="885556" y="7227418"/>
                  </a:lnTo>
                  <a:lnTo>
                    <a:pt x="869315" y="7223294"/>
                  </a:lnTo>
                  <a:lnTo>
                    <a:pt x="866580" y="7209497"/>
                  </a:lnTo>
                  <a:lnTo>
                    <a:pt x="834788" y="7201425"/>
                  </a:lnTo>
                  <a:lnTo>
                    <a:pt x="831301" y="7187436"/>
                  </a:lnTo>
                  <a:lnTo>
                    <a:pt x="5422766" y="8353212"/>
                  </a:lnTo>
                  <a:lnTo>
                    <a:pt x="5422837" y="8680804"/>
                  </a:lnTo>
                  <a:close/>
                </a:path>
                <a:path w="5423534" h="9060815">
                  <a:moveTo>
                    <a:pt x="4286689" y="9060586"/>
                  </a:moveTo>
                  <a:lnTo>
                    <a:pt x="632177" y="8132704"/>
                  </a:lnTo>
                  <a:lnTo>
                    <a:pt x="641163" y="8121883"/>
                  </a:lnTo>
                  <a:lnTo>
                    <a:pt x="652267" y="8124702"/>
                  </a:lnTo>
                  <a:lnTo>
                    <a:pt x="660529" y="8113697"/>
                  </a:lnTo>
                  <a:lnTo>
                    <a:pt x="669973" y="8116095"/>
                  </a:lnTo>
                  <a:lnTo>
                    <a:pt x="677315" y="8104856"/>
                  </a:lnTo>
                  <a:lnTo>
                    <a:pt x="687863" y="8094431"/>
                  </a:lnTo>
                  <a:lnTo>
                    <a:pt x="690997" y="8095227"/>
                  </a:lnTo>
                  <a:lnTo>
                    <a:pt x="699237" y="8084216"/>
                  </a:lnTo>
                  <a:lnTo>
                    <a:pt x="704293" y="8072397"/>
                  </a:lnTo>
                  <a:lnTo>
                    <a:pt x="710029" y="8060750"/>
                  </a:lnTo>
                  <a:lnTo>
                    <a:pt x="710684" y="8060916"/>
                  </a:lnTo>
                  <a:lnTo>
                    <a:pt x="741937" y="7937822"/>
                  </a:lnTo>
                  <a:lnTo>
                    <a:pt x="741283" y="7937656"/>
                  </a:lnTo>
                  <a:lnTo>
                    <a:pt x="744923" y="7912374"/>
                  </a:lnTo>
                  <a:lnTo>
                    <a:pt x="742992" y="7911884"/>
                  </a:lnTo>
                  <a:lnTo>
                    <a:pt x="741003" y="7898276"/>
                  </a:lnTo>
                  <a:lnTo>
                    <a:pt x="740994" y="7885171"/>
                  </a:lnTo>
                  <a:lnTo>
                    <a:pt x="733572" y="7883286"/>
                  </a:lnTo>
                  <a:lnTo>
                    <a:pt x="732481" y="7869906"/>
                  </a:lnTo>
                  <a:lnTo>
                    <a:pt x="726162" y="7855199"/>
                  </a:lnTo>
                  <a:lnTo>
                    <a:pt x="721025" y="7853894"/>
                  </a:lnTo>
                  <a:lnTo>
                    <a:pt x="713046" y="7838766"/>
                  </a:lnTo>
                  <a:lnTo>
                    <a:pt x="688490" y="7832531"/>
                  </a:lnTo>
                  <a:lnTo>
                    <a:pt x="678519" y="7816896"/>
                  </a:lnTo>
                  <a:lnTo>
                    <a:pt x="5422911" y="9021500"/>
                  </a:lnTo>
                  <a:lnTo>
                    <a:pt x="5422919" y="9060811"/>
                  </a:lnTo>
                  <a:lnTo>
                    <a:pt x="4286689" y="9060586"/>
                  </a:lnTo>
                  <a:close/>
                </a:path>
                <a:path w="5423534" h="9060815">
                  <a:moveTo>
                    <a:pt x="1652699" y="9060066"/>
                  </a:moveTo>
                  <a:lnTo>
                    <a:pt x="460446" y="8757353"/>
                  </a:lnTo>
                  <a:lnTo>
                    <a:pt x="475909" y="8748176"/>
                  </a:lnTo>
                  <a:lnTo>
                    <a:pt x="492873" y="8752483"/>
                  </a:lnTo>
                  <a:lnTo>
                    <a:pt x="501135" y="8741478"/>
                  </a:lnTo>
                  <a:lnTo>
                    <a:pt x="510580" y="8743876"/>
                  </a:lnTo>
                  <a:lnTo>
                    <a:pt x="517922" y="8732637"/>
                  </a:lnTo>
                  <a:lnTo>
                    <a:pt x="528469" y="8722212"/>
                  </a:lnTo>
                  <a:lnTo>
                    <a:pt x="531603" y="8723008"/>
                  </a:lnTo>
                  <a:lnTo>
                    <a:pt x="539843" y="8711997"/>
                  </a:lnTo>
                  <a:lnTo>
                    <a:pt x="544900" y="8700178"/>
                  </a:lnTo>
                  <a:lnTo>
                    <a:pt x="550636" y="8688531"/>
                  </a:lnTo>
                  <a:lnTo>
                    <a:pt x="551290" y="8688697"/>
                  </a:lnTo>
                  <a:lnTo>
                    <a:pt x="582543" y="8565603"/>
                  </a:lnTo>
                  <a:lnTo>
                    <a:pt x="585015" y="8553127"/>
                  </a:lnTo>
                  <a:lnTo>
                    <a:pt x="585529" y="8540155"/>
                  </a:lnTo>
                  <a:lnTo>
                    <a:pt x="583598" y="8539665"/>
                  </a:lnTo>
                  <a:lnTo>
                    <a:pt x="581609" y="8526057"/>
                  </a:lnTo>
                  <a:lnTo>
                    <a:pt x="581600" y="8512951"/>
                  </a:lnTo>
                  <a:lnTo>
                    <a:pt x="574178" y="8511067"/>
                  </a:lnTo>
                  <a:lnTo>
                    <a:pt x="573087" y="8497687"/>
                  </a:lnTo>
                  <a:lnTo>
                    <a:pt x="566768" y="8482980"/>
                  </a:lnTo>
                  <a:lnTo>
                    <a:pt x="561631" y="8481675"/>
                  </a:lnTo>
                  <a:lnTo>
                    <a:pt x="553652" y="8466547"/>
                  </a:lnTo>
                  <a:lnTo>
                    <a:pt x="529096" y="8460312"/>
                  </a:lnTo>
                  <a:lnTo>
                    <a:pt x="519125" y="8444677"/>
                  </a:lnTo>
                  <a:lnTo>
                    <a:pt x="2943870" y="9060321"/>
                  </a:lnTo>
                  <a:lnTo>
                    <a:pt x="1652699" y="9060066"/>
                  </a:lnTo>
                  <a:close/>
                </a:path>
              </a:pathLst>
            </a:custGeom>
            <a:solidFill>
              <a:srgbClr val="FA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3794588" y="2629420"/>
              <a:ext cx="4493895" cy="7658100"/>
            </a:xfrm>
            <a:custGeom>
              <a:avLst/>
              <a:gdLst/>
              <a:ahLst/>
              <a:cxnLst/>
              <a:rect l="l" t="t" r="r" b="b"/>
              <a:pathLst>
                <a:path w="4493894" h="7658100">
                  <a:moveTo>
                    <a:pt x="254000" y="7373442"/>
                  </a:moveTo>
                  <a:lnTo>
                    <a:pt x="243687" y="7324966"/>
                  </a:lnTo>
                  <a:lnTo>
                    <a:pt x="215620" y="7284123"/>
                  </a:lnTo>
                  <a:lnTo>
                    <a:pt x="174053" y="7257148"/>
                  </a:lnTo>
                  <a:lnTo>
                    <a:pt x="125323" y="7248118"/>
                  </a:lnTo>
                  <a:lnTo>
                    <a:pt x="117043" y="7248499"/>
                  </a:lnTo>
                  <a:lnTo>
                    <a:pt x="76847" y="7258431"/>
                  </a:lnTo>
                  <a:lnTo>
                    <a:pt x="36004" y="7286511"/>
                  </a:lnTo>
                  <a:lnTo>
                    <a:pt x="9017" y="7328078"/>
                  </a:lnTo>
                  <a:lnTo>
                    <a:pt x="0" y="7376808"/>
                  </a:lnTo>
                  <a:lnTo>
                    <a:pt x="381" y="7385088"/>
                  </a:lnTo>
                  <a:lnTo>
                    <a:pt x="10312" y="7425283"/>
                  </a:lnTo>
                  <a:lnTo>
                    <a:pt x="38392" y="7466114"/>
                  </a:lnTo>
                  <a:lnTo>
                    <a:pt x="79959" y="7493101"/>
                  </a:lnTo>
                  <a:lnTo>
                    <a:pt x="128689" y="7502131"/>
                  </a:lnTo>
                  <a:lnTo>
                    <a:pt x="136956" y="7501750"/>
                  </a:lnTo>
                  <a:lnTo>
                    <a:pt x="177165" y="7491819"/>
                  </a:lnTo>
                  <a:lnTo>
                    <a:pt x="217995" y="7463739"/>
                  </a:lnTo>
                  <a:lnTo>
                    <a:pt x="244983" y="7422172"/>
                  </a:lnTo>
                  <a:lnTo>
                    <a:pt x="254000" y="7373442"/>
                  </a:lnTo>
                  <a:close/>
                </a:path>
                <a:path w="4493894" h="7658100">
                  <a:moveTo>
                    <a:pt x="420420" y="6717982"/>
                  </a:moveTo>
                  <a:lnTo>
                    <a:pt x="410108" y="6669506"/>
                  </a:lnTo>
                  <a:lnTo>
                    <a:pt x="382041" y="6628676"/>
                  </a:lnTo>
                  <a:lnTo>
                    <a:pt x="340461" y="6601688"/>
                  </a:lnTo>
                  <a:lnTo>
                    <a:pt x="291731" y="6592671"/>
                  </a:lnTo>
                  <a:lnTo>
                    <a:pt x="283464" y="6593040"/>
                  </a:lnTo>
                  <a:lnTo>
                    <a:pt x="243268" y="6602971"/>
                  </a:lnTo>
                  <a:lnTo>
                    <a:pt x="202425" y="6631051"/>
                  </a:lnTo>
                  <a:lnTo>
                    <a:pt x="175437" y="6672618"/>
                  </a:lnTo>
                  <a:lnTo>
                    <a:pt x="166420" y="6721348"/>
                  </a:lnTo>
                  <a:lnTo>
                    <a:pt x="166801" y="6729628"/>
                  </a:lnTo>
                  <a:lnTo>
                    <a:pt x="176733" y="6769824"/>
                  </a:lnTo>
                  <a:lnTo>
                    <a:pt x="204812" y="6810667"/>
                  </a:lnTo>
                  <a:lnTo>
                    <a:pt x="246380" y="6837654"/>
                  </a:lnTo>
                  <a:lnTo>
                    <a:pt x="295109" y="6846671"/>
                  </a:lnTo>
                  <a:lnTo>
                    <a:pt x="303377" y="6846290"/>
                  </a:lnTo>
                  <a:lnTo>
                    <a:pt x="343585" y="6836359"/>
                  </a:lnTo>
                  <a:lnTo>
                    <a:pt x="384416" y="6808279"/>
                  </a:lnTo>
                  <a:lnTo>
                    <a:pt x="411403" y="6766712"/>
                  </a:lnTo>
                  <a:lnTo>
                    <a:pt x="420420" y="6717982"/>
                  </a:lnTo>
                  <a:close/>
                </a:path>
                <a:path w="4493894" h="7658100">
                  <a:moveTo>
                    <a:pt x="586841" y="6062535"/>
                  </a:moveTo>
                  <a:lnTo>
                    <a:pt x="576529" y="6014059"/>
                  </a:lnTo>
                  <a:lnTo>
                    <a:pt x="548462" y="5973216"/>
                  </a:lnTo>
                  <a:lnTo>
                    <a:pt x="506882" y="5946229"/>
                  </a:lnTo>
                  <a:lnTo>
                    <a:pt x="458152" y="5937212"/>
                  </a:lnTo>
                  <a:lnTo>
                    <a:pt x="449884" y="5937593"/>
                  </a:lnTo>
                  <a:lnTo>
                    <a:pt x="409689" y="5947524"/>
                  </a:lnTo>
                  <a:lnTo>
                    <a:pt x="368846" y="5975604"/>
                  </a:lnTo>
                  <a:lnTo>
                    <a:pt x="341858" y="6017171"/>
                  </a:lnTo>
                  <a:lnTo>
                    <a:pt x="332841" y="6065901"/>
                  </a:lnTo>
                  <a:lnTo>
                    <a:pt x="333222" y="6074168"/>
                  </a:lnTo>
                  <a:lnTo>
                    <a:pt x="343154" y="6114377"/>
                  </a:lnTo>
                  <a:lnTo>
                    <a:pt x="371233" y="6155207"/>
                  </a:lnTo>
                  <a:lnTo>
                    <a:pt x="412800" y="6182195"/>
                  </a:lnTo>
                  <a:lnTo>
                    <a:pt x="461530" y="6191212"/>
                  </a:lnTo>
                  <a:lnTo>
                    <a:pt x="469798" y="6190843"/>
                  </a:lnTo>
                  <a:lnTo>
                    <a:pt x="510006" y="6180899"/>
                  </a:lnTo>
                  <a:lnTo>
                    <a:pt x="550837" y="6152832"/>
                  </a:lnTo>
                  <a:lnTo>
                    <a:pt x="577824" y="6111265"/>
                  </a:lnTo>
                  <a:lnTo>
                    <a:pt x="586841" y="6062535"/>
                  </a:lnTo>
                  <a:close/>
                </a:path>
                <a:path w="4493894" h="7658100">
                  <a:moveTo>
                    <a:pt x="753262" y="5407076"/>
                  </a:moveTo>
                  <a:lnTo>
                    <a:pt x="742950" y="5358600"/>
                  </a:lnTo>
                  <a:lnTo>
                    <a:pt x="714870" y="5317769"/>
                  </a:lnTo>
                  <a:lnTo>
                    <a:pt x="673303" y="5290782"/>
                  </a:lnTo>
                  <a:lnTo>
                    <a:pt x="624573" y="5281752"/>
                  </a:lnTo>
                  <a:lnTo>
                    <a:pt x="616305" y="5282133"/>
                  </a:lnTo>
                  <a:lnTo>
                    <a:pt x="576110" y="5292064"/>
                  </a:lnTo>
                  <a:lnTo>
                    <a:pt x="535266" y="5320144"/>
                  </a:lnTo>
                  <a:lnTo>
                    <a:pt x="508279" y="5361711"/>
                  </a:lnTo>
                  <a:lnTo>
                    <a:pt x="499262" y="5410441"/>
                  </a:lnTo>
                  <a:lnTo>
                    <a:pt x="499643" y="5418721"/>
                  </a:lnTo>
                  <a:lnTo>
                    <a:pt x="509574" y="5458917"/>
                  </a:lnTo>
                  <a:lnTo>
                    <a:pt x="537654" y="5499760"/>
                  </a:lnTo>
                  <a:lnTo>
                    <a:pt x="579221" y="5526735"/>
                  </a:lnTo>
                  <a:lnTo>
                    <a:pt x="627951" y="5535765"/>
                  </a:lnTo>
                  <a:lnTo>
                    <a:pt x="636219" y="5535384"/>
                  </a:lnTo>
                  <a:lnTo>
                    <a:pt x="676427" y="5525452"/>
                  </a:lnTo>
                  <a:lnTo>
                    <a:pt x="717257" y="5497373"/>
                  </a:lnTo>
                  <a:lnTo>
                    <a:pt x="744245" y="5455805"/>
                  </a:lnTo>
                  <a:lnTo>
                    <a:pt x="753262" y="5407076"/>
                  </a:lnTo>
                  <a:close/>
                </a:path>
                <a:path w="4493894" h="7658100">
                  <a:moveTo>
                    <a:pt x="919683" y="4751616"/>
                  </a:moveTo>
                  <a:lnTo>
                    <a:pt x="909370" y="4703140"/>
                  </a:lnTo>
                  <a:lnTo>
                    <a:pt x="881291" y="4662309"/>
                  </a:lnTo>
                  <a:lnTo>
                    <a:pt x="839724" y="4635322"/>
                  </a:lnTo>
                  <a:lnTo>
                    <a:pt x="790994" y="4626305"/>
                  </a:lnTo>
                  <a:lnTo>
                    <a:pt x="782726" y="4626686"/>
                  </a:lnTo>
                  <a:lnTo>
                    <a:pt x="742530" y="4636617"/>
                  </a:lnTo>
                  <a:lnTo>
                    <a:pt x="701687" y="4664697"/>
                  </a:lnTo>
                  <a:lnTo>
                    <a:pt x="674700" y="4706264"/>
                  </a:lnTo>
                  <a:lnTo>
                    <a:pt x="665683" y="4754994"/>
                  </a:lnTo>
                  <a:lnTo>
                    <a:pt x="666064" y="4763262"/>
                  </a:lnTo>
                  <a:lnTo>
                    <a:pt x="675995" y="4803470"/>
                  </a:lnTo>
                  <a:lnTo>
                    <a:pt x="704075" y="4844300"/>
                  </a:lnTo>
                  <a:lnTo>
                    <a:pt x="745629" y="4871288"/>
                  </a:lnTo>
                  <a:lnTo>
                    <a:pt x="794372" y="4880305"/>
                  </a:lnTo>
                  <a:lnTo>
                    <a:pt x="802640" y="4879924"/>
                  </a:lnTo>
                  <a:lnTo>
                    <a:pt x="842848" y="4869993"/>
                  </a:lnTo>
                  <a:lnTo>
                    <a:pt x="883678" y="4841913"/>
                  </a:lnTo>
                  <a:lnTo>
                    <a:pt x="910666" y="4800346"/>
                  </a:lnTo>
                  <a:lnTo>
                    <a:pt x="919683" y="4751616"/>
                  </a:lnTo>
                  <a:close/>
                </a:path>
                <a:path w="4493894" h="7658100">
                  <a:moveTo>
                    <a:pt x="1086104" y="4096169"/>
                  </a:moveTo>
                  <a:lnTo>
                    <a:pt x="1075791" y="4047693"/>
                  </a:lnTo>
                  <a:lnTo>
                    <a:pt x="1047711" y="4006850"/>
                  </a:lnTo>
                  <a:lnTo>
                    <a:pt x="1006157" y="3979875"/>
                  </a:lnTo>
                  <a:lnTo>
                    <a:pt x="957427" y="3970845"/>
                  </a:lnTo>
                  <a:lnTo>
                    <a:pt x="949147" y="3971226"/>
                  </a:lnTo>
                  <a:lnTo>
                    <a:pt x="908951" y="3981158"/>
                  </a:lnTo>
                  <a:lnTo>
                    <a:pt x="868108" y="4009237"/>
                  </a:lnTo>
                  <a:lnTo>
                    <a:pt x="841121" y="4050804"/>
                  </a:lnTo>
                  <a:lnTo>
                    <a:pt x="832104" y="4099534"/>
                  </a:lnTo>
                  <a:lnTo>
                    <a:pt x="832485" y="4107815"/>
                  </a:lnTo>
                  <a:lnTo>
                    <a:pt x="842416" y="4148010"/>
                  </a:lnTo>
                  <a:lnTo>
                    <a:pt x="870483" y="4188841"/>
                  </a:lnTo>
                  <a:lnTo>
                    <a:pt x="912063" y="4215828"/>
                  </a:lnTo>
                  <a:lnTo>
                    <a:pt x="960793" y="4224858"/>
                  </a:lnTo>
                  <a:lnTo>
                    <a:pt x="969060" y="4224477"/>
                  </a:lnTo>
                  <a:lnTo>
                    <a:pt x="1009256" y="4214546"/>
                  </a:lnTo>
                  <a:lnTo>
                    <a:pt x="1050099" y="4186466"/>
                  </a:lnTo>
                  <a:lnTo>
                    <a:pt x="1077087" y="4144899"/>
                  </a:lnTo>
                  <a:lnTo>
                    <a:pt x="1086104" y="4096169"/>
                  </a:lnTo>
                  <a:close/>
                </a:path>
                <a:path w="4493894" h="7658100">
                  <a:moveTo>
                    <a:pt x="1252524" y="3440709"/>
                  </a:moveTo>
                  <a:lnTo>
                    <a:pt x="1242212" y="3392233"/>
                  </a:lnTo>
                  <a:lnTo>
                    <a:pt x="1214145" y="3351403"/>
                  </a:lnTo>
                  <a:lnTo>
                    <a:pt x="1172565" y="3324415"/>
                  </a:lnTo>
                  <a:lnTo>
                    <a:pt x="1123848" y="3315398"/>
                  </a:lnTo>
                  <a:lnTo>
                    <a:pt x="1115568" y="3315766"/>
                  </a:lnTo>
                  <a:lnTo>
                    <a:pt x="1075372" y="3325711"/>
                  </a:lnTo>
                  <a:lnTo>
                    <a:pt x="1034529" y="3353778"/>
                  </a:lnTo>
                  <a:lnTo>
                    <a:pt x="1007541" y="3395345"/>
                  </a:lnTo>
                  <a:lnTo>
                    <a:pt x="998524" y="3444087"/>
                  </a:lnTo>
                  <a:lnTo>
                    <a:pt x="998905" y="3452355"/>
                  </a:lnTo>
                  <a:lnTo>
                    <a:pt x="1008837" y="3492550"/>
                  </a:lnTo>
                  <a:lnTo>
                    <a:pt x="1036916" y="3533394"/>
                  </a:lnTo>
                  <a:lnTo>
                    <a:pt x="1078484" y="3560381"/>
                  </a:lnTo>
                  <a:lnTo>
                    <a:pt x="1127213" y="3569398"/>
                  </a:lnTo>
                  <a:lnTo>
                    <a:pt x="1135481" y="3569017"/>
                  </a:lnTo>
                  <a:lnTo>
                    <a:pt x="1175677" y="3559086"/>
                  </a:lnTo>
                  <a:lnTo>
                    <a:pt x="1216520" y="3531006"/>
                  </a:lnTo>
                  <a:lnTo>
                    <a:pt x="1243507" y="3489439"/>
                  </a:lnTo>
                  <a:lnTo>
                    <a:pt x="1252524" y="3440709"/>
                  </a:lnTo>
                  <a:close/>
                </a:path>
                <a:path w="4493894" h="7658100">
                  <a:moveTo>
                    <a:pt x="1303489" y="7657579"/>
                  </a:moveTo>
                  <a:lnTo>
                    <a:pt x="522592" y="7459319"/>
                  </a:lnTo>
                  <a:lnTo>
                    <a:pt x="514845" y="7489825"/>
                  </a:lnTo>
                  <a:lnTo>
                    <a:pt x="1175562" y="7657579"/>
                  </a:lnTo>
                  <a:lnTo>
                    <a:pt x="1303489" y="7657579"/>
                  </a:lnTo>
                  <a:close/>
                </a:path>
                <a:path w="4493894" h="7658100">
                  <a:moveTo>
                    <a:pt x="1418945" y="2785249"/>
                  </a:moveTo>
                  <a:lnTo>
                    <a:pt x="1408633" y="2736786"/>
                  </a:lnTo>
                  <a:lnTo>
                    <a:pt x="1380553" y="2695943"/>
                  </a:lnTo>
                  <a:lnTo>
                    <a:pt x="1338986" y="2668955"/>
                  </a:lnTo>
                  <a:lnTo>
                    <a:pt x="1290256" y="2659938"/>
                  </a:lnTo>
                  <a:lnTo>
                    <a:pt x="1281988" y="2660319"/>
                  </a:lnTo>
                  <a:lnTo>
                    <a:pt x="1241780" y="2670251"/>
                  </a:lnTo>
                  <a:lnTo>
                    <a:pt x="1200950" y="2698331"/>
                  </a:lnTo>
                  <a:lnTo>
                    <a:pt x="1173962" y="2739898"/>
                  </a:lnTo>
                  <a:lnTo>
                    <a:pt x="1164945" y="2788628"/>
                  </a:lnTo>
                  <a:lnTo>
                    <a:pt x="1165326" y="2796895"/>
                  </a:lnTo>
                  <a:lnTo>
                    <a:pt x="1175258" y="2837103"/>
                  </a:lnTo>
                  <a:lnTo>
                    <a:pt x="1203337" y="2877934"/>
                  </a:lnTo>
                  <a:lnTo>
                    <a:pt x="1244904" y="2904921"/>
                  </a:lnTo>
                  <a:lnTo>
                    <a:pt x="1293634" y="2913938"/>
                  </a:lnTo>
                  <a:lnTo>
                    <a:pt x="1301902" y="2913557"/>
                  </a:lnTo>
                  <a:lnTo>
                    <a:pt x="1342097" y="2903626"/>
                  </a:lnTo>
                  <a:lnTo>
                    <a:pt x="1382941" y="2875559"/>
                  </a:lnTo>
                  <a:lnTo>
                    <a:pt x="1409928" y="2833979"/>
                  </a:lnTo>
                  <a:lnTo>
                    <a:pt x="1418945" y="2785249"/>
                  </a:lnTo>
                  <a:close/>
                </a:path>
                <a:path w="4493894" h="7658100">
                  <a:moveTo>
                    <a:pt x="1585366" y="2129802"/>
                  </a:moveTo>
                  <a:lnTo>
                    <a:pt x="1575054" y="2081326"/>
                  </a:lnTo>
                  <a:lnTo>
                    <a:pt x="1546974" y="2040483"/>
                  </a:lnTo>
                  <a:lnTo>
                    <a:pt x="1505407" y="2013508"/>
                  </a:lnTo>
                  <a:lnTo>
                    <a:pt x="1456677" y="2004479"/>
                  </a:lnTo>
                  <a:lnTo>
                    <a:pt x="1448409" y="2004860"/>
                  </a:lnTo>
                  <a:lnTo>
                    <a:pt x="1408201" y="2014791"/>
                  </a:lnTo>
                  <a:lnTo>
                    <a:pt x="1367370" y="2042871"/>
                  </a:lnTo>
                  <a:lnTo>
                    <a:pt x="1340383" y="2084438"/>
                  </a:lnTo>
                  <a:lnTo>
                    <a:pt x="1331366" y="2133168"/>
                  </a:lnTo>
                  <a:lnTo>
                    <a:pt x="1331747" y="2141448"/>
                  </a:lnTo>
                  <a:lnTo>
                    <a:pt x="1341678" y="2181644"/>
                  </a:lnTo>
                  <a:lnTo>
                    <a:pt x="1369745" y="2222487"/>
                  </a:lnTo>
                  <a:lnTo>
                    <a:pt x="1411325" y="2249462"/>
                  </a:lnTo>
                  <a:lnTo>
                    <a:pt x="1460055" y="2258491"/>
                  </a:lnTo>
                  <a:lnTo>
                    <a:pt x="1468323" y="2258110"/>
                  </a:lnTo>
                  <a:lnTo>
                    <a:pt x="1508518" y="2248179"/>
                  </a:lnTo>
                  <a:lnTo>
                    <a:pt x="1549361" y="2220099"/>
                  </a:lnTo>
                  <a:lnTo>
                    <a:pt x="1576349" y="2178532"/>
                  </a:lnTo>
                  <a:lnTo>
                    <a:pt x="1585366" y="2129802"/>
                  </a:lnTo>
                  <a:close/>
                </a:path>
                <a:path w="4493894" h="7658100">
                  <a:moveTo>
                    <a:pt x="1751787" y="1474343"/>
                  </a:moveTo>
                  <a:lnTo>
                    <a:pt x="1741474" y="1425867"/>
                  </a:lnTo>
                  <a:lnTo>
                    <a:pt x="1713395" y="1385036"/>
                  </a:lnTo>
                  <a:lnTo>
                    <a:pt x="1671828" y="1358049"/>
                  </a:lnTo>
                  <a:lnTo>
                    <a:pt x="1623098" y="1349032"/>
                  </a:lnTo>
                  <a:lnTo>
                    <a:pt x="1614830" y="1349400"/>
                  </a:lnTo>
                  <a:lnTo>
                    <a:pt x="1574622" y="1359344"/>
                  </a:lnTo>
                  <a:lnTo>
                    <a:pt x="1533791" y="1387411"/>
                  </a:lnTo>
                  <a:lnTo>
                    <a:pt x="1506804" y="1428991"/>
                  </a:lnTo>
                  <a:lnTo>
                    <a:pt x="1497787" y="1477721"/>
                  </a:lnTo>
                  <a:lnTo>
                    <a:pt x="1498155" y="1485988"/>
                  </a:lnTo>
                  <a:lnTo>
                    <a:pt x="1508099" y="1526184"/>
                  </a:lnTo>
                  <a:lnTo>
                    <a:pt x="1536166" y="1567027"/>
                  </a:lnTo>
                  <a:lnTo>
                    <a:pt x="1577733" y="1594015"/>
                  </a:lnTo>
                  <a:lnTo>
                    <a:pt x="1626476" y="1603032"/>
                  </a:lnTo>
                  <a:lnTo>
                    <a:pt x="1634744" y="1602651"/>
                  </a:lnTo>
                  <a:lnTo>
                    <a:pt x="1674939" y="1592719"/>
                  </a:lnTo>
                  <a:lnTo>
                    <a:pt x="1715782" y="1564640"/>
                  </a:lnTo>
                  <a:lnTo>
                    <a:pt x="1742770" y="1523072"/>
                  </a:lnTo>
                  <a:lnTo>
                    <a:pt x="1751787" y="1474343"/>
                  </a:lnTo>
                  <a:close/>
                </a:path>
                <a:path w="4493894" h="7658100">
                  <a:moveTo>
                    <a:pt x="1923046" y="799833"/>
                  </a:moveTo>
                  <a:lnTo>
                    <a:pt x="1912734" y="751357"/>
                  </a:lnTo>
                  <a:lnTo>
                    <a:pt x="1884654" y="710526"/>
                  </a:lnTo>
                  <a:lnTo>
                    <a:pt x="1843087" y="683539"/>
                  </a:lnTo>
                  <a:lnTo>
                    <a:pt x="1827237" y="678675"/>
                  </a:lnTo>
                  <a:lnTo>
                    <a:pt x="1819173" y="676630"/>
                  </a:lnTo>
                  <a:lnTo>
                    <a:pt x="1810981" y="675386"/>
                  </a:lnTo>
                  <a:lnTo>
                    <a:pt x="1794357" y="674509"/>
                  </a:lnTo>
                  <a:lnTo>
                    <a:pt x="1786089" y="674890"/>
                  </a:lnTo>
                  <a:lnTo>
                    <a:pt x="1745881" y="684822"/>
                  </a:lnTo>
                  <a:lnTo>
                    <a:pt x="1705051" y="712901"/>
                  </a:lnTo>
                  <a:lnTo>
                    <a:pt x="1678063" y="754468"/>
                  </a:lnTo>
                  <a:lnTo>
                    <a:pt x="1669034" y="803198"/>
                  </a:lnTo>
                  <a:lnTo>
                    <a:pt x="1669415" y="811479"/>
                  </a:lnTo>
                  <a:lnTo>
                    <a:pt x="1679346" y="851674"/>
                  </a:lnTo>
                  <a:lnTo>
                    <a:pt x="1707426" y="892517"/>
                  </a:lnTo>
                  <a:lnTo>
                    <a:pt x="1748993" y="919492"/>
                  </a:lnTo>
                  <a:lnTo>
                    <a:pt x="1797723" y="928522"/>
                  </a:lnTo>
                  <a:lnTo>
                    <a:pt x="1806003" y="928141"/>
                  </a:lnTo>
                  <a:lnTo>
                    <a:pt x="1846199" y="918210"/>
                  </a:lnTo>
                  <a:lnTo>
                    <a:pt x="1887042" y="890130"/>
                  </a:lnTo>
                  <a:lnTo>
                    <a:pt x="1914029" y="848563"/>
                  </a:lnTo>
                  <a:lnTo>
                    <a:pt x="1922183" y="816457"/>
                  </a:lnTo>
                  <a:lnTo>
                    <a:pt x="1923046" y="799833"/>
                  </a:lnTo>
                  <a:close/>
                </a:path>
                <a:path w="4493894" h="7658100">
                  <a:moveTo>
                    <a:pt x="2094306" y="125323"/>
                  </a:moveTo>
                  <a:lnTo>
                    <a:pt x="2083993" y="76847"/>
                  </a:lnTo>
                  <a:lnTo>
                    <a:pt x="2055914" y="36004"/>
                  </a:lnTo>
                  <a:lnTo>
                    <a:pt x="2014347" y="9029"/>
                  </a:lnTo>
                  <a:lnTo>
                    <a:pt x="1965617" y="0"/>
                  </a:lnTo>
                  <a:lnTo>
                    <a:pt x="1957349" y="381"/>
                  </a:lnTo>
                  <a:lnTo>
                    <a:pt x="1917141" y="10312"/>
                  </a:lnTo>
                  <a:lnTo>
                    <a:pt x="1876310" y="38392"/>
                  </a:lnTo>
                  <a:lnTo>
                    <a:pt x="1849323" y="79959"/>
                  </a:lnTo>
                  <a:lnTo>
                    <a:pt x="1840306" y="128689"/>
                  </a:lnTo>
                  <a:lnTo>
                    <a:pt x="1840687" y="136969"/>
                  </a:lnTo>
                  <a:lnTo>
                    <a:pt x="1850618" y="177165"/>
                  </a:lnTo>
                  <a:lnTo>
                    <a:pt x="1878685" y="218008"/>
                  </a:lnTo>
                  <a:lnTo>
                    <a:pt x="1920252" y="244983"/>
                  </a:lnTo>
                  <a:lnTo>
                    <a:pt x="1936115" y="249847"/>
                  </a:lnTo>
                  <a:lnTo>
                    <a:pt x="1944179" y="251891"/>
                  </a:lnTo>
                  <a:lnTo>
                    <a:pt x="1952371" y="253136"/>
                  </a:lnTo>
                  <a:lnTo>
                    <a:pt x="1968995" y="254012"/>
                  </a:lnTo>
                  <a:lnTo>
                    <a:pt x="1977263" y="253631"/>
                  </a:lnTo>
                  <a:lnTo>
                    <a:pt x="2017458" y="243700"/>
                  </a:lnTo>
                  <a:lnTo>
                    <a:pt x="2058301" y="215620"/>
                  </a:lnTo>
                  <a:lnTo>
                    <a:pt x="2085289" y="174053"/>
                  </a:lnTo>
                  <a:lnTo>
                    <a:pt x="2093442" y="141935"/>
                  </a:lnTo>
                  <a:lnTo>
                    <a:pt x="2094306" y="125323"/>
                  </a:lnTo>
                  <a:close/>
                </a:path>
                <a:path w="4493894" h="7658100">
                  <a:moveTo>
                    <a:pt x="4089019" y="7657579"/>
                  </a:moveTo>
                  <a:lnTo>
                    <a:pt x="691286" y="6794894"/>
                  </a:lnTo>
                  <a:lnTo>
                    <a:pt x="683539" y="6825412"/>
                  </a:lnTo>
                  <a:lnTo>
                    <a:pt x="3961092" y="7657579"/>
                  </a:lnTo>
                  <a:lnTo>
                    <a:pt x="4089019" y="7657579"/>
                  </a:lnTo>
                  <a:close/>
                </a:path>
                <a:path w="4493894" h="7658100">
                  <a:moveTo>
                    <a:pt x="4493399" y="7052983"/>
                  </a:moveTo>
                  <a:lnTo>
                    <a:pt x="859993" y="6130468"/>
                  </a:lnTo>
                  <a:lnTo>
                    <a:pt x="852246" y="6160973"/>
                  </a:lnTo>
                  <a:lnTo>
                    <a:pt x="4493399" y="7085470"/>
                  </a:lnTo>
                  <a:lnTo>
                    <a:pt x="4493399" y="7052983"/>
                  </a:lnTo>
                  <a:close/>
                </a:path>
                <a:path w="4493894" h="7658100">
                  <a:moveTo>
                    <a:pt x="4493399" y="6345720"/>
                  </a:moveTo>
                  <a:lnTo>
                    <a:pt x="1028687" y="5466029"/>
                  </a:lnTo>
                  <a:lnTo>
                    <a:pt x="1020940" y="5496534"/>
                  </a:lnTo>
                  <a:lnTo>
                    <a:pt x="4493399" y="6378207"/>
                  </a:lnTo>
                  <a:lnTo>
                    <a:pt x="4493399" y="6345720"/>
                  </a:lnTo>
                  <a:close/>
                </a:path>
                <a:path w="4493894" h="7658100">
                  <a:moveTo>
                    <a:pt x="4493399" y="5667210"/>
                  </a:moveTo>
                  <a:lnTo>
                    <a:pt x="1190536" y="4828603"/>
                  </a:lnTo>
                  <a:lnTo>
                    <a:pt x="1182776" y="4859121"/>
                  </a:lnTo>
                  <a:lnTo>
                    <a:pt x="4493399" y="5699696"/>
                  </a:lnTo>
                  <a:lnTo>
                    <a:pt x="4493399" y="5667210"/>
                  </a:lnTo>
                  <a:close/>
                </a:path>
                <a:path w="4493894" h="7658100">
                  <a:moveTo>
                    <a:pt x="4493399" y="4959947"/>
                  </a:moveTo>
                  <a:lnTo>
                    <a:pt x="1359230" y="4164177"/>
                  </a:lnTo>
                  <a:lnTo>
                    <a:pt x="1351483" y="4194683"/>
                  </a:lnTo>
                  <a:lnTo>
                    <a:pt x="4493399" y="4992421"/>
                  </a:lnTo>
                  <a:lnTo>
                    <a:pt x="4493399" y="4959947"/>
                  </a:lnTo>
                  <a:close/>
                </a:path>
                <a:path w="4493894" h="7658100">
                  <a:moveTo>
                    <a:pt x="4493399" y="4252671"/>
                  </a:moveTo>
                  <a:lnTo>
                    <a:pt x="1527937" y="3499739"/>
                  </a:lnTo>
                  <a:lnTo>
                    <a:pt x="1520177" y="3530257"/>
                  </a:lnTo>
                  <a:lnTo>
                    <a:pt x="4493399" y="4285158"/>
                  </a:lnTo>
                  <a:lnTo>
                    <a:pt x="4493399" y="4252671"/>
                  </a:lnTo>
                  <a:close/>
                </a:path>
                <a:path w="4493894" h="7658100">
                  <a:moveTo>
                    <a:pt x="4493399" y="3545408"/>
                  </a:moveTo>
                  <a:lnTo>
                    <a:pt x="1696631" y="2835300"/>
                  </a:lnTo>
                  <a:lnTo>
                    <a:pt x="1688884" y="2865818"/>
                  </a:lnTo>
                  <a:lnTo>
                    <a:pt x="4493399" y="3577882"/>
                  </a:lnTo>
                  <a:lnTo>
                    <a:pt x="4493399" y="3545408"/>
                  </a:lnTo>
                  <a:close/>
                </a:path>
                <a:path w="4493894" h="7658100">
                  <a:moveTo>
                    <a:pt x="4493399" y="2838132"/>
                  </a:moveTo>
                  <a:lnTo>
                    <a:pt x="1865337" y="2170861"/>
                  </a:lnTo>
                  <a:lnTo>
                    <a:pt x="1857590" y="2201380"/>
                  </a:lnTo>
                  <a:lnTo>
                    <a:pt x="4493399" y="2870619"/>
                  </a:lnTo>
                  <a:lnTo>
                    <a:pt x="4493399" y="2838132"/>
                  </a:lnTo>
                  <a:close/>
                </a:path>
                <a:path w="4493894" h="7658100">
                  <a:moveTo>
                    <a:pt x="4493399" y="2130869"/>
                  </a:moveTo>
                  <a:lnTo>
                    <a:pt x="2034032" y="1506423"/>
                  </a:lnTo>
                  <a:lnTo>
                    <a:pt x="2026285" y="1536941"/>
                  </a:lnTo>
                  <a:lnTo>
                    <a:pt x="4493399" y="2163343"/>
                  </a:lnTo>
                  <a:lnTo>
                    <a:pt x="4493399" y="2130869"/>
                  </a:lnTo>
                  <a:close/>
                </a:path>
                <a:path w="4493894" h="7658100">
                  <a:moveTo>
                    <a:pt x="4493399" y="1423606"/>
                  </a:moveTo>
                  <a:lnTo>
                    <a:pt x="2202726" y="841997"/>
                  </a:lnTo>
                  <a:lnTo>
                    <a:pt x="2194979" y="872515"/>
                  </a:lnTo>
                  <a:lnTo>
                    <a:pt x="4493399" y="1456093"/>
                  </a:lnTo>
                  <a:lnTo>
                    <a:pt x="4493399" y="1423606"/>
                  </a:lnTo>
                  <a:close/>
                </a:path>
                <a:path w="4493894" h="7658100">
                  <a:moveTo>
                    <a:pt x="4493399" y="716343"/>
                  </a:moveTo>
                  <a:lnTo>
                    <a:pt x="2371433" y="177571"/>
                  </a:lnTo>
                  <a:lnTo>
                    <a:pt x="2363686" y="208076"/>
                  </a:lnTo>
                  <a:lnTo>
                    <a:pt x="4493399" y="748817"/>
                  </a:lnTo>
                  <a:lnTo>
                    <a:pt x="4493399" y="716343"/>
                  </a:lnTo>
                  <a:close/>
                </a:path>
              </a:pathLst>
            </a:custGeom>
            <a:solidFill>
              <a:srgbClr val="5086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475393" y="869989"/>
            <a:ext cx="12740005" cy="8077019"/>
          </a:xfrm>
          <a:prstGeom prst="rect">
            <a:avLst/>
          </a:prstGeom>
        </p:spPr>
        <p:txBody>
          <a:bodyPr vert="horz" wrap="square" lIns="0" tIns="191770" rIns="0" bIns="0" rtlCol="0">
            <a:spAutoFit/>
          </a:bodyPr>
          <a:lstStyle/>
          <a:p>
            <a:pPr marL="12700" marR="5080" indent="-635" algn="ctr">
              <a:lnSpc>
                <a:spcPts val="6820"/>
              </a:lnSpc>
              <a:spcBef>
                <a:spcPts val="1510"/>
              </a:spcBef>
            </a:pPr>
            <a:r>
              <a:rPr sz="6850" spc="34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Сьогодення</a:t>
            </a:r>
            <a:r>
              <a:rPr sz="6850" spc="27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29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показуε,</a:t>
            </a:r>
            <a:r>
              <a:rPr sz="6850" spc="27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120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що </a:t>
            </a:r>
            <a:r>
              <a:rPr sz="6850" spc="33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мотивацıя</a:t>
            </a:r>
            <a:r>
              <a:rPr sz="6850" spc="20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учнıв</a:t>
            </a:r>
            <a:r>
              <a:rPr sz="6850" spc="204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79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до </a:t>
            </a:r>
            <a:r>
              <a:rPr sz="6850" spc="39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навчання</a:t>
            </a:r>
            <a:r>
              <a:rPr sz="6850" spc="27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-38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–</a:t>
            </a:r>
            <a:r>
              <a:rPr sz="6850" spc="19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45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це</a:t>
            </a:r>
            <a:r>
              <a:rPr sz="6850" spc="27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45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виклик</a:t>
            </a:r>
            <a:r>
              <a:rPr sz="6850" spc="27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434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для </a:t>
            </a:r>
            <a:r>
              <a:rPr sz="6850" spc="32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вчителя.</a:t>
            </a:r>
            <a:r>
              <a:rPr sz="6850" spc="28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-19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Сучаснı</a:t>
            </a:r>
            <a:r>
              <a:rPr sz="6850" spc="-200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-2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дıти </a:t>
            </a:r>
            <a:r>
              <a:rPr sz="6850" spc="8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перенасиченı</a:t>
            </a:r>
            <a:r>
              <a:rPr sz="6850" spc="-202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-13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ıнформацıεю</a:t>
            </a:r>
            <a:r>
              <a:rPr sz="6850" spc="-254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29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 </a:t>
            </a:r>
            <a:r>
              <a:rPr sz="6850" spc="17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Інтернету,</a:t>
            </a:r>
            <a:r>
              <a:rPr sz="6850" spc="26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73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тому</a:t>
            </a:r>
            <a:r>
              <a:rPr sz="6850" spc="27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16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не</a:t>
            </a:r>
            <a:r>
              <a:rPr sz="6850" spc="27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14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зовсıм </a:t>
            </a:r>
            <a:r>
              <a:rPr sz="6850" spc="19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розумıють,</a:t>
            </a:r>
            <a:r>
              <a:rPr sz="6850" spc="27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122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що</a:t>
            </a:r>
            <a:r>
              <a:rPr sz="6850" spc="27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61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вони </a:t>
            </a:r>
            <a:r>
              <a:rPr sz="6850" spc="38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роблять</a:t>
            </a:r>
            <a:r>
              <a:rPr sz="6850" spc="28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944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</a:t>
            </a:r>
            <a:r>
              <a:rPr sz="6850" spc="28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dirty="0" err="1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школı</a:t>
            </a:r>
            <a:r>
              <a:rPr lang="uk-UA" sz="685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</a:t>
            </a:r>
            <a:r>
              <a:rPr sz="6850" spc="-201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-234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ı</a:t>
            </a:r>
            <a:r>
              <a:rPr sz="6850" spc="-200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uk-UA" sz="6850" spc="-200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</a:t>
            </a:r>
            <a:r>
              <a:rPr sz="6850" spc="260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навıщо </a:t>
            </a:r>
            <a:r>
              <a:rPr sz="6850" spc="59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там</a:t>
            </a:r>
            <a:r>
              <a:rPr sz="6850" spc="26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850" spc="395" dirty="0">
                <a:solidFill>
                  <a:srgbClr val="4833D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навчатися.</a:t>
            </a:r>
            <a:endParaRPr sz="685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97854" y="3833711"/>
            <a:ext cx="5990145" cy="64532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670794" y="1030251"/>
            <a:ext cx="6585584" cy="8864600"/>
            <a:chOff x="10670794" y="1030251"/>
            <a:chExt cx="6585584" cy="8864600"/>
          </a:xfrm>
        </p:grpSpPr>
        <p:sp>
          <p:nvSpPr>
            <p:cNvPr id="3" name="object 3"/>
            <p:cNvSpPr/>
            <p:nvPr/>
          </p:nvSpPr>
          <p:spPr>
            <a:xfrm>
              <a:off x="10979407" y="1030251"/>
              <a:ext cx="6276975" cy="8864600"/>
            </a:xfrm>
            <a:custGeom>
              <a:avLst/>
              <a:gdLst/>
              <a:ahLst/>
              <a:cxnLst/>
              <a:rect l="l" t="t" r="r" b="b"/>
              <a:pathLst>
                <a:path w="6276975" h="8864600">
                  <a:moveTo>
                    <a:pt x="6276974" y="8864599"/>
                  </a:moveTo>
                  <a:lnTo>
                    <a:pt x="0" y="8864599"/>
                  </a:lnTo>
                  <a:lnTo>
                    <a:pt x="0" y="0"/>
                  </a:lnTo>
                  <a:lnTo>
                    <a:pt x="6276974" y="0"/>
                  </a:lnTo>
                  <a:lnTo>
                    <a:pt x="6276974" y="228599"/>
                  </a:lnTo>
                  <a:lnTo>
                    <a:pt x="262808" y="228599"/>
                  </a:lnTo>
                  <a:lnTo>
                    <a:pt x="257259" y="241299"/>
                  </a:lnTo>
                  <a:lnTo>
                    <a:pt x="241378" y="241299"/>
                  </a:lnTo>
                  <a:lnTo>
                    <a:pt x="231688" y="253999"/>
                  </a:lnTo>
                  <a:lnTo>
                    <a:pt x="227206" y="253999"/>
                  </a:lnTo>
                  <a:lnTo>
                    <a:pt x="218967" y="266699"/>
                  </a:lnTo>
                  <a:lnTo>
                    <a:pt x="215289" y="266699"/>
                  </a:lnTo>
                  <a:lnTo>
                    <a:pt x="208817" y="279399"/>
                  </a:lnTo>
                  <a:lnTo>
                    <a:pt x="206084" y="279399"/>
                  </a:lnTo>
                  <a:lnTo>
                    <a:pt x="201628" y="292099"/>
                  </a:lnTo>
                  <a:lnTo>
                    <a:pt x="199947" y="292099"/>
                  </a:lnTo>
                  <a:lnTo>
                    <a:pt x="197678" y="304799"/>
                  </a:lnTo>
                  <a:lnTo>
                    <a:pt x="197112" y="317499"/>
                  </a:lnTo>
                  <a:lnTo>
                    <a:pt x="197118" y="368299"/>
                  </a:lnTo>
                  <a:lnTo>
                    <a:pt x="197689" y="380999"/>
                  </a:lnTo>
                  <a:lnTo>
                    <a:pt x="199966" y="393699"/>
                  </a:lnTo>
                  <a:lnTo>
                    <a:pt x="201651" y="393699"/>
                  </a:lnTo>
                  <a:lnTo>
                    <a:pt x="206112" y="406399"/>
                  </a:lnTo>
                  <a:lnTo>
                    <a:pt x="208846" y="406399"/>
                  </a:lnTo>
                  <a:lnTo>
                    <a:pt x="215320" y="419099"/>
                  </a:lnTo>
                  <a:lnTo>
                    <a:pt x="218998" y="419099"/>
                  </a:lnTo>
                  <a:lnTo>
                    <a:pt x="227236" y="431799"/>
                  </a:lnTo>
                  <a:lnTo>
                    <a:pt x="231717" y="431799"/>
                  </a:lnTo>
                  <a:lnTo>
                    <a:pt x="241403" y="444499"/>
                  </a:lnTo>
                  <a:lnTo>
                    <a:pt x="262822" y="444499"/>
                  </a:lnTo>
                  <a:lnTo>
                    <a:pt x="274246" y="457199"/>
                  </a:lnTo>
                  <a:lnTo>
                    <a:pt x="6276974" y="457199"/>
                  </a:lnTo>
                  <a:lnTo>
                    <a:pt x="6276974" y="736599"/>
                  </a:lnTo>
                  <a:lnTo>
                    <a:pt x="246514" y="736599"/>
                  </a:lnTo>
                  <a:lnTo>
                    <a:pt x="241403" y="749299"/>
                  </a:lnTo>
                  <a:lnTo>
                    <a:pt x="227236" y="749299"/>
                  </a:lnTo>
                  <a:lnTo>
                    <a:pt x="218998" y="761999"/>
                  </a:lnTo>
                  <a:lnTo>
                    <a:pt x="215320" y="761999"/>
                  </a:lnTo>
                  <a:lnTo>
                    <a:pt x="208846" y="774699"/>
                  </a:lnTo>
                  <a:lnTo>
                    <a:pt x="206112" y="787399"/>
                  </a:lnTo>
                  <a:lnTo>
                    <a:pt x="201651" y="787399"/>
                  </a:lnTo>
                  <a:lnTo>
                    <a:pt x="199966" y="800099"/>
                  </a:lnTo>
                  <a:lnTo>
                    <a:pt x="197689" y="812799"/>
                  </a:lnTo>
                  <a:lnTo>
                    <a:pt x="197118" y="812799"/>
                  </a:lnTo>
                  <a:lnTo>
                    <a:pt x="197118" y="914399"/>
                  </a:lnTo>
                  <a:lnTo>
                    <a:pt x="197689" y="927099"/>
                  </a:lnTo>
                  <a:lnTo>
                    <a:pt x="199966" y="939799"/>
                  </a:lnTo>
                  <a:lnTo>
                    <a:pt x="201651" y="939799"/>
                  </a:lnTo>
                  <a:lnTo>
                    <a:pt x="206112" y="952499"/>
                  </a:lnTo>
                  <a:lnTo>
                    <a:pt x="208846" y="952499"/>
                  </a:lnTo>
                  <a:lnTo>
                    <a:pt x="215320" y="965199"/>
                  </a:lnTo>
                  <a:lnTo>
                    <a:pt x="218998" y="965199"/>
                  </a:lnTo>
                  <a:lnTo>
                    <a:pt x="227236" y="977899"/>
                  </a:lnTo>
                  <a:lnTo>
                    <a:pt x="231717" y="977899"/>
                  </a:lnTo>
                  <a:lnTo>
                    <a:pt x="241403" y="990599"/>
                  </a:lnTo>
                  <a:lnTo>
                    <a:pt x="257276" y="990599"/>
                  </a:lnTo>
                  <a:lnTo>
                    <a:pt x="262822" y="1003299"/>
                  </a:lnTo>
                  <a:lnTo>
                    <a:pt x="6276974" y="1003299"/>
                  </a:lnTo>
                  <a:lnTo>
                    <a:pt x="6276974" y="1282699"/>
                  </a:lnTo>
                  <a:lnTo>
                    <a:pt x="246514" y="1282699"/>
                  </a:lnTo>
                  <a:lnTo>
                    <a:pt x="241403" y="1295399"/>
                  </a:lnTo>
                  <a:lnTo>
                    <a:pt x="227236" y="1295399"/>
                  </a:lnTo>
                  <a:lnTo>
                    <a:pt x="218998" y="1308099"/>
                  </a:lnTo>
                  <a:lnTo>
                    <a:pt x="215320" y="1308099"/>
                  </a:lnTo>
                  <a:lnTo>
                    <a:pt x="208846" y="1320799"/>
                  </a:lnTo>
                  <a:lnTo>
                    <a:pt x="206112" y="1333499"/>
                  </a:lnTo>
                  <a:lnTo>
                    <a:pt x="201651" y="1333499"/>
                  </a:lnTo>
                  <a:lnTo>
                    <a:pt x="199966" y="1346199"/>
                  </a:lnTo>
                  <a:lnTo>
                    <a:pt x="197689" y="1358899"/>
                  </a:lnTo>
                  <a:lnTo>
                    <a:pt x="197118" y="1358899"/>
                  </a:lnTo>
                  <a:lnTo>
                    <a:pt x="197118" y="1460499"/>
                  </a:lnTo>
                  <a:lnTo>
                    <a:pt x="197689" y="1473199"/>
                  </a:lnTo>
                  <a:lnTo>
                    <a:pt x="199966" y="1485899"/>
                  </a:lnTo>
                  <a:lnTo>
                    <a:pt x="201651" y="1485899"/>
                  </a:lnTo>
                  <a:lnTo>
                    <a:pt x="206112" y="1498599"/>
                  </a:lnTo>
                  <a:lnTo>
                    <a:pt x="208846" y="1498599"/>
                  </a:lnTo>
                  <a:lnTo>
                    <a:pt x="215320" y="1511299"/>
                  </a:lnTo>
                  <a:lnTo>
                    <a:pt x="218998" y="1511299"/>
                  </a:lnTo>
                  <a:lnTo>
                    <a:pt x="227236" y="1523999"/>
                  </a:lnTo>
                  <a:lnTo>
                    <a:pt x="231717" y="1523999"/>
                  </a:lnTo>
                  <a:lnTo>
                    <a:pt x="241403" y="1536699"/>
                  </a:lnTo>
                  <a:lnTo>
                    <a:pt x="257276" y="1536699"/>
                  </a:lnTo>
                  <a:lnTo>
                    <a:pt x="262822" y="1549399"/>
                  </a:lnTo>
                  <a:lnTo>
                    <a:pt x="6276974" y="1549399"/>
                  </a:lnTo>
                  <a:lnTo>
                    <a:pt x="6276974" y="1828799"/>
                  </a:lnTo>
                  <a:lnTo>
                    <a:pt x="246514" y="1828799"/>
                  </a:lnTo>
                  <a:lnTo>
                    <a:pt x="241403" y="1841499"/>
                  </a:lnTo>
                  <a:lnTo>
                    <a:pt x="227236" y="1841499"/>
                  </a:lnTo>
                  <a:lnTo>
                    <a:pt x="218998" y="1854199"/>
                  </a:lnTo>
                  <a:lnTo>
                    <a:pt x="215320" y="1854199"/>
                  </a:lnTo>
                  <a:lnTo>
                    <a:pt x="208846" y="1866899"/>
                  </a:lnTo>
                  <a:lnTo>
                    <a:pt x="206112" y="1879599"/>
                  </a:lnTo>
                  <a:lnTo>
                    <a:pt x="201651" y="1879599"/>
                  </a:lnTo>
                  <a:lnTo>
                    <a:pt x="199966" y="1892299"/>
                  </a:lnTo>
                  <a:lnTo>
                    <a:pt x="197689" y="1904999"/>
                  </a:lnTo>
                  <a:lnTo>
                    <a:pt x="197118" y="1904999"/>
                  </a:lnTo>
                  <a:lnTo>
                    <a:pt x="197118" y="2006599"/>
                  </a:lnTo>
                  <a:lnTo>
                    <a:pt x="197689" y="2019299"/>
                  </a:lnTo>
                  <a:lnTo>
                    <a:pt x="199966" y="2031999"/>
                  </a:lnTo>
                  <a:lnTo>
                    <a:pt x="201651" y="2031999"/>
                  </a:lnTo>
                  <a:lnTo>
                    <a:pt x="206112" y="2044699"/>
                  </a:lnTo>
                  <a:lnTo>
                    <a:pt x="208846" y="2044699"/>
                  </a:lnTo>
                  <a:lnTo>
                    <a:pt x="215320" y="2057399"/>
                  </a:lnTo>
                  <a:lnTo>
                    <a:pt x="218998" y="2057399"/>
                  </a:lnTo>
                  <a:lnTo>
                    <a:pt x="227236" y="2070099"/>
                  </a:lnTo>
                  <a:lnTo>
                    <a:pt x="231717" y="2070099"/>
                  </a:lnTo>
                  <a:lnTo>
                    <a:pt x="241403" y="2082799"/>
                  </a:lnTo>
                  <a:lnTo>
                    <a:pt x="246514" y="2082799"/>
                  </a:lnTo>
                  <a:lnTo>
                    <a:pt x="257276" y="2095499"/>
                  </a:lnTo>
                  <a:lnTo>
                    <a:pt x="6276974" y="2095499"/>
                  </a:lnTo>
                  <a:lnTo>
                    <a:pt x="6276974" y="2374899"/>
                  </a:lnTo>
                  <a:lnTo>
                    <a:pt x="246514" y="2374899"/>
                  </a:lnTo>
                  <a:lnTo>
                    <a:pt x="241403" y="2387599"/>
                  </a:lnTo>
                  <a:lnTo>
                    <a:pt x="227236" y="2387599"/>
                  </a:lnTo>
                  <a:lnTo>
                    <a:pt x="218998" y="2400299"/>
                  </a:lnTo>
                  <a:lnTo>
                    <a:pt x="215320" y="2400299"/>
                  </a:lnTo>
                  <a:lnTo>
                    <a:pt x="208846" y="2412999"/>
                  </a:lnTo>
                  <a:lnTo>
                    <a:pt x="206112" y="2425699"/>
                  </a:lnTo>
                  <a:lnTo>
                    <a:pt x="201651" y="2438399"/>
                  </a:lnTo>
                  <a:lnTo>
                    <a:pt x="199966" y="2438399"/>
                  </a:lnTo>
                  <a:lnTo>
                    <a:pt x="197689" y="2451099"/>
                  </a:lnTo>
                  <a:lnTo>
                    <a:pt x="197118" y="2451099"/>
                  </a:lnTo>
                  <a:lnTo>
                    <a:pt x="197118" y="2552699"/>
                  </a:lnTo>
                  <a:lnTo>
                    <a:pt x="197689" y="2565399"/>
                  </a:lnTo>
                  <a:lnTo>
                    <a:pt x="199966" y="2578099"/>
                  </a:lnTo>
                  <a:lnTo>
                    <a:pt x="201651" y="2578099"/>
                  </a:lnTo>
                  <a:lnTo>
                    <a:pt x="206112" y="2590799"/>
                  </a:lnTo>
                  <a:lnTo>
                    <a:pt x="208846" y="2590799"/>
                  </a:lnTo>
                  <a:lnTo>
                    <a:pt x="215320" y="2603499"/>
                  </a:lnTo>
                  <a:lnTo>
                    <a:pt x="218998" y="2616199"/>
                  </a:lnTo>
                  <a:lnTo>
                    <a:pt x="231717" y="2616199"/>
                  </a:lnTo>
                  <a:lnTo>
                    <a:pt x="241403" y="2628899"/>
                  </a:lnTo>
                  <a:lnTo>
                    <a:pt x="246514" y="2628899"/>
                  </a:lnTo>
                  <a:lnTo>
                    <a:pt x="257276" y="2641599"/>
                  </a:lnTo>
                  <a:lnTo>
                    <a:pt x="6276974" y="2641599"/>
                  </a:lnTo>
                  <a:lnTo>
                    <a:pt x="6276974" y="2920999"/>
                  </a:lnTo>
                  <a:lnTo>
                    <a:pt x="257276" y="2920999"/>
                  </a:lnTo>
                  <a:lnTo>
                    <a:pt x="246514" y="2933699"/>
                  </a:lnTo>
                  <a:lnTo>
                    <a:pt x="231717" y="2933699"/>
                  </a:lnTo>
                  <a:lnTo>
                    <a:pt x="227236" y="2946399"/>
                  </a:lnTo>
                  <a:lnTo>
                    <a:pt x="218998" y="2946399"/>
                  </a:lnTo>
                  <a:lnTo>
                    <a:pt x="215320" y="2959099"/>
                  </a:lnTo>
                  <a:lnTo>
                    <a:pt x="208846" y="2959099"/>
                  </a:lnTo>
                  <a:lnTo>
                    <a:pt x="206112" y="2971799"/>
                  </a:lnTo>
                  <a:lnTo>
                    <a:pt x="201651" y="2984499"/>
                  </a:lnTo>
                  <a:lnTo>
                    <a:pt x="199966" y="2984499"/>
                  </a:lnTo>
                  <a:lnTo>
                    <a:pt x="197689" y="2997199"/>
                  </a:lnTo>
                  <a:lnTo>
                    <a:pt x="197118" y="2997199"/>
                  </a:lnTo>
                  <a:lnTo>
                    <a:pt x="197118" y="3098799"/>
                  </a:lnTo>
                  <a:lnTo>
                    <a:pt x="197689" y="3111499"/>
                  </a:lnTo>
                  <a:lnTo>
                    <a:pt x="199966" y="3124199"/>
                  </a:lnTo>
                  <a:lnTo>
                    <a:pt x="201651" y="3124199"/>
                  </a:lnTo>
                  <a:lnTo>
                    <a:pt x="206112" y="3136899"/>
                  </a:lnTo>
                  <a:lnTo>
                    <a:pt x="208846" y="3136899"/>
                  </a:lnTo>
                  <a:lnTo>
                    <a:pt x="215320" y="3149599"/>
                  </a:lnTo>
                  <a:lnTo>
                    <a:pt x="218998" y="3162299"/>
                  </a:lnTo>
                  <a:lnTo>
                    <a:pt x="227236" y="3162299"/>
                  </a:lnTo>
                  <a:lnTo>
                    <a:pt x="231717" y="3174999"/>
                  </a:lnTo>
                  <a:lnTo>
                    <a:pt x="246514" y="3174999"/>
                  </a:lnTo>
                  <a:lnTo>
                    <a:pt x="257276" y="3187699"/>
                  </a:lnTo>
                  <a:lnTo>
                    <a:pt x="6276974" y="3187699"/>
                  </a:lnTo>
                  <a:lnTo>
                    <a:pt x="6276974" y="3467099"/>
                  </a:lnTo>
                  <a:lnTo>
                    <a:pt x="257276" y="3467099"/>
                  </a:lnTo>
                  <a:lnTo>
                    <a:pt x="246514" y="3479799"/>
                  </a:lnTo>
                  <a:lnTo>
                    <a:pt x="231717" y="3479799"/>
                  </a:lnTo>
                  <a:lnTo>
                    <a:pt x="227236" y="3492499"/>
                  </a:lnTo>
                  <a:lnTo>
                    <a:pt x="218998" y="3492499"/>
                  </a:lnTo>
                  <a:lnTo>
                    <a:pt x="215320" y="3505199"/>
                  </a:lnTo>
                  <a:lnTo>
                    <a:pt x="208846" y="3505199"/>
                  </a:lnTo>
                  <a:lnTo>
                    <a:pt x="206112" y="3517899"/>
                  </a:lnTo>
                  <a:lnTo>
                    <a:pt x="201651" y="3530599"/>
                  </a:lnTo>
                  <a:lnTo>
                    <a:pt x="199966" y="3530599"/>
                  </a:lnTo>
                  <a:lnTo>
                    <a:pt x="197689" y="3543299"/>
                  </a:lnTo>
                  <a:lnTo>
                    <a:pt x="197118" y="3543299"/>
                  </a:lnTo>
                  <a:lnTo>
                    <a:pt x="197118" y="3644899"/>
                  </a:lnTo>
                  <a:lnTo>
                    <a:pt x="197689" y="3657599"/>
                  </a:lnTo>
                  <a:lnTo>
                    <a:pt x="199966" y="3670299"/>
                  </a:lnTo>
                  <a:lnTo>
                    <a:pt x="201651" y="3670299"/>
                  </a:lnTo>
                  <a:lnTo>
                    <a:pt x="206112" y="3682999"/>
                  </a:lnTo>
                  <a:lnTo>
                    <a:pt x="208846" y="3695699"/>
                  </a:lnTo>
                  <a:lnTo>
                    <a:pt x="215320" y="3695699"/>
                  </a:lnTo>
                  <a:lnTo>
                    <a:pt x="218998" y="3708399"/>
                  </a:lnTo>
                  <a:lnTo>
                    <a:pt x="227236" y="3708399"/>
                  </a:lnTo>
                  <a:lnTo>
                    <a:pt x="231717" y="3721099"/>
                  </a:lnTo>
                  <a:lnTo>
                    <a:pt x="246514" y="3721099"/>
                  </a:lnTo>
                  <a:lnTo>
                    <a:pt x="257276" y="3733799"/>
                  </a:lnTo>
                  <a:lnTo>
                    <a:pt x="6276974" y="3733799"/>
                  </a:lnTo>
                  <a:lnTo>
                    <a:pt x="6276974" y="4013199"/>
                  </a:lnTo>
                  <a:lnTo>
                    <a:pt x="257276" y="4013199"/>
                  </a:lnTo>
                  <a:lnTo>
                    <a:pt x="246514" y="4025899"/>
                  </a:lnTo>
                  <a:lnTo>
                    <a:pt x="231717" y="4025899"/>
                  </a:lnTo>
                  <a:lnTo>
                    <a:pt x="227236" y="4038599"/>
                  </a:lnTo>
                  <a:lnTo>
                    <a:pt x="218998" y="4038599"/>
                  </a:lnTo>
                  <a:lnTo>
                    <a:pt x="215320" y="4051299"/>
                  </a:lnTo>
                  <a:lnTo>
                    <a:pt x="208846" y="4051299"/>
                  </a:lnTo>
                  <a:lnTo>
                    <a:pt x="206112" y="4063999"/>
                  </a:lnTo>
                  <a:lnTo>
                    <a:pt x="201651" y="4076699"/>
                  </a:lnTo>
                  <a:lnTo>
                    <a:pt x="199966" y="4076699"/>
                  </a:lnTo>
                  <a:lnTo>
                    <a:pt x="197689" y="4089399"/>
                  </a:lnTo>
                  <a:lnTo>
                    <a:pt x="197118" y="4089399"/>
                  </a:lnTo>
                  <a:lnTo>
                    <a:pt x="197118" y="4203699"/>
                  </a:lnTo>
                  <a:lnTo>
                    <a:pt x="197689" y="4203699"/>
                  </a:lnTo>
                  <a:lnTo>
                    <a:pt x="199966" y="4216399"/>
                  </a:lnTo>
                  <a:lnTo>
                    <a:pt x="201651" y="4216399"/>
                  </a:lnTo>
                  <a:lnTo>
                    <a:pt x="206112" y="4229099"/>
                  </a:lnTo>
                  <a:lnTo>
                    <a:pt x="208846" y="4241799"/>
                  </a:lnTo>
                  <a:lnTo>
                    <a:pt x="215320" y="4241799"/>
                  </a:lnTo>
                  <a:lnTo>
                    <a:pt x="218998" y="4254499"/>
                  </a:lnTo>
                  <a:lnTo>
                    <a:pt x="227236" y="4254499"/>
                  </a:lnTo>
                  <a:lnTo>
                    <a:pt x="231717" y="4267199"/>
                  </a:lnTo>
                  <a:lnTo>
                    <a:pt x="246514" y="4267199"/>
                  </a:lnTo>
                  <a:lnTo>
                    <a:pt x="257276" y="4279899"/>
                  </a:lnTo>
                  <a:lnTo>
                    <a:pt x="6276974" y="4279899"/>
                  </a:lnTo>
                  <a:lnTo>
                    <a:pt x="6276974" y="4559299"/>
                  </a:lnTo>
                  <a:lnTo>
                    <a:pt x="257276" y="4559299"/>
                  </a:lnTo>
                  <a:lnTo>
                    <a:pt x="246514" y="4571999"/>
                  </a:lnTo>
                  <a:lnTo>
                    <a:pt x="231717" y="4571999"/>
                  </a:lnTo>
                  <a:lnTo>
                    <a:pt x="227236" y="4584699"/>
                  </a:lnTo>
                  <a:lnTo>
                    <a:pt x="218998" y="4584699"/>
                  </a:lnTo>
                  <a:lnTo>
                    <a:pt x="215320" y="4597399"/>
                  </a:lnTo>
                  <a:lnTo>
                    <a:pt x="208846" y="4597399"/>
                  </a:lnTo>
                  <a:lnTo>
                    <a:pt x="206112" y="4610099"/>
                  </a:lnTo>
                  <a:lnTo>
                    <a:pt x="201651" y="4622799"/>
                  </a:lnTo>
                  <a:lnTo>
                    <a:pt x="199966" y="4622799"/>
                  </a:lnTo>
                  <a:lnTo>
                    <a:pt x="197689" y="4635499"/>
                  </a:lnTo>
                  <a:lnTo>
                    <a:pt x="197118" y="4648199"/>
                  </a:lnTo>
                  <a:lnTo>
                    <a:pt x="197118" y="4749799"/>
                  </a:lnTo>
                  <a:lnTo>
                    <a:pt x="197689" y="4749799"/>
                  </a:lnTo>
                  <a:lnTo>
                    <a:pt x="199966" y="4762499"/>
                  </a:lnTo>
                  <a:lnTo>
                    <a:pt x="201651" y="4762499"/>
                  </a:lnTo>
                  <a:lnTo>
                    <a:pt x="206112" y="4775199"/>
                  </a:lnTo>
                  <a:lnTo>
                    <a:pt x="208846" y="4787899"/>
                  </a:lnTo>
                  <a:lnTo>
                    <a:pt x="215320" y="4787899"/>
                  </a:lnTo>
                  <a:lnTo>
                    <a:pt x="218998" y="4800599"/>
                  </a:lnTo>
                  <a:lnTo>
                    <a:pt x="227236" y="4800599"/>
                  </a:lnTo>
                  <a:lnTo>
                    <a:pt x="231717" y="4813299"/>
                  </a:lnTo>
                  <a:lnTo>
                    <a:pt x="246514" y="4813299"/>
                  </a:lnTo>
                  <a:lnTo>
                    <a:pt x="257276" y="4825999"/>
                  </a:lnTo>
                  <a:lnTo>
                    <a:pt x="6276974" y="4825999"/>
                  </a:lnTo>
                  <a:lnTo>
                    <a:pt x="6276974" y="5105399"/>
                  </a:lnTo>
                  <a:lnTo>
                    <a:pt x="257276" y="5105399"/>
                  </a:lnTo>
                  <a:lnTo>
                    <a:pt x="246514" y="5118099"/>
                  </a:lnTo>
                  <a:lnTo>
                    <a:pt x="231717" y="5118099"/>
                  </a:lnTo>
                  <a:lnTo>
                    <a:pt x="227236" y="5130799"/>
                  </a:lnTo>
                  <a:lnTo>
                    <a:pt x="218998" y="5130799"/>
                  </a:lnTo>
                  <a:lnTo>
                    <a:pt x="215320" y="5143499"/>
                  </a:lnTo>
                  <a:lnTo>
                    <a:pt x="208846" y="5156199"/>
                  </a:lnTo>
                  <a:lnTo>
                    <a:pt x="206112" y="5156199"/>
                  </a:lnTo>
                  <a:lnTo>
                    <a:pt x="201651" y="5168899"/>
                  </a:lnTo>
                  <a:lnTo>
                    <a:pt x="199966" y="5168899"/>
                  </a:lnTo>
                  <a:lnTo>
                    <a:pt x="197689" y="5181599"/>
                  </a:lnTo>
                  <a:lnTo>
                    <a:pt x="197118" y="5194299"/>
                  </a:lnTo>
                  <a:lnTo>
                    <a:pt x="197118" y="5295899"/>
                  </a:lnTo>
                  <a:lnTo>
                    <a:pt x="197689" y="5295899"/>
                  </a:lnTo>
                  <a:lnTo>
                    <a:pt x="199966" y="5308599"/>
                  </a:lnTo>
                  <a:lnTo>
                    <a:pt x="201651" y="5308599"/>
                  </a:lnTo>
                  <a:lnTo>
                    <a:pt x="206112" y="5321299"/>
                  </a:lnTo>
                  <a:lnTo>
                    <a:pt x="208846" y="5333999"/>
                  </a:lnTo>
                  <a:lnTo>
                    <a:pt x="215320" y="5333999"/>
                  </a:lnTo>
                  <a:lnTo>
                    <a:pt x="218998" y="5346699"/>
                  </a:lnTo>
                  <a:lnTo>
                    <a:pt x="227236" y="5346699"/>
                  </a:lnTo>
                  <a:lnTo>
                    <a:pt x="231717" y="5359399"/>
                  </a:lnTo>
                  <a:lnTo>
                    <a:pt x="246514" y="5359399"/>
                  </a:lnTo>
                  <a:lnTo>
                    <a:pt x="257276" y="5372099"/>
                  </a:lnTo>
                  <a:lnTo>
                    <a:pt x="6276974" y="5372099"/>
                  </a:lnTo>
                  <a:lnTo>
                    <a:pt x="6276974" y="5651499"/>
                  </a:lnTo>
                  <a:lnTo>
                    <a:pt x="257276" y="5651499"/>
                  </a:lnTo>
                  <a:lnTo>
                    <a:pt x="246514" y="5664199"/>
                  </a:lnTo>
                  <a:lnTo>
                    <a:pt x="241403" y="5664199"/>
                  </a:lnTo>
                  <a:lnTo>
                    <a:pt x="231717" y="5676899"/>
                  </a:lnTo>
                  <a:lnTo>
                    <a:pt x="218998" y="5676899"/>
                  </a:lnTo>
                  <a:lnTo>
                    <a:pt x="215320" y="5689599"/>
                  </a:lnTo>
                  <a:lnTo>
                    <a:pt x="208846" y="5702299"/>
                  </a:lnTo>
                  <a:lnTo>
                    <a:pt x="206112" y="5702299"/>
                  </a:lnTo>
                  <a:lnTo>
                    <a:pt x="201651" y="5714999"/>
                  </a:lnTo>
                  <a:lnTo>
                    <a:pt x="199966" y="5714999"/>
                  </a:lnTo>
                  <a:lnTo>
                    <a:pt x="197689" y="5727699"/>
                  </a:lnTo>
                  <a:lnTo>
                    <a:pt x="197118" y="5740399"/>
                  </a:lnTo>
                  <a:lnTo>
                    <a:pt x="197118" y="5841999"/>
                  </a:lnTo>
                  <a:lnTo>
                    <a:pt x="197689" y="5841999"/>
                  </a:lnTo>
                  <a:lnTo>
                    <a:pt x="199966" y="5854699"/>
                  </a:lnTo>
                  <a:lnTo>
                    <a:pt x="201651" y="5854699"/>
                  </a:lnTo>
                  <a:lnTo>
                    <a:pt x="206112" y="5867399"/>
                  </a:lnTo>
                  <a:lnTo>
                    <a:pt x="208846" y="5880099"/>
                  </a:lnTo>
                  <a:lnTo>
                    <a:pt x="215320" y="5892799"/>
                  </a:lnTo>
                  <a:lnTo>
                    <a:pt x="218998" y="5892799"/>
                  </a:lnTo>
                  <a:lnTo>
                    <a:pt x="227236" y="5905499"/>
                  </a:lnTo>
                  <a:lnTo>
                    <a:pt x="241403" y="5905499"/>
                  </a:lnTo>
                  <a:lnTo>
                    <a:pt x="246514" y="5918199"/>
                  </a:lnTo>
                  <a:lnTo>
                    <a:pt x="6276974" y="5918199"/>
                  </a:lnTo>
                  <a:lnTo>
                    <a:pt x="6276974" y="6197599"/>
                  </a:lnTo>
                  <a:lnTo>
                    <a:pt x="257276" y="6197599"/>
                  </a:lnTo>
                  <a:lnTo>
                    <a:pt x="246514" y="6210299"/>
                  </a:lnTo>
                  <a:lnTo>
                    <a:pt x="241403" y="6210299"/>
                  </a:lnTo>
                  <a:lnTo>
                    <a:pt x="231717" y="6222999"/>
                  </a:lnTo>
                  <a:lnTo>
                    <a:pt x="227236" y="6222999"/>
                  </a:lnTo>
                  <a:lnTo>
                    <a:pt x="218998" y="6235699"/>
                  </a:lnTo>
                  <a:lnTo>
                    <a:pt x="215320" y="6235699"/>
                  </a:lnTo>
                  <a:lnTo>
                    <a:pt x="208846" y="6248399"/>
                  </a:lnTo>
                  <a:lnTo>
                    <a:pt x="206112" y="6248399"/>
                  </a:lnTo>
                  <a:lnTo>
                    <a:pt x="201651" y="6261099"/>
                  </a:lnTo>
                  <a:lnTo>
                    <a:pt x="199966" y="6261099"/>
                  </a:lnTo>
                  <a:lnTo>
                    <a:pt x="197689" y="6273799"/>
                  </a:lnTo>
                  <a:lnTo>
                    <a:pt x="197118" y="6286499"/>
                  </a:lnTo>
                  <a:lnTo>
                    <a:pt x="197118" y="6388099"/>
                  </a:lnTo>
                  <a:lnTo>
                    <a:pt x="197689" y="6388099"/>
                  </a:lnTo>
                  <a:lnTo>
                    <a:pt x="199966" y="6400799"/>
                  </a:lnTo>
                  <a:lnTo>
                    <a:pt x="201651" y="6413499"/>
                  </a:lnTo>
                  <a:lnTo>
                    <a:pt x="206112" y="6413499"/>
                  </a:lnTo>
                  <a:lnTo>
                    <a:pt x="208846" y="6426199"/>
                  </a:lnTo>
                  <a:lnTo>
                    <a:pt x="215320" y="6438899"/>
                  </a:lnTo>
                  <a:lnTo>
                    <a:pt x="218998" y="6438899"/>
                  </a:lnTo>
                  <a:lnTo>
                    <a:pt x="227236" y="6451599"/>
                  </a:lnTo>
                  <a:lnTo>
                    <a:pt x="241403" y="6451599"/>
                  </a:lnTo>
                  <a:lnTo>
                    <a:pt x="246514" y="6464299"/>
                  </a:lnTo>
                  <a:lnTo>
                    <a:pt x="6276974" y="6464299"/>
                  </a:lnTo>
                  <a:lnTo>
                    <a:pt x="6276974" y="6743699"/>
                  </a:lnTo>
                  <a:lnTo>
                    <a:pt x="262822" y="6743699"/>
                  </a:lnTo>
                  <a:lnTo>
                    <a:pt x="257276" y="6756399"/>
                  </a:lnTo>
                  <a:lnTo>
                    <a:pt x="241403" y="6756399"/>
                  </a:lnTo>
                  <a:lnTo>
                    <a:pt x="231717" y="6769099"/>
                  </a:lnTo>
                  <a:lnTo>
                    <a:pt x="227236" y="6769099"/>
                  </a:lnTo>
                  <a:lnTo>
                    <a:pt x="218998" y="6781799"/>
                  </a:lnTo>
                  <a:lnTo>
                    <a:pt x="215320" y="6781799"/>
                  </a:lnTo>
                  <a:lnTo>
                    <a:pt x="208846" y="6794499"/>
                  </a:lnTo>
                  <a:lnTo>
                    <a:pt x="206112" y="6794499"/>
                  </a:lnTo>
                  <a:lnTo>
                    <a:pt x="201651" y="6807199"/>
                  </a:lnTo>
                  <a:lnTo>
                    <a:pt x="199966" y="6807199"/>
                  </a:lnTo>
                  <a:lnTo>
                    <a:pt x="197689" y="6819899"/>
                  </a:lnTo>
                  <a:lnTo>
                    <a:pt x="197118" y="6832599"/>
                  </a:lnTo>
                  <a:lnTo>
                    <a:pt x="197118" y="6934199"/>
                  </a:lnTo>
                  <a:lnTo>
                    <a:pt x="197689" y="6934199"/>
                  </a:lnTo>
                  <a:lnTo>
                    <a:pt x="199966" y="6946899"/>
                  </a:lnTo>
                  <a:lnTo>
                    <a:pt x="201651" y="6959599"/>
                  </a:lnTo>
                  <a:lnTo>
                    <a:pt x="206112" y="6959599"/>
                  </a:lnTo>
                  <a:lnTo>
                    <a:pt x="208846" y="6972299"/>
                  </a:lnTo>
                  <a:lnTo>
                    <a:pt x="215320" y="6984999"/>
                  </a:lnTo>
                  <a:lnTo>
                    <a:pt x="218998" y="6984999"/>
                  </a:lnTo>
                  <a:lnTo>
                    <a:pt x="227236" y="6997699"/>
                  </a:lnTo>
                  <a:lnTo>
                    <a:pt x="241403" y="6997699"/>
                  </a:lnTo>
                  <a:lnTo>
                    <a:pt x="246514" y="7010399"/>
                  </a:lnTo>
                  <a:lnTo>
                    <a:pt x="6276974" y="7010399"/>
                  </a:lnTo>
                  <a:lnTo>
                    <a:pt x="6276974" y="7289799"/>
                  </a:lnTo>
                  <a:lnTo>
                    <a:pt x="262822" y="7289799"/>
                  </a:lnTo>
                  <a:lnTo>
                    <a:pt x="257276" y="7302499"/>
                  </a:lnTo>
                  <a:lnTo>
                    <a:pt x="241403" y="7302499"/>
                  </a:lnTo>
                  <a:lnTo>
                    <a:pt x="231717" y="7315199"/>
                  </a:lnTo>
                  <a:lnTo>
                    <a:pt x="227236" y="7315199"/>
                  </a:lnTo>
                  <a:lnTo>
                    <a:pt x="218998" y="7327899"/>
                  </a:lnTo>
                  <a:lnTo>
                    <a:pt x="215320" y="7327899"/>
                  </a:lnTo>
                  <a:lnTo>
                    <a:pt x="208846" y="7340599"/>
                  </a:lnTo>
                  <a:lnTo>
                    <a:pt x="206112" y="7340599"/>
                  </a:lnTo>
                  <a:lnTo>
                    <a:pt x="201651" y="7353299"/>
                  </a:lnTo>
                  <a:lnTo>
                    <a:pt x="199966" y="7353299"/>
                  </a:lnTo>
                  <a:lnTo>
                    <a:pt x="197689" y="7365999"/>
                  </a:lnTo>
                  <a:lnTo>
                    <a:pt x="197118" y="7378699"/>
                  </a:lnTo>
                  <a:lnTo>
                    <a:pt x="197118" y="7480299"/>
                  </a:lnTo>
                  <a:lnTo>
                    <a:pt x="197689" y="7480299"/>
                  </a:lnTo>
                  <a:lnTo>
                    <a:pt x="199966" y="7492999"/>
                  </a:lnTo>
                  <a:lnTo>
                    <a:pt x="201651" y="7505699"/>
                  </a:lnTo>
                  <a:lnTo>
                    <a:pt x="206112" y="7505699"/>
                  </a:lnTo>
                  <a:lnTo>
                    <a:pt x="208846" y="7518399"/>
                  </a:lnTo>
                  <a:lnTo>
                    <a:pt x="215320" y="7531099"/>
                  </a:lnTo>
                  <a:lnTo>
                    <a:pt x="218998" y="7531099"/>
                  </a:lnTo>
                  <a:lnTo>
                    <a:pt x="227236" y="7543799"/>
                  </a:lnTo>
                  <a:lnTo>
                    <a:pt x="241403" y="7543799"/>
                  </a:lnTo>
                  <a:lnTo>
                    <a:pt x="246514" y="7556499"/>
                  </a:lnTo>
                  <a:lnTo>
                    <a:pt x="6276974" y="7556499"/>
                  </a:lnTo>
                  <a:lnTo>
                    <a:pt x="6276974" y="7835899"/>
                  </a:lnTo>
                  <a:lnTo>
                    <a:pt x="274246" y="7835899"/>
                  </a:lnTo>
                  <a:lnTo>
                    <a:pt x="262822" y="7848599"/>
                  </a:lnTo>
                  <a:lnTo>
                    <a:pt x="241403" y="7848599"/>
                  </a:lnTo>
                  <a:lnTo>
                    <a:pt x="231717" y="7861299"/>
                  </a:lnTo>
                  <a:lnTo>
                    <a:pt x="227236" y="7861299"/>
                  </a:lnTo>
                  <a:lnTo>
                    <a:pt x="218998" y="7873999"/>
                  </a:lnTo>
                  <a:lnTo>
                    <a:pt x="215320" y="7873999"/>
                  </a:lnTo>
                  <a:lnTo>
                    <a:pt x="208846" y="7886699"/>
                  </a:lnTo>
                  <a:lnTo>
                    <a:pt x="206112" y="7886699"/>
                  </a:lnTo>
                  <a:lnTo>
                    <a:pt x="201651" y="7899399"/>
                  </a:lnTo>
                  <a:lnTo>
                    <a:pt x="199966" y="7899399"/>
                  </a:lnTo>
                  <a:lnTo>
                    <a:pt x="197689" y="7912099"/>
                  </a:lnTo>
                  <a:lnTo>
                    <a:pt x="197118" y="7924799"/>
                  </a:lnTo>
                  <a:lnTo>
                    <a:pt x="197118" y="8026399"/>
                  </a:lnTo>
                  <a:lnTo>
                    <a:pt x="197689" y="8026399"/>
                  </a:lnTo>
                  <a:lnTo>
                    <a:pt x="199966" y="8039099"/>
                  </a:lnTo>
                  <a:lnTo>
                    <a:pt x="201651" y="8051799"/>
                  </a:lnTo>
                  <a:lnTo>
                    <a:pt x="206112" y="8064499"/>
                  </a:lnTo>
                  <a:lnTo>
                    <a:pt x="208846" y="8064499"/>
                  </a:lnTo>
                  <a:lnTo>
                    <a:pt x="215320" y="8077199"/>
                  </a:lnTo>
                  <a:lnTo>
                    <a:pt x="218998" y="8077199"/>
                  </a:lnTo>
                  <a:lnTo>
                    <a:pt x="227236" y="8089899"/>
                  </a:lnTo>
                  <a:lnTo>
                    <a:pt x="231717" y="8089899"/>
                  </a:lnTo>
                  <a:lnTo>
                    <a:pt x="241403" y="8102599"/>
                  </a:lnTo>
                  <a:lnTo>
                    <a:pt x="6276974" y="8102599"/>
                  </a:lnTo>
                  <a:lnTo>
                    <a:pt x="6276974" y="8381999"/>
                  </a:lnTo>
                  <a:lnTo>
                    <a:pt x="274246" y="8381999"/>
                  </a:lnTo>
                  <a:lnTo>
                    <a:pt x="262822" y="8394699"/>
                  </a:lnTo>
                  <a:lnTo>
                    <a:pt x="241403" y="8394699"/>
                  </a:lnTo>
                  <a:lnTo>
                    <a:pt x="231717" y="8407399"/>
                  </a:lnTo>
                  <a:lnTo>
                    <a:pt x="227236" y="8407399"/>
                  </a:lnTo>
                  <a:lnTo>
                    <a:pt x="218998" y="8420099"/>
                  </a:lnTo>
                  <a:lnTo>
                    <a:pt x="215320" y="8420099"/>
                  </a:lnTo>
                  <a:lnTo>
                    <a:pt x="208846" y="8432799"/>
                  </a:lnTo>
                  <a:lnTo>
                    <a:pt x="206112" y="8432799"/>
                  </a:lnTo>
                  <a:lnTo>
                    <a:pt x="201651" y="8445499"/>
                  </a:lnTo>
                  <a:lnTo>
                    <a:pt x="199966" y="8458199"/>
                  </a:lnTo>
                  <a:lnTo>
                    <a:pt x="197689" y="8458199"/>
                  </a:lnTo>
                  <a:lnTo>
                    <a:pt x="197118" y="8470899"/>
                  </a:lnTo>
                  <a:lnTo>
                    <a:pt x="197118" y="8521699"/>
                  </a:lnTo>
                  <a:lnTo>
                    <a:pt x="197689" y="8534399"/>
                  </a:lnTo>
                  <a:lnTo>
                    <a:pt x="199966" y="8547099"/>
                  </a:lnTo>
                  <a:lnTo>
                    <a:pt x="201651" y="8547099"/>
                  </a:lnTo>
                  <a:lnTo>
                    <a:pt x="206112" y="8559799"/>
                  </a:lnTo>
                  <a:lnTo>
                    <a:pt x="208846" y="8559799"/>
                  </a:lnTo>
                  <a:lnTo>
                    <a:pt x="215320" y="8572499"/>
                  </a:lnTo>
                  <a:lnTo>
                    <a:pt x="218998" y="8572499"/>
                  </a:lnTo>
                  <a:lnTo>
                    <a:pt x="227236" y="8585199"/>
                  </a:lnTo>
                  <a:lnTo>
                    <a:pt x="231717" y="8585199"/>
                  </a:lnTo>
                  <a:lnTo>
                    <a:pt x="241403" y="8597899"/>
                  </a:lnTo>
                  <a:lnTo>
                    <a:pt x="257276" y="8597899"/>
                  </a:lnTo>
                  <a:lnTo>
                    <a:pt x="262822" y="8610599"/>
                  </a:lnTo>
                  <a:lnTo>
                    <a:pt x="6276974" y="8610599"/>
                  </a:lnTo>
                  <a:lnTo>
                    <a:pt x="6276974" y="8864599"/>
                  </a:lnTo>
                  <a:close/>
                </a:path>
                <a:path w="6276975" h="8864600">
                  <a:moveTo>
                    <a:pt x="6276974" y="457199"/>
                  </a:moveTo>
                  <a:lnTo>
                    <a:pt x="297430" y="457199"/>
                  </a:lnTo>
                  <a:lnTo>
                    <a:pt x="308854" y="444499"/>
                  </a:lnTo>
                  <a:lnTo>
                    <a:pt x="330273" y="444499"/>
                  </a:lnTo>
                  <a:lnTo>
                    <a:pt x="339959" y="431799"/>
                  </a:lnTo>
                  <a:lnTo>
                    <a:pt x="344440" y="431799"/>
                  </a:lnTo>
                  <a:lnTo>
                    <a:pt x="352678" y="419099"/>
                  </a:lnTo>
                  <a:lnTo>
                    <a:pt x="356356" y="419099"/>
                  </a:lnTo>
                  <a:lnTo>
                    <a:pt x="362830" y="406399"/>
                  </a:lnTo>
                  <a:lnTo>
                    <a:pt x="365564" y="406399"/>
                  </a:lnTo>
                  <a:lnTo>
                    <a:pt x="370025" y="393699"/>
                  </a:lnTo>
                  <a:lnTo>
                    <a:pt x="371710" y="393699"/>
                  </a:lnTo>
                  <a:lnTo>
                    <a:pt x="373987" y="380999"/>
                  </a:lnTo>
                  <a:lnTo>
                    <a:pt x="374561" y="368299"/>
                  </a:lnTo>
                  <a:lnTo>
                    <a:pt x="374561" y="317499"/>
                  </a:lnTo>
                  <a:lnTo>
                    <a:pt x="373998" y="304799"/>
                  </a:lnTo>
                  <a:lnTo>
                    <a:pt x="371729" y="292099"/>
                  </a:lnTo>
                  <a:lnTo>
                    <a:pt x="370048" y="292099"/>
                  </a:lnTo>
                  <a:lnTo>
                    <a:pt x="365592" y="279399"/>
                  </a:lnTo>
                  <a:lnTo>
                    <a:pt x="362860" y="279399"/>
                  </a:lnTo>
                  <a:lnTo>
                    <a:pt x="356387" y="266699"/>
                  </a:lnTo>
                  <a:lnTo>
                    <a:pt x="352710" y="266699"/>
                  </a:lnTo>
                  <a:lnTo>
                    <a:pt x="344470" y="253999"/>
                  </a:lnTo>
                  <a:lnTo>
                    <a:pt x="339988" y="253999"/>
                  </a:lnTo>
                  <a:lnTo>
                    <a:pt x="330299" y="241299"/>
                  </a:lnTo>
                  <a:lnTo>
                    <a:pt x="314417" y="241299"/>
                  </a:lnTo>
                  <a:lnTo>
                    <a:pt x="308868" y="228599"/>
                  </a:lnTo>
                  <a:lnTo>
                    <a:pt x="6276974" y="228599"/>
                  </a:lnTo>
                  <a:lnTo>
                    <a:pt x="6276974" y="457199"/>
                  </a:lnTo>
                  <a:close/>
                </a:path>
                <a:path w="6276975" h="8864600">
                  <a:moveTo>
                    <a:pt x="6276974" y="1003299"/>
                  </a:moveTo>
                  <a:lnTo>
                    <a:pt x="308854" y="1003299"/>
                  </a:lnTo>
                  <a:lnTo>
                    <a:pt x="314400" y="990599"/>
                  </a:lnTo>
                  <a:lnTo>
                    <a:pt x="330273" y="990599"/>
                  </a:lnTo>
                  <a:lnTo>
                    <a:pt x="339959" y="977899"/>
                  </a:lnTo>
                  <a:lnTo>
                    <a:pt x="344440" y="977899"/>
                  </a:lnTo>
                  <a:lnTo>
                    <a:pt x="352678" y="965199"/>
                  </a:lnTo>
                  <a:lnTo>
                    <a:pt x="356356" y="965199"/>
                  </a:lnTo>
                  <a:lnTo>
                    <a:pt x="362830" y="952499"/>
                  </a:lnTo>
                  <a:lnTo>
                    <a:pt x="365564" y="952499"/>
                  </a:lnTo>
                  <a:lnTo>
                    <a:pt x="370025" y="939799"/>
                  </a:lnTo>
                  <a:lnTo>
                    <a:pt x="371710" y="939799"/>
                  </a:lnTo>
                  <a:lnTo>
                    <a:pt x="373987" y="927099"/>
                  </a:lnTo>
                  <a:lnTo>
                    <a:pt x="374561" y="914399"/>
                  </a:lnTo>
                  <a:lnTo>
                    <a:pt x="374558" y="812799"/>
                  </a:lnTo>
                  <a:lnTo>
                    <a:pt x="373987" y="812799"/>
                  </a:lnTo>
                  <a:lnTo>
                    <a:pt x="371710" y="800099"/>
                  </a:lnTo>
                  <a:lnTo>
                    <a:pt x="370025" y="787399"/>
                  </a:lnTo>
                  <a:lnTo>
                    <a:pt x="365564" y="787399"/>
                  </a:lnTo>
                  <a:lnTo>
                    <a:pt x="362830" y="774699"/>
                  </a:lnTo>
                  <a:lnTo>
                    <a:pt x="356356" y="761999"/>
                  </a:lnTo>
                  <a:lnTo>
                    <a:pt x="352678" y="761999"/>
                  </a:lnTo>
                  <a:lnTo>
                    <a:pt x="344440" y="749299"/>
                  </a:lnTo>
                  <a:lnTo>
                    <a:pt x="330273" y="749299"/>
                  </a:lnTo>
                  <a:lnTo>
                    <a:pt x="325162" y="736599"/>
                  </a:lnTo>
                  <a:lnTo>
                    <a:pt x="6276974" y="736599"/>
                  </a:lnTo>
                  <a:lnTo>
                    <a:pt x="6276974" y="1003299"/>
                  </a:lnTo>
                  <a:close/>
                </a:path>
                <a:path w="6276975" h="8864600">
                  <a:moveTo>
                    <a:pt x="6276974" y="1549399"/>
                  </a:moveTo>
                  <a:lnTo>
                    <a:pt x="308854" y="1549399"/>
                  </a:lnTo>
                  <a:lnTo>
                    <a:pt x="314400" y="1536699"/>
                  </a:lnTo>
                  <a:lnTo>
                    <a:pt x="330273" y="1536699"/>
                  </a:lnTo>
                  <a:lnTo>
                    <a:pt x="339959" y="1523999"/>
                  </a:lnTo>
                  <a:lnTo>
                    <a:pt x="344440" y="1523999"/>
                  </a:lnTo>
                  <a:lnTo>
                    <a:pt x="352678" y="1511299"/>
                  </a:lnTo>
                  <a:lnTo>
                    <a:pt x="356356" y="1511299"/>
                  </a:lnTo>
                  <a:lnTo>
                    <a:pt x="362830" y="1498599"/>
                  </a:lnTo>
                  <a:lnTo>
                    <a:pt x="365564" y="1498599"/>
                  </a:lnTo>
                  <a:lnTo>
                    <a:pt x="370025" y="1485899"/>
                  </a:lnTo>
                  <a:lnTo>
                    <a:pt x="371710" y="1485899"/>
                  </a:lnTo>
                  <a:lnTo>
                    <a:pt x="373987" y="1473199"/>
                  </a:lnTo>
                  <a:lnTo>
                    <a:pt x="374561" y="1460499"/>
                  </a:lnTo>
                  <a:lnTo>
                    <a:pt x="374558" y="1358899"/>
                  </a:lnTo>
                  <a:lnTo>
                    <a:pt x="373987" y="1358899"/>
                  </a:lnTo>
                  <a:lnTo>
                    <a:pt x="371710" y="1346199"/>
                  </a:lnTo>
                  <a:lnTo>
                    <a:pt x="370025" y="1333499"/>
                  </a:lnTo>
                  <a:lnTo>
                    <a:pt x="365564" y="1333499"/>
                  </a:lnTo>
                  <a:lnTo>
                    <a:pt x="362830" y="1320799"/>
                  </a:lnTo>
                  <a:lnTo>
                    <a:pt x="356356" y="1308099"/>
                  </a:lnTo>
                  <a:lnTo>
                    <a:pt x="352678" y="1308099"/>
                  </a:lnTo>
                  <a:lnTo>
                    <a:pt x="344440" y="1295399"/>
                  </a:lnTo>
                  <a:lnTo>
                    <a:pt x="330273" y="1295399"/>
                  </a:lnTo>
                  <a:lnTo>
                    <a:pt x="325162" y="1282699"/>
                  </a:lnTo>
                  <a:lnTo>
                    <a:pt x="6276974" y="1282699"/>
                  </a:lnTo>
                  <a:lnTo>
                    <a:pt x="6276974" y="1549399"/>
                  </a:lnTo>
                  <a:close/>
                </a:path>
                <a:path w="6276975" h="8864600">
                  <a:moveTo>
                    <a:pt x="6276974" y="2095499"/>
                  </a:moveTo>
                  <a:lnTo>
                    <a:pt x="314400" y="2095499"/>
                  </a:lnTo>
                  <a:lnTo>
                    <a:pt x="325162" y="2082799"/>
                  </a:lnTo>
                  <a:lnTo>
                    <a:pt x="330273" y="2082799"/>
                  </a:lnTo>
                  <a:lnTo>
                    <a:pt x="339959" y="2070099"/>
                  </a:lnTo>
                  <a:lnTo>
                    <a:pt x="344440" y="2070099"/>
                  </a:lnTo>
                  <a:lnTo>
                    <a:pt x="352678" y="2057399"/>
                  </a:lnTo>
                  <a:lnTo>
                    <a:pt x="356356" y="2057399"/>
                  </a:lnTo>
                  <a:lnTo>
                    <a:pt x="362830" y="2044699"/>
                  </a:lnTo>
                  <a:lnTo>
                    <a:pt x="365564" y="2044699"/>
                  </a:lnTo>
                  <a:lnTo>
                    <a:pt x="370025" y="2031999"/>
                  </a:lnTo>
                  <a:lnTo>
                    <a:pt x="371710" y="2031999"/>
                  </a:lnTo>
                  <a:lnTo>
                    <a:pt x="373987" y="2019299"/>
                  </a:lnTo>
                  <a:lnTo>
                    <a:pt x="374561" y="2006599"/>
                  </a:lnTo>
                  <a:lnTo>
                    <a:pt x="374558" y="1904999"/>
                  </a:lnTo>
                  <a:lnTo>
                    <a:pt x="373987" y="1904999"/>
                  </a:lnTo>
                  <a:lnTo>
                    <a:pt x="371710" y="1892299"/>
                  </a:lnTo>
                  <a:lnTo>
                    <a:pt x="370025" y="1879599"/>
                  </a:lnTo>
                  <a:lnTo>
                    <a:pt x="365564" y="1879599"/>
                  </a:lnTo>
                  <a:lnTo>
                    <a:pt x="362830" y="1866899"/>
                  </a:lnTo>
                  <a:lnTo>
                    <a:pt x="356356" y="1854199"/>
                  </a:lnTo>
                  <a:lnTo>
                    <a:pt x="352678" y="1854199"/>
                  </a:lnTo>
                  <a:lnTo>
                    <a:pt x="344440" y="1841499"/>
                  </a:lnTo>
                  <a:lnTo>
                    <a:pt x="330273" y="1841499"/>
                  </a:lnTo>
                  <a:lnTo>
                    <a:pt x="325162" y="1828799"/>
                  </a:lnTo>
                  <a:lnTo>
                    <a:pt x="6276974" y="1828799"/>
                  </a:lnTo>
                  <a:lnTo>
                    <a:pt x="6276974" y="2095499"/>
                  </a:lnTo>
                  <a:close/>
                </a:path>
                <a:path w="6276975" h="8864600">
                  <a:moveTo>
                    <a:pt x="6276974" y="2641599"/>
                  </a:moveTo>
                  <a:lnTo>
                    <a:pt x="314400" y="2641599"/>
                  </a:lnTo>
                  <a:lnTo>
                    <a:pt x="325162" y="2628899"/>
                  </a:lnTo>
                  <a:lnTo>
                    <a:pt x="330273" y="2628899"/>
                  </a:lnTo>
                  <a:lnTo>
                    <a:pt x="339959" y="2616199"/>
                  </a:lnTo>
                  <a:lnTo>
                    <a:pt x="352678" y="2616199"/>
                  </a:lnTo>
                  <a:lnTo>
                    <a:pt x="356356" y="2603499"/>
                  </a:lnTo>
                  <a:lnTo>
                    <a:pt x="362830" y="2590799"/>
                  </a:lnTo>
                  <a:lnTo>
                    <a:pt x="365564" y="2590799"/>
                  </a:lnTo>
                  <a:lnTo>
                    <a:pt x="370025" y="2578099"/>
                  </a:lnTo>
                  <a:lnTo>
                    <a:pt x="371710" y="2578099"/>
                  </a:lnTo>
                  <a:lnTo>
                    <a:pt x="373987" y="2565399"/>
                  </a:lnTo>
                  <a:lnTo>
                    <a:pt x="374561" y="2552699"/>
                  </a:lnTo>
                  <a:lnTo>
                    <a:pt x="374558" y="2451099"/>
                  </a:lnTo>
                  <a:lnTo>
                    <a:pt x="373987" y="2451099"/>
                  </a:lnTo>
                  <a:lnTo>
                    <a:pt x="371710" y="2438399"/>
                  </a:lnTo>
                  <a:lnTo>
                    <a:pt x="370025" y="2438399"/>
                  </a:lnTo>
                  <a:lnTo>
                    <a:pt x="365564" y="2425699"/>
                  </a:lnTo>
                  <a:lnTo>
                    <a:pt x="362830" y="2412999"/>
                  </a:lnTo>
                  <a:lnTo>
                    <a:pt x="356356" y="2400299"/>
                  </a:lnTo>
                  <a:lnTo>
                    <a:pt x="352678" y="2400299"/>
                  </a:lnTo>
                  <a:lnTo>
                    <a:pt x="344440" y="2387599"/>
                  </a:lnTo>
                  <a:lnTo>
                    <a:pt x="330273" y="2387599"/>
                  </a:lnTo>
                  <a:lnTo>
                    <a:pt x="325162" y="2374899"/>
                  </a:lnTo>
                  <a:lnTo>
                    <a:pt x="6276974" y="2374899"/>
                  </a:lnTo>
                  <a:lnTo>
                    <a:pt x="6276974" y="2641599"/>
                  </a:lnTo>
                  <a:close/>
                </a:path>
                <a:path w="6276975" h="8864600">
                  <a:moveTo>
                    <a:pt x="6276974" y="3187699"/>
                  </a:moveTo>
                  <a:lnTo>
                    <a:pt x="314400" y="3187699"/>
                  </a:lnTo>
                  <a:lnTo>
                    <a:pt x="325162" y="3174999"/>
                  </a:lnTo>
                  <a:lnTo>
                    <a:pt x="339959" y="3174999"/>
                  </a:lnTo>
                  <a:lnTo>
                    <a:pt x="344440" y="3162299"/>
                  </a:lnTo>
                  <a:lnTo>
                    <a:pt x="352678" y="3162299"/>
                  </a:lnTo>
                  <a:lnTo>
                    <a:pt x="356356" y="3149599"/>
                  </a:lnTo>
                  <a:lnTo>
                    <a:pt x="362830" y="3136899"/>
                  </a:lnTo>
                  <a:lnTo>
                    <a:pt x="365564" y="3136899"/>
                  </a:lnTo>
                  <a:lnTo>
                    <a:pt x="370025" y="3124199"/>
                  </a:lnTo>
                  <a:lnTo>
                    <a:pt x="371710" y="3124199"/>
                  </a:lnTo>
                  <a:lnTo>
                    <a:pt x="373987" y="3111499"/>
                  </a:lnTo>
                  <a:lnTo>
                    <a:pt x="374561" y="3098799"/>
                  </a:lnTo>
                  <a:lnTo>
                    <a:pt x="374558" y="2997199"/>
                  </a:lnTo>
                  <a:lnTo>
                    <a:pt x="373987" y="2997199"/>
                  </a:lnTo>
                  <a:lnTo>
                    <a:pt x="371710" y="2984499"/>
                  </a:lnTo>
                  <a:lnTo>
                    <a:pt x="370025" y="2984499"/>
                  </a:lnTo>
                  <a:lnTo>
                    <a:pt x="365564" y="2971799"/>
                  </a:lnTo>
                  <a:lnTo>
                    <a:pt x="362830" y="2959099"/>
                  </a:lnTo>
                  <a:lnTo>
                    <a:pt x="356356" y="2959099"/>
                  </a:lnTo>
                  <a:lnTo>
                    <a:pt x="352678" y="2946399"/>
                  </a:lnTo>
                  <a:lnTo>
                    <a:pt x="344440" y="2946399"/>
                  </a:lnTo>
                  <a:lnTo>
                    <a:pt x="339959" y="2933699"/>
                  </a:lnTo>
                  <a:lnTo>
                    <a:pt x="325162" y="2933699"/>
                  </a:lnTo>
                  <a:lnTo>
                    <a:pt x="314400" y="2920999"/>
                  </a:lnTo>
                  <a:lnTo>
                    <a:pt x="6276974" y="2920999"/>
                  </a:lnTo>
                  <a:lnTo>
                    <a:pt x="6276974" y="3187699"/>
                  </a:lnTo>
                  <a:close/>
                </a:path>
                <a:path w="6276975" h="8864600">
                  <a:moveTo>
                    <a:pt x="6276974" y="3733799"/>
                  </a:moveTo>
                  <a:lnTo>
                    <a:pt x="314400" y="3733799"/>
                  </a:lnTo>
                  <a:lnTo>
                    <a:pt x="325162" y="3721099"/>
                  </a:lnTo>
                  <a:lnTo>
                    <a:pt x="339959" y="3721099"/>
                  </a:lnTo>
                  <a:lnTo>
                    <a:pt x="344440" y="3708399"/>
                  </a:lnTo>
                  <a:lnTo>
                    <a:pt x="352678" y="3708399"/>
                  </a:lnTo>
                  <a:lnTo>
                    <a:pt x="356356" y="3695699"/>
                  </a:lnTo>
                  <a:lnTo>
                    <a:pt x="362830" y="3695699"/>
                  </a:lnTo>
                  <a:lnTo>
                    <a:pt x="365564" y="3682999"/>
                  </a:lnTo>
                  <a:lnTo>
                    <a:pt x="370025" y="3670299"/>
                  </a:lnTo>
                  <a:lnTo>
                    <a:pt x="371710" y="3670299"/>
                  </a:lnTo>
                  <a:lnTo>
                    <a:pt x="373987" y="3657599"/>
                  </a:lnTo>
                  <a:lnTo>
                    <a:pt x="374561" y="3644899"/>
                  </a:lnTo>
                  <a:lnTo>
                    <a:pt x="374558" y="3543299"/>
                  </a:lnTo>
                  <a:lnTo>
                    <a:pt x="373987" y="3543299"/>
                  </a:lnTo>
                  <a:lnTo>
                    <a:pt x="371710" y="3530599"/>
                  </a:lnTo>
                  <a:lnTo>
                    <a:pt x="370025" y="3530599"/>
                  </a:lnTo>
                  <a:lnTo>
                    <a:pt x="365564" y="3517899"/>
                  </a:lnTo>
                  <a:lnTo>
                    <a:pt x="362830" y="3505199"/>
                  </a:lnTo>
                  <a:lnTo>
                    <a:pt x="356356" y="3505199"/>
                  </a:lnTo>
                  <a:lnTo>
                    <a:pt x="352678" y="3492499"/>
                  </a:lnTo>
                  <a:lnTo>
                    <a:pt x="344440" y="3492499"/>
                  </a:lnTo>
                  <a:lnTo>
                    <a:pt x="339959" y="3479799"/>
                  </a:lnTo>
                  <a:lnTo>
                    <a:pt x="325162" y="3479799"/>
                  </a:lnTo>
                  <a:lnTo>
                    <a:pt x="314400" y="3467099"/>
                  </a:lnTo>
                  <a:lnTo>
                    <a:pt x="6276974" y="3467099"/>
                  </a:lnTo>
                  <a:lnTo>
                    <a:pt x="6276974" y="3733799"/>
                  </a:lnTo>
                  <a:close/>
                </a:path>
                <a:path w="6276975" h="8864600">
                  <a:moveTo>
                    <a:pt x="6276974" y="4279899"/>
                  </a:moveTo>
                  <a:lnTo>
                    <a:pt x="314400" y="4279899"/>
                  </a:lnTo>
                  <a:lnTo>
                    <a:pt x="325162" y="4267199"/>
                  </a:lnTo>
                  <a:lnTo>
                    <a:pt x="339959" y="4267199"/>
                  </a:lnTo>
                  <a:lnTo>
                    <a:pt x="344440" y="4254499"/>
                  </a:lnTo>
                  <a:lnTo>
                    <a:pt x="352678" y="4254499"/>
                  </a:lnTo>
                  <a:lnTo>
                    <a:pt x="356356" y="4241799"/>
                  </a:lnTo>
                  <a:lnTo>
                    <a:pt x="362830" y="4241799"/>
                  </a:lnTo>
                  <a:lnTo>
                    <a:pt x="365564" y="4229099"/>
                  </a:lnTo>
                  <a:lnTo>
                    <a:pt x="370025" y="4216399"/>
                  </a:lnTo>
                  <a:lnTo>
                    <a:pt x="371710" y="4216399"/>
                  </a:lnTo>
                  <a:lnTo>
                    <a:pt x="373987" y="4203699"/>
                  </a:lnTo>
                  <a:lnTo>
                    <a:pt x="374558" y="4203699"/>
                  </a:lnTo>
                  <a:lnTo>
                    <a:pt x="374558" y="4089399"/>
                  </a:lnTo>
                  <a:lnTo>
                    <a:pt x="373987" y="4089399"/>
                  </a:lnTo>
                  <a:lnTo>
                    <a:pt x="371710" y="4076699"/>
                  </a:lnTo>
                  <a:lnTo>
                    <a:pt x="370025" y="4076699"/>
                  </a:lnTo>
                  <a:lnTo>
                    <a:pt x="365564" y="4063999"/>
                  </a:lnTo>
                  <a:lnTo>
                    <a:pt x="362830" y="4051299"/>
                  </a:lnTo>
                  <a:lnTo>
                    <a:pt x="356356" y="4051299"/>
                  </a:lnTo>
                  <a:lnTo>
                    <a:pt x="352678" y="4038599"/>
                  </a:lnTo>
                  <a:lnTo>
                    <a:pt x="344440" y="4038599"/>
                  </a:lnTo>
                  <a:lnTo>
                    <a:pt x="339959" y="4025899"/>
                  </a:lnTo>
                  <a:lnTo>
                    <a:pt x="325162" y="4025899"/>
                  </a:lnTo>
                  <a:lnTo>
                    <a:pt x="314400" y="4013199"/>
                  </a:lnTo>
                  <a:lnTo>
                    <a:pt x="6276974" y="4013199"/>
                  </a:lnTo>
                  <a:lnTo>
                    <a:pt x="6276974" y="4279899"/>
                  </a:lnTo>
                  <a:close/>
                </a:path>
                <a:path w="6276975" h="8864600">
                  <a:moveTo>
                    <a:pt x="6276974" y="4825999"/>
                  </a:moveTo>
                  <a:lnTo>
                    <a:pt x="314400" y="4825999"/>
                  </a:lnTo>
                  <a:lnTo>
                    <a:pt x="325162" y="4813299"/>
                  </a:lnTo>
                  <a:lnTo>
                    <a:pt x="339959" y="4813299"/>
                  </a:lnTo>
                  <a:lnTo>
                    <a:pt x="344440" y="4800599"/>
                  </a:lnTo>
                  <a:lnTo>
                    <a:pt x="352678" y="4800599"/>
                  </a:lnTo>
                  <a:lnTo>
                    <a:pt x="356356" y="4787899"/>
                  </a:lnTo>
                  <a:lnTo>
                    <a:pt x="362830" y="4787899"/>
                  </a:lnTo>
                  <a:lnTo>
                    <a:pt x="365564" y="4775199"/>
                  </a:lnTo>
                  <a:lnTo>
                    <a:pt x="370025" y="4762499"/>
                  </a:lnTo>
                  <a:lnTo>
                    <a:pt x="371710" y="4762499"/>
                  </a:lnTo>
                  <a:lnTo>
                    <a:pt x="373987" y="4749799"/>
                  </a:lnTo>
                  <a:lnTo>
                    <a:pt x="374558" y="4749799"/>
                  </a:lnTo>
                  <a:lnTo>
                    <a:pt x="374561" y="4648199"/>
                  </a:lnTo>
                  <a:lnTo>
                    <a:pt x="373987" y="4635499"/>
                  </a:lnTo>
                  <a:lnTo>
                    <a:pt x="371710" y="4622799"/>
                  </a:lnTo>
                  <a:lnTo>
                    <a:pt x="370025" y="4622799"/>
                  </a:lnTo>
                  <a:lnTo>
                    <a:pt x="365564" y="4610099"/>
                  </a:lnTo>
                  <a:lnTo>
                    <a:pt x="362830" y="4597399"/>
                  </a:lnTo>
                  <a:lnTo>
                    <a:pt x="356356" y="4597399"/>
                  </a:lnTo>
                  <a:lnTo>
                    <a:pt x="352678" y="4584699"/>
                  </a:lnTo>
                  <a:lnTo>
                    <a:pt x="344440" y="4584699"/>
                  </a:lnTo>
                  <a:lnTo>
                    <a:pt x="339959" y="4571999"/>
                  </a:lnTo>
                  <a:lnTo>
                    <a:pt x="325162" y="4571999"/>
                  </a:lnTo>
                  <a:lnTo>
                    <a:pt x="314400" y="4559299"/>
                  </a:lnTo>
                  <a:lnTo>
                    <a:pt x="6276974" y="4559299"/>
                  </a:lnTo>
                  <a:lnTo>
                    <a:pt x="6276974" y="4825999"/>
                  </a:lnTo>
                  <a:close/>
                </a:path>
                <a:path w="6276975" h="8864600">
                  <a:moveTo>
                    <a:pt x="6276974" y="5372099"/>
                  </a:moveTo>
                  <a:lnTo>
                    <a:pt x="314400" y="5372099"/>
                  </a:lnTo>
                  <a:lnTo>
                    <a:pt x="325162" y="5359399"/>
                  </a:lnTo>
                  <a:lnTo>
                    <a:pt x="339959" y="5359399"/>
                  </a:lnTo>
                  <a:lnTo>
                    <a:pt x="344440" y="5346699"/>
                  </a:lnTo>
                  <a:lnTo>
                    <a:pt x="352678" y="5346699"/>
                  </a:lnTo>
                  <a:lnTo>
                    <a:pt x="356356" y="5333999"/>
                  </a:lnTo>
                  <a:lnTo>
                    <a:pt x="362830" y="5333999"/>
                  </a:lnTo>
                  <a:lnTo>
                    <a:pt x="365564" y="5321299"/>
                  </a:lnTo>
                  <a:lnTo>
                    <a:pt x="370025" y="5308599"/>
                  </a:lnTo>
                  <a:lnTo>
                    <a:pt x="371710" y="5308599"/>
                  </a:lnTo>
                  <a:lnTo>
                    <a:pt x="373987" y="5295899"/>
                  </a:lnTo>
                  <a:lnTo>
                    <a:pt x="374558" y="5295899"/>
                  </a:lnTo>
                  <a:lnTo>
                    <a:pt x="374561" y="5194299"/>
                  </a:lnTo>
                  <a:lnTo>
                    <a:pt x="373987" y="5181599"/>
                  </a:lnTo>
                  <a:lnTo>
                    <a:pt x="371710" y="5168899"/>
                  </a:lnTo>
                  <a:lnTo>
                    <a:pt x="370025" y="5168899"/>
                  </a:lnTo>
                  <a:lnTo>
                    <a:pt x="365564" y="5156199"/>
                  </a:lnTo>
                  <a:lnTo>
                    <a:pt x="362830" y="5156199"/>
                  </a:lnTo>
                  <a:lnTo>
                    <a:pt x="356356" y="5143499"/>
                  </a:lnTo>
                  <a:lnTo>
                    <a:pt x="352678" y="5130799"/>
                  </a:lnTo>
                  <a:lnTo>
                    <a:pt x="344440" y="5130799"/>
                  </a:lnTo>
                  <a:lnTo>
                    <a:pt x="339959" y="5118099"/>
                  </a:lnTo>
                  <a:lnTo>
                    <a:pt x="325162" y="5118099"/>
                  </a:lnTo>
                  <a:lnTo>
                    <a:pt x="314400" y="5105399"/>
                  </a:lnTo>
                  <a:lnTo>
                    <a:pt x="6276974" y="5105399"/>
                  </a:lnTo>
                  <a:lnTo>
                    <a:pt x="6276974" y="5372099"/>
                  </a:lnTo>
                  <a:close/>
                </a:path>
                <a:path w="6276975" h="8864600">
                  <a:moveTo>
                    <a:pt x="6276974" y="5918199"/>
                  </a:moveTo>
                  <a:lnTo>
                    <a:pt x="325162" y="5918199"/>
                  </a:lnTo>
                  <a:lnTo>
                    <a:pt x="330273" y="5905499"/>
                  </a:lnTo>
                  <a:lnTo>
                    <a:pt x="344440" y="5905499"/>
                  </a:lnTo>
                  <a:lnTo>
                    <a:pt x="352678" y="5892799"/>
                  </a:lnTo>
                  <a:lnTo>
                    <a:pt x="356356" y="5892799"/>
                  </a:lnTo>
                  <a:lnTo>
                    <a:pt x="362830" y="5880099"/>
                  </a:lnTo>
                  <a:lnTo>
                    <a:pt x="365564" y="5867399"/>
                  </a:lnTo>
                  <a:lnTo>
                    <a:pt x="370025" y="5854699"/>
                  </a:lnTo>
                  <a:lnTo>
                    <a:pt x="371710" y="5854699"/>
                  </a:lnTo>
                  <a:lnTo>
                    <a:pt x="373987" y="5841999"/>
                  </a:lnTo>
                  <a:lnTo>
                    <a:pt x="374558" y="5841999"/>
                  </a:lnTo>
                  <a:lnTo>
                    <a:pt x="374561" y="5740399"/>
                  </a:lnTo>
                  <a:lnTo>
                    <a:pt x="373987" y="5727699"/>
                  </a:lnTo>
                  <a:lnTo>
                    <a:pt x="371710" y="5714999"/>
                  </a:lnTo>
                  <a:lnTo>
                    <a:pt x="370025" y="5714999"/>
                  </a:lnTo>
                  <a:lnTo>
                    <a:pt x="365564" y="5702299"/>
                  </a:lnTo>
                  <a:lnTo>
                    <a:pt x="362830" y="5702299"/>
                  </a:lnTo>
                  <a:lnTo>
                    <a:pt x="356356" y="5689599"/>
                  </a:lnTo>
                  <a:lnTo>
                    <a:pt x="352678" y="5676899"/>
                  </a:lnTo>
                  <a:lnTo>
                    <a:pt x="339959" y="5676899"/>
                  </a:lnTo>
                  <a:lnTo>
                    <a:pt x="330273" y="5664199"/>
                  </a:lnTo>
                  <a:lnTo>
                    <a:pt x="325162" y="5664199"/>
                  </a:lnTo>
                  <a:lnTo>
                    <a:pt x="314400" y="5651499"/>
                  </a:lnTo>
                  <a:lnTo>
                    <a:pt x="6276974" y="5651499"/>
                  </a:lnTo>
                  <a:lnTo>
                    <a:pt x="6276974" y="5918199"/>
                  </a:lnTo>
                  <a:close/>
                </a:path>
                <a:path w="6276975" h="8864600">
                  <a:moveTo>
                    <a:pt x="6276974" y="6464299"/>
                  </a:moveTo>
                  <a:lnTo>
                    <a:pt x="325162" y="6464299"/>
                  </a:lnTo>
                  <a:lnTo>
                    <a:pt x="330273" y="6451599"/>
                  </a:lnTo>
                  <a:lnTo>
                    <a:pt x="344440" y="6451599"/>
                  </a:lnTo>
                  <a:lnTo>
                    <a:pt x="352678" y="6438899"/>
                  </a:lnTo>
                  <a:lnTo>
                    <a:pt x="356356" y="6438899"/>
                  </a:lnTo>
                  <a:lnTo>
                    <a:pt x="362830" y="6426199"/>
                  </a:lnTo>
                  <a:lnTo>
                    <a:pt x="365564" y="6413499"/>
                  </a:lnTo>
                  <a:lnTo>
                    <a:pt x="370025" y="6413499"/>
                  </a:lnTo>
                  <a:lnTo>
                    <a:pt x="371710" y="6400799"/>
                  </a:lnTo>
                  <a:lnTo>
                    <a:pt x="373987" y="6388099"/>
                  </a:lnTo>
                  <a:lnTo>
                    <a:pt x="374558" y="6388099"/>
                  </a:lnTo>
                  <a:lnTo>
                    <a:pt x="374561" y="6286499"/>
                  </a:lnTo>
                  <a:lnTo>
                    <a:pt x="373987" y="6273799"/>
                  </a:lnTo>
                  <a:lnTo>
                    <a:pt x="371710" y="6261099"/>
                  </a:lnTo>
                  <a:lnTo>
                    <a:pt x="370025" y="6261099"/>
                  </a:lnTo>
                  <a:lnTo>
                    <a:pt x="365564" y="6248399"/>
                  </a:lnTo>
                  <a:lnTo>
                    <a:pt x="362830" y="6248399"/>
                  </a:lnTo>
                  <a:lnTo>
                    <a:pt x="356356" y="6235699"/>
                  </a:lnTo>
                  <a:lnTo>
                    <a:pt x="352678" y="6235699"/>
                  </a:lnTo>
                  <a:lnTo>
                    <a:pt x="344440" y="6222999"/>
                  </a:lnTo>
                  <a:lnTo>
                    <a:pt x="339959" y="6222999"/>
                  </a:lnTo>
                  <a:lnTo>
                    <a:pt x="330273" y="6210299"/>
                  </a:lnTo>
                  <a:lnTo>
                    <a:pt x="325162" y="6210299"/>
                  </a:lnTo>
                  <a:lnTo>
                    <a:pt x="314400" y="6197599"/>
                  </a:lnTo>
                  <a:lnTo>
                    <a:pt x="6276974" y="6197599"/>
                  </a:lnTo>
                  <a:lnTo>
                    <a:pt x="6276974" y="6464299"/>
                  </a:lnTo>
                  <a:close/>
                </a:path>
                <a:path w="6276975" h="8864600">
                  <a:moveTo>
                    <a:pt x="6276974" y="7010399"/>
                  </a:moveTo>
                  <a:lnTo>
                    <a:pt x="325162" y="7010399"/>
                  </a:lnTo>
                  <a:lnTo>
                    <a:pt x="330273" y="6997699"/>
                  </a:lnTo>
                  <a:lnTo>
                    <a:pt x="344440" y="6997699"/>
                  </a:lnTo>
                  <a:lnTo>
                    <a:pt x="352678" y="6984999"/>
                  </a:lnTo>
                  <a:lnTo>
                    <a:pt x="356356" y="6984999"/>
                  </a:lnTo>
                  <a:lnTo>
                    <a:pt x="362830" y="6972299"/>
                  </a:lnTo>
                  <a:lnTo>
                    <a:pt x="365564" y="6959599"/>
                  </a:lnTo>
                  <a:lnTo>
                    <a:pt x="370025" y="6959599"/>
                  </a:lnTo>
                  <a:lnTo>
                    <a:pt x="371710" y="6946899"/>
                  </a:lnTo>
                  <a:lnTo>
                    <a:pt x="373987" y="6934199"/>
                  </a:lnTo>
                  <a:lnTo>
                    <a:pt x="374558" y="6934199"/>
                  </a:lnTo>
                  <a:lnTo>
                    <a:pt x="374561" y="6832599"/>
                  </a:lnTo>
                  <a:lnTo>
                    <a:pt x="373987" y="6819899"/>
                  </a:lnTo>
                  <a:lnTo>
                    <a:pt x="371710" y="6807199"/>
                  </a:lnTo>
                  <a:lnTo>
                    <a:pt x="370025" y="6807199"/>
                  </a:lnTo>
                  <a:lnTo>
                    <a:pt x="365564" y="6794499"/>
                  </a:lnTo>
                  <a:lnTo>
                    <a:pt x="362830" y="6794499"/>
                  </a:lnTo>
                  <a:lnTo>
                    <a:pt x="356356" y="6781799"/>
                  </a:lnTo>
                  <a:lnTo>
                    <a:pt x="352678" y="6781799"/>
                  </a:lnTo>
                  <a:lnTo>
                    <a:pt x="344440" y="6769099"/>
                  </a:lnTo>
                  <a:lnTo>
                    <a:pt x="339959" y="6769099"/>
                  </a:lnTo>
                  <a:lnTo>
                    <a:pt x="330273" y="6756399"/>
                  </a:lnTo>
                  <a:lnTo>
                    <a:pt x="314400" y="6756399"/>
                  </a:lnTo>
                  <a:lnTo>
                    <a:pt x="308854" y="6743699"/>
                  </a:lnTo>
                  <a:lnTo>
                    <a:pt x="6276974" y="6743699"/>
                  </a:lnTo>
                  <a:lnTo>
                    <a:pt x="6276974" y="7010399"/>
                  </a:lnTo>
                  <a:close/>
                </a:path>
                <a:path w="6276975" h="8864600">
                  <a:moveTo>
                    <a:pt x="6276974" y="7556499"/>
                  </a:moveTo>
                  <a:lnTo>
                    <a:pt x="325162" y="7556499"/>
                  </a:lnTo>
                  <a:lnTo>
                    <a:pt x="330273" y="7543799"/>
                  </a:lnTo>
                  <a:lnTo>
                    <a:pt x="344440" y="7543799"/>
                  </a:lnTo>
                  <a:lnTo>
                    <a:pt x="352678" y="7531099"/>
                  </a:lnTo>
                  <a:lnTo>
                    <a:pt x="356356" y="7531099"/>
                  </a:lnTo>
                  <a:lnTo>
                    <a:pt x="362830" y="7518399"/>
                  </a:lnTo>
                  <a:lnTo>
                    <a:pt x="365564" y="7505699"/>
                  </a:lnTo>
                  <a:lnTo>
                    <a:pt x="370025" y="7505699"/>
                  </a:lnTo>
                  <a:lnTo>
                    <a:pt x="371710" y="7492999"/>
                  </a:lnTo>
                  <a:lnTo>
                    <a:pt x="373987" y="7480299"/>
                  </a:lnTo>
                  <a:lnTo>
                    <a:pt x="374558" y="7480299"/>
                  </a:lnTo>
                  <a:lnTo>
                    <a:pt x="374561" y="7378699"/>
                  </a:lnTo>
                  <a:lnTo>
                    <a:pt x="373987" y="7365999"/>
                  </a:lnTo>
                  <a:lnTo>
                    <a:pt x="371710" y="7353299"/>
                  </a:lnTo>
                  <a:lnTo>
                    <a:pt x="370025" y="7353299"/>
                  </a:lnTo>
                  <a:lnTo>
                    <a:pt x="365564" y="7340599"/>
                  </a:lnTo>
                  <a:lnTo>
                    <a:pt x="362830" y="7340599"/>
                  </a:lnTo>
                  <a:lnTo>
                    <a:pt x="356356" y="7327899"/>
                  </a:lnTo>
                  <a:lnTo>
                    <a:pt x="352678" y="7327899"/>
                  </a:lnTo>
                  <a:lnTo>
                    <a:pt x="344440" y="7315199"/>
                  </a:lnTo>
                  <a:lnTo>
                    <a:pt x="339959" y="7315199"/>
                  </a:lnTo>
                  <a:lnTo>
                    <a:pt x="330273" y="7302499"/>
                  </a:lnTo>
                  <a:lnTo>
                    <a:pt x="314400" y="7302499"/>
                  </a:lnTo>
                  <a:lnTo>
                    <a:pt x="308854" y="7289799"/>
                  </a:lnTo>
                  <a:lnTo>
                    <a:pt x="6276974" y="7289799"/>
                  </a:lnTo>
                  <a:lnTo>
                    <a:pt x="6276974" y="7556499"/>
                  </a:lnTo>
                  <a:close/>
                </a:path>
                <a:path w="6276975" h="8864600">
                  <a:moveTo>
                    <a:pt x="6276974" y="8102599"/>
                  </a:moveTo>
                  <a:lnTo>
                    <a:pt x="330273" y="8102599"/>
                  </a:lnTo>
                  <a:lnTo>
                    <a:pt x="339959" y="8089899"/>
                  </a:lnTo>
                  <a:lnTo>
                    <a:pt x="344440" y="8089899"/>
                  </a:lnTo>
                  <a:lnTo>
                    <a:pt x="352678" y="8077199"/>
                  </a:lnTo>
                  <a:lnTo>
                    <a:pt x="356356" y="8077199"/>
                  </a:lnTo>
                  <a:lnTo>
                    <a:pt x="362830" y="8064499"/>
                  </a:lnTo>
                  <a:lnTo>
                    <a:pt x="365564" y="8064499"/>
                  </a:lnTo>
                  <a:lnTo>
                    <a:pt x="370025" y="8051799"/>
                  </a:lnTo>
                  <a:lnTo>
                    <a:pt x="371710" y="8039099"/>
                  </a:lnTo>
                  <a:lnTo>
                    <a:pt x="373987" y="8026399"/>
                  </a:lnTo>
                  <a:lnTo>
                    <a:pt x="374558" y="8026399"/>
                  </a:lnTo>
                  <a:lnTo>
                    <a:pt x="374561" y="7924799"/>
                  </a:lnTo>
                  <a:lnTo>
                    <a:pt x="373987" y="7912099"/>
                  </a:lnTo>
                  <a:lnTo>
                    <a:pt x="371710" y="7899399"/>
                  </a:lnTo>
                  <a:lnTo>
                    <a:pt x="370025" y="7899399"/>
                  </a:lnTo>
                  <a:lnTo>
                    <a:pt x="365564" y="7886699"/>
                  </a:lnTo>
                  <a:lnTo>
                    <a:pt x="362830" y="7886699"/>
                  </a:lnTo>
                  <a:lnTo>
                    <a:pt x="356356" y="7873999"/>
                  </a:lnTo>
                  <a:lnTo>
                    <a:pt x="352678" y="7873999"/>
                  </a:lnTo>
                  <a:lnTo>
                    <a:pt x="344440" y="7861299"/>
                  </a:lnTo>
                  <a:lnTo>
                    <a:pt x="339959" y="7861299"/>
                  </a:lnTo>
                  <a:lnTo>
                    <a:pt x="330273" y="7848599"/>
                  </a:lnTo>
                  <a:lnTo>
                    <a:pt x="308854" y="7848599"/>
                  </a:lnTo>
                  <a:lnTo>
                    <a:pt x="297430" y="7835899"/>
                  </a:lnTo>
                  <a:lnTo>
                    <a:pt x="6276974" y="7835899"/>
                  </a:lnTo>
                  <a:lnTo>
                    <a:pt x="6276974" y="8102599"/>
                  </a:lnTo>
                  <a:close/>
                </a:path>
                <a:path w="6276975" h="8864600">
                  <a:moveTo>
                    <a:pt x="6276974" y="8610599"/>
                  </a:moveTo>
                  <a:lnTo>
                    <a:pt x="308854" y="8610599"/>
                  </a:lnTo>
                  <a:lnTo>
                    <a:pt x="314400" y="8597899"/>
                  </a:lnTo>
                  <a:lnTo>
                    <a:pt x="330273" y="8597899"/>
                  </a:lnTo>
                  <a:lnTo>
                    <a:pt x="339959" y="8585199"/>
                  </a:lnTo>
                  <a:lnTo>
                    <a:pt x="344440" y="8585199"/>
                  </a:lnTo>
                  <a:lnTo>
                    <a:pt x="352678" y="8572499"/>
                  </a:lnTo>
                  <a:lnTo>
                    <a:pt x="356356" y="8572499"/>
                  </a:lnTo>
                  <a:lnTo>
                    <a:pt x="362830" y="8559799"/>
                  </a:lnTo>
                  <a:lnTo>
                    <a:pt x="365564" y="8559799"/>
                  </a:lnTo>
                  <a:lnTo>
                    <a:pt x="370025" y="8547099"/>
                  </a:lnTo>
                  <a:lnTo>
                    <a:pt x="371710" y="8547099"/>
                  </a:lnTo>
                  <a:lnTo>
                    <a:pt x="373987" y="8534399"/>
                  </a:lnTo>
                  <a:lnTo>
                    <a:pt x="374561" y="8521699"/>
                  </a:lnTo>
                  <a:lnTo>
                    <a:pt x="374561" y="8470899"/>
                  </a:lnTo>
                  <a:lnTo>
                    <a:pt x="373987" y="8458199"/>
                  </a:lnTo>
                  <a:lnTo>
                    <a:pt x="371710" y="8458199"/>
                  </a:lnTo>
                  <a:lnTo>
                    <a:pt x="370025" y="8445499"/>
                  </a:lnTo>
                  <a:lnTo>
                    <a:pt x="365564" y="8432799"/>
                  </a:lnTo>
                  <a:lnTo>
                    <a:pt x="362830" y="8432799"/>
                  </a:lnTo>
                  <a:lnTo>
                    <a:pt x="356356" y="8420099"/>
                  </a:lnTo>
                  <a:lnTo>
                    <a:pt x="352678" y="8420099"/>
                  </a:lnTo>
                  <a:lnTo>
                    <a:pt x="344440" y="8407399"/>
                  </a:lnTo>
                  <a:lnTo>
                    <a:pt x="339959" y="8407399"/>
                  </a:lnTo>
                  <a:lnTo>
                    <a:pt x="330273" y="8394699"/>
                  </a:lnTo>
                  <a:lnTo>
                    <a:pt x="308854" y="8394699"/>
                  </a:lnTo>
                  <a:lnTo>
                    <a:pt x="297430" y="8381999"/>
                  </a:lnTo>
                  <a:lnTo>
                    <a:pt x="6276974" y="8381999"/>
                  </a:lnTo>
                  <a:lnTo>
                    <a:pt x="6276974" y="8610599"/>
                  </a:lnTo>
                  <a:close/>
                </a:path>
              </a:pathLst>
            </a:custGeom>
            <a:solidFill>
              <a:srgbClr val="FA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128309" y="2123617"/>
              <a:ext cx="4665345" cy="6958330"/>
            </a:xfrm>
            <a:custGeom>
              <a:avLst/>
              <a:gdLst/>
              <a:ahLst/>
              <a:cxnLst/>
              <a:rect l="l" t="t" r="r" b="b"/>
              <a:pathLst>
                <a:path w="4665344" h="6958330">
                  <a:moveTo>
                    <a:pt x="4664735" y="6931304"/>
                  </a:moveTo>
                  <a:lnTo>
                    <a:pt x="0" y="6931304"/>
                  </a:lnTo>
                  <a:lnTo>
                    <a:pt x="0" y="6957923"/>
                  </a:lnTo>
                  <a:lnTo>
                    <a:pt x="4664735" y="6957923"/>
                  </a:lnTo>
                  <a:lnTo>
                    <a:pt x="4664735" y="6931304"/>
                  </a:lnTo>
                  <a:close/>
                </a:path>
                <a:path w="4665344" h="6958330">
                  <a:moveTo>
                    <a:pt x="4664735" y="6351740"/>
                  </a:moveTo>
                  <a:lnTo>
                    <a:pt x="0" y="6351740"/>
                  </a:lnTo>
                  <a:lnTo>
                    <a:pt x="0" y="6378346"/>
                  </a:lnTo>
                  <a:lnTo>
                    <a:pt x="4664735" y="6378346"/>
                  </a:lnTo>
                  <a:lnTo>
                    <a:pt x="4664735" y="6351740"/>
                  </a:lnTo>
                  <a:close/>
                </a:path>
                <a:path w="4665344" h="6958330">
                  <a:moveTo>
                    <a:pt x="4664735" y="5772175"/>
                  </a:moveTo>
                  <a:lnTo>
                    <a:pt x="0" y="5772175"/>
                  </a:lnTo>
                  <a:lnTo>
                    <a:pt x="0" y="5798794"/>
                  </a:lnTo>
                  <a:lnTo>
                    <a:pt x="4664735" y="5798794"/>
                  </a:lnTo>
                  <a:lnTo>
                    <a:pt x="4664735" y="5772175"/>
                  </a:lnTo>
                  <a:close/>
                </a:path>
                <a:path w="4665344" h="6958330">
                  <a:moveTo>
                    <a:pt x="4664735" y="5192598"/>
                  </a:moveTo>
                  <a:lnTo>
                    <a:pt x="0" y="5192598"/>
                  </a:lnTo>
                  <a:lnTo>
                    <a:pt x="0" y="5219217"/>
                  </a:lnTo>
                  <a:lnTo>
                    <a:pt x="4664735" y="5219217"/>
                  </a:lnTo>
                  <a:lnTo>
                    <a:pt x="4664735" y="5192598"/>
                  </a:lnTo>
                  <a:close/>
                </a:path>
                <a:path w="4665344" h="6958330">
                  <a:moveTo>
                    <a:pt x="4664735" y="4613021"/>
                  </a:moveTo>
                  <a:lnTo>
                    <a:pt x="0" y="4613021"/>
                  </a:lnTo>
                  <a:lnTo>
                    <a:pt x="0" y="4639640"/>
                  </a:lnTo>
                  <a:lnTo>
                    <a:pt x="4664735" y="4639640"/>
                  </a:lnTo>
                  <a:lnTo>
                    <a:pt x="4664735" y="4613021"/>
                  </a:lnTo>
                  <a:close/>
                </a:path>
                <a:path w="4665344" h="6958330">
                  <a:moveTo>
                    <a:pt x="4664735" y="4057015"/>
                  </a:moveTo>
                  <a:lnTo>
                    <a:pt x="0" y="4057015"/>
                  </a:lnTo>
                  <a:lnTo>
                    <a:pt x="0" y="4083634"/>
                  </a:lnTo>
                  <a:lnTo>
                    <a:pt x="4664735" y="4083634"/>
                  </a:lnTo>
                  <a:lnTo>
                    <a:pt x="4664735" y="4057015"/>
                  </a:lnTo>
                  <a:close/>
                </a:path>
                <a:path w="4665344" h="6958330">
                  <a:moveTo>
                    <a:pt x="4664735" y="3477437"/>
                  </a:moveTo>
                  <a:lnTo>
                    <a:pt x="0" y="3477437"/>
                  </a:lnTo>
                  <a:lnTo>
                    <a:pt x="0" y="3504057"/>
                  </a:lnTo>
                  <a:lnTo>
                    <a:pt x="4664735" y="3504057"/>
                  </a:lnTo>
                  <a:lnTo>
                    <a:pt x="4664735" y="3477437"/>
                  </a:lnTo>
                  <a:close/>
                </a:path>
                <a:path w="4665344" h="6958330">
                  <a:moveTo>
                    <a:pt x="4664735" y="2897873"/>
                  </a:moveTo>
                  <a:lnTo>
                    <a:pt x="0" y="2897873"/>
                  </a:lnTo>
                  <a:lnTo>
                    <a:pt x="0" y="2924479"/>
                  </a:lnTo>
                  <a:lnTo>
                    <a:pt x="4664735" y="2924479"/>
                  </a:lnTo>
                  <a:lnTo>
                    <a:pt x="4664735" y="2897873"/>
                  </a:lnTo>
                  <a:close/>
                </a:path>
                <a:path w="4665344" h="6958330">
                  <a:moveTo>
                    <a:pt x="4664735" y="2318296"/>
                  </a:moveTo>
                  <a:lnTo>
                    <a:pt x="0" y="2318296"/>
                  </a:lnTo>
                  <a:lnTo>
                    <a:pt x="0" y="2344915"/>
                  </a:lnTo>
                  <a:lnTo>
                    <a:pt x="4664735" y="2344915"/>
                  </a:lnTo>
                  <a:lnTo>
                    <a:pt x="4664735" y="2318296"/>
                  </a:lnTo>
                  <a:close/>
                </a:path>
                <a:path w="4665344" h="6958330">
                  <a:moveTo>
                    <a:pt x="4664735" y="1738718"/>
                  </a:moveTo>
                  <a:lnTo>
                    <a:pt x="0" y="1738718"/>
                  </a:lnTo>
                  <a:lnTo>
                    <a:pt x="0" y="1765338"/>
                  </a:lnTo>
                  <a:lnTo>
                    <a:pt x="4664735" y="1765338"/>
                  </a:lnTo>
                  <a:lnTo>
                    <a:pt x="4664735" y="1738718"/>
                  </a:lnTo>
                  <a:close/>
                </a:path>
                <a:path w="4665344" h="6958330">
                  <a:moveTo>
                    <a:pt x="4664735" y="1159141"/>
                  </a:moveTo>
                  <a:lnTo>
                    <a:pt x="0" y="1159141"/>
                  </a:lnTo>
                  <a:lnTo>
                    <a:pt x="0" y="1185760"/>
                  </a:lnTo>
                  <a:lnTo>
                    <a:pt x="4664735" y="1185760"/>
                  </a:lnTo>
                  <a:lnTo>
                    <a:pt x="4664735" y="1159141"/>
                  </a:lnTo>
                  <a:close/>
                </a:path>
                <a:path w="4665344" h="6958330">
                  <a:moveTo>
                    <a:pt x="4664735" y="579577"/>
                  </a:moveTo>
                  <a:lnTo>
                    <a:pt x="0" y="579577"/>
                  </a:lnTo>
                  <a:lnTo>
                    <a:pt x="0" y="606196"/>
                  </a:lnTo>
                  <a:lnTo>
                    <a:pt x="4664735" y="606196"/>
                  </a:lnTo>
                  <a:lnTo>
                    <a:pt x="4664735" y="579577"/>
                  </a:lnTo>
                  <a:close/>
                </a:path>
                <a:path w="4665344" h="6958330">
                  <a:moveTo>
                    <a:pt x="4664735" y="0"/>
                  </a:moveTo>
                  <a:lnTo>
                    <a:pt x="0" y="0"/>
                  </a:lnTo>
                  <a:lnTo>
                    <a:pt x="0" y="26619"/>
                  </a:lnTo>
                  <a:lnTo>
                    <a:pt x="4664735" y="26619"/>
                  </a:lnTo>
                  <a:lnTo>
                    <a:pt x="4664735" y="0"/>
                  </a:lnTo>
                  <a:close/>
                </a:path>
              </a:pathLst>
            </a:custGeom>
            <a:solidFill>
              <a:srgbClr val="5086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79474" y="2059106"/>
              <a:ext cx="214310" cy="71162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70794" y="2805010"/>
              <a:ext cx="6343649" cy="645794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111171" y="354124"/>
            <a:ext cx="7843520" cy="9226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1120" marR="5080" algn="ctr">
              <a:lnSpc>
                <a:spcPct val="125000"/>
              </a:lnSpc>
              <a:spcBef>
                <a:spcPts val="100"/>
              </a:spcBef>
            </a:pPr>
            <a:r>
              <a:rPr sz="6900" spc="23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Часто</a:t>
            </a:r>
            <a:r>
              <a:rPr sz="6900" spc="27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34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чую</a:t>
            </a:r>
            <a:r>
              <a:rPr sz="6900" spc="28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-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вıд </a:t>
            </a:r>
            <a:r>
              <a:rPr sz="690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дıтей</a:t>
            </a:r>
            <a:r>
              <a:rPr sz="6900" spc="-1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</a:t>
            </a:r>
            <a:r>
              <a:rPr sz="6900" spc="1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-254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"</a:t>
            </a:r>
            <a:r>
              <a:rPr sz="6900" spc="-254" dirty="0" err="1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Менı</a:t>
            </a:r>
            <a:r>
              <a:rPr lang="uk-UA" sz="6900" spc="-254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-204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-2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тодı </a:t>
            </a:r>
            <a:r>
              <a:rPr sz="6900" spc="45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все</a:t>
            </a:r>
            <a:r>
              <a:rPr sz="6900" spc="27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14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зрозумıло, </a:t>
            </a:r>
            <a:r>
              <a:rPr sz="6900" spc="36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коли</a:t>
            </a:r>
            <a:r>
              <a:rPr sz="6900" spc="28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16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цıкаво".</a:t>
            </a:r>
            <a:endParaRPr sz="69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500380" marR="433705" algn="ctr">
              <a:lnSpc>
                <a:spcPct val="125000"/>
              </a:lnSpc>
            </a:pPr>
            <a:r>
              <a:rPr sz="6900" spc="24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Значить</a:t>
            </a:r>
            <a:r>
              <a:rPr sz="6900" spc="29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14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дитинı </a:t>
            </a:r>
            <a:r>
              <a:rPr sz="6900" spc="63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повинно</a:t>
            </a:r>
            <a:r>
              <a:rPr sz="6900" spc="2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52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бути</a:t>
            </a:r>
            <a:endParaRPr sz="69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R="466725" algn="ctr">
              <a:lnSpc>
                <a:spcPct val="100000"/>
              </a:lnSpc>
              <a:spcBef>
                <a:spcPts val="2070"/>
              </a:spcBef>
            </a:pPr>
            <a:r>
              <a:rPr sz="6900" spc="114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цıкаво</a:t>
            </a:r>
            <a:r>
              <a:rPr sz="6900" spc="2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28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</a:t>
            </a:r>
            <a:r>
              <a:rPr sz="6900" spc="27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6900" spc="5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уроцı.</a:t>
            </a:r>
            <a:endParaRPr sz="69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6210" cy="339435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04719" y="959478"/>
            <a:ext cx="17248505" cy="9055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69235" marR="5080" indent="-2757170">
              <a:lnSpc>
                <a:spcPct val="123400"/>
              </a:lnSpc>
              <a:spcBef>
                <a:spcPts val="100"/>
              </a:spcBef>
              <a:tabLst>
                <a:tab pos="11958955" algn="l"/>
              </a:tabLst>
            </a:pPr>
            <a:r>
              <a:rPr sz="4000" spc="240" dirty="0">
                <a:solidFill>
                  <a:srgbClr val="4833D9"/>
                </a:solidFill>
                <a:latin typeface="Microsoft Sans Serif"/>
                <a:cs typeface="Microsoft Sans Serif"/>
              </a:rPr>
              <a:t>Проанал</a:t>
            </a:r>
            <a:r>
              <a:rPr sz="4000" spc="24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40" dirty="0">
                <a:solidFill>
                  <a:srgbClr val="4833D9"/>
                </a:solidFill>
                <a:latin typeface="Microsoft Sans Serif"/>
                <a:cs typeface="Microsoft Sans Serif"/>
              </a:rPr>
              <a:t>зувавши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305" dirty="0">
                <a:solidFill>
                  <a:srgbClr val="4833D9"/>
                </a:solidFill>
                <a:latin typeface="Microsoft Sans Serif"/>
                <a:cs typeface="Microsoft Sans Serif"/>
              </a:rPr>
              <a:t>роботи</a:t>
            </a:r>
            <a:r>
              <a:rPr sz="400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45" dirty="0">
                <a:solidFill>
                  <a:srgbClr val="4833D9"/>
                </a:solidFill>
                <a:latin typeface="Microsoft Sans Serif"/>
                <a:cs typeface="Microsoft Sans Serif"/>
              </a:rPr>
              <a:t>багатьох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65" dirty="0">
                <a:solidFill>
                  <a:srgbClr val="4833D9"/>
                </a:solidFill>
                <a:latin typeface="Microsoft Sans Serif"/>
                <a:cs typeface="Microsoft Sans Serif"/>
              </a:rPr>
              <a:t>автор</a:t>
            </a:r>
            <a:r>
              <a:rPr sz="4000" spc="26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65" dirty="0">
                <a:solidFill>
                  <a:srgbClr val="4833D9"/>
                </a:solidFill>
                <a:latin typeface="Microsoft Sans Serif"/>
                <a:cs typeface="Microsoft Sans Serif"/>
              </a:rPr>
              <a:t>в,</a:t>
            </a:r>
            <a:r>
              <a:rPr sz="4000" dirty="0">
                <a:solidFill>
                  <a:srgbClr val="4833D9"/>
                </a:solidFill>
                <a:latin typeface="Microsoft Sans Serif"/>
                <a:cs typeface="Microsoft Sans Serif"/>
              </a:rPr>
              <a:t>	</a:t>
            </a:r>
            <a:r>
              <a:rPr sz="4000" spc="204" dirty="0">
                <a:solidFill>
                  <a:srgbClr val="4833D9"/>
                </a:solidFill>
                <a:latin typeface="Microsoft Sans Serif"/>
                <a:cs typeface="Microsoft Sans Serif"/>
              </a:rPr>
              <a:t>вид</a:t>
            </a:r>
            <a:r>
              <a:rPr sz="4000" spc="204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04" dirty="0">
                <a:solidFill>
                  <a:srgbClr val="4833D9"/>
                </a:solidFill>
                <a:latin typeface="Microsoft Sans Serif"/>
                <a:cs typeface="Microsoft Sans Serif"/>
              </a:rPr>
              <a:t>лила</a:t>
            </a:r>
            <a:r>
              <a:rPr sz="4000" spc="15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90" dirty="0">
                <a:solidFill>
                  <a:srgbClr val="4833D9"/>
                </a:solidFill>
                <a:latin typeface="Microsoft Sans Serif"/>
                <a:cs typeface="Microsoft Sans Serif"/>
              </a:rPr>
              <a:t>б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65" dirty="0">
                <a:solidFill>
                  <a:srgbClr val="4833D9"/>
                </a:solidFill>
                <a:latin typeface="Microsoft Sans Serif"/>
                <a:cs typeface="Microsoft Sans Serif"/>
              </a:rPr>
              <a:t>наступн</a:t>
            </a:r>
            <a:r>
              <a:rPr sz="4000" spc="265" dirty="0">
                <a:solidFill>
                  <a:srgbClr val="4833D9"/>
                </a:solidFill>
                <a:latin typeface="Microsoft YaHei"/>
                <a:cs typeface="Microsoft YaHei"/>
              </a:rPr>
              <a:t>ı </a:t>
            </a:r>
            <a:r>
              <a:rPr sz="4000" spc="360" dirty="0">
                <a:solidFill>
                  <a:srgbClr val="4833D9"/>
                </a:solidFill>
                <a:latin typeface="Microsoft Sans Serif"/>
                <a:cs typeface="Microsoft Sans Serif"/>
              </a:rPr>
              <a:t>шляхи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65" dirty="0">
                <a:solidFill>
                  <a:srgbClr val="4833D9"/>
                </a:solidFill>
                <a:latin typeface="Microsoft Sans Serif"/>
                <a:cs typeface="Microsoft Sans Serif"/>
              </a:rPr>
              <a:t>формування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п</a:t>
            </a:r>
            <a:r>
              <a:rPr sz="4000" spc="229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знавального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15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150" dirty="0">
                <a:solidFill>
                  <a:srgbClr val="4833D9"/>
                </a:solidFill>
                <a:latin typeface="Microsoft Sans Serif"/>
                <a:cs typeface="Microsoft Sans Serif"/>
              </a:rPr>
              <a:t>нтересу:</a:t>
            </a:r>
            <a:endParaRPr sz="4000">
              <a:latin typeface="Microsoft Sans Serif"/>
              <a:cs typeface="Microsoft Sans Serif"/>
            </a:endParaRPr>
          </a:p>
          <a:p>
            <a:pPr marL="672465" marR="41275" indent="-624205">
              <a:lnSpc>
                <a:spcPct val="123400"/>
              </a:lnSpc>
              <a:buAutoNum type="arabicParenR"/>
              <a:tabLst>
                <a:tab pos="5701665" algn="l"/>
              </a:tabLst>
            </a:pPr>
            <a:r>
              <a:rPr sz="4000" spc="285" dirty="0">
                <a:solidFill>
                  <a:srgbClr val="4833D9"/>
                </a:solidFill>
                <a:latin typeface="Microsoft Sans Serif"/>
                <a:cs typeface="Microsoft Sans Serif"/>
              </a:rPr>
              <a:t>зм</a:t>
            </a:r>
            <a:r>
              <a:rPr sz="4000" spc="28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85" dirty="0">
                <a:solidFill>
                  <a:srgbClr val="4833D9"/>
                </a:solidFill>
                <a:latin typeface="Microsoft Sans Serif"/>
                <a:cs typeface="Microsoft Sans Serif"/>
              </a:rPr>
              <a:t>ст</a:t>
            </a:r>
            <a:r>
              <a:rPr sz="4000" spc="15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80" dirty="0">
                <a:solidFill>
                  <a:srgbClr val="4833D9"/>
                </a:solidFill>
                <a:latin typeface="Microsoft Sans Serif"/>
                <a:cs typeface="Microsoft Sans Serif"/>
              </a:rPr>
              <a:t>осв</a:t>
            </a:r>
            <a:r>
              <a:rPr sz="4000" spc="28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80" dirty="0">
                <a:solidFill>
                  <a:srgbClr val="4833D9"/>
                </a:solidFill>
                <a:latin typeface="Microsoft Sans Serif"/>
                <a:cs typeface="Microsoft Sans Serif"/>
              </a:rPr>
              <a:t>ти,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45" dirty="0">
                <a:solidFill>
                  <a:srgbClr val="4833D9"/>
                </a:solidFill>
                <a:latin typeface="Microsoft Sans Serif"/>
                <a:cs typeface="Microsoft Sans Serif"/>
              </a:rPr>
              <a:t>як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70" dirty="0">
                <a:solidFill>
                  <a:srgbClr val="4833D9"/>
                </a:solidFill>
                <a:latin typeface="Microsoft Sans Serif"/>
                <a:cs typeface="Microsoft Sans Serif"/>
              </a:rPr>
              <a:t>джерело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70" dirty="0">
                <a:solidFill>
                  <a:srgbClr val="4833D9"/>
                </a:solidFill>
                <a:latin typeface="Microsoft Sans Serif"/>
                <a:cs typeface="Microsoft Sans Serif"/>
              </a:rPr>
              <a:t>стимуляц</a:t>
            </a:r>
            <a:r>
              <a:rPr sz="4000" spc="270" dirty="0">
                <a:solidFill>
                  <a:srgbClr val="4833D9"/>
                </a:solidFill>
                <a:latin typeface="Microsoft YaHei"/>
                <a:cs typeface="Microsoft YaHei"/>
              </a:rPr>
              <a:t>ıï</a:t>
            </a:r>
            <a:r>
              <a:rPr sz="4000" spc="4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п</a:t>
            </a:r>
            <a:r>
              <a:rPr sz="4000" spc="229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знавального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19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195" dirty="0">
                <a:solidFill>
                  <a:srgbClr val="4833D9"/>
                </a:solidFill>
                <a:latin typeface="Microsoft Sans Serif"/>
                <a:cs typeface="Microsoft Sans Serif"/>
              </a:rPr>
              <a:t>нтересу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480" dirty="0">
                <a:solidFill>
                  <a:srgbClr val="4833D9"/>
                </a:solidFill>
                <a:latin typeface="Microsoft Sans Serif"/>
                <a:cs typeface="Microsoft Sans Serif"/>
              </a:rPr>
              <a:t>в 	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навчальному</a:t>
            </a:r>
            <a:r>
              <a:rPr sz="4000" spc="19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процес</a:t>
            </a:r>
            <a:r>
              <a:rPr sz="4000" spc="229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;</a:t>
            </a:r>
            <a:endParaRPr sz="4000">
              <a:latin typeface="Microsoft Sans Serif"/>
              <a:cs typeface="Microsoft Sans Serif"/>
            </a:endParaRPr>
          </a:p>
          <a:p>
            <a:pPr marL="890905" marR="212725" indent="-670560">
              <a:lnSpc>
                <a:spcPct val="123400"/>
              </a:lnSpc>
              <a:spcBef>
                <a:spcPts val="5"/>
              </a:spcBef>
              <a:buAutoNum type="arabicParenR"/>
              <a:tabLst>
                <a:tab pos="5701665" algn="l"/>
              </a:tabLst>
            </a:pPr>
            <a:r>
              <a:rPr sz="4000" spc="265" dirty="0">
                <a:solidFill>
                  <a:srgbClr val="4833D9"/>
                </a:solidFill>
                <a:latin typeface="Microsoft Sans Serif"/>
                <a:cs typeface="Microsoft Sans Serif"/>
              </a:rPr>
              <a:t>формування</a:t>
            </a:r>
            <a:r>
              <a:rPr sz="4000" spc="15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185" dirty="0">
                <a:solidFill>
                  <a:srgbClr val="4833D9"/>
                </a:solidFill>
                <a:latin typeface="Microsoft Sans Serif"/>
                <a:cs typeface="Microsoft Sans Serif"/>
              </a:rPr>
              <a:t>п</a:t>
            </a:r>
            <a:r>
              <a:rPr sz="4000" spc="18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185" dirty="0">
                <a:solidFill>
                  <a:srgbClr val="4833D9"/>
                </a:solidFill>
                <a:latin typeface="Microsoft Sans Serif"/>
                <a:cs typeface="Microsoft Sans Serif"/>
              </a:rPr>
              <a:t>знавально</a:t>
            </a:r>
            <a:r>
              <a:rPr sz="4000" spc="185" dirty="0">
                <a:solidFill>
                  <a:srgbClr val="4833D9"/>
                </a:solidFill>
                <a:latin typeface="Microsoft YaHei"/>
                <a:cs typeface="Microsoft YaHei"/>
              </a:rPr>
              <a:t>ï</a:t>
            </a:r>
            <a:r>
              <a:rPr sz="4000" spc="4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295" dirty="0">
                <a:solidFill>
                  <a:srgbClr val="4833D9"/>
                </a:solidFill>
                <a:latin typeface="Microsoft Sans Serif"/>
                <a:cs typeface="Microsoft Sans Serif"/>
              </a:rPr>
              <a:t>активност</a:t>
            </a:r>
            <a:r>
              <a:rPr sz="4000" spc="29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35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4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275" dirty="0">
                <a:solidFill>
                  <a:srgbClr val="4833D9"/>
                </a:solidFill>
                <a:latin typeface="Microsoft Sans Serif"/>
                <a:cs typeface="Microsoft Sans Serif"/>
              </a:rPr>
              <a:t>самост</a:t>
            </a:r>
            <a:r>
              <a:rPr sz="4000" spc="27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75" dirty="0">
                <a:solidFill>
                  <a:srgbClr val="4833D9"/>
                </a:solidFill>
                <a:latin typeface="Microsoft Sans Serif"/>
                <a:cs typeface="Microsoft Sans Serif"/>
              </a:rPr>
              <a:t>йност</a:t>
            </a:r>
            <a:r>
              <a:rPr sz="4000" spc="27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35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245" dirty="0">
                <a:solidFill>
                  <a:srgbClr val="4833D9"/>
                </a:solidFill>
                <a:latin typeface="Microsoft Sans Serif"/>
                <a:cs typeface="Microsoft Sans Serif"/>
              </a:rPr>
              <a:t>учн</a:t>
            </a:r>
            <a:r>
              <a:rPr sz="4000" spc="24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45" dirty="0">
                <a:solidFill>
                  <a:srgbClr val="4833D9"/>
                </a:solidFill>
                <a:latin typeface="Microsoft Sans Serif"/>
                <a:cs typeface="Microsoft Sans Serif"/>
              </a:rPr>
              <a:t>в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480" dirty="0">
                <a:solidFill>
                  <a:srgbClr val="4833D9"/>
                </a:solidFill>
                <a:latin typeface="Microsoft Sans Serif"/>
                <a:cs typeface="Microsoft Sans Serif"/>
              </a:rPr>
              <a:t>в 	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навчальному</a:t>
            </a:r>
            <a:r>
              <a:rPr sz="4000" spc="19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процес</a:t>
            </a:r>
            <a:r>
              <a:rPr sz="4000" spc="229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;</a:t>
            </a:r>
            <a:endParaRPr sz="4000">
              <a:latin typeface="Microsoft Sans Serif"/>
              <a:cs typeface="Microsoft Sans Serif"/>
            </a:endParaRPr>
          </a:p>
          <a:p>
            <a:pPr marL="4579620" indent="-667385">
              <a:lnSpc>
                <a:spcPct val="100000"/>
              </a:lnSpc>
              <a:spcBef>
                <a:spcPts val="1125"/>
              </a:spcBef>
              <a:buAutoNum type="arabicParenR"/>
              <a:tabLst>
                <a:tab pos="4579620" algn="l"/>
              </a:tabLst>
            </a:pPr>
            <a:r>
              <a:rPr sz="4000" spc="254" dirty="0">
                <a:solidFill>
                  <a:srgbClr val="4833D9"/>
                </a:solidFill>
                <a:latin typeface="Microsoft Sans Serif"/>
                <a:cs typeface="Microsoft Sans Serif"/>
              </a:rPr>
              <a:t>р</a:t>
            </a:r>
            <a:r>
              <a:rPr sz="4000" spc="254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54" dirty="0">
                <a:solidFill>
                  <a:srgbClr val="4833D9"/>
                </a:solidFill>
                <a:latin typeface="Microsoft Sans Serif"/>
                <a:cs typeface="Microsoft Sans Serif"/>
              </a:rPr>
              <a:t>шення</a:t>
            </a:r>
            <a:r>
              <a:rPr sz="400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70" dirty="0">
                <a:solidFill>
                  <a:srgbClr val="4833D9"/>
                </a:solidFill>
                <a:latin typeface="Microsoft Sans Serif"/>
                <a:cs typeface="Microsoft Sans Serif"/>
              </a:rPr>
              <a:t>ц</a:t>
            </a:r>
            <a:r>
              <a:rPr sz="4000" spc="27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70" dirty="0">
                <a:solidFill>
                  <a:srgbClr val="4833D9"/>
                </a:solidFill>
                <a:latin typeface="Microsoft Sans Serif"/>
                <a:cs typeface="Microsoft Sans Serif"/>
              </a:rPr>
              <a:t>кавих,</a:t>
            </a:r>
            <a:r>
              <a:rPr sz="400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15" dirty="0">
                <a:solidFill>
                  <a:srgbClr val="4833D9"/>
                </a:solidFill>
                <a:latin typeface="Microsoft Sans Serif"/>
                <a:cs typeface="Microsoft Sans Serif"/>
              </a:rPr>
              <a:t>лог</a:t>
            </a:r>
            <a:r>
              <a:rPr sz="4000" spc="21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15" dirty="0">
                <a:solidFill>
                  <a:srgbClr val="4833D9"/>
                </a:solidFill>
                <a:latin typeface="Microsoft Sans Serif"/>
                <a:cs typeface="Microsoft Sans Serif"/>
              </a:rPr>
              <a:t>чних</a:t>
            </a:r>
            <a:r>
              <a:rPr sz="400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150" dirty="0">
                <a:solidFill>
                  <a:srgbClr val="4833D9"/>
                </a:solidFill>
                <a:latin typeface="Microsoft Sans Serif"/>
                <a:cs typeface="Microsoft Sans Serif"/>
              </a:rPr>
              <a:t>задач;</a:t>
            </a:r>
            <a:endParaRPr sz="4000">
              <a:latin typeface="Microsoft Sans Serif"/>
              <a:cs typeface="Microsoft Sans Serif"/>
            </a:endParaRPr>
          </a:p>
          <a:p>
            <a:pPr marL="8467090" indent="-692785">
              <a:lnSpc>
                <a:spcPct val="100000"/>
              </a:lnSpc>
              <a:spcBef>
                <a:spcPts val="1125"/>
              </a:spcBef>
              <a:buAutoNum type="arabicParenR"/>
              <a:tabLst>
                <a:tab pos="8467090" algn="l"/>
              </a:tabLst>
            </a:pP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гра;</a:t>
            </a:r>
            <a:endParaRPr sz="4000">
              <a:latin typeface="Microsoft Sans Serif"/>
              <a:cs typeface="Microsoft Sans Serif"/>
            </a:endParaRPr>
          </a:p>
          <a:p>
            <a:pPr marL="2160905" indent="-672465">
              <a:lnSpc>
                <a:spcPct val="100000"/>
              </a:lnSpc>
              <a:spcBef>
                <a:spcPts val="1125"/>
              </a:spcBef>
              <a:buAutoNum type="arabicParenR"/>
              <a:tabLst>
                <a:tab pos="2160905" algn="l"/>
              </a:tabLst>
            </a:pPr>
            <a:r>
              <a:rPr sz="4000" spc="235" dirty="0">
                <a:solidFill>
                  <a:srgbClr val="4833D9"/>
                </a:solidFill>
                <a:latin typeface="Microsoft Sans Serif"/>
                <a:cs typeface="Microsoft Sans Serif"/>
              </a:rPr>
              <a:t>посилення</a:t>
            </a:r>
            <a:r>
              <a:rPr sz="4000" spc="18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45" dirty="0">
                <a:solidFill>
                  <a:srgbClr val="4833D9"/>
                </a:solidFill>
                <a:latin typeface="Microsoft Sans Serif"/>
                <a:cs typeface="Microsoft Sans Serif"/>
              </a:rPr>
              <a:t>практично</a:t>
            </a:r>
            <a:r>
              <a:rPr sz="4000" spc="245" dirty="0">
                <a:solidFill>
                  <a:srgbClr val="4833D9"/>
                </a:solidFill>
                <a:latin typeface="Microsoft YaHei"/>
                <a:cs typeface="Microsoft YaHei"/>
              </a:rPr>
              <a:t>ï</a:t>
            </a:r>
            <a:r>
              <a:rPr sz="4000" spc="7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315" dirty="0">
                <a:solidFill>
                  <a:srgbClr val="4833D9"/>
                </a:solidFill>
                <a:latin typeface="Microsoft Sans Serif"/>
                <a:cs typeface="Microsoft Sans Serif"/>
              </a:rPr>
              <a:t>спрямованост</a:t>
            </a:r>
            <a:r>
              <a:rPr sz="4000" spc="31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7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240" dirty="0">
                <a:solidFill>
                  <a:srgbClr val="4833D9"/>
                </a:solidFill>
                <a:latin typeface="Microsoft Sans Serif"/>
                <a:cs typeface="Microsoft Sans Serif"/>
              </a:rPr>
              <a:t>математики;</a:t>
            </a:r>
            <a:endParaRPr sz="4000">
              <a:latin typeface="Microsoft Sans Serif"/>
              <a:cs typeface="Microsoft Sans Serif"/>
            </a:endParaRPr>
          </a:p>
          <a:p>
            <a:pPr marL="3286125" indent="-720090">
              <a:lnSpc>
                <a:spcPct val="100000"/>
              </a:lnSpc>
              <a:spcBef>
                <a:spcPts val="1125"/>
              </a:spcBef>
              <a:buAutoNum type="arabicParenR"/>
              <a:tabLst>
                <a:tab pos="3286125" algn="l"/>
              </a:tabLst>
            </a:pPr>
            <a:r>
              <a:rPr sz="4000" spc="295" dirty="0">
                <a:solidFill>
                  <a:srgbClr val="4833D9"/>
                </a:solidFill>
                <a:latin typeface="Microsoft Sans Serif"/>
                <a:cs typeface="Microsoft Sans Serif"/>
              </a:rPr>
              <a:t>створення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330" dirty="0">
                <a:solidFill>
                  <a:srgbClr val="4833D9"/>
                </a:solidFill>
                <a:latin typeface="Microsoft Sans Serif"/>
                <a:cs typeface="Microsoft Sans Serif"/>
              </a:rPr>
              <a:t>сприятливого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20" dirty="0">
                <a:solidFill>
                  <a:srgbClr val="4833D9"/>
                </a:solidFill>
                <a:latin typeface="Microsoft Sans Serif"/>
                <a:cs typeface="Microsoft Sans Serif"/>
              </a:rPr>
              <a:t>кл</a:t>
            </a:r>
            <a:r>
              <a:rPr sz="4000" spc="22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20" dirty="0">
                <a:solidFill>
                  <a:srgbClr val="4833D9"/>
                </a:solidFill>
                <a:latin typeface="Microsoft Sans Serif"/>
                <a:cs typeface="Microsoft Sans Serif"/>
              </a:rPr>
              <a:t>мату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на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54" dirty="0">
                <a:solidFill>
                  <a:srgbClr val="4833D9"/>
                </a:solidFill>
                <a:latin typeface="Microsoft Sans Serif"/>
                <a:cs typeface="Microsoft Sans Serif"/>
              </a:rPr>
              <a:t>уроц</a:t>
            </a:r>
            <a:r>
              <a:rPr sz="4000" spc="254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54" dirty="0">
                <a:solidFill>
                  <a:srgbClr val="4833D9"/>
                </a:solidFill>
                <a:latin typeface="Microsoft Sans Serif"/>
                <a:cs typeface="Microsoft Sans Serif"/>
              </a:rPr>
              <a:t>;</a:t>
            </a:r>
            <a:endParaRPr sz="4000">
              <a:latin typeface="Microsoft Sans Serif"/>
              <a:cs typeface="Microsoft Sans Serif"/>
            </a:endParaRPr>
          </a:p>
          <a:p>
            <a:pPr marL="1612900" marR="985519" indent="-619760">
              <a:lnSpc>
                <a:spcPct val="123400"/>
              </a:lnSpc>
              <a:buAutoNum type="arabicParenR"/>
              <a:tabLst>
                <a:tab pos="5613400" algn="l"/>
              </a:tabLst>
            </a:pPr>
            <a:r>
              <a:rPr sz="4000" spc="280" dirty="0">
                <a:solidFill>
                  <a:srgbClr val="4833D9"/>
                </a:solidFill>
                <a:latin typeface="Microsoft Sans Serif"/>
                <a:cs typeface="Microsoft Sans Serif"/>
              </a:rPr>
              <a:t>виконання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60" dirty="0">
                <a:solidFill>
                  <a:srgbClr val="4833D9"/>
                </a:solidFill>
                <a:latin typeface="Microsoft Sans Serif"/>
                <a:cs typeface="Microsoft Sans Serif"/>
              </a:rPr>
              <a:t>завдань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345" dirty="0">
                <a:solidFill>
                  <a:srgbClr val="4833D9"/>
                </a:solidFill>
                <a:latin typeface="Microsoft Sans Serif"/>
                <a:cs typeface="Microsoft Sans Serif"/>
              </a:rPr>
              <a:t>п</a:t>
            </a:r>
            <a:r>
              <a:rPr sz="4000" spc="34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345" dirty="0">
                <a:solidFill>
                  <a:srgbClr val="4833D9"/>
                </a:solidFill>
                <a:latin typeface="Microsoft Sans Serif"/>
                <a:cs typeface="Microsoft Sans Serif"/>
              </a:rPr>
              <a:t>двищено</a:t>
            </a:r>
            <a:r>
              <a:rPr sz="4000" spc="345" dirty="0">
                <a:solidFill>
                  <a:srgbClr val="4833D9"/>
                </a:solidFill>
                <a:latin typeface="Microsoft YaHei"/>
                <a:cs typeface="Microsoft YaHei"/>
              </a:rPr>
              <a:t>ï</a:t>
            </a:r>
            <a:r>
              <a:rPr sz="4000" spc="5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складност</a:t>
            </a:r>
            <a:r>
              <a:rPr sz="4000" spc="229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29" dirty="0">
                <a:solidFill>
                  <a:srgbClr val="4833D9"/>
                </a:solidFill>
                <a:latin typeface="Microsoft Sans Serif"/>
                <a:cs typeface="Microsoft Sans Serif"/>
              </a:rPr>
              <a:t>,</a:t>
            </a:r>
            <a:r>
              <a:rPr sz="400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00" spc="270" dirty="0">
                <a:solidFill>
                  <a:srgbClr val="4833D9"/>
                </a:solidFill>
                <a:latin typeface="Microsoft Sans Serif"/>
                <a:cs typeface="Microsoft Sans Serif"/>
              </a:rPr>
              <a:t>виконання 	</a:t>
            </a:r>
            <a:r>
              <a:rPr sz="4000" spc="275" dirty="0">
                <a:solidFill>
                  <a:srgbClr val="4833D9"/>
                </a:solidFill>
                <a:latin typeface="Microsoft Sans Serif"/>
                <a:cs typeface="Microsoft Sans Serif"/>
              </a:rPr>
              <a:t>досл</a:t>
            </a:r>
            <a:r>
              <a:rPr sz="4000" spc="27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00" spc="275" dirty="0">
                <a:solidFill>
                  <a:srgbClr val="4833D9"/>
                </a:solidFill>
                <a:latin typeface="Microsoft Sans Serif"/>
                <a:cs typeface="Microsoft Sans Serif"/>
              </a:rPr>
              <a:t>дницько</a:t>
            </a:r>
            <a:r>
              <a:rPr sz="4000" spc="275" dirty="0">
                <a:solidFill>
                  <a:srgbClr val="4833D9"/>
                </a:solidFill>
                <a:latin typeface="Microsoft YaHei"/>
                <a:cs typeface="Microsoft YaHei"/>
              </a:rPr>
              <a:t>ï</a:t>
            </a:r>
            <a:r>
              <a:rPr sz="4000" spc="75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00" spc="240" dirty="0">
                <a:solidFill>
                  <a:srgbClr val="4833D9"/>
                </a:solidFill>
                <a:latin typeface="Microsoft Sans Serif"/>
                <a:cs typeface="Microsoft Sans Serif"/>
              </a:rPr>
              <a:t>роботи.</a:t>
            </a:r>
            <a:endParaRPr sz="4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6210" cy="339435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550575" y="661160"/>
            <a:ext cx="4124324" cy="411479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4708" y="2630833"/>
            <a:ext cx="17725390" cy="6214522"/>
          </a:xfrm>
          <a:prstGeom prst="rect">
            <a:avLst/>
          </a:prstGeom>
        </p:spPr>
        <p:txBody>
          <a:bodyPr vert="horz" wrap="square" lIns="0" tIns="132080" rIns="0" bIns="0" rtlCol="0">
            <a:spAutoFit/>
          </a:bodyPr>
          <a:lstStyle/>
          <a:p>
            <a:pPr marL="548005" marR="5451475" indent="-635" algn="ctr">
              <a:lnSpc>
                <a:spcPts val="4570"/>
              </a:lnSpc>
              <a:spcBef>
                <a:spcPts val="1040"/>
              </a:spcBef>
            </a:pPr>
            <a:r>
              <a:rPr sz="4600" spc="-5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ІНТЕРЕС</a:t>
            </a:r>
            <a:r>
              <a:rPr sz="460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41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ДО</a:t>
            </a:r>
            <a:r>
              <a:rPr sz="460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3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ВИВЧЕННЯ</a:t>
            </a:r>
            <a:r>
              <a:rPr sz="460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4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ТОГО</a:t>
            </a:r>
            <a:r>
              <a:rPr sz="460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50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ЧИ</a:t>
            </a:r>
            <a:r>
              <a:rPr sz="4600" spc="1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4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ІНШОГО</a:t>
            </a:r>
            <a:endParaRPr lang="uk-UA" sz="4600" spc="-445" dirty="0">
              <a:solidFill>
                <a:srgbClr val="61B12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548005" marR="5451475" indent="-635" algn="ctr">
              <a:lnSpc>
                <a:spcPts val="4570"/>
              </a:lnSpc>
              <a:spcBef>
                <a:spcPts val="1040"/>
              </a:spcBef>
            </a:pPr>
            <a:r>
              <a:rPr sz="4600" spc="-4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3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МАТЕМАТИЧНОГО</a:t>
            </a:r>
            <a:r>
              <a:rPr sz="460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3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ПИТАННЯ</a:t>
            </a:r>
            <a:r>
              <a:rPr sz="4600" spc="1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3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ЗАЛЕЖИТЬ</a:t>
            </a:r>
            <a:r>
              <a:rPr sz="4600" spc="1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50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ВІД</a:t>
            </a:r>
            <a:endParaRPr lang="uk-UA" sz="4600" spc="-505" dirty="0">
              <a:solidFill>
                <a:srgbClr val="61B12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548005" marR="5451475" indent="-635" algn="ctr">
              <a:lnSpc>
                <a:spcPts val="4570"/>
              </a:lnSpc>
              <a:spcBef>
                <a:spcPts val="1040"/>
              </a:spcBef>
            </a:pPr>
            <a:r>
              <a:rPr sz="4600" spc="-50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4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ПЕРЕКОНАНННЯ</a:t>
            </a:r>
            <a:r>
              <a:rPr sz="4600" spc="19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4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УЧНЯ</a:t>
            </a:r>
            <a:r>
              <a:rPr sz="4600" spc="19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</a:t>
            </a:r>
            <a:r>
              <a:rPr sz="4600" spc="19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5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НЕОБХІДНОСТІ </a:t>
            </a:r>
            <a:endParaRPr lang="uk-UA" sz="4600" spc="-575" dirty="0">
              <a:solidFill>
                <a:srgbClr val="61B12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548005" marR="5451475" indent="-635" algn="ctr">
              <a:lnSpc>
                <a:spcPts val="4570"/>
              </a:lnSpc>
              <a:spcBef>
                <a:spcPts val="1040"/>
              </a:spcBef>
            </a:pPr>
            <a:r>
              <a:rPr lang="uk-UA" sz="4600" spc="-5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2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ВИВЧИТИ</a:t>
            </a:r>
            <a:r>
              <a:rPr sz="460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4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ДАНЕ</a:t>
            </a:r>
            <a:r>
              <a:rPr sz="460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00" spc="-3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ПИТАННЯ.</a:t>
            </a:r>
            <a:endParaRPr sz="46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lnSpc>
                <a:spcPct val="100000"/>
              </a:lnSpc>
              <a:spcBef>
                <a:spcPts val="204"/>
              </a:spcBef>
            </a:pPr>
            <a:endParaRPr sz="4600" dirty="0">
              <a:latin typeface="Microsoft Sans Serif"/>
              <a:cs typeface="Microsoft Sans Serif"/>
            </a:endParaRPr>
          </a:p>
          <a:p>
            <a:pPr marL="12065" marR="5080" algn="ctr">
              <a:lnSpc>
                <a:spcPct val="125000"/>
              </a:lnSpc>
              <a:tabLst>
                <a:tab pos="12241530" algn="l"/>
              </a:tabLst>
            </a:pPr>
            <a:r>
              <a:rPr sz="4500" spc="225" dirty="0">
                <a:solidFill>
                  <a:srgbClr val="C62F2B"/>
                </a:solidFill>
                <a:latin typeface="Microsoft Sans Serif"/>
                <a:cs typeface="Microsoft Sans Serif"/>
              </a:rPr>
              <a:t>Виклад</a:t>
            </a:r>
            <a:r>
              <a:rPr sz="4500" spc="20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440" dirty="0">
                <a:solidFill>
                  <a:srgbClr val="C62F2B"/>
                </a:solidFill>
                <a:latin typeface="Microsoft Sans Serif"/>
                <a:cs typeface="Microsoft Sans Serif"/>
              </a:rPr>
              <a:t>нового</a:t>
            </a:r>
            <a:r>
              <a:rPr sz="4500" spc="20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315" dirty="0">
                <a:solidFill>
                  <a:srgbClr val="C62F2B"/>
                </a:solidFill>
                <a:latin typeface="Microsoft Sans Serif"/>
                <a:cs typeface="Microsoft Sans Serif"/>
              </a:rPr>
              <a:t>теоретичного</a:t>
            </a:r>
            <a:r>
              <a:rPr sz="4500" spc="204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40" dirty="0">
                <a:solidFill>
                  <a:srgbClr val="C62F2B"/>
                </a:solidFill>
                <a:latin typeface="Microsoft Sans Serif"/>
                <a:cs typeface="Microsoft Sans Serif"/>
              </a:rPr>
              <a:t>матер</a:t>
            </a:r>
            <a:r>
              <a:rPr sz="4500" spc="40" dirty="0">
                <a:solidFill>
                  <a:srgbClr val="C62F2B"/>
                </a:solidFill>
                <a:latin typeface="Courier New"/>
                <a:cs typeface="Courier New"/>
              </a:rPr>
              <a:t>ı</a:t>
            </a:r>
            <a:r>
              <a:rPr sz="4500" spc="40" dirty="0">
                <a:solidFill>
                  <a:srgbClr val="C62F2B"/>
                </a:solidFill>
                <a:latin typeface="Microsoft Sans Serif"/>
                <a:cs typeface="Microsoft Sans Serif"/>
              </a:rPr>
              <a:t>алу</a:t>
            </a:r>
            <a:r>
              <a:rPr sz="4500" dirty="0">
                <a:solidFill>
                  <a:srgbClr val="C62F2B"/>
                </a:solidFill>
                <a:latin typeface="Microsoft Sans Serif"/>
                <a:cs typeface="Microsoft Sans Serif"/>
              </a:rPr>
              <a:t>	</a:t>
            </a:r>
            <a:r>
              <a:rPr sz="4500" spc="380" dirty="0">
                <a:solidFill>
                  <a:srgbClr val="C62F2B"/>
                </a:solidFill>
                <a:latin typeface="Microsoft Sans Serif"/>
                <a:cs typeface="Microsoft Sans Serif"/>
              </a:rPr>
              <a:t>краще</a:t>
            </a:r>
            <a:r>
              <a:rPr sz="4500" spc="18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350" dirty="0">
                <a:solidFill>
                  <a:srgbClr val="C62F2B"/>
                </a:solidFill>
                <a:latin typeface="Microsoft Sans Serif"/>
                <a:cs typeface="Microsoft Sans Serif"/>
              </a:rPr>
              <a:t>починати</a:t>
            </a:r>
            <a:r>
              <a:rPr sz="4500" spc="18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195" dirty="0">
                <a:solidFill>
                  <a:srgbClr val="C62F2B"/>
                </a:solidFill>
                <a:latin typeface="Microsoft Sans Serif"/>
                <a:cs typeface="Microsoft Sans Serif"/>
              </a:rPr>
              <a:t>з </a:t>
            </a:r>
            <a:r>
              <a:rPr sz="4500" spc="350" dirty="0">
                <a:solidFill>
                  <a:srgbClr val="C62F2B"/>
                </a:solidFill>
                <a:latin typeface="Microsoft Sans Serif"/>
                <a:cs typeface="Microsoft Sans Serif"/>
              </a:rPr>
              <a:t>прикладних</a:t>
            </a:r>
            <a:r>
              <a:rPr sz="4500" spc="19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210" dirty="0">
                <a:solidFill>
                  <a:srgbClr val="C62F2B"/>
                </a:solidFill>
                <a:latin typeface="Microsoft Sans Serif"/>
                <a:cs typeface="Microsoft Sans Serif"/>
              </a:rPr>
              <a:t>задач,</a:t>
            </a:r>
            <a:r>
              <a:rPr sz="4500" spc="195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835" dirty="0">
                <a:solidFill>
                  <a:srgbClr val="C62F2B"/>
                </a:solidFill>
                <a:latin typeface="Microsoft Sans Serif"/>
                <a:cs typeface="Microsoft Sans Serif"/>
              </a:rPr>
              <a:t>що</a:t>
            </a:r>
            <a:r>
              <a:rPr sz="4500" spc="19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445" dirty="0">
                <a:solidFill>
                  <a:srgbClr val="C62F2B"/>
                </a:solidFill>
                <a:latin typeface="Microsoft Sans Serif"/>
                <a:cs typeface="Microsoft Sans Serif"/>
              </a:rPr>
              <a:t>приводять</a:t>
            </a:r>
            <a:r>
              <a:rPr sz="4500" spc="195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550" dirty="0">
                <a:solidFill>
                  <a:srgbClr val="C62F2B"/>
                </a:solidFill>
                <a:latin typeface="Microsoft Sans Serif"/>
                <a:cs typeface="Microsoft Sans Serif"/>
              </a:rPr>
              <a:t>до</a:t>
            </a:r>
            <a:r>
              <a:rPr sz="4500" spc="19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400" dirty="0">
                <a:solidFill>
                  <a:srgbClr val="C62F2B"/>
                </a:solidFill>
                <a:latin typeface="Microsoft Sans Serif"/>
                <a:cs typeface="Microsoft Sans Serif"/>
              </a:rPr>
              <a:t>постановки</a:t>
            </a:r>
            <a:r>
              <a:rPr sz="4500" spc="195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290" dirty="0">
                <a:solidFill>
                  <a:srgbClr val="C62F2B"/>
                </a:solidFill>
                <a:latin typeface="Microsoft Sans Serif"/>
                <a:cs typeface="Microsoft Sans Serif"/>
              </a:rPr>
              <a:t>питань,</a:t>
            </a:r>
            <a:endParaRPr sz="4500" dirty="0">
              <a:latin typeface="Microsoft Sans Serif"/>
              <a:cs typeface="Microsoft Sans Serif"/>
            </a:endParaRPr>
          </a:p>
          <a:p>
            <a:pPr marR="341630" algn="ctr">
              <a:lnSpc>
                <a:spcPct val="100000"/>
              </a:lnSpc>
              <a:spcBef>
                <a:spcPts val="1350"/>
              </a:spcBef>
            </a:pPr>
            <a:r>
              <a:rPr sz="4500" spc="835" dirty="0">
                <a:solidFill>
                  <a:srgbClr val="C62F2B"/>
                </a:solidFill>
                <a:latin typeface="Microsoft Sans Serif"/>
                <a:cs typeface="Microsoft Sans Serif"/>
              </a:rPr>
              <a:t>що</a:t>
            </a:r>
            <a:r>
              <a:rPr sz="4500" spc="18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4500" spc="270" dirty="0">
                <a:solidFill>
                  <a:srgbClr val="C62F2B"/>
                </a:solidFill>
                <a:latin typeface="Microsoft Sans Serif"/>
                <a:cs typeface="Microsoft Sans Serif"/>
              </a:rPr>
              <a:t>розглядаються.</a:t>
            </a:r>
            <a:endParaRPr sz="45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6210" cy="339435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3029520" y="319705"/>
            <a:ext cx="5172075" cy="9377680"/>
            <a:chOff x="13029520" y="319705"/>
            <a:chExt cx="5172075" cy="937768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031061" y="3959608"/>
              <a:ext cx="2809874" cy="296227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029520" y="6926945"/>
              <a:ext cx="4926330" cy="2770505"/>
            </a:xfrm>
            <a:custGeom>
              <a:avLst/>
              <a:gdLst/>
              <a:ahLst/>
              <a:cxnLst/>
              <a:rect l="l" t="t" r="r" b="b"/>
              <a:pathLst>
                <a:path w="4926330" h="2770504">
                  <a:moveTo>
                    <a:pt x="4926082" y="2770362"/>
                  </a:moveTo>
                  <a:lnTo>
                    <a:pt x="0" y="2770362"/>
                  </a:lnTo>
                  <a:lnTo>
                    <a:pt x="0" y="0"/>
                  </a:lnTo>
                  <a:lnTo>
                    <a:pt x="4926082" y="0"/>
                  </a:lnTo>
                  <a:lnTo>
                    <a:pt x="4926082" y="2770362"/>
                  </a:lnTo>
                  <a:close/>
                </a:path>
              </a:pathLst>
            </a:custGeom>
            <a:solidFill>
              <a:srgbClr val="9DBF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029520" y="7989968"/>
              <a:ext cx="4926082" cy="170733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3270876" y="6926945"/>
              <a:ext cx="4464050" cy="965200"/>
            </a:xfrm>
            <a:custGeom>
              <a:avLst/>
              <a:gdLst/>
              <a:ahLst/>
              <a:cxnLst/>
              <a:rect l="l" t="t" r="r" b="b"/>
              <a:pathLst>
                <a:path w="4464050" h="965200">
                  <a:moveTo>
                    <a:pt x="362996" y="965206"/>
                  </a:moveTo>
                  <a:lnTo>
                    <a:pt x="307519" y="964152"/>
                  </a:lnTo>
                  <a:lnTo>
                    <a:pt x="257451" y="961252"/>
                  </a:lnTo>
                  <a:lnTo>
                    <a:pt x="212577" y="956616"/>
                  </a:lnTo>
                  <a:lnTo>
                    <a:pt x="172681" y="950356"/>
                  </a:lnTo>
                  <a:lnTo>
                    <a:pt x="106958" y="933408"/>
                  </a:lnTo>
                  <a:lnTo>
                    <a:pt x="58556" y="911297"/>
                  </a:lnTo>
                  <a:lnTo>
                    <a:pt x="25747" y="884911"/>
                  </a:lnTo>
                  <a:lnTo>
                    <a:pt x="1992" y="839261"/>
                  </a:lnTo>
                  <a:lnTo>
                    <a:pt x="0" y="822869"/>
                  </a:lnTo>
                  <a:lnTo>
                    <a:pt x="610" y="806076"/>
                  </a:lnTo>
                  <a:lnTo>
                    <a:pt x="15899" y="754396"/>
                  </a:lnTo>
                  <a:lnTo>
                    <a:pt x="35148" y="719970"/>
                  </a:lnTo>
                  <a:lnTo>
                    <a:pt x="59627" y="686602"/>
                  </a:lnTo>
                  <a:lnTo>
                    <a:pt x="87610" y="655182"/>
                  </a:lnTo>
                  <a:lnTo>
                    <a:pt x="117368" y="626598"/>
                  </a:lnTo>
                  <a:lnTo>
                    <a:pt x="147175" y="601740"/>
                  </a:lnTo>
                  <a:lnTo>
                    <a:pt x="188198" y="573382"/>
                  </a:lnTo>
                  <a:lnTo>
                    <a:pt x="255469" y="542548"/>
                  </a:lnTo>
                  <a:lnTo>
                    <a:pt x="322825" y="525759"/>
                  </a:lnTo>
                  <a:lnTo>
                    <a:pt x="353283" y="522497"/>
                  </a:lnTo>
                  <a:lnTo>
                    <a:pt x="379859" y="522585"/>
                  </a:lnTo>
                  <a:lnTo>
                    <a:pt x="401251" y="525969"/>
                  </a:lnTo>
                  <a:lnTo>
                    <a:pt x="416159" y="532595"/>
                  </a:lnTo>
                  <a:lnTo>
                    <a:pt x="423282" y="542409"/>
                  </a:lnTo>
                  <a:lnTo>
                    <a:pt x="421318" y="555358"/>
                  </a:lnTo>
                  <a:lnTo>
                    <a:pt x="408966" y="571387"/>
                  </a:lnTo>
                  <a:lnTo>
                    <a:pt x="384926" y="590443"/>
                  </a:lnTo>
                  <a:lnTo>
                    <a:pt x="347894" y="612472"/>
                  </a:lnTo>
                  <a:lnTo>
                    <a:pt x="296572" y="637419"/>
                  </a:lnTo>
                  <a:lnTo>
                    <a:pt x="259479" y="655705"/>
                  </a:lnTo>
                  <a:lnTo>
                    <a:pt x="230459" y="673579"/>
                  </a:lnTo>
                  <a:lnTo>
                    <a:pt x="209205" y="690984"/>
                  </a:lnTo>
                  <a:lnTo>
                    <a:pt x="195410" y="707864"/>
                  </a:lnTo>
                  <a:lnTo>
                    <a:pt x="188768" y="724162"/>
                  </a:lnTo>
                  <a:lnTo>
                    <a:pt x="188972" y="739821"/>
                  </a:lnTo>
                  <a:lnTo>
                    <a:pt x="227593" y="782394"/>
                  </a:lnTo>
                  <a:lnTo>
                    <a:pt x="281948" y="806537"/>
                  </a:lnTo>
                  <a:lnTo>
                    <a:pt x="356329" y="826757"/>
                  </a:lnTo>
                  <a:lnTo>
                    <a:pt x="400261" y="835255"/>
                  </a:lnTo>
                  <a:lnTo>
                    <a:pt x="448280" y="842601"/>
                  </a:lnTo>
                  <a:lnTo>
                    <a:pt x="500078" y="848739"/>
                  </a:lnTo>
                  <a:lnTo>
                    <a:pt x="555350" y="853612"/>
                  </a:lnTo>
                  <a:lnTo>
                    <a:pt x="613787" y="857163"/>
                  </a:lnTo>
                  <a:lnTo>
                    <a:pt x="675084" y="859336"/>
                  </a:lnTo>
                  <a:lnTo>
                    <a:pt x="738934" y="860073"/>
                  </a:lnTo>
                  <a:lnTo>
                    <a:pt x="793343" y="858063"/>
                  </a:lnTo>
                  <a:lnTo>
                    <a:pt x="843462" y="852264"/>
                  </a:lnTo>
                  <a:lnTo>
                    <a:pt x="889260" y="843020"/>
                  </a:lnTo>
                  <a:lnTo>
                    <a:pt x="930704" y="830676"/>
                  </a:lnTo>
                  <a:lnTo>
                    <a:pt x="967762" y="815578"/>
                  </a:lnTo>
                  <a:lnTo>
                    <a:pt x="1028593" y="778498"/>
                  </a:lnTo>
                  <a:lnTo>
                    <a:pt x="1071496" y="734538"/>
                  </a:lnTo>
                  <a:lnTo>
                    <a:pt x="1096215" y="686458"/>
                  </a:lnTo>
                  <a:lnTo>
                    <a:pt x="1102493" y="637018"/>
                  </a:lnTo>
                  <a:lnTo>
                    <a:pt x="1098637" y="612650"/>
                  </a:lnTo>
                  <a:lnTo>
                    <a:pt x="1076773" y="566343"/>
                  </a:lnTo>
                  <a:lnTo>
                    <a:pt x="1035827" y="525575"/>
                  </a:lnTo>
                  <a:lnTo>
                    <a:pt x="975542" y="493105"/>
                  </a:lnTo>
                  <a:lnTo>
                    <a:pt x="938067" y="480844"/>
                  </a:lnTo>
                  <a:lnTo>
                    <a:pt x="895662" y="471693"/>
                  </a:lnTo>
                  <a:lnTo>
                    <a:pt x="848293" y="465996"/>
                  </a:lnTo>
                  <a:lnTo>
                    <a:pt x="797452" y="461056"/>
                  </a:lnTo>
                  <a:lnTo>
                    <a:pt x="749319" y="454321"/>
                  </a:lnTo>
                  <a:lnTo>
                    <a:pt x="704096" y="445828"/>
                  </a:lnTo>
                  <a:lnTo>
                    <a:pt x="661989" y="435615"/>
                  </a:lnTo>
                  <a:lnTo>
                    <a:pt x="623200" y="423719"/>
                  </a:lnTo>
                  <a:lnTo>
                    <a:pt x="556394" y="395026"/>
                  </a:lnTo>
                  <a:lnTo>
                    <a:pt x="505308" y="360047"/>
                  </a:lnTo>
                  <a:lnTo>
                    <a:pt x="471571" y="319079"/>
                  </a:lnTo>
                  <a:lnTo>
                    <a:pt x="456814" y="272419"/>
                  </a:lnTo>
                  <a:lnTo>
                    <a:pt x="457062" y="247048"/>
                  </a:lnTo>
                  <a:lnTo>
                    <a:pt x="473831" y="192410"/>
                  </a:lnTo>
                  <a:lnTo>
                    <a:pt x="513654" y="132824"/>
                  </a:lnTo>
                  <a:lnTo>
                    <a:pt x="542721" y="101268"/>
                  </a:lnTo>
                  <a:lnTo>
                    <a:pt x="578162" y="68588"/>
                  </a:lnTo>
                  <a:lnTo>
                    <a:pt x="620182" y="34819"/>
                  </a:lnTo>
                  <a:lnTo>
                    <a:pt x="668984" y="0"/>
                  </a:lnTo>
                  <a:lnTo>
                    <a:pt x="1190163" y="0"/>
                  </a:lnTo>
                  <a:lnTo>
                    <a:pt x="1143651" y="10141"/>
                  </a:lnTo>
                  <a:lnTo>
                    <a:pt x="1100548" y="21632"/>
                  </a:lnTo>
                  <a:lnTo>
                    <a:pt x="1061100" y="34361"/>
                  </a:lnTo>
                  <a:lnTo>
                    <a:pt x="1025553" y="48215"/>
                  </a:lnTo>
                  <a:lnTo>
                    <a:pt x="967143" y="78855"/>
                  </a:lnTo>
                  <a:lnTo>
                    <a:pt x="927284" y="112658"/>
                  </a:lnTo>
                  <a:lnTo>
                    <a:pt x="907943" y="148732"/>
                  </a:lnTo>
                  <a:lnTo>
                    <a:pt x="906581" y="167340"/>
                  </a:lnTo>
                  <a:lnTo>
                    <a:pt x="911086" y="186181"/>
                  </a:lnTo>
                  <a:lnTo>
                    <a:pt x="938678" y="224113"/>
                  </a:lnTo>
                  <a:lnTo>
                    <a:pt x="992685" y="261633"/>
                  </a:lnTo>
                  <a:lnTo>
                    <a:pt x="1030209" y="279960"/>
                  </a:lnTo>
                  <a:lnTo>
                    <a:pt x="1075074" y="297849"/>
                  </a:lnTo>
                  <a:lnTo>
                    <a:pt x="1127526" y="315189"/>
                  </a:lnTo>
                  <a:lnTo>
                    <a:pt x="1187810" y="331867"/>
                  </a:lnTo>
                  <a:lnTo>
                    <a:pt x="1256173" y="347772"/>
                  </a:lnTo>
                  <a:lnTo>
                    <a:pt x="1315744" y="359530"/>
                  </a:lnTo>
                  <a:lnTo>
                    <a:pt x="1372814" y="368916"/>
                  </a:lnTo>
                  <a:lnTo>
                    <a:pt x="1427579" y="376112"/>
                  </a:lnTo>
                  <a:lnTo>
                    <a:pt x="1480232" y="381299"/>
                  </a:lnTo>
                  <a:lnTo>
                    <a:pt x="1530970" y="384658"/>
                  </a:lnTo>
                  <a:lnTo>
                    <a:pt x="1579985" y="386372"/>
                  </a:lnTo>
                  <a:lnTo>
                    <a:pt x="1627475" y="386622"/>
                  </a:lnTo>
                  <a:lnTo>
                    <a:pt x="1673632" y="385589"/>
                  </a:lnTo>
                  <a:lnTo>
                    <a:pt x="1718653" y="383455"/>
                  </a:lnTo>
                  <a:lnTo>
                    <a:pt x="1762732" y="380402"/>
                  </a:lnTo>
                  <a:lnTo>
                    <a:pt x="1806063" y="376611"/>
                  </a:lnTo>
                  <a:lnTo>
                    <a:pt x="1848843" y="372265"/>
                  </a:lnTo>
                  <a:lnTo>
                    <a:pt x="1891264" y="367543"/>
                  </a:lnTo>
                  <a:lnTo>
                    <a:pt x="2018333" y="352948"/>
                  </a:lnTo>
                  <a:lnTo>
                    <a:pt x="2061273" y="348544"/>
                  </a:lnTo>
                  <a:lnTo>
                    <a:pt x="2104829" y="344674"/>
                  </a:lnTo>
                  <a:lnTo>
                    <a:pt x="2149197" y="341519"/>
                  </a:lnTo>
                  <a:lnTo>
                    <a:pt x="2194572" y="339260"/>
                  </a:lnTo>
                  <a:lnTo>
                    <a:pt x="2241148" y="338080"/>
                  </a:lnTo>
                  <a:lnTo>
                    <a:pt x="2289119" y="338160"/>
                  </a:lnTo>
                  <a:lnTo>
                    <a:pt x="2338682" y="339680"/>
                  </a:lnTo>
                  <a:lnTo>
                    <a:pt x="2390030" y="342824"/>
                  </a:lnTo>
                  <a:lnTo>
                    <a:pt x="2443359" y="347772"/>
                  </a:lnTo>
                  <a:lnTo>
                    <a:pt x="2493281" y="353921"/>
                  </a:lnTo>
                  <a:lnTo>
                    <a:pt x="2542386" y="361364"/>
                  </a:lnTo>
                  <a:lnTo>
                    <a:pt x="2590749" y="370017"/>
                  </a:lnTo>
                  <a:lnTo>
                    <a:pt x="2638446" y="379796"/>
                  </a:lnTo>
                  <a:lnTo>
                    <a:pt x="2685551" y="390618"/>
                  </a:lnTo>
                  <a:lnTo>
                    <a:pt x="2732139" y="402397"/>
                  </a:lnTo>
                  <a:lnTo>
                    <a:pt x="2778286" y="415051"/>
                  </a:lnTo>
                  <a:lnTo>
                    <a:pt x="2824067" y="428494"/>
                  </a:lnTo>
                  <a:lnTo>
                    <a:pt x="2869556" y="442643"/>
                  </a:lnTo>
                  <a:lnTo>
                    <a:pt x="2914829" y="457414"/>
                  </a:lnTo>
                  <a:lnTo>
                    <a:pt x="2959961" y="472722"/>
                  </a:lnTo>
                  <a:lnTo>
                    <a:pt x="3005027" y="488483"/>
                  </a:lnTo>
                  <a:lnTo>
                    <a:pt x="3050102" y="504614"/>
                  </a:lnTo>
                  <a:lnTo>
                    <a:pt x="3095261" y="521031"/>
                  </a:lnTo>
                  <a:lnTo>
                    <a:pt x="3186131" y="554383"/>
                  </a:lnTo>
                  <a:lnTo>
                    <a:pt x="3278239" y="587868"/>
                  </a:lnTo>
                  <a:lnTo>
                    <a:pt x="3324944" y="604449"/>
                  </a:lnTo>
                  <a:lnTo>
                    <a:pt x="3372184" y="620811"/>
                  </a:lnTo>
                  <a:lnTo>
                    <a:pt x="3420034" y="636870"/>
                  </a:lnTo>
                  <a:lnTo>
                    <a:pt x="3468569" y="652542"/>
                  </a:lnTo>
                  <a:lnTo>
                    <a:pt x="3517863" y="667742"/>
                  </a:lnTo>
                  <a:lnTo>
                    <a:pt x="3567992" y="682387"/>
                  </a:lnTo>
                  <a:lnTo>
                    <a:pt x="3619032" y="696391"/>
                  </a:lnTo>
                  <a:lnTo>
                    <a:pt x="3671056" y="709673"/>
                  </a:lnTo>
                  <a:lnTo>
                    <a:pt x="3724140" y="722146"/>
                  </a:lnTo>
                  <a:lnTo>
                    <a:pt x="3776311" y="732005"/>
                  </a:lnTo>
                  <a:lnTo>
                    <a:pt x="3825508" y="737692"/>
                  </a:lnTo>
                  <a:lnTo>
                    <a:pt x="3871674" y="739495"/>
                  </a:lnTo>
                  <a:lnTo>
                    <a:pt x="3914756" y="737702"/>
                  </a:lnTo>
                  <a:lnTo>
                    <a:pt x="3954697" y="732599"/>
                  </a:lnTo>
                  <a:lnTo>
                    <a:pt x="4024939" y="713618"/>
                  </a:lnTo>
                  <a:lnTo>
                    <a:pt x="4081956" y="684854"/>
                  </a:lnTo>
                  <a:lnTo>
                    <a:pt x="4125308" y="648609"/>
                  </a:lnTo>
                  <a:lnTo>
                    <a:pt x="4154551" y="607183"/>
                  </a:lnTo>
                  <a:lnTo>
                    <a:pt x="4169245" y="562880"/>
                  </a:lnTo>
                  <a:lnTo>
                    <a:pt x="4170997" y="540368"/>
                  </a:lnTo>
                  <a:lnTo>
                    <a:pt x="4168946" y="517999"/>
                  </a:lnTo>
                  <a:lnTo>
                    <a:pt x="4153213" y="474844"/>
                  </a:lnTo>
                  <a:lnTo>
                    <a:pt x="4121603" y="435715"/>
                  </a:lnTo>
                  <a:lnTo>
                    <a:pt x="4073675" y="402915"/>
                  </a:lnTo>
                  <a:lnTo>
                    <a:pt x="4008986" y="378745"/>
                  </a:lnTo>
                  <a:lnTo>
                    <a:pt x="3970219" y="370615"/>
                  </a:lnTo>
                  <a:lnTo>
                    <a:pt x="3927095" y="365506"/>
                  </a:lnTo>
                  <a:lnTo>
                    <a:pt x="3878768" y="360624"/>
                  </a:lnTo>
                  <a:lnTo>
                    <a:pt x="3835308" y="354249"/>
                  </a:lnTo>
                  <a:lnTo>
                    <a:pt x="3797148" y="346599"/>
                  </a:lnTo>
                  <a:lnTo>
                    <a:pt x="3738456" y="328338"/>
                  </a:lnTo>
                  <a:lnTo>
                    <a:pt x="3706157" y="307571"/>
                  </a:lnTo>
                  <a:lnTo>
                    <a:pt x="3734594" y="265448"/>
                  </a:lnTo>
                  <a:lnTo>
                    <a:pt x="3802256" y="247556"/>
                  </a:lnTo>
                  <a:lnTo>
                    <a:pt x="3850964" y="240159"/>
                  </a:lnTo>
                  <a:lnTo>
                    <a:pt x="3910166" y="234085"/>
                  </a:lnTo>
                  <a:lnTo>
                    <a:pt x="3980297" y="229549"/>
                  </a:lnTo>
                  <a:lnTo>
                    <a:pt x="4027598" y="228266"/>
                  </a:lnTo>
                  <a:lnTo>
                    <a:pt x="4072430" y="229078"/>
                  </a:lnTo>
                  <a:lnTo>
                    <a:pt x="4114798" y="231885"/>
                  </a:lnTo>
                  <a:lnTo>
                    <a:pt x="4154707" y="236589"/>
                  </a:lnTo>
                  <a:lnTo>
                    <a:pt x="4227172" y="251284"/>
                  </a:lnTo>
                  <a:lnTo>
                    <a:pt x="4289871" y="272365"/>
                  </a:lnTo>
                  <a:lnTo>
                    <a:pt x="4342848" y="299035"/>
                  </a:lnTo>
                  <a:lnTo>
                    <a:pt x="4386150" y="330494"/>
                  </a:lnTo>
                  <a:lnTo>
                    <a:pt x="4419821" y="365945"/>
                  </a:lnTo>
                  <a:lnTo>
                    <a:pt x="4443905" y="404590"/>
                  </a:lnTo>
                  <a:lnTo>
                    <a:pt x="4458450" y="445630"/>
                  </a:lnTo>
                  <a:lnTo>
                    <a:pt x="4463499" y="488267"/>
                  </a:lnTo>
                  <a:lnTo>
                    <a:pt x="4462477" y="509935"/>
                  </a:lnTo>
                  <a:lnTo>
                    <a:pt x="4453367" y="553472"/>
                  </a:lnTo>
                  <a:lnTo>
                    <a:pt x="4434875" y="596611"/>
                  </a:lnTo>
                  <a:lnTo>
                    <a:pt x="4407045" y="638554"/>
                  </a:lnTo>
                  <a:lnTo>
                    <a:pt x="4369923" y="678502"/>
                  </a:lnTo>
                  <a:lnTo>
                    <a:pt x="4323554" y="715658"/>
                  </a:lnTo>
                  <a:lnTo>
                    <a:pt x="4267983" y="749224"/>
                  </a:lnTo>
                  <a:lnTo>
                    <a:pt x="4203256" y="778400"/>
                  </a:lnTo>
                  <a:lnTo>
                    <a:pt x="4129416" y="802390"/>
                  </a:lnTo>
                  <a:lnTo>
                    <a:pt x="4089094" y="812190"/>
                  </a:lnTo>
                  <a:lnTo>
                    <a:pt x="4046510" y="820395"/>
                  </a:lnTo>
                  <a:lnTo>
                    <a:pt x="4001671" y="826903"/>
                  </a:lnTo>
                  <a:lnTo>
                    <a:pt x="3954583" y="831616"/>
                  </a:lnTo>
                  <a:lnTo>
                    <a:pt x="3905250" y="834434"/>
                  </a:lnTo>
                  <a:lnTo>
                    <a:pt x="3853679" y="835256"/>
                  </a:lnTo>
                  <a:lnTo>
                    <a:pt x="3799876" y="833984"/>
                  </a:lnTo>
                  <a:lnTo>
                    <a:pt x="3743845" y="830517"/>
                  </a:lnTo>
                  <a:lnTo>
                    <a:pt x="3680418" y="823707"/>
                  </a:lnTo>
                  <a:lnTo>
                    <a:pt x="3605487" y="812694"/>
                  </a:lnTo>
                  <a:lnTo>
                    <a:pt x="3564153" y="805786"/>
                  </a:lnTo>
                  <a:lnTo>
                    <a:pt x="3520476" y="798039"/>
                  </a:lnTo>
                  <a:lnTo>
                    <a:pt x="3474636" y="789521"/>
                  </a:lnTo>
                  <a:lnTo>
                    <a:pt x="3426808" y="780303"/>
                  </a:lnTo>
                  <a:lnTo>
                    <a:pt x="3377173" y="770456"/>
                  </a:lnTo>
                  <a:lnTo>
                    <a:pt x="3325907" y="760049"/>
                  </a:lnTo>
                  <a:lnTo>
                    <a:pt x="3219195" y="737839"/>
                  </a:lnTo>
                  <a:lnTo>
                    <a:pt x="2936337" y="677443"/>
                  </a:lnTo>
                  <a:lnTo>
                    <a:pt x="2762713" y="640673"/>
                  </a:lnTo>
                  <a:lnTo>
                    <a:pt x="2648301" y="617110"/>
                  </a:lnTo>
                  <a:lnTo>
                    <a:pt x="2592029" y="605823"/>
                  </a:lnTo>
                  <a:lnTo>
                    <a:pt x="2536619" y="594961"/>
                  </a:lnTo>
                  <a:lnTo>
                    <a:pt x="2482246" y="584593"/>
                  </a:lnTo>
                  <a:lnTo>
                    <a:pt x="2429090" y="574789"/>
                  </a:lnTo>
                  <a:lnTo>
                    <a:pt x="2377328" y="565620"/>
                  </a:lnTo>
                  <a:lnTo>
                    <a:pt x="2327138" y="557156"/>
                  </a:lnTo>
                  <a:lnTo>
                    <a:pt x="2278698" y="549467"/>
                  </a:lnTo>
                  <a:lnTo>
                    <a:pt x="2232186" y="542623"/>
                  </a:lnTo>
                  <a:lnTo>
                    <a:pt x="2187780" y="536695"/>
                  </a:lnTo>
                  <a:lnTo>
                    <a:pt x="2145658" y="531753"/>
                  </a:lnTo>
                  <a:lnTo>
                    <a:pt x="2105997" y="527867"/>
                  </a:lnTo>
                  <a:lnTo>
                    <a:pt x="2018787" y="522742"/>
                  </a:lnTo>
                  <a:lnTo>
                    <a:pt x="1971920" y="521987"/>
                  </a:lnTo>
                  <a:lnTo>
                    <a:pt x="1928157" y="522769"/>
                  </a:lnTo>
                  <a:lnTo>
                    <a:pt x="1887280" y="525014"/>
                  </a:lnTo>
                  <a:lnTo>
                    <a:pt x="1849071" y="528649"/>
                  </a:lnTo>
                  <a:lnTo>
                    <a:pt x="1779784" y="539795"/>
                  </a:lnTo>
                  <a:lnTo>
                    <a:pt x="1718549" y="555618"/>
                  </a:lnTo>
                  <a:lnTo>
                    <a:pt x="1663620" y="575530"/>
                  </a:lnTo>
                  <a:lnTo>
                    <a:pt x="1613253" y="598944"/>
                  </a:lnTo>
                  <a:lnTo>
                    <a:pt x="1565700" y="625270"/>
                  </a:lnTo>
                  <a:lnTo>
                    <a:pt x="1519216" y="653921"/>
                  </a:lnTo>
                  <a:lnTo>
                    <a:pt x="1447675" y="699969"/>
                  </a:lnTo>
                  <a:lnTo>
                    <a:pt x="1422472" y="715844"/>
                  </a:lnTo>
                  <a:lnTo>
                    <a:pt x="1368720" y="747939"/>
                  </a:lnTo>
                  <a:lnTo>
                    <a:pt x="1309053" y="780007"/>
                  </a:lnTo>
                  <a:lnTo>
                    <a:pt x="1241726" y="811459"/>
                  </a:lnTo>
                  <a:lnTo>
                    <a:pt x="1204644" y="826770"/>
                  </a:lnTo>
                  <a:lnTo>
                    <a:pt x="1164993" y="841706"/>
                  </a:lnTo>
                  <a:lnTo>
                    <a:pt x="1122554" y="856194"/>
                  </a:lnTo>
                  <a:lnTo>
                    <a:pt x="1077108" y="870161"/>
                  </a:lnTo>
                  <a:lnTo>
                    <a:pt x="1028438" y="883532"/>
                  </a:lnTo>
                  <a:lnTo>
                    <a:pt x="976325" y="896235"/>
                  </a:lnTo>
                  <a:lnTo>
                    <a:pt x="920551" y="908195"/>
                  </a:lnTo>
                  <a:lnTo>
                    <a:pt x="860898" y="919340"/>
                  </a:lnTo>
                  <a:lnTo>
                    <a:pt x="797148" y="929595"/>
                  </a:lnTo>
                  <a:lnTo>
                    <a:pt x="729082" y="938888"/>
                  </a:lnTo>
                  <a:lnTo>
                    <a:pt x="643319" y="948733"/>
                  </a:lnTo>
                  <a:lnTo>
                    <a:pt x="564044" y="956177"/>
                  </a:lnTo>
                  <a:lnTo>
                    <a:pt x="491043" y="961329"/>
                  </a:lnTo>
                  <a:lnTo>
                    <a:pt x="424099" y="964302"/>
                  </a:lnTo>
                  <a:lnTo>
                    <a:pt x="362996" y="965206"/>
                  </a:lnTo>
                  <a:close/>
                </a:path>
              </a:pathLst>
            </a:custGeom>
            <a:solidFill>
              <a:srgbClr val="B4CF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210473" y="319705"/>
              <a:ext cx="3763393" cy="40386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532241" y="1221588"/>
              <a:ext cx="1343024" cy="16382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638147" y="1453230"/>
              <a:ext cx="1207557" cy="140698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315467" y="805394"/>
              <a:ext cx="1885949" cy="2057399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663639" y="565817"/>
            <a:ext cx="12262485" cy="95796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635" algn="ctr">
              <a:lnSpc>
                <a:spcPct val="125000"/>
              </a:lnSpc>
              <a:spcBef>
                <a:spcPts val="95"/>
              </a:spcBef>
              <a:tabLst>
                <a:tab pos="8876665" algn="l"/>
              </a:tabLst>
            </a:pPr>
            <a:r>
              <a:rPr sz="4050" spc="180" dirty="0">
                <a:solidFill>
                  <a:srgbClr val="4833D9"/>
                </a:solidFill>
                <a:latin typeface="Microsoft Sans Serif"/>
                <a:cs typeface="Microsoft Sans Serif"/>
              </a:rPr>
              <a:t>Наприклад,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90" dirty="0">
                <a:solidFill>
                  <a:srgbClr val="4833D9"/>
                </a:solidFill>
                <a:latin typeface="Microsoft Sans Serif"/>
                <a:cs typeface="Microsoft Sans Serif"/>
              </a:rPr>
              <a:t>вивчення</a:t>
            </a:r>
            <a:r>
              <a:rPr sz="405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315" dirty="0">
                <a:solidFill>
                  <a:srgbClr val="4833D9"/>
                </a:solidFill>
                <a:latin typeface="Microsoft Sans Serif"/>
                <a:cs typeface="Microsoft Sans Serif"/>
              </a:rPr>
              <a:t>теми</a:t>
            </a:r>
            <a:r>
              <a:rPr sz="405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95" dirty="0">
                <a:solidFill>
                  <a:srgbClr val="4833D9"/>
                </a:solidFill>
                <a:latin typeface="Microsoft Sans Serif"/>
                <a:cs typeface="Microsoft Sans Serif"/>
              </a:rPr>
              <a:t>"Знаходження </a:t>
            </a:r>
            <a:r>
              <a:rPr sz="4050" spc="340" dirty="0">
                <a:solidFill>
                  <a:srgbClr val="4833D9"/>
                </a:solidFill>
                <a:latin typeface="Microsoft Sans Serif"/>
                <a:cs typeface="Microsoft Sans Serif"/>
              </a:rPr>
              <a:t>нев</a:t>
            </a:r>
            <a:r>
              <a:rPr sz="4050" spc="34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340" dirty="0">
                <a:solidFill>
                  <a:srgbClr val="4833D9"/>
                </a:solidFill>
                <a:latin typeface="Microsoft Sans Serif"/>
                <a:cs typeface="Microsoft Sans Serif"/>
              </a:rPr>
              <a:t>домого</a:t>
            </a:r>
            <a:r>
              <a:rPr sz="4050" spc="15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310" dirty="0">
                <a:solidFill>
                  <a:srgbClr val="4833D9"/>
                </a:solidFill>
                <a:latin typeface="Microsoft Sans Serif"/>
                <a:cs typeface="Microsoft Sans Serif"/>
              </a:rPr>
              <a:t>компонента</a:t>
            </a:r>
            <a:r>
              <a:rPr sz="405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д</a:t>
            </a:r>
            <a:r>
              <a:rPr sz="4050" spc="175" dirty="0">
                <a:solidFill>
                  <a:srgbClr val="4833D9"/>
                </a:solidFill>
                <a:latin typeface="Microsoft YaHei"/>
                <a:cs typeface="Microsoft YaHei"/>
              </a:rPr>
              <a:t>ıï</a:t>
            </a:r>
            <a:r>
              <a:rPr sz="4050" spc="45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50" spc="350" dirty="0">
                <a:solidFill>
                  <a:srgbClr val="4833D9"/>
                </a:solidFill>
                <a:latin typeface="Microsoft Sans Serif"/>
                <a:cs typeface="Microsoft Sans Serif"/>
              </a:rPr>
              <a:t>додавання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-50" dirty="0">
                <a:solidFill>
                  <a:srgbClr val="4833D9"/>
                </a:solidFill>
                <a:latin typeface="Microsoft YaHei"/>
                <a:cs typeface="Microsoft YaHei"/>
              </a:rPr>
              <a:t>ı </a:t>
            </a:r>
            <a:r>
              <a:rPr sz="4050" spc="295" dirty="0">
                <a:solidFill>
                  <a:srgbClr val="4833D9"/>
                </a:solidFill>
                <a:latin typeface="Microsoft Sans Serif"/>
                <a:cs typeface="Microsoft Sans Serif"/>
              </a:rPr>
              <a:t>в</a:t>
            </a:r>
            <a:r>
              <a:rPr sz="4050" spc="29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295" dirty="0">
                <a:solidFill>
                  <a:srgbClr val="4833D9"/>
                </a:solidFill>
                <a:latin typeface="Microsoft Sans Serif"/>
                <a:cs typeface="Microsoft Sans Serif"/>
              </a:rPr>
              <a:t>дн</a:t>
            </a:r>
            <a:r>
              <a:rPr sz="4050" spc="29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295" dirty="0">
                <a:solidFill>
                  <a:srgbClr val="4833D9"/>
                </a:solidFill>
                <a:latin typeface="Microsoft Sans Serif"/>
                <a:cs typeface="Microsoft Sans Serif"/>
              </a:rPr>
              <a:t>мання"</a:t>
            </a:r>
            <a:r>
              <a:rPr sz="405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470" dirty="0">
                <a:solidFill>
                  <a:srgbClr val="4833D9"/>
                </a:solidFill>
                <a:latin typeface="Microsoft Sans Serif"/>
                <a:cs typeface="Microsoft Sans Serif"/>
              </a:rPr>
              <a:t>(5</a:t>
            </a:r>
            <a:r>
              <a:rPr sz="405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110" dirty="0">
                <a:solidFill>
                  <a:srgbClr val="4833D9"/>
                </a:solidFill>
                <a:latin typeface="Microsoft Sans Serif"/>
                <a:cs typeface="Microsoft Sans Serif"/>
              </a:rPr>
              <a:t>кл.)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Починаю </a:t>
            </a:r>
            <a:r>
              <a:rPr sz="4050" spc="220" dirty="0">
                <a:solidFill>
                  <a:srgbClr val="4833D9"/>
                </a:solidFill>
                <a:latin typeface="Microsoft Sans Serif"/>
                <a:cs typeface="Microsoft Sans Serif"/>
              </a:rPr>
              <a:t>з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80" dirty="0">
                <a:solidFill>
                  <a:srgbClr val="4833D9"/>
                </a:solidFill>
                <a:latin typeface="Microsoft Sans Serif"/>
                <a:cs typeface="Microsoft Sans Serif"/>
              </a:rPr>
              <a:t>демонстрац</a:t>
            </a:r>
            <a:r>
              <a:rPr sz="4050" spc="280" dirty="0">
                <a:solidFill>
                  <a:srgbClr val="4833D9"/>
                </a:solidFill>
                <a:latin typeface="Microsoft YaHei"/>
                <a:cs typeface="Microsoft YaHei"/>
              </a:rPr>
              <a:t>ıï </a:t>
            </a:r>
            <a:r>
              <a:rPr sz="4050" spc="180" dirty="0">
                <a:solidFill>
                  <a:srgbClr val="4833D9"/>
                </a:solidFill>
                <a:latin typeface="Microsoft Sans Serif"/>
                <a:cs typeface="Microsoft Sans Serif"/>
              </a:rPr>
              <a:t>малюнка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495" dirty="0">
                <a:solidFill>
                  <a:srgbClr val="4833D9"/>
                </a:solidFill>
                <a:latin typeface="Microsoft Sans Serif"/>
                <a:cs typeface="Microsoft Sans Serif"/>
              </a:rPr>
              <a:t>до</a:t>
            </a:r>
            <a:r>
              <a:rPr sz="405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135" dirty="0">
                <a:solidFill>
                  <a:srgbClr val="4833D9"/>
                </a:solidFill>
                <a:latin typeface="Microsoft Sans Serif"/>
                <a:cs typeface="Microsoft Sans Serif"/>
              </a:rPr>
              <a:t>задач</a:t>
            </a:r>
            <a:r>
              <a:rPr sz="4050" spc="13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135" dirty="0">
                <a:solidFill>
                  <a:srgbClr val="4833D9"/>
                </a:solidFill>
                <a:latin typeface="Microsoft Sans Serif"/>
                <a:cs typeface="Microsoft Sans Serif"/>
              </a:rPr>
              <a:t>:</a:t>
            </a:r>
            <a:r>
              <a:rPr sz="405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55" dirty="0">
                <a:solidFill>
                  <a:srgbClr val="4833D9"/>
                </a:solidFill>
                <a:latin typeface="Microsoft Sans Serif"/>
                <a:cs typeface="Microsoft Sans Serif"/>
              </a:rPr>
              <a:t>"На</a:t>
            </a:r>
            <a:r>
              <a:rPr sz="4050" spc="17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140" dirty="0">
                <a:solidFill>
                  <a:srgbClr val="4833D9"/>
                </a:solidFill>
                <a:latin typeface="Microsoft Sans Serif"/>
                <a:cs typeface="Microsoft Sans Serif"/>
              </a:rPr>
              <a:t>л</a:t>
            </a:r>
            <a:r>
              <a:rPr sz="4050" spc="14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140" dirty="0">
                <a:solidFill>
                  <a:srgbClr val="4833D9"/>
                </a:solidFill>
                <a:latin typeface="Microsoft Sans Serif"/>
                <a:cs typeface="Microsoft Sans Serif"/>
              </a:rPr>
              <a:t>в</a:t>
            </a:r>
            <a:r>
              <a:rPr sz="4050" spc="14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140" dirty="0">
                <a:solidFill>
                  <a:srgbClr val="4833D9"/>
                </a:solidFill>
                <a:latin typeface="Microsoft Sans Serif"/>
                <a:cs typeface="Microsoft Sans Serif"/>
              </a:rPr>
              <a:t>й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80" dirty="0">
                <a:solidFill>
                  <a:srgbClr val="4833D9"/>
                </a:solidFill>
                <a:latin typeface="Microsoft Sans Serif"/>
                <a:cs typeface="Microsoft Sans Serif"/>
              </a:rPr>
              <a:t>шальц</a:t>
            </a:r>
            <a:r>
              <a:rPr sz="4050" spc="28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5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50" spc="195" dirty="0">
                <a:solidFill>
                  <a:srgbClr val="4833D9"/>
                </a:solidFill>
                <a:latin typeface="Microsoft Sans Serif"/>
                <a:cs typeface="Microsoft Sans Serif"/>
              </a:rPr>
              <a:t>терез</a:t>
            </a:r>
            <a:r>
              <a:rPr sz="4050" spc="19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195" dirty="0">
                <a:solidFill>
                  <a:srgbClr val="4833D9"/>
                </a:solidFill>
                <a:latin typeface="Microsoft Sans Serif"/>
                <a:cs typeface="Microsoft Sans Serif"/>
              </a:rPr>
              <a:t>в </a:t>
            </a:r>
            <a:r>
              <a:rPr sz="4050" spc="305" dirty="0">
                <a:solidFill>
                  <a:srgbClr val="4833D9"/>
                </a:solidFill>
                <a:latin typeface="Microsoft Sans Serif"/>
                <a:cs typeface="Microsoft Sans Serif"/>
              </a:rPr>
              <a:t>лежить</a:t>
            </a:r>
            <a:r>
              <a:rPr sz="405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315" dirty="0">
                <a:solidFill>
                  <a:srgbClr val="4833D9"/>
                </a:solidFill>
                <a:latin typeface="Microsoft Sans Serif"/>
                <a:cs typeface="Microsoft Sans Serif"/>
              </a:rPr>
              <a:t>кавун</a:t>
            </a:r>
            <a:r>
              <a:rPr sz="405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45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50" spc="330" dirty="0">
                <a:solidFill>
                  <a:srgbClr val="4833D9"/>
                </a:solidFill>
                <a:latin typeface="Microsoft Sans Serif"/>
                <a:cs typeface="Microsoft Sans Serif"/>
              </a:rPr>
              <a:t>гиря</a:t>
            </a:r>
            <a:r>
              <a:rPr sz="405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555" dirty="0">
                <a:solidFill>
                  <a:srgbClr val="4833D9"/>
                </a:solidFill>
                <a:latin typeface="Microsoft Sans Serif"/>
                <a:cs typeface="Microsoft Sans Serif"/>
              </a:rPr>
              <a:t>в</a:t>
            </a:r>
            <a:r>
              <a:rPr sz="405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45" dirty="0">
                <a:solidFill>
                  <a:srgbClr val="4833D9"/>
                </a:solidFill>
                <a:latin typeface="Microsoft Sans Serif"/>
                <a:cs typeface="Microsoft Sans Serif"/>
              </a:rPr>
              <a:t>2</a:t>
            </a:r>
            <a:r>
              <a:rPr sz="405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35" dirty="0">
                <a:solidFill>
                  <a:srgbClr val="4833D9"/>
                </a:solidFill>
                <a:latin typeface="Microsoft Sans Serif"/>
                <a:cs typeface="Microsoft Sans Serif"/>
              </a:rPr>
              <a:t>кг,</a:t>
            </a:r>
            <a:r>
              <a:rPr sz="405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90" dirty="0">
                <a:solidFill>
                  <a:srgbClr val="4833D9"/>
                </a:solidFill>
                <a:latin typeface="Microsoft Sans Serif"/>
                <a:cs typeface="Microsoft Sans Serif"/>
              </a:rPr>
              <a:t>а</a:t>
            </a:r>
            <a:r>
              <a:rPr sz="405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185" dirty="0">
                <a:solidFill>
                  <a:srgbClr val="4833D9"/>
                </a:solidFill>
                <a:latin typeface="Microsoft Sans Serif"/>
                <a:cs typeface="Microsoft Sans Serif"/>
              </a:rPr>
              <a:t>на</a:t>
            </a:r>
            <a:r>
              <a:rPr sz="405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80" dirty="0">
                <a:solidFill>
                  <a:srgbClr val="4833D9"/>
                </a:solidFill>
                <a:latin typeface="Microsoft Sans Serif"/>
                <a:cs typeface="Microsoft Sans Serif"/>
              </a:rPr>
              <a:t>прав</a:t>
            </a:r>
            <a:r>
              <a:rPr sz="4050" spc="280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280" dirty="0">
                <a:solidFill>
                  <a:srgbClr val="4833D9"/>
                </a:solidFill>
                <a:latin typeface="Microsoft Sans Serif"/>
                <a:cs typeface="Microsoft Sans Serif"/>
              </a:rPr>
              <a:t>й</a:t>
            </a:r>
            <a:r>
              <a:rPr sz="4050" spc="16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54" dirty="0">
                <a:solidFill>
                  <a:srgbClr val="4833D9"/>
                </a:solidFill>
                <a:latin typeface="Microsoft Sans Serif"/>
                <a:cs typeface="Microsoft Sans Serif"/>
              </a:rPr>
              <a:t>чаш</a:t>
            </a:r>
            <a:r>
              <a:rPr sz="4050" spc="254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45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50" spc="894" dirty="0">
                <a:solidFill>
                  <a:srgbClr val="4833D9"/>
                </a:solidFill>
                <a:latin typeface="Microsoft Sans Serif"/>
                <a:cs typeface="Microsoft Sans Serif"/>
              </a:rPr>
              <a:t>- </a:t>
            </a:r>
            <a:r>
              <a:rPr sz="4050" spc="330" dirty="0">
                <a:solidFill>
                  <a:srgbClr val="4833D9"/>
                </a:solidFill>
                <a:latin typeface="Microsoft Sans Serif"/>
                <a:cs typeface="Microsoft Sans Serif"/>
              </a:rPr>
              <a:t>гиря</a:t>
            </a:r>
            <a:r>
              <a:rPr sz="4050" spc="165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555" dirty="0">
                <a:solidFill>
                  <a:srgbClr val="4833D9"/>
                </a:solidFill>
                <a:latin typeface="Microsoft Sans Serif"/>
                <a:cs typeface="Microsoft Sans Serif"/>
              </a:rPr>
              <a:t>в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45" dirty="0">
                <a:solidFill>
                  <a:srgbClr val="4833D9"/>
                </a:solidFill>
                <a:latin typeface="Microsoft Sans Serif"/>
                <a:cs typeface="Microsoft Sans Serif"/>
              </a:rPr>
              <a:t>5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195" dirty="0">
                <a:solidFill>
                  <a:srgbClr val="4833D9"/>
                </a:solidFill>
                <a:latin typeface="Microsoft Sans Serif"/>
                <a:cs typeface="Microsoft Sans Serif"/>
              </a:rPr>
              <a:t>кг.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04" dirty="0">
                <a:solidFill>
                  <a:srgbClr val="4833D9"/>
                </a:solidFill>
                <a:latin typeface="Microsoft Sans Serif"/>
                <a:cs typeface="Microsoft Sans Serif"/>
              </a:rPr>
              <a:t>Ваги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325" dirty="0">
                <a:solidFill>
                  <a:srgbClr val="4833D9"/>
                </a:solidFill>
                <a:latin typeface="Microsoft Sans Serif"/>
                <a:cs typeface="Microsoft Sans Serif"/>
              </a:rPr>
              <a:t>знаходяться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505" dirty="0">
                <a:solidFill>
                  <a:srgbClr val="4833D9"/>
                </a:solidFill>
                <a:latin typeface="Microsoft Sans Serif"/>
                <a:cs typeface="Microsoft Sans Serif"/>
              </a:rPr>
              <a:t>в</a:t>
            </a:r>
            <a:r>
              <a:rPr sz="4050" dirty="0">
                <a:solidFill>
                  <a:srgbClr val="4833D9"/>
                </a:solidFill>
                <a:latin typeface="Microsoft Sans Serif"/>
                <a:cs typeface="Microsoft Sans Serif"/>
              </a:rPr>
              <a:t>	</a:t>
            </a:r>
            <a:r>
              <a:rPr sz="4050" spc="215" dirty="0">
                <a:solidFill>
                  <a:srgbClr val="4833D9"/>
                </a:solidFill>
                <a:latin typeface="Microsoft Sans Serif"/>
                <a:cs typeface="Microsoft Sans Serif"/>
              </a:rPr>
              <a:t>р</a:t>
            </a:r>
            <a:r>
              <a:rPr sz="4050" spc="21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215" dirty="0">
                <a:solidFill>
                  <a:srgbClr val="4833D9"/>
                </a:solidFill>
                <a:latin typeface="Microsoft Sans Serif"/>
                <a:cs typeface="Microsoft Sans Serif"/>
              </a:rPr>
              <a:t>вноваз</a:t>
            </a:r>
            <a:r>
              <a:rPr sz="4050" spc="21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215" dirty="0">
                <a:solidFill>
                  <a:srgbClr val="4833D9"/>
                </a:solidFill>
                <a:latin typeface="Microsoft Sans Serif"/>
                <a:cs typeface="Microsoft Sans Serif"/>
              </a:rPr>
              <a:t>.</a:t>
            </a:r>
            <a:endParaRPr sz="405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1215"/>
              </a:spcBef>
            </a:pPr>
            <a:r>
              <a:rPr sz="4050" spc="185" dirty="0">
                <a:solidFill>
                  <a:srgbClr val="4833D9"/>
                </a:solidFill>
                <a:latin typeface="Microsoft Sans Serif"/>
                <a:cs typeface="Microsoft Sans Serif"/>
              </a:rPr>
              <a:t>Чому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85" dirty="0">
                <a:solidFill>
                  <a:srgbClr val="4833D9"/>
                </a:solidFill>
                <a:latin typeface="Microsoft Sans Serif"/>
                <a:cs typeface="Microsoft Sans Serif"/>
              </a:rPr>
              <a:t>дор</a:t>
            </a:r>
            <a:r>
              <a:rPr sz="4050" spc="285" dirty="0">
                <a:solidFill>
                  <a:srgbClr val="4833D9"/>
                </a:solidFill>
                <a:latin typeface="Microsoft YaHei"/>
                <a:cs typeface="Microsoft YaHei"/>
              </a:rPr>
              <a:t>ı</a:t>
            </a:r>
            <a:r>
              <a:rPr sz="4050" spc="285" dirty="0">
                <a:solidFill>
                  <a:srgbClr val="4833D9"/>
                </a:solidFill>
                <a:latin typeface="Microsoft Sans Serif"/>
                <a:cs typeface="Microsoft Sans Serif"/>
              </a:rPr>
              <a:t>вню</a:t>
            </a:r>
            <a:r>
              <a:rPr sz="4050" spc="285" dirty="0">
                <a:solidFill>
                  <a:srgbClr val="4833D9"/>
                </a:solidFill>
                <a:latin typeface="Microsoft YaHei"/>
                <a:cs typeface="Microsoft YaHei"/>
              </a:rPr>
              <a:t>ε</a:t>
            </a:r>
            <a:r>
              <a:rPr sz="4050" spc="50" dirty="0">
                <a:solidFill>
                  <a:srgbClr val="4833D9"/>
                </a:solidFill>
                <a:latin typeface="Microsoft YaHei"/>
                <a:cs typeface="Microsoft YaHei"/>
              </a:rPr>
              <a:t> </a:t>
            </a:r>
            <a:r>
              <a:rPr sz="4050" spc="254" dirty="0">
                <a:solidFill>
                  <a:srgbClr val="4833D9"/>
                </a:solidFill>
                <a:latin typeface="Microsoft Sans Serif"/>
                <a:cs typeface="Microsoft Sans Serif"/>
              </a:rPr>
              <a:t>маса</a:t>
            </a:r>
            <a:r>
              <a:rPr sz="4050" spc="170" dirty="0">
                <a:solidFill>
                  <a:srgbClr val="4833D9"/>
                </a:solidFill>
                <a:latin typeface="Microsoft Sans Serif"/>
                <a:cs typeface="Microsoft Sans Serif"/>
              </a:rPr>
              <a:t> </a:t>
            </a:r>
            <a:r>
              <a:rPr sz="4050" spc="220" dirty="0">
                <a:solidFill>
                  <a:srgbClr val="4833D9"/>
                </a:solidFill>
                <a:latin typeface="Microsoft Sans Serif"/>
                <a:cs typeface="Microsoft Sans Serif"/>
              </a:rPr>
              <a:t>кавуна?»</a:t>
            </a:r>
            <a:endParaRPr sz="4050">
              <a:latin typeface="Microsoft Sans Serif"/>
              <a:cs typeface="Microsoft Sans Serif"/>
            </a:endParaRPr>
          </a:p>
          <a:p>
            <a:pPr marL="362585" marR="1515110" indent="-45720" algn="ctr">
              <a:lnSpc>
                <a:spcPct val="124700"/>
              </a:lnSpc>
              <a:spcBef>
                <a:spcPts val="2035"/>
              </a:spcBef>
              <a:tabLst>
                <a:tab pos="2408555" algn="l"/>
              </a:tabLst>
            </a:pPr>
            <a:r>
              <a:rPr sz="4100" spc="300" dirty="0">
                <a:solidFill>
                  <a:srgbClr val="61B12F"/>
                </a:solidFill>
                <a:latin typeface="Microsoft Sans Serif"/>
                <a:cs typeface="Microsoft Sans Serif"/>
              </a:rPr>
              <a:t>"Знаходження</a:t>
            </a:r>
            <a:r>
              <a:rPr sz="4100" spc="160" dirty="0">
                <a:solidFill>
                  <a:srgbClr val="61B12F"/>
                </a:solidFill>
                <a:latin typeface="Microsoft Sans Serif"/>
                <a:cs typeface="Microsoft Sans Serif"/>
              </a:rPr>
              <a:t> числа </a:t>
            </a:r>
            <a:r>
              <a:rPr sz="4100" spc="145" dirty="0">
                <a:solidFill>
                  <a:srgbClr val="61B12F"/>
                </a:solidFill>
                <a:latin typeface="Microsoft Sans Serif"/>
                <a:cs typeface="Microsoft Sans Serif"/>
              </a:rPr>
              <a:t>за</a:t>
            </a:r>
            <a:r>
              <a:rPr sz="4100" spc="16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345" dirty="0">
                <a:solidFill>
                  <a:srgbClr val="61B12F"/>
                </a:solidFill>
                <a:latin typeface="Microsoft Sans Serif"/>
                <a:cs typeface="Microsoft Sans Serif"/>
              </a:rPr>
              <a:t>його</a:t>
            </a:r>
            <a:r>
              <a:rPr sz="4100" spc="16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375" dirty="0">
                <a:solidFill>
                  <a:srgbClr val="61B12F"/>
                </a:solidFill>
                <a:latin typeface="Microsoft Sans Serif"/>
                <a:cs typeface="Microsoft Sans Serif"/>
              </a:rPr>
              <a:t>дробом" </a:t>
            </a:r>
            <a:r>
              <a:rPr sz="4100" spc="670" dirty="0">
                <a:solidFill>
                  <a:srgbClr val="61B12F"/>
                </a:solidFill>
                <a:latin typeface="Microsoft Sans Serif"/>
                <a:cs typeface="Microsoft Sans Serif"/>
              </a:rPr>
              <a:t>(6</a:t>
            </a:r>
            <a:r>
              <a:rPr sz="4100" spc="15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90" dirty="0">
                <a:solidFill>
                  <a:srgbClr val="61B12F"/>
                </a:solidFill>
                <a:latin typeface="Microsoft Sans Serif"/>
                <a:cs typeface="Microsoft Sans Serif"/>
              </a:rPr>
              <a:t>кл.)</a:t>
            </a:r>
            <a:r>
              <a:rPr sz="4100" dirty="0">
                <a:solidFill>
                  <a:srgbClr val="61B12F"/>
                </a:solidFill>
                <a:latin typeface="Microsoft Sans Serif"/>
                <a:cs typeface="Microsoft Sans Serif"/>
              </a:rPr>
              <a:t>	</a:t>
            </a:r>
            <a:r>
              <a:rPr sz="4100" spc="425" dirty="0">
                <a:solidFill>
                  <a:srgbClr val="61B12F"/>
                </a:solidFill>
                <a:latin typeface="Microsoft Sans Serif"/>
                <a:cs typeface="Microsoft Sans Serif"/>
              </a:rPr>
              <a:t>можна</a:t>
            </a:r>
            <a:r>
              <a:rPr sz="4100" spc="17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220" dirty="0">
                <a:solidFill>
                  <a:srgbClr val="61B12F"/>
                </a:solidFill>
                <a:latin typeface="Microsoft Sans Serif"/>
                <a:cs typeface="Microsoft Sans Serif"/>
              </a:rPr>
              <a:t>розПочати</a:t>
            </a:r>
            <a:r>
              <a:rPr sz="4100" spc="17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204" dirty="0">
                <a:solidFill>
                  <a:srgbClr val="61B12F"/>
                </a:solidFill>
                <a:latin typeface="Microsoft Sans Serif"/>
                <a:cs typeface="Microsoft Sans Serif"/>
              </a:rPr>
              <a:t>з</a:t>
            </a:r>
            <a:r>
              <a:rPr sz="4100" spc="17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280" dirty="0">
                <a:solidFill>
                  <a:srgbClr val="61B12F"/>
                </a:solidFill>
                <a:latin typeface="Microsoft Sans Serif"/>
                <a:cs typeface="Microsoft Sans Serif"/>
              </a:rPr>
              <a:t>завдання </a:t>
            </a:r>
            <a:r>
              <a:rPr sz="4100" spc="245" dirty="0">
                <a:solidFill>
                  <a:srgbClr val="61B12F"/>
                </a:solidFill>
                <a:latin typeface="Microsoft Sans Serif"/>
                <a:cs typeface="Microsoft Sans Serif"/>
              </a:rPr>
              <a:t>"Розчистили</a:t>
            </a:r>
            <a:r>
              <a:rPr sz="41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380" dirty="0">
                <a:solidFill>
                  <a:srgbClr val="61B12F"/>
                </a:solidFill>
                <a:latin typeface="Microsoft Sans Serif"/>
                <a:cs typeface="Microsoft Sans Serif"/>
              </a:rPr>
              <a:t>в</a:t>
            </a:r>
            <a:r>
              <a:rPr sz="4100" spc="380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4100" spc="380" dirty="0">
                <a:solidFill>
                  <a:srgbClr val="61B12F"/>
                </a:solidFill>
                <a:latin typeface="Microsoft Sans Serif"/>
                <a:cs typeface="Microsoft Sans Serif"/>
              </a:rPr>
              <a:t>д</a:t>
            </a:r>
            <a:r>
              <a:rPr sz="41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275" dirty="0">
                <a:solidFill>
                  <a:srgbClr val="61B12F"/>
                </a:solidFill>
                <a:latin typeface="Microsoft Sans Serif"/>
                <a:cs typeface="Microsoft Sans Serif"/>
              </a:rPr>
              <a:t>сн</a:t>
            </a:r>
            <a:r>
              <a:rPr sz="4100" spc="275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4100" spc="275" dirty="0">
                <a:solidFill>
                  <a:srgbClr val="61B12F"/>
                </a:solidFill>
                <a:latin typeface="Microsoft Sans Serif"/>
                <a:cs typeface="Microsoft Sans Serif"/>
              </a:rPr>
              <a:t>гу</a:t>
            </a:r>
            <a:r>
              <a:rPr sz="4100" spc="17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420" dirty="0">
                <a:solidFill>
                  <a:srgbClr val="61B12F"/>
                </a:solidFill>
                <a:latin typeface="Microsoft Sans Serif"/>
                <a:cs typeface="Microsoft Sans Serif"/>
              </a:rPr>
              <a:t>2/5</a:t>
            </a:r>
            <a:r>
              <a:rPr sz="41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195" dirty="0">
                <a:solidFill>
                  <a:srgbClr val="61B12F"/>
                </a:solidFill>
                <a:latin typeface="Microsoft Sans Serif"/>
                <a:cs typeface="Microsoft Sans Serif"/>
              </a:rPr>
              <a:t>катка,</a:t>
            </a:r>
            <a:r>
              <a:rPr sz="41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705" dirty="0">
                <a:solidFill>
                  <a:srgbClr val="61B12F"/>
                </a:solidFill>
                <a:latin typeface="Microsoft Sans Serif"/>
                <a:cs typeface="Microsoft Sans Serif"/>
              </a:rPr>
              <a:t>що </a:t>
            </a:r>
            <a:r>
              <a:rPr sz="4100" spc="335" dirty="0">
                <a:solidFill>
                  <a:srgbClr val="61B12F"/>
                </a:solidFill>
                <a:latin typeface="Microsoft Sans Serif"/>
                <a:cs typeface="Microsoft Sans Serif"/>
              </a:rPr>
              <a:t>становить</a:t>
            </a:r>
            <a:r>
              <a:rPr sz="41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450" dirty="0">
                <a:solidFill>
                  <a:srgbClr val="61B12F"/>
                </a:solidFill>
                <a:latin typeface="Microsoft Sans Serif"/>
                <a:cs typeface="Microsoft Sans Serif"/>
              </a:rPr>
              <a:t>800</a:t>
            </a:r>
            <a:r>
              <a:rPr sz="4100" spc="17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245" dirty="0">
                <a:solidFill>
                  <a:srgbClr val="61B12F"/>
                </a:solidFill>
                <a:latin typeface="Microsoft Sans Serif"/>
                <a:cs typeface="Microsoft Sans Serif"/>
              </a:rPr>
              <a:t>кв.</a:t>
            </a:r>
            <a:r>
              <a:rPr sz="41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215" dirty="0">
                <a:solidFill>
                  <a:srgbClr val="61B12F"/>
                </a:solidFill>
                <a:latin typeface="Microsoft Sans Serif"/>
                <a:cs typeface="Microsoft Sans Serif"/>
              </a:rPr>
              <a:t>м.</a:t>
            </a:r>
            <a:r>
              <a:rPr sz="4100" spc="17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185" dirty="0">
                <a:solidFill>
                  <a:srgbClr val="61B12F"/>
                </a:solidFill>
                <a:latin typeface="Microsoft Sans Serif"/>
                <a:cs typeface="Microsoft Sans Serif"/>
              </a:rPr>
              <a:t>Знайд</a:t>
            </a:r>
            <a:r>
              <a:rPr sz="4100" spc="185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4100" spc="185" dirty="0">
                <a:solidFill>
                  <a:srgbClr val="61B12F"/>
                </a:solidFill>
                <a:latin typeface="Microsoft Sans Serif"/>
                <a:cs typeface="Microsoft Sans Serif"/>
              </a:rPr>
              <a:t>ть</a:t>
            </a:r>
            <a:r>
              <a:rPr sz="41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459" dirty="0">
                <a:solidFill>
                  <a:srgbClr val="61B12F"/>
                </a:solidFill>
                <a:latin typeface="Microsoft Sans Serif"/>
                <a:cs typeface="Microsoft Sans Serif"/>
              </a:rPr>
              <a:t>площу </a:t>
            </a:r>
            <a:r>
              <a:rPr sz="4100" spc="360" dirty="0">
                <a:solidFill>
                  <a:srgbClr val="61B12F"/>
                </a:solidFill>
                <a:latin typeface="Microsoft Sans Serif"/>
                <a:cs typeface="Microsoft Sans Serif"/>
              </a:rPr>
              <a:t>всього</a:t>
            </a:r>
            <a:r>
              <a:rPr sz="4100" spc="17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4100" spc="210" dirty="0">
                <a:solidFill>
                  <a:srgbClr val="61B12F"/>
                </a:solidFill>
                <a:latin typeface="Microsoft Sans Serif"/>
                <a:cs typeface="Microsoft Sans Serif"/>
              </a:rPr>
              <a:t>катка".</a:t>
            </a:r>
            <a:endParaRPr sz="41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6210" cy="339435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03959" y="440659"/>
            <a:ext cx="18080355" cy="6089487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3025775" marR="2724785" indent="155575" algn="ctr">
              <a:lnSpc>
                <a:spcPts val="4000"/>
              </a:lnSpc>
              <a:spcBef>
                <a:spcPts val="944"/>
              </a:spcBef>
            </a:pPr>
            <a:r>
              <a:rPr sz="405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ЩОБ</a:t>
            </a:r>
            <a:r>
              <a:rPr sz="4050" spc="16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</a:t>
            </a:r>
            <a:r>
              <a:rPr sz="4050" spc="1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40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УЧН</a:t>
            </a:r>
            <a:r>
              <a:rPr sz="4050" b="1" spc="-40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І</a:t>
            </a:r>
            <a:r>
              <a:rPr sz="4050" spc="-40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</a:t>
            </a:r>
            <a:r>
              <a:rPr sz="4050" spc="1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46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НЕ</a:t>
            </a:r>
            <a:r>
              <a:rPr sz="4050" spc="1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39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ВИНИКАЛО</a:t>
            </a:r>
            <a:r>
              <a:rPr sz="4050" spc="1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39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УЯВЛЕННЯ</a:t>
            </a:r>
            <a:r>
              <a:rPr sz="4050" spc="17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32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ПРО </a:t>
            </a:r>
            <a:r>
              <a:rPr sz="4050" spc="-204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"СУХІСТЬ"</a:t>
            </a:r>
            <a:endParaRPr lang="uk-UA" sz="4050" spc="-204" dirty="0">
              <a:solidFill>
                <a:srgbClr val="F46E1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3025775" marR="2724785" indent="155575" algn="ctr">
              <a:lnSpc>
                <a:spcPts val="4000"/>
              </a:lnSpc>
              <a:spcBef>
                <a:spcPts val="944"/>
              </a:spcBef>
            </a:pPr>
            <a:r>
              <a:rPr sz="4050" spc="-5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23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МАТЕМАТИКИ,</a:t>
            </a:r>
            <a:r>
              <a:rPr sz="4050" spc="8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4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ВІДІРВАНОСТІ</a:t>
            </a:r>
            <a:r>
              <a:rPr lang="uk-UA" sz="4050" spc="-4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uk-UA" sz="4050" b="1" spc="-4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uk-UA" sz="4050" spc="-4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ВІД</a:t>
            </a:r>
            <a:r>
              <a:rPr lang="uk-UA" sz="4050" b="1" spc="-4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1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ЖИТТЯ,</a:t>
            </a:r>
            <a:r>
              <a:rPr sz="4050" spc="-3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44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ПОКАЗУЮ</a:t>
            </a:r>
            <a:r>
              <a:rPr sz="4050" spc="15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21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ВЗАЄМОЗВ'ЯЗОК</a:t>
            </a:r>
            <a:r>
              <a:rPr sz="4050" spc="6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28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МАТЕМАТИКИ</a:t>
            </a:r>
            <a:r>
              <a:rPr sz="4050" spc="6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41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 </a:t>
            </a:r>
            <a:r>
              <a:rPr sz="4050" spc="-19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ІНШИМИ</a:t>
            </a:r>
            <a:r>
              <a:rPr sz="4050" spc="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3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ОБЛАСТЯМИ</a:t>
            </a:r>
            <a:r>
              <a:rPr sz="4050" spc="10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47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ЛЮДСЬКИХ</a:t>
            </a:r>
            <a:r>
              <a:rPr sz="4050" spc="15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39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ЗНАНЬ</a:t>
            </a:r>
            <a:r>
              <a:rPr sz="4050" spc="13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9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І </a:t>
            </a:r>
            <a:r>
              <a:rPr lang="uk-UA" sz="4050" spc="-9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  <a:r>
              <a:rPr lang="uk-UA" sz="4050" b="1" spc="-925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</a:t>
            </a:r>
            <a:r>
              <a:rPr sz="4050" spc="-31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НАВКОЛИШНІМ</a:t>
            </a:r>
            <a:r>
              <a:rPr sz="4050" spc="15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50" spc="-330" dirty="0">
                <a:solidFill>
                  <a:srgbClr val="F46E1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СВІТОМ.</a:t>
            </a:r>
            <a:endParaRPr sz="405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205740" marR="198120" algn="ctr">
              <a:lnSpc>
                <a:spcPct val="125000"/>
              </a:lnSpc>
              <a:spcBef>
                <a:spcPts val="160"/>
              </a:spcBef>
            </a:pPr>
            <a:r>
              <a:rPr sz="4000" spc="65" dirty="0">
                <a:solidFill>
                  <a:srgbClr val="345EB4"/>
                </a:solidFill>
                <a:latin typeface="Microsoft Sans Serif"/>
                <a:cs typeface="Microsoft Sans Serif"/>
              </a:rPr>
              <a:t>Так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380" dirty="0">
                <a:solidFill>
                  <a:srgbClr val="345EB4"/>
                </a:solidFill>
                <a:latin typeface="Microsoft Sans Serif"/>
                <a:cs typeface="Microsoft Sans Serif"/>
              </a:rPr>
              <a:t>при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50" dirty="0">
                <a:solidFill>
                  <a:srgbClr val="345EB4"/>
                </a:solidFill>
                <a:latin typeface="Microsoft Sans Serif"/>
                <a:cs typeface="Microsoft Sans Serif"/>
              </a:rPr>
              <a:t>вивченн</a:t>
            </a:r>
            <a:r>
              <a:rPr sz="4000" spc="250" dirty="0">
                <a:solidFill>
                  <a:srgbClr val="345EB4"/>
                </a:solidFill>
                <a:latin typeface="Microsoft YaHei"/>
                <a:cs typeface="Microsoft YaHei"/>
              </a:rPr>
              <a:t>ı</a:t>
            </a:r>
            <a:r>
              <a:rPr sz="4000" spc="50" dirty="0">
                <a:solidFill>
                  <a:srgbClr val="345EB4"/>
                </a:solidFill>
                <a:latin typeface="Microsoft YaHei"/>
                <a:cs typeface="Microsoft YaHei"/>
              </a:rPr>
              <a:t> </a:t>
            </a:r>
            <a:r>
              <a:rPr sz="4000" spc="315" dirty="0">
                <a:solidFill>
                  <a:srgbClr val="345EB4"/>
                </a:solidFill>
                <a:latin typeface="Microsoft Sans Serif"/>
                <a:cs typeface="Microsoft Sans Serif"/>
              </a:rPr>
              <a:t>теми</a:t>
            </a:r>
            <a:r>
              <a:rPr sz="4000" spc="17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55" dirty="0">
                <a:solidFill>
                  <a:srgbClr val="345EB4"/>
                </a:solidFill>
                <a:latin typeface="Microsoft Sans Serif"/>
                <a:cs typeface="Microsoft Sans Serif"/>
              </a:rPr>
              <a:t>"Д</a:t>
            </a:r>
            <a:r>
              <a:rPr sz="4000" spc="55" dirty="0">
                <a:solidFill>
                  <a:srgbClr val="345EB4"/>
                </a:solidFill>
                <a:latin typeface="Microsoft YaHei"/>
                <a:cs typeface="Microsoft YaHei"/>
              </a:rPr>
              <a:t>ıï</a:t>
            </a:r>
            <a:r>
              <a:rPr sz="4000" spc="50" dirty="0">
                <a:solidFill>
                  <a:srgbClr val="345EB4"/>
                </a:solidFill>
                <a:latin typeface="Microsoft YaHei"/>
                <a:cs typeface="Microsoft YaHei"/>
              </a:rPr>
              <a:t> </a:t>
            </a:r>
            <a:r>
              <a:rPr sz="4000" spc="220" dirty="0">
                <a:solidFill>
                  <a:srgbClr val="345EB4"/>
                </a:solidFill>
                <a:latin typeface="Microsoft Sans Serif"/>
                <a:cs typeface="Microsoft Sans Serif"/>
              </a:rPr>
              <a:t>з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360" dirty="0">
                <a:solidFill>
                  <a:srgbClr val="345EB4"/>
                </a:solidFill>
                <a:latin typeface="Microsoft Sans Serif"/>
                <a:cs typeface="Microsoft Sans Serif"/>
              </a:rPr>
              <a:t>десятковими</a:t>
            </a:r>
            <a:r>
              <a:rPr sz="4000" spc="17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345" dirty="0">
                <a:solidFill>
                  <a:srgbClr val="345EB4"/>
                </a:solidFill>
                <a:latin typeface="Microsoft Sans Serif"/>
                <a:cs typeface="Microsoft Sans Serif"/>
              </a:rPr>
              <a:t>дробами"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655" dirty="0">
                <a:solidFill>
                  <a:srgbClr val="345EB4"/>
                </a:solidFill>
                <a:latin typeface="Microsoft Sans Serif"/>
                <a:cs typeface="Microsoft Sans Serif"/>
              </a:rPr>
              <a:t>(6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320" dirty="0">
                <a:solidFill>
                  <a:srgbClr val="345EB4"/>
                </a:solidFill>
                <a:latin typeface="Microsoft Sans Serif"/>
                <a:cs typeface="Microsoft Sans Serif"/>
              </a:rPr>
              <a:t>кл)можна </a:t>
            </a:r>
            <a:r>
              <a:rPr sz="4000" spc="345" dirty="0">
                <a:solidFill>
                  <a:srgbClr val="345EB4"/>
                </a:solidFill>
                <a:latin typeface="Microsoft Sans Serif"/>
                <a:cs typeface="Microsoft Sans Serif"/>
              </a:rPr>
              <a:t>використати</a:t>
            </a:r>
            <a:r>
              <a:rPr sz="4000" spc="18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385" dirty="0">
                <a:solidFill>
                  <a:srgbClr val="345EB4"/>
                </a:solidFill>
                <a:latin typeface="Microsoft Sans Serif"/>
                <a:cs typeface="Microsoft Sans Serif"/>
              </a:rPr>
              <a:t>рахунок-</a:t>
            </a:r>
            <a:r>
              <a:rPr sz="4000" spc="295" dirty="0">
                <a:solidFill>
                  <a:srgbClr val="345EB4"/>
                </a:solidFill>
                <a:latin typeface="Microsoft Sans Serif"/>
                <a:cs typeface="Microsoft Sans Serif"/>
              </a:rPr>
              <a:t>квитанц</a:t>
            </a:r>
            <a:r>
              <a:rPr sz="4000" spc="295" dirty="0">
                <a:solidFill>
                  <a:srgbClr val="345EB4"/>
                </a:solidFill>
                <a:latin typeface="Microsoft YaHei"/>
                <a:cs typeface="Microsoft YaHei"/>
              </a:rPr>
              <a:t>ı</a:t>
            </a:r>
            <a:r>
              <a:rPr sz="4000" spc="295" dirty="0">
                <a:solidFill>
                  <a:srgbClr val="345EB4"/>
                </a:solidFill>
                <a:latin typeface="Microsoft Sans Serif"/>
                <a:cs typeface="Microsoft Sans Serif"/>
              </a:rPr>
              <a:t>ю</a:t>
            </a:r>
            <a:r>
              <a:rPr sz="4000" spc="18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20" dirty="0">
                <a:solidFill>
                  <a:srgbClr val="345EB4"/>
                </a:solidFill>
                <a:latin typeface="Microsoft Sans Serif"/>
                <a:cs typeface="Microsoft Sans Serif"/>
              </a:rPr>
              <a:t>з</a:t>
            </a:r>
            <a:r>
              <a:rPr sz="4000" spc="18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90" dirty="0">
                <a:solidFill>
                  <a:srgbClr val="345EB4"/>
                </a:solidFill>
                <a:latin typeface="Microsoft Sans Serif"/>
                <a:cs typeface="Microsoft Sans Serif"/>
              </a:rPr>
              <a:t>оплати</a:t>
            </a:r>
            <a:r>
              <a:rPr sz="4000" spc="18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за</a:t>
            </a:r>
            <a:r>
              <a:rPr sz="4000" spc="18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25" dirty="0">
                <a:solidFill>
                  <a:srgbClr val="345EB4"/>
                </a:solidFill>
                <a:latin typeface="Microsoft Sans Serif"/>
                <a:cs typeface="Microsoft Sans Serif"/>
              </a:rPr>
              <a:t>комунальн</a:t>
            </a:r>
            <a:r>
              <a:rPr sz="4000" spc="225" dirty="0">
                <a:solidFill>
                  <a:srgbClr val="345EB4"/>
                </a:solidFill>
                <a:latin typeface="Microsoft YaHei"/>
                <a:cs typeface="Microsoft YaHei"/>
              </a:rPr>
              <a:t>ı</a:t>
            </a:r>
            <a:r>
              <a:rPr sz="4000" spc="65" dirty="0">
                <a:solidFill>
                  <a:srgbClr val="345EB4"/>
                </a:solidFill>
                <a:latin typeface="Microsoft YaHei"/>
                <a:cs typeface="Microsoft YaHei"/>
              </a:rPr>
              <a:t> </a:t>
            </a:r>
            <a:r>
              <a:rPr sz="4000" spc="275" dirty="0">
                <a:solidFill>
                  <a:srgbClr val="345EB4"/>
                </a:solidFill>
                <a:latin typeface="Microsoft Sans Serif"/>
                <a:cs typeface="Microsoft Sans Serif"/>
              </a:rPr>
              <a:t>послуги.</a:t>
            </a:r>
            <a:endParaRPr sz="4000" dirty="0">
              <a:latin typeface="Microsoft Sans Serif"/>
              <a:cs typeface="Microsoft Sans Serif"/>
            </a:endParaRPr>
          </a:p>
          <a:p>
            <a:pPr marL="12700" marR="5080" algn="ctr">
              <a:lnSpc>
                <a:spcPct val="125000"/>
              </a:lnSpc>
              <a:tabLst>
                <a:tab pos="14319250" algn="l"/>
              </a:tabLst>
            </a:pPr>
            <a:r>
              <a:rPr sz="4000" spc="229" dirty="0">
                <a:solidFill>
                  <a:srgbClr val="345EB4"/>
                </a:solidFill>
                <a:latin typeface="Microsoft Sans Serif"/>
                <a:cs typeface="Microsoft Sans Serif"/>
              </a:rPr>
              <a:t>Особливого</a:t>
            </a:r>
            <a:r>
              <a:rPr sz="4000" spc="18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85" dirty="0">
                <a:solidFill>
                  <a:srgbClr val="345EB4"/>
                </a:solidFill>
                <a:latin typeface="Microsoft Sans Serif"/>
                <a:cs typeface="Microsoft Sans Serif"/>
              </a:rPr>
              <a:t>пояснення</a:t>
            </a:r>
            <a:r>
              <a:rPr sz="4000" spc="18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300" dirty="0">
                <a:solidFill>
                  <a:srgbClr val="345EB4"/>
                </a:solidFill>
                <a:latin typeface="Microsoft Sans Serif"/>
                <a:cs typeface="Microsoft Sans Serif"/>
              </a:rPr>
              <a:t>вимагають</a:t>
            </a:r>
            <a:r>
              <a:rPr sz="4000" spc="18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355" dirty="0">
                <a:solidFill>
                  <a:srgbClr val="345EB4"/>
                </a:solidFill>
                <a:latin typeface="Microsoft Sans Serif"/>
                <a:cs typeface="Microsoft Sans Serif"/>
              </a:rPr>
              <a:t>одиниц</a:t>
            </a:r>
            <a:r>
              <a:rPr sz="4000" spc="355" dirty="0">
                <a:solidFill>
                  <a:srgbClr val="345EB4"/>
                </a:solidFill>
                <a:latin typeface="Microsoft YaHei"/>
                <a:cs typeface="Microsoft YaHei"/>
              </a:rPr>
              <a:t>ı</a:t>
            </a:r>
            <a:r>
              <a:rPr sz="4000" spc="60" dirty="0">
                <a:solidFill>
                  <a:srgbClr val="345EB4"/>
                </a:solidFill>
                <a:latin typeface="Microsoft YaHei"/>
                <a:cs typeface="Microsoft YaHei"/>
              </a:rPr>
              <a:t> </a:t>
            </a:r>
            <a:r>
              <a:rPr sz="4000" spc="275" dirty="0">
                <a:solidFill>
                  <a:srgbClr val="345EB4"/>
                </a:solidFill>
                <a:latin typeface="Microsoft Sans Serif"/>
                <a:cs typeface="Microsoft Sans Serif"/>
              </a:rPr>
              <a:t>послуги.</a:t>
            </a:r>
            <a:r>
              <a:rPr sz="4000" dirty="0">
                <a:solidFill>
                  <a:srgbClr val="345EB4"/>
                </a:solidFill>
                <a:latin typeface="Microsoft Sans Serif"/>
                <a:cs typeface="Microsoft Sans Serif"/>
              </a:rPr>
              <a:t>	</a:t>
            </a:r>
            <a:r>
              <a:rPr sz="4000" spc="175" dirty="0">
                <a:solidFill>
                  <a:srgbClr val="345EB4"/>
                </a:solidFill>
                <a:latin typeface="Microsoft Sans Serif"/>
                <a:cs typeface="Microsoft Sans Serif"/>
              </a:rPr>
              <a:t>Наприклад,</a:t>
            </a:r>
            <a:r>
              <a:rPr sz="4000" spc="204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125" dirty="0">
                <a:solidFill>
                  <a:srgbClr val="345EB4"/>
                </a:solidFill>
                <a:latin typeface="Microsoft Sans Serif"/>
                <a:cs typeface="Microsoft Sans Serif"/>
              </a:rPr>
              <a:t>за </a:t>
            </a:r>
            <a:r>
              <a:rPr sz="4000" spc="215" dirty="0">
                <a:solidFill>
                  <a:srgbClr val="345EB4"/>
                </a:solidFill>
                <a:latin typeface="Microsoft Sans Serif"/>
                <a:cs typeface="Microsoft Sans Serif"/>
              </a:rPr>
              <a:t>опалення</a:t>
            </a:r>
            <a:r>
              <a:rPr sz="4000" spc="14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20" dirty="0">
                <a:solidFill>
                  <a:srgbClr val="345EB4"/>
                </a:solidFill>
                <a:latin typeface="Microsoft Sans Serif"/>
                <a:cs typeface="Microsoft Sans Serif"/>
              </a:rPr>
              <a:t>плата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195" dirty="0">
                <a:solidFill>
                  <a:srgbClr val="345EB4"/>
                </a:solidFill>
                <a:latin typeface="Microsoft Sans Serif"/>
                <a:cs typeface="Microsoft Sans Serif"/>
              </a:rPr>
              <a:t>береться</a:t>
            </a:r>
            <a:r>
              <a:rPr sz="4000" spc="14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20" dirty="0">
                <a:solidFill>
                  <a:srgbClr val="345EB4"/>
                </a:solidFill>
                <a:latin typeface="Microsoft Sans Serif"/>
                <a:cs typeface="Microsoft Sans Serif"/>
              </a:rPr>
              <a:t>з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dirty="0">
                <a:solidFill>
                  <a:srgbClr val="345EB4"/>
                </a:solidFill>
                <a:latin typeface="Microsoft Sans Serif"/>
                <a:cs typeface="Microsoft Sans Serif"/>
              </a:rPr>
              <a:t>1</a:t>
            </a:r>
            <a:r>
              <a:rPr sz="4000" spc="14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54" dirty="0">
                <a:solidFill>
                  <a:srgbClr val="345EB4"/>
                </a:solidFill>
                <a:latin typeface="Microsoft Sans Serif"/>
                <a:cs typeface="Microsoft Sans Serif"/>
              </a:rPr>
              <a:t>кв.м,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85" dirty="0">
                <a:solidFill>
                  <a:srgbClr val="345EB4"/>
                </a:solidFill>
                <a:latin typeface="Microsoft Sans Serif"/>
                <a:cs typeface="Microsoft Sans Serif"/>
              </a:rPr>
              <a:t>а</a:t>
            </a:r>
            <a:r>
              <a:rPr sz="4000" spc="14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за </a:t>
            </a:r>
            <a:r>
              <a:rPr sz="4000" spc="484" dirty="0">
                <a:solidFill>
                  <a:srgbClr val="345EB4"/>
                </a:solidFill>
                <a:latin typeface="Microsoft Sans Serif"/>
                <a:cs typeface="Microsoft Sans Serif"/>
              </a:rPr>
              <a:t>воду</a:t>
            </a:r>
            <a:r>
              <a:rPr sz="4000" spc="14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550" dirty="0">
                <a:solidFill>
                  <a:srgbClr val="345EB4"/>
                </a:solidFill>
                <a:latin typeface="Microsoft Sans Serif"/>
                <a:cs typeface="Microsoft Sans Serif"/>
              </a:rPr>
              <a:t>в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40" dirty="0">
                <a:solidFill>
                  <a:srgbClr val="345EB4"/>
                </a:solidFill>
                <a:latin typeface="Microsoft Sans Serif"/>
                <a:cs typeface="Microsoft Sans Serif"/>
              </a:rPr>
              <a:t>куб.м</a:t>
            </a:r>
            <a:r>
              <a:rPr sz="4000" spc="14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20" dirty="0">
                <a:solidFill>
                  <a:srgbClr val="345EB4"/>
                </a:solidFill>
                <a:latin typeface="Microsoft Sans Serif"/>
                <a:cs typeface="Microsoft Sans Serif"/>
              </a:rPr>
              <a:t>з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dirty="0">
                <a:solidFill>
                  <a:srgbClr val="345EB4"/>
                </a:solidFill>
                <a:latin typeface="Microsoft Sans Serif"/>
                <a:cs typeface="Microsoft Sans Serif"/>
              </a:rPr>
              <a:t>1</a:t>
            </a:r>
            <a:r>
              <a:rPr sz="4000" spc="145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35" dirty="0">
                <a:solidFill>
                  <a:srgbClr val="345EB4"/>
                </a:solidFill>
                <a:latin typeface="Microsoft Sans Serif"/>
                <a:cs typeface="Microsoft Sans Serif"/>
              </a:rPr>
              <a:t>людини, </a:t>
            </a:r>
            <a:r>
              <a:rPr sz="4000" spc="360" dirty="0">
                <a:solidFill>
                  <a:srgbClr val="345EB4"/>
                </a:solidFill>
                <a:latin typeface="Microsoft Sans Serif"/>
                <a:cs typeface="Microsoft Sans Serif"/>
              </a:rPr>
              <a:t>тобто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150" dirty="0">
                <a:solidFill>
                  <a:srgbClr val="345EB4"/>
                </a:solidFill>
                <a:latin typeface="Microsoft Sans Serif"/>
                <a:cs typeface="Microsoft Sans Serif"/>
              </a:rPr>
              <a:t>за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165" dirty="0">
                <a:solidFill>
                  <a:srgbClr val="345EB4"/>
                </a:solidFill>
                <a:latin typeface="Microsoft Sans Serif"/>
                <a:cs typeface="Microsoft Sans Serif"/>
              </a:rPr>
              <a:t>к</a:t>
            </a:r>
            <a:r>
              <a:rPr sz="4000" spc="165" dirty="0">
                <a:solidFill>
                  <a:srgbClr val="345EB4"/>
                </a:solidFill>
                <a:latin typeface="Microsoft YaHei"/>
                <a:cs typeface="Microsoft YaHei"/>
              </a:rPr>
              <a:t>ı</a:t>
            </a:r>
            <a:r>
              <a:rPr sz="4000" spc="165" dirty="0">
                <a:solidFill>
                  <a:srgbClr val="345EB4"/>
                </a:solidFill>
                <a:latin typeface="Microsoft Sans Serif"/>
                <a:cs typeface="Microsoft Sans Serif"/>
              </a:rPr>
              <a:t>льк</a:t>
            </a:r>
            <a:r>
              <a:rPr sz="4000" spc="165" dirty="0">
                <a:solidFill>
                  <a:srgbClr val="345EB4"/>
                </a:solidFill>
                <a:latin typeface="Microsoft YaHei"/>
                <a:cs typeface="Microsoft YaHei"/>
              </a:rPr>
              <a:t>ı</a:t>
            </a:r>
            <a:r>
              <a:rPr sz="4000" spc="165" dirty="0">
                <a:solidFill>
                  <a:srgbClr val="345EB4"/>
                </a:solidFill>
                <a:latin typeface="Microsoft Sans Serif"/>
                <a:cs typeface="Microsoft Sans Serif"/>
              </a:rPr>
              <a:t>стю</a:t>
            </a:r>
            <a:r>
              <a:rPr sz="4000" spc="170" dirty="0">
                <a:solidFill>
                  <a:srgbClr val="345EB4"/>
                </a:solidFill>
                <a:latin typeface="Microsoft Sans Serif"/>
                <a:cs typeface="Microsoft Sans Serif"/>
              </a:rPr>
              <a:t> </a:t>
            </a:r>
            <a:r>
              <a:rPr sz="4000" spc="285" dirty="0">
                <a:solidFill>
                  <a:srgbClr val="345EB4"/>
                </a:solidFill>
                <a:latin typeface="Microsoft Sans Serif"/>
                <a:cs typeface="Microsoft Sans Serif"/>
              </a:rPr>
              <a:t>мешканц</a:t>
            </a:r>
            <a:r>
              <a:rPr sz="4000" spc="285" dirty="0">
                <a:solidFill>
                  <a:srgbClr val="345EB4"/>
                </a:solidFill>
                <a:latin typeface="Microsoft YaHei"/>
                <a:cs typeface="Microsoft YaHei"/>
              </a:rPr>
              <a:t>ı</a:t>
            </a:r>
            <a:r>
              <a:rPr sz="4000" spc="285" dirty="0">
                <a:solidFill>
                  <a:srgbClr val="345EB4"/>
                </a:solidFill>
                <a:latin typeface="Microsoft Sans Serif"/>
                <a:cs typeface="Microsoft Sans Serif"/>
              </a:rPr>
              <a:t>в.</a:t>
            </a:r>
            <a:endParaRPr sz="4000" dirty="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2288" y="6446552"/>
            <a:ext cx="4114799" cy="384044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101008" y="6846277"/>
            <a:ext cx="5114924" cy="33146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5828665" cy="7509509"/>
            <a:chOff x="0" y="0"/>
            <a:chExt cx="5828665" cy="750950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2356210" cy="339435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25786" y="3406580"/>
              <a:ext cx="5292090" cy="4091940"/>
            </a:xfrm>
            <a:custGeom>
              <a:avLst/>
              <a:gdLst/>
              <a:ahLst/>
              <a:cxnLst/>
              <a:rect l="l" t="t" r="r" b="b"/>
              <a:pathLst>
                <a:path w="5292090" h="4091940">
                  <a:moveTo>
                    <a:pt x="4054710" y="803203"/>
                  </a:moveTo>
                  <a:lnTo>
                    <a:pt x="1237355" y="803203"/>
                  </a:lnTo>
                  <a:lnTo>
                    <a:pt x="2646043" y="0"/>
                  </a:lnTo>
                  <a:lnTo>
                    <a:pt x="4054710" y="803203"/>
                  </a:lnTo>
                  <a:close/>
                </a:path>
                <a:path w="5292090" h="4091940">
                  <a:moveTo>
                    <a:pt x="5292065" y="911310"/>
                  </a:moveTo>
                  <a:lnTo>
                    <a:pt x="5213662" y="911310"/>
                  </a:lnTo>
                  <a:lnTo>
                    <a:pt x="0" y="911310"/>
                  </a:lnTo>
                  <a:lnTo>
                    <a:pt x="0" y="803203"/>
                  </a:lnTo>
                  <a:lnTo>
                    <a:pt x="5292065" y="803203"/>
                  </a:lnTo>
                  <a:lnTo>
                    <a:pt x="5292065" y="911310"/>
                  </a:lnTo>
                  <a:close/>
                </a:path>
                <a:path w="5292090" h="4091940">
                  <a:moveTo>
                    <a:pt x="5213662" y="921931"/>
                  </a:moveTo>
                  <a:lnTo>
                    <a:pt x="78392" y="921931"/>
                  </a:lnTo>
                  <a:lnTo>
                    <a:pt x="78392" y="911310"/>
                  </a:lnTo>
                  <a:lnTo>
                    <a:pt x="5213662" y="911310"/>
                  </a:lnTo>
                  <a:lnTo>
                    <a:pt x="5213662" y="921931"/>
                  </a:lnTo>
                  <a:close/>
                </a:path>
                <a:path w="5292090" h="4091940">
                  <a:moveTo>
                    <a:pt x="5224289" y="1272677"/>
                  </a:moveTo>
                  <a:lnTo>
                    <a:pt x="67766" y="1272677"/>
                  </a:lnTo>
                  <a:lnTo>
                    <a:pt x="67766" y="921931"/>
                  </a:lnTo>
                  <a:lnTo>
                    <a:pt x="5224289" y="921931"/>
                  </a:lnTo>
                  <a:lnTo>
                    <a:pt x="5224289" y="1272677"/>
                  </a:lnTo>
                  <a:close/>
                </a:path>
                <a:path w="5292090" h="4091940">
                  <a:moveTo>
                    <a:pt x="5213662" y="1482496"/>
                  </a:moveTo>
                  <a:lnTo>
                    <a:pt x="78392" y="1482496"/>
                  </a:lnTo>
                  <a:lnTo>
                    <a:pt x="78392" y="1272677"/>
                  </a:lnTo>
                  <a:lnTo>
                    <a:pt x="5213662" y="1272677"/>
                  </a:lnTo>
                  <a:lnTo>
                    <a:pt x="5213662" y="1482496"/>
                  </a:lnTo>
                  <a:close/>
                </a:path>
                <a:path w="5292090" h="4091940">
                  <a:moveTo>
                    <a:pt x="5224289" y="1582307"/>
                  </a:moveTo>
                  <a:lnTo>
                    <a:pt x="67766" y="1582307"/>
                  </a:lnTo>
                  <a:lnTo>
                    <a:pt x="67766" y="1482496"/>
                  </a:lnTo>
                  <a:lnTo>
                    <a:pt x="5224289" y="1482496"/>
                  </a:lnTo>
                  <a:lnTo>
                    <a:pt x="5224289" y="1582307"/>
                  </a:lnTo>
                  <a:close/>
                </a:path>
                <a:path w="5292090" h="4091940">
                  <a:moveTo>
                    <a:pt x="5213662" y="1662776"/>
                  </a:moveTo>
                  <a:lnTo>
                    <a:pt x="78392" y="1662776"/>
                  </a:lnTo>
                  <a:lnTo>
                    <a:pt x="78392" y="1582307"/>
                  </a:lnTo>
                  <a:lnTo>
                    <a:pt x="5213662" y="1582307"/>
                  </a:lnTo>
                  <a:lnTo>
                    <a:pt x="5213662" y="1662776"/>
                  </a:lnTo>
                  <a:close/>
                </a:path>
                <a:path w="5292090" h="4091940">
                  <a:moveTo>
                    <a:pt x="5224289" y="3602722"/>
                  </a:moveTo>
                  <a:lnTo>
                    <a:pt x="67766" y="3602722"/>
                  </a:lnTo>
                  <a:lnTo>
                    <a:pt x="67766" y="1662776"/>
                  </a:lnTo>
                  <a:lnTo>
                    <a:pt x="5224289" y="1662776"/>
                  </a:lnTo>
                  <a:lnTo>
                    <a:pt x="5224289" y="3602722"/>
                  </a:lnTo>
                  <a:close/>
                </a:path>
                <a:path w="5292090" h="4091940">
                  <a:moveTo>
                    <a:pt x="5213662" y="3613344"/>
                  </a:moveTo>
                  <a:lnTo>
                    <a:pt x="78392" y="3613344"/>
                  </a:lnTo>
                  <a:lnTo>
                    <a:pt x="78392" y="3602722"/>
                  </a:lnTo>
                  <a:lnTo>
                    <a:pt x="5213662" y="3602722"/>
                  </a:lnTo>
                  <a:lnTo>
                    <a:pt x="5213662" y="3613344"/>
                  </a:lnTo>
                  <a:close/>
                </a:path>
                <a:path w="5292090" h="4091940">
                  <a:moveTo>
                    <a:pt x="5292065" y="4057167"/>
                  </a:moveTo>
                  <a:lnTo>
                    <a:pt x="0" y="4057167"/>
                  </a:lnTo>
                  <a:lnTo>
                    <a:pt x="0" y="3613344"/>
                  </a:lnTo>
                  <a:lnTo>
                    <a:pt x="5292065" y="3613344"/>
                  </a:lnTo>
                  <a:lnTo>
                    <a:pt x="5292065" y="4057167"/>
                  </a:lnTo>
                  <a:close/>
                </a:path>
                <a:path w="5292090" h="4091940">
                  <a:moveTo>
                    <a:pt x="4722860" y="4091825"/>
                  </a:moveTo>
                  <a:lnTo>
                    <a:pt x="569215" y="4091825"/>
                  </a:lnTo>
                  <a:lnTo>
                    <a:pt x="569215" y="4057167"/>
                  </a:lnTo>
                  <a:lnTo>
                    <a:pt x="4722860" y="4057167"/>
                  </a:lnTo>
                  <a:lnTo>
                    <a:pt x="4722860" y="4091825"/>
                  </a:lnTo>
                  <a:close/>
                </a:path>
              </a:pathLst>
            </a:custGeom>
            <a:solidFill>
              <a:srgbClr val="F1AE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15160" y="4199162"/>
              <a:ext cx="5313680" cy="3275329"/>
            </a:xfrm>
            <a:custGeom>
              <a:avLst/>
              <a:gdLst/>
              <a:ahLst/>
              <a:cxnLst/>
              <a:rect l="l" t="t" r="r" b="b"/>
              <a:pathLst>
                <a:path w="5313680" h="3275329">
                  <a:moveTo>
                    <a:pt x="5313318" y="3275217"/>
                  </a:moveTo>
                  <a:lnTo>
                    <a:pt x="0" y="3275217"/>
                  </a:lnTo>
                  <a:lnTo>
                    <a:pt x="0" y="2810140"/>
                  </a:lnTo>
                  <a:lnTo>
                    <a:pt x="5313318" y="2810140"/>
                  </a:lnTo>
                  <a:lnTo>
                    <a:pt x="5313318" y="3275217"/>
                  </a:lnTo>
                  <a:close/>
                </a:path>
                <a:path w="5313680" h="3275329">
                  <a:moveTo>
                    <a:pt x="5234915" y="609444"/>
                  </a:moveTo>
                  <a:lnTo>
                    <a:pt x="78392" y="609444"/>
                  </a:lnTo>
                  <a:lnTo>
                    <a:pt x="78392" y="480095"/>
                  </a:lnTo>
                  <a:lnTo>
                    <a:pt x="5234915" y="480095"/>
                  </a:lnTo>
                  <a:lnTo>
                    <a:pt x="5234915" y="609444"/>
                  </a:lnTo>
                  <a:close/>
                </a:path>
                <a:path w="5313680" h="3275329">
                  <a:moveTo>
                    <a:pt x="4564789" y="1226420"/>
                  </a:moveTo>
                  <a:lnTo>
                    <a:pt x="4212346" y="1226420"/>
                  </a:lnTo>
                  <a:lnTo>
                    <a:pt x="4212346" y="1126450"/>
                  </a:lnTo>
                  <a:lnTo>
                    <a:pt x="4209901" y="1126290"/>
                  </a:lnTo>
                  <a:lnTo>
                    <a:pt x="4161111" y="1100379"/>
                  </a:lnTo>
                  <a:lnTo>
                    <a:pt x="4143357" y="1050378"/>
                  </a:lnTo>
                  <a:lnTo>
                    <a:pt x="4149056" y="1020650"/>
                  </a:lnTo>
                  <a:lnTo>
                    <a:pt x="4164597" y="996371"/>
                  </a:lnTo>
                  <a:lnTo>
                    <a:pt x="4187651" y="980001"/>
                  </a:lnTo>
                  <a:lnTo>
                    <a:pt x="4215884" y="973998"/>
                  </a:lnTo>
                  <a:lnTo>
                    <a:pt x="4561250" y="973998"/>
                  </a:lnTo>
                  <a:lnTo>
                    <a:pt x="4589473" y="980001"/>
                  </a:lnTo>
                  <a:lnTo>
                    <a:pt x="4612524" y="996371"/>
                  </a:lnTo>
                  <a:lnTo>
                    <a:pt x="4628066" y="1020650"/>
                  </a:lnTo>
                  <a:lnTo>
                    <a:pt x="4633766" y="1050378"/>
                  </a:lnTo>
                  <a:lnTo>
                    <a:pt x="4629035" y="1077543"/>
                  </a:lnTo>
                  <a:lnTo>
                    <a:pt x="4596428" y="1117085"/>
                  </a:lnTo>
                  <a:lnTo>
                    <a:pt x="4567243" y="1126301"/>
                  </a:lnTo>
                  <a:lnTo>
                    <a:pt x="4564789" y="1126450"/>
                  </a:lnTo>
                  <a:lnTo>
                    <a:pt x="4564789" y="1226420"/>
                  </a:lnTo>
                  <a:close/>
                </a:path>
                <a:path w="5313680" h="3275329">
                  <a:moveTo>
                    <a:pt x="3635224" y="1226420"/>
                  </a:moveTo>
                  <a:lnTo>
                    <a:pt x="3282781" y="1226420"/>
                  </a:lnTo>
                  <a:lnTo>
                    <a:pt x="3282781" y="1126450"/>
                  </a:lnTo>
                  <a:lnTo>
                    <a:pt x="3280326" y="1126290"/>
                  </a:lnTo>
                  <a:lnTo>
                    <a:pt x="3234262" y="1103468"/>
                  </a:lnTo>
                  <a:lnTo>
                    <a:pt x="3214324" y="1059289"/>
                  </a:lnTo>
                  <a:lnTo>
                    <a:pt x="3213793" y="1053394"/>
                  </a:lnTo>
                  <a:lnTo>
                    <a:pt x="3213793" y="1050378"/>
                  </a:lnTo>
                  <a:lnTo>
                    <a:pt x="3223877" y="1011673"/>
                  </a:lnTo>
                  <a:lnTo>
                    <a:pt x="3254874" y="981531"/>
                  </a:lnTo>
                  <a:lnTo>
                    <a:pt x="3286320" y="973998"/>
                  </a:lnTo>
                  <a:lnTo>
                    <a:pt x="3631675" y="973998"/>
                  </a:lnTo>
                  <a:lnTo>
                    <a:pt x="3677146" y="990918"/>
                  </a:lnTo>
                  <a:lnTo>
                    <a:pt x="3702302" y="1032916"/>
                  </a:lnTo>
                  <a:lnTo>
                    <a:pt x="3704212" y="1050378"/>
                  </a:lnTo>
                  <a:lnTo>
                    <a:pt x="3699810" y="1076639"/>
                  </a:lnTo>
                  <a:lnTo>
                    <a:pt x="3669288" y="1115699"/>
                  </a:lnTo>
                  <a:lnTo>
                    <a:pt x="3643789" y="1125611"/>
                  </a:lnTo>
                  <a:lnTo>
                    <a:pt x="3640133" y="1126195"/>
                  </a:lnTo>
                  <a:lnTo>
                    <a:pt x="3637668" y="1126290"/>
                  </a:lnTo>
                  <a:lnTo>
                    <a:pt x="3635227" y="1126450"/>
                  </a:lnTo>
                  <a:lnTo>
                    <a:pt x="3635224" y="1226420"/>
                  </a:lnTo>
                  <a:close/>
                </a:path>
                <a:path w="5313680" h="3275329">
                  <a:moveTo>
                    <a:pt x="5313318" y="129349"/>
                  </a:moveTo>
                  <a:lnTo>
                    <a:pt x="0" y="129349"/>
                  </a:lnTo>
                  <a:lnTo>
                    <a:pt x="0" y="0"/>
                  </a:lnTo>
                  <a:lnTo>
                    <a:pt x="5313318" y="0"/>
                  </a:lnTo>
                  <a:lnTo>
                    <a:pt x="5313318" y="129349"/>
                  </a:lnTo>
                  <a:close/>
                </a:path>
                <a:path w="5313680" h="3275329">
                  <a:moveTo>
                    <a:pt x="1100983" y="1226420"/>
                  </a:moveTo>
                  <a:lnTo>
                    <a:pt x="748550" y="1226420"/>
                  </a:lnTo>
                  <a:lnTo>
                    <a:pt x="748550" y="1126450"/>
                  </a:lnTo>
                  <a:lnTo>
                    <a:pt x="746096" y="1126291"/>
                  </a:lnTo>
                  <a:lnTo>
                    <a:pt x="697314" y="1100383"/>
                  </a:lnTo>
                  <a:lnTo>
                    <a:pt x="679562" y="1050378"/>
                  </a:lnTo>
                  <a:lnTo>
                    <a:pt x="679562" y="1047351"/>
                  </a:lnTo>
                  <a:lnTo>
                    <a:pt x="703717" y="993493"/>
                  </a:lnTo>
                  <a:lnTo>
                    <a:pt x="752078" y="973998"/>
                  </a:lnTo>
                  <a:lnTo>
                    <a:pt x="1097423" y="973998"/>
                  </a:lnTo>
                  <a:lnTo>
                    <a:pt x="1125657" y="980001"/>
                  </a:lnTo>
                  <a:lnTo>
                    <a:pt x="1148710" y="996371"/>
                  </a:lnTo>
                  <a:lnTo>
                    <a:pt x="1164251" y="1020650"/>
                  </a:lnTo>
                  <a:lnTo>
                    <a:pt x="1169950" y="1050378"/>
                  </a:lnTo>
                  <a:lnTo>
                    <a:pt x="1165219" y="1077543"/>
                  </a:lnTo>
                  <a:lnTo>
                    <a:pt x="1132623" y="1117085"/>
                  </a:lnTo>
                  <a:lnTo>
                    <a:pt x="1103427" y="1126301"/>
                  </a:lnTo>
                  <a:lnTo>
                    <a:pt x="1100983" y="1126450"/>
                  </a:lnTo>
                  <a:lnTo>
                    <a:pt x="1100983" y="1226420"/>
                  </a:lnTo>
                  <a:close/>
                </a:path>
                <a:path w="5313680" h="3275329">
                  <a:moveTo>
                    <a:pt x="2030537" y="1226431"/>
                  </a:moveTo>
                  <a:lnTo>
                    <a:pt x="1678095" y="1226431"/>
                  </a:lnTo>
                  <a:lnTo>
                    <a:pt x="1678095" y="1126577"/>
                  </a:lnTo>
                  <a:lnTo>
                    <a:pt x="1676809" y="1126513"/>
                  </a:lnTo>
                  <a:lnTo>
                    <a:pt x="1675502" y="1126513"/>
                  </a:lnTo>
                  <a:lnTo>
                    <a:pt x="1673068" y="1126248"/>
                  </a:lnTo>
                  <a:lnTo>
                    <a:pt x="1671953" y="1126004"/>
                  </a:lnTo>
                  <a:lnTo>
                    <a:pt x="1670775" y="1125812"/>
                  </a:lnTo>
                  <a:lnTo>
                    <a:pt x="1646444" y="1117091"/>
                  </a:lnTo>
                  <a:lnTo>
                    <a:pt x="1626874" y="1100394"/>
                  </a:lnTo>
                  <a:lnTo>
                    <a:pt x="1613848" y="1077552"/>
                  </a:lnTo>
                  <a:lnTo>
                    <a:pt x="1609118" y="1050378"/>
                  </a:lnTo>
                  <a:lnTo>
                    <a:pt x="1611143" y="1032436"/>
                  </a:lnTo>
                  <a:lnTo>
                    <a:pt x="1637682" y="989750"/>
                  </a:lnTo>
                  <a:lnTo>
                    <a:pt x="1681644" y="974009"/>
                  </a:lnTo>
                  <a:lnTo>
                    <a:pt x="2026999" y="974009"/>
                  </a:lnTo>
                  <a:lnTo>
                    <a:pt x="2067550" y="987052"/>
                  </a:lnTo>
                  <a:lnTo>
                    <a:pt x="2092365" y="1017266"/>
                  </a:lnTo>
                  <a:lnTo>
                    <a:pt x="2099515" y="1050378"/>
                  </a:lnTo>
                  <a:lnTo>
                    <a:pt x="2099515" y="1053405"/>
                  </a:lnTo>
                  <a:lnTo>
                    <a:pt x="2079046" y="1103469"/>
                  </a:lnTo>
                  <a:lnTo>
                    <a:pt x="2037762" y="1125823"/>
                  </a:lnTo>
                  <a:lnTo>
                    <a:pt x="2032982" y="1126290"/>
                  </a:lnTo>
                  <a:lnTo>
                    <a:pt x="2030537" y="1126450"/>
                  </a:lnTo>
                  <a:lnTo>
                    <a:pt x="2030537" y="1226431"/>
                  </a:lnTo>
                  <a:close/>
                </a:path>
              </a:pathLst>
            </a:custGeom>
            <a:solidFill>
              <a:srgbClr val="F1A6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84376" y="3394354"/>
              <a:ext cx="4175125" cy="4114800"/>
            </a:xfrm>
            <a:custGeom>
              <a:avLst/>
              <a:gdLst/>
              <a:ahLst/>
              <a:cxnLst/>
              <a:rect l="l" t="t" r="r" b="b"/>
              <a:pathLst>
                <a:path w="4175125" h="4114800">
                  <a:moveTo>
                    <a:pt x="3910081" y="1284903"/>
                  </a:moveTo>
                  <a:lnTo>
                    <a:pt x="264805" y="1284903"/>
                  </a:lnTo>
                  <a:lnTo>
                    <a:pt x="264805" y="1039236"/>
                  </a:lnTo>
                  <a:lnTo>
                    <a:pt x="2087454" y="0"/>
                  </a:lnTo>
                  <a:lnTo>
                    <a:pt x="3910081" y="1039236"/>
                  </a:lnTo>
                  <a:lnTo>
                    <a:pt x="3910081" y="1284903"/>
                  </a:lnTo>
                  <a:close/>
                </a:path>
                <a:path w="4175125" h="4114800">
                  <a:moveTo>
                    <a:pt x="3900071" y="3781516"/>
                  </a:moveTo>
                  <a:lnTo>
                    <a:pt x="274804" y="3781516"/>
                  </a:lnTo>
                  <a:lnTo>
                    <a:pt x="274804" y="3614948"/>
                  </a:lnTo>
                  <a:lnTo>
                    <a:pt x="3900071" y="3614948"/>
                  </a:lnTo>
                  <a:lnTo>
                    <a:pt x="3900071" y="3781516"/>
                  </a:lnTo>
                  <a:close/>
                </a:path>
                <a:path w="4175125" h="4114800">
                  <a:moveTo>
                    <a:pt x="4059875" y="3948104"/>
                  </a:moveTo>
                  <a:lnTo>
                    <a:pt x="115001" y="3948104"/>
                  </a:lnTo>
                  <a:lnTo>
                    <a:pt x="115001" y="3781516"/>
                  </a:lnTo>
                  <a:lnTo>
                    <a:pt x="4059875" y="3781516"/>
                  </a:lnTo>
                  <a:lnTo>
                    <a:pt x="4059875" y="3948104"/>
                  </a:lnTo>
                  <a:close/>
                </a:path>
                <a:path w="4175125" h="4114800">
                  <a:moveTo>
                    <a:pt x="4174897" y="4114672"/>
                  </a:moveTo>
                  <a:lnTo>
                    <a:pt x="0" y="4114672"/>
                  </a:lnTo>
                  <a:lnTo>
                    <a:pt x="0" y="3948104"/>
                  </a:lnTo>
                  <a:lnTo>
                    <a:pt x="4174897" y="3948104"/>
                  </a:lnTo>
                  <a:lnTo>
                    <a:pt x="4174897" y="4114672"/>
                  </a:lnTo>
                  <a:close/>
                </a:path>
                <a:path w="4175125" h="4114800">
                  <a:moveTo>
                    <a:pt x="3052756" y="3458237"/>
                  </a:moveTo>
                  <a:lnTo>
                    <a:pt x="2726795" y="3458237"/>
                  </a:lnTo>
                  <a:lnTo>
                    <a:pt x="2726795" y="2044866"/>
                  </a:lnTo>
                  <a:lnTo>
                    <a:pt x="3052756" y="2044866"/>
                  </a:lnTo>
                  <a:lnTo>
                    <a:pt x="3052756" y="3458237"/>
                  </a:lnTo>
                  <a:close/>
                </a:path>
                <a:path w="4175125" h="4114800">
                  <a:moveTo>
                    <a:pt x="3982332" y="3458237"/>
                  </a:moveTo>
                  <a:lnTo>
                    <a:pt x="3656370" y="3458237"/>
                  </a:lnTo>
                  <a:lnTo>
                    <a:pt x="3656370" y="2044866"/>
                  </a:lnTo>
                  <a:lnTo>
                    <a:pt x="3982332" y="2044866"/>
                  </a:lnTo>
                  <a:lnTo>
                    <a:pt x="3982332" y="3458237"/>
                  </a:lnTo>
                  <a:close/>
                </a:path>
                <a:path w="4175125" h="4114800">
                  <a:moveTo>
                    <a:pt x="1448081" y="3458237"/>
                  </a:moveTo>
                  <a:lnTo>
                    <a:pt x="1122119" y="3458237"/>
                  </a:lnTo>
                  <a:lnTo>
                    <a:pt x="1122119" y="2044866"/>
                  </a:lnTo>
                  <a:lnTo>
                    <a:pt x="1448081" y="2044866"/>
                  </a:lnTo>
                  <a:lnTo>
                    <a:pt x="1448081" y="3458237"/>
                  </a:lnTo>
                  <a:close/>
                </a:path>
                <a:path w="4175125" h="4114800">
                  <a:moveTo>
                    <a:pt x="518505" y="3458237"/>
                  </a:moveTo>
                  <a:lnTo>
                    <a:pt x="192544" y="3458237"/>
                  </a:lnTo>
                  <a:lnTo>
                    <a:pt x="192544" y="2044866"/>
                  </a:lnTo>
                  <a:lnTo>
                    <a:pt x="518505" y="2044866"/>
                  </a:lnTo>
                  <a:lnTo>
                    <a:pt x="518505" y="3458237"/>
                  </a:lnTo>
                  <a:close/>
                </a:path>
              </a:pathLst>
            </a:custGeom>
            <a:solidFill>
              <a:srgbClr val="F4F1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3553" y="3519477"/>
              <a:ext cx="5156533" cy="3828728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63137" y="5898902"/>
            <a:ext cx="4571918" cy="410394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115800" y="3394354"/>
            <a:ext cx="5143499" cy="4114799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6899" y="403989"/>
            <a:ext cx="18094325" cy="2564100"/>
          </a:xfrm>
          <a:prstGeom prst="rect">
            <a:avLst/>
          </a:prstGeom>
        </p:spPr>
        <p:txBody>
          <a:bodyPr vert="horz" wrap="square" lIns="0" tIns="130810" rIns="0" bIns="0" rtlCol="0">
            <a:spAutoFit/>
          </a:bodyPr>
          <a:lstStyle/>
          <a:p>
            <a:pPr marL="12700" marR="5080" algn="ctr">
              <a:lnSpc>
                <a:spcPts val="4650"/>
              </a:lnSpc>
              <a:spcBef>
                <a:spcPts val="1030"/>
              </a:spcBef>
            </a:pPr>
            <a:r>
              <a:rPr sz="4650" spc="-26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ПРИ</a:t>
            </a:r>
            <a:r>
              <a:rPr sz="4650" spc="9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ВИВЧЕННІ</a:t>
            </a:r>
            <a:r>
              <a:rPr sz="4650" spc="-13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29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ТЕМИ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25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"ВІДСОТКИ"</a:t>
            </a:r>
            <a:r>
              <a:rPr sz="4650" spc="1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7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(9</a:t>
            </a:r>
            <a:r>
              <a:rPr sz="4650" spc="13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КЛ.)</a:t>
            </a:r>
            <a:r>
              <a:rPr sz="4650" spc="13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106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-</a:t>
            </a:r>
            <a:r>
              <a:rPr sz="4650" spc="-33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ВІДКРИВАЄТЬСЯ </a:t>
            </a:r>
            <a:r>
              <a:rPr sz="4650" spc="-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ШИРОКА</a:t>
            </a:r>
            <a:r>
              <a:rPr sz="4650" spc="10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3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МОЖЛИВІСТЬ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ДЛЯ</a:t>
            </a:r>
            <a:r>
              <a:rPr sz="4650" spc="1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3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ВИРІШЕННЯ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3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ЗАВДАНЬ,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29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ВЗЯТИХ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3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 </a:t>
            </a:r>
            <a:r>
              <a:rPr sz="4650" spc="-1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ЖИТТЯ:</a:t>
            </a:r>
            <a:r>
              <a:rPr sz="4650" spc="1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ПОСЛУГИ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30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БАНКУ,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31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ПРИБУТКОВИЙ</a:t>
            </a:r>
            <a:r>
              <a:rPr sz="465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ПОДАТОК</a:t>
            </a:r>
            <a:r>
              <a:rPr sz="4650" spc="1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5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</a:t>
            </a:r>
            <a:r>
              <a:rPr sz="4650" spc="1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2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ЗАРОБІТНУ </a:t>
            </a:r>
            <a:r>
              <a:rPr sz="4650" spc="-27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ПЛАТУ,</a:t>
            </a:r>
            <a:r>
              <a:rPr sz="465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3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ЗНИЖКА</a:t>
            </a:r>
            <a:r>
              <a:rPr sz="465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5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</a:t>
            </a:r>
            <a:r>
              <a:rPr sz="465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61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РІЗНІ</a:t>
            </a:r>
            <a:r>
              <a:rPr lang="uk-UA" sz="4650" spc="-61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uk-UA" sz="4650" b="1" spc="-61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b="1" spc="-13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26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ВИДИ</a:t>
            </a:r>
            <a:r>
              <a:rPr sz="4650" spc="1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650" spc="-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ТОВАРУ.</a:t>
            </a:r>
            <a:endParaRPr sz="465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876361" y="340765"/>
            <a:ext cx="3409949" cy="336232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3283" y="556206"/>
            <a:ext cx="3752849" cy="352424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111365" y="33059"/>
            <a:ext cx="10759440" cy="2997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5000"/>
              </a:lnSpc>
              <a:spcBef>
                <a:spcPts val="100"/>
              </a:spcBef>
            </a:pPr>
            <a:r>
              <a:rPr sz="3900" spc="405" dirty="0">
                <a:solidFill>
                  <a:srgbClr val="F46E16"/>
                </a:solidFill>
              </a:rPr>
              <a:t>Щоб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390" dirty="0">
                <a:solidFill>
                  <a:srgbClr val="F46E16"/>
                </a:solidFill>
              </a:rPr>
              <a:t>у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235" dirty="0">
                <a:solidFill>
                  <a:srgbClr val="F46E16"/>
                </a:solidFill>
              </a:rPr>
              <a:t>учн</a:t>
            </a:r>
            <a:r>
              <a:rPr sz="3900" spc="235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r>
              <a:rPr sz="3900" spc="235" dirty="0">
                <a:solidFill>
                  <a:srgbClr val="F46E16"/>
                </a:solidFill>
              </a:rPr>
              <a:t>в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95" dirty="0">
                <a:solidFill>
                  <a:srgbClr val="F46E16"/>
                </a:solidFill>
              </a:rPr>
              <a:t>не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270" dirty="0">
                <a:solidFill>
                  <a:srgbClr val="F46E16"/>
                </a:solidFill>
              </a:rPr>
              <a:t>виникло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200" dirty="0">
                <a:solidFill>
                  <a:srgbClr val="F46E16"/>
                </a:solidFill>
              </a:rPr>
              <a:t>уявлення,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670" dirty="0">
                <a:solidFill>
                  <a:srgbClr val="F46E16"/>
                </a:solidFill>
              </a:rPr>
              <a:t>що </a:t>
            </a:r>
            <a:r>
              <a:rPr sz="3900" spc="240" dirty="0">
                <a:solidFill>
                  <a:srgbClr val="F46E16"/>
                </a:solidFill>
              </a:rPr>
              <a:t>математика</a:t>
            </a:r>
            <a:r>
              <a:rPr sz="3900" spc="160" dirty="0">
                <a:solidFill>
                  <a:srgbClr val="F46E16"/>
                </a:solidFill>
              </a:rPr>
              <a:t> </a:t>
            </a:r>
            <a:r>
              <a:rPr sz="3900" spc="880" dirty="0">
                <a:solidFill>
                  <a:srgbClr val="F46E16"/>
                </a:solidFill>
              </a:rPr>
              <a:t>-</a:t>
            </a:r>
            <a:r>
              <a:rPr sz="3900" spc="165" dirty="0">
                <a:solidFill>
                  <a:srgbClr val="F46E16"/>
                </a:solidFill>
              </a:rPr>
              <a:t> </a:t>
            </a:r>
            <a:r>
              <a:rPr sz="3900" spc="195" dirty="0">
                <a:solidFill>
                  <a:srgbClr val="F46E16"/>
                </a:solidFill>
              </a:rPr>
              <a:t>наука</a:t>
            </a:r>
            <a:r>
              <a:rPr sz="3900" spc="165" dirty="0">
                <a:solidFill>
                  <a:srgbClr val="F46E16"/>
                </a:solidFill>
              </a:rPr>
              <a:t> </a:t>
            </a:r>
            <a:r>
              <a:rPr sz="3900" spc="110" dirty="0">
                <a:solidFill>
                  <a:srgbClr val="F46E16"/>
                </a:solidFill>
              </a:rPr>
              <a:t>без</a:t>
            </a:r>
            <a:r>
              <a:rPr sz="3900" spc="110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r>
              <a:rPr sz="3900" spc="110" dirty="0">
                <a:solidFill>
                  <a:srgbClr val="F46E16"/>
                </a:solidFill>
              </a:rPr>
              <a:t>менна,</a:t>
            </a:r>
            <a:r>
              <a:rPr sz="3900" spc="165" dirty="0">
                <a:solidFill>
                  <a:srgbClr val="F46E16"/>
                </a:solidFill>
              </a:rPr>
              <a:t> </a:t>
            </a:r>
            <a:r>
              <a:rPr sz="3900" spc="185" dirty="0">
                <a:solidFill>
                  <a:srgbClr val="F46E16"/>
                </a:solidFill>
              </a:rPr>
              <a:t>знайомлю </a:t>
            </a:r>
            <a:r>
              <a:rPr sz="3900" spc="200" dirty="0">
                <a:solidFill>
                  <a:srgbClr val="F46E16"/>
                </a:solidFill>
                <a:latin typeface="Microsoft YaHei"/>
                <a:cs typeface="Microsoft YaHei"/>
              </a:rPr>
              <a:t>ï</a:t>
            </a:r>
            <a:r>
              <a:rPr sz="3900" spc="200" dirty="0">
                <a:solidFill>
                  <a:srgbClr val="F46E16"/>
                </a:solidFill>
              </a:rPr>
              <a:t>х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195" dirty="0">
                <a:solidFill>
                  <a:srgbClr val="F46E16"/>
                </a:solidFill>
              </a:rPr>
              <a:t>з</a:t>
            </a:r>
            <a:r>
              <a:rPr sz="3900" spc="160" dirty="0">
                <a:solidFill>
                  <a:srgbClr val="F46E16"/>
                </a:solidFill>
              </a:rPr>
              <a:t> </a:t>
            </a:r>
            <a:r>
              <a:rPr sz="3900" spc="195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r>
              <a:rPr sz="3900" spc="195" dirty="0">
                <a:solidFill>
                  <a:srgbClr val="F46E16"/>
                </a:solidFill>
              </a:rPr>
              <a:t>менами</a:t>
            </a:r>
            <a:r>
              <a:rPr sz="3900" spc="155" dirty="0">
                <a:solidFill>
                  <a:srgbClr val="F46E16"/>
                </a:solidFill>
              </a:rPr>
              <a:t> </a:t>
            </a:r>
            <a:r>
              <a:rPr sz="3900" spc="135" dirty="0">
                <a:solidFill>
                  <a:srgbClr val="F46E16"/>
                </a:solidFill>
              </a:rPr>
              <a:t>людей,</a:t>
            </a:r>
            <a:r>
              <a:rPr sz="3900" spc="160" dirty="0">
                <a:solidFill>
                  <a:srgbClr val="F46E16"/>
                </a:solidFill>
              </a:rPr>
              <a:t> </a:t>
            </a:r>
            <a:r>
              <a:rPr sz="3900" spc="145" dirty="0">
                <a:solidFill>
                  <a:srgbClr val="F46E16"/>
                </a:solidFill>
              </a:rPr>
              <a:t>як</a:t>
            </a:r>
            <a:r>
              <a:rPr sz="3900" spc="145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r>
              <a:rPr sz="3900" spc="40" dirty="0">
                <a:solidFill>
                  <a:srgbClr val="F46E16"/>
                </a:solidFill>
                <a:latin typeface="Microsoft YaHei"/>
                <a:cs typeface="Microsoft YaHei"/>
              </a:rPr>
              <a:t> </a:t>
            </a:r>
            <a:r>
              <a:rPr sz="3900" spc="300" dirty="0">
                <a:solidFill>
                  <a:srgbClr val="F46E16"/>
                </a:solidFill>
              </a:rPr>
              <a:t>творили</a:t>
            </a:r>
            <a:r>
              <a:rPr sz="3900" spc="160" dirty="0">
                <a:solidFill>
                  <a:srgbClr val="F46E16"/>
                </a:solidFill>
              </a:rPr>
              <a:t> </a:t>
            </a:r>
            <a:r>
              <a:rPr sz="3900" spc="215" dirty="0">
                <a:solidFill>
                  <a:srgbClr val="F46E16"/>
                </a:solidFill>
              </a:rPr>
              <a:t>науку, </a:t>
            </a:r>
            <a:r>
              <a:rPr sz="3900" spc="254" dirty="0">
                <a:solidFill>
                  <a:srgbClr val="F46E16"/>
                </a:solidFill>
              </a:rPr>
              <a:t>багатими</a:t>
            </a:r>
            <a:r>
              <a:rPr sz="3900" spc="160" dirty="0">
                <a:solidFill>
                  <a:srgbClr val="F46E16"/>
                </a:solidFill>
              </a:rPr>
              <a:t> </a:t>
            </a:r>
            <a:r>
              <a:rPr sz="3900" spc="515" dirty="0">
                <a:solidFill>
                  <a:srgbClr val="F46E16"/>
                </a:solidFill>
              </a:rPr>
              <a:t>в</a:t>
            </a:r>
            <a:r>
              <a:rPr sz="3900" spc="160" dirty="0">
                <a:solidFill>
                  <a:srgbClr val="F46E16"/>
                </a:solidFill>
              </a:rPr>
              <a:t> </a:t>
            </a:r>
            <a:r>
              <a:rPr sz="3900" spc="290" dirty="0">
                <a:solidFill>
                  <a:srgbClr val="F46E16"/>
                </a:solidFill>
              </a:rPr>
              <a:t>емоц</a:t>
            </a:r>
            <a:r>
              <a:rPr sz="3900" spc="290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r>
              <a:rPr sz="3900" spc="290" dirty="0">
                <a:solidFill>
                  <a:srgbClr val="F46E16"/>
                </a:solidFill>
              </a:rPr>
              <a:t>йному</a:t>
            </a:r>
            <a:r>
              <a:rPr sz="3900" spc="160" dirty="0">
                <a:solidFill>
                  <a:srgbClr val="F46E16"/>
                </a:solidFill>
              </a:rPr>
              <a:t> </a:t>
            </a:r>
            <a:r>
              <a:rPr sz="3900" spc="275" dirty="0">
                <a:solidFill>
                  <a:srgbClr val="F46E16"/>
                </a:solidFill>
              </a:rPr>
              <a:t>в</a:t>
            </a:r>
            <a:r>
              <a:rPr sz="3900" spc="275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r>
              <a:rPr sz="3900" spc="275" dirty="0">
                <a:solidFill>
                  <a:srgbClr val="F46E16"/>
                </a:solidFill>
              </a:rPr>
              <a:t>дношенн</a:t>
            </a:r>
            <a:r>
              <a:rPr sz="3900" spc="275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endParaRPr sz="3900">
              <a:latin typeface="Microsoft YaHei"/>
              <a:cs typeface="Microsoft YaHe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80944" y="3153334"/>
            <a:ext cx="6718934" cy="620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00" spc="250" dirty="0">
                <a:solidFill>
                  <a:srgbClr val="F46E16"/>
                </a:solidFill>
                <a:latin typeface="Microsoft Sans Serif"/>
                <a:cs typeface="Microsoft Sans Serif"/>
              </a:rPr>
              <a:t>еп</a:t>
            </a:r>
            <a:r>
              <a:rPr sz="3900" spc="250" dirty="0">
                <a:solidFill>
                  <a:srgbClr val="F46E16"/>
                </a:solidFill>
                <a:latin typeface="Microsoft YaHei"/>
                <a:cs typeface="Microsoft YaHei"/>
              </a:rPr>
              <a:t>ı</a:t>
            </a:r>
            <a:r>
              <a:rPr sz="3900" spc="250" dirty="0">
                <a:solidFill>
                  <a:srgbClr val="F46E16"/>
                </a:solidFill>
                <a:latin typeface="Microsoft Sans Serif"/>
                <a:cs typeface="Microsoft Sans Serif"/>
              </a:rPr>
              <a:t>зодами</a:t>
            </a:r>
            <a:r>
              <a:rPr sz="3900" spc="150" dirty="0">
                <a:solidFill>
                  <a:srgbClr val="F46E16"/>
                </a:solidFill>
                <a:latin typeface="Microsoft Sans Serif"/>
                <a:cs typeface="Microsoft Sans Serif"/>
              </a:rPr>
              <a:t> </a:t>
            </a:r>
            <a:r>
              <a:rPr sz="3900" spc="265" dirty="0">
                <a:solidFill>
                  <a:srgbClr val="F46E16"/>
                </a:solidFill>
                <a:latin typeface="Microsoft YaHei"/>
                <a:cs typeface="Microsoft YaHei"/>
              </a:rPr>
              <a:t>ï</a:t>
            </a:r>
            <a:r>
              <a:rPr sz="3900" spc="265" dirty="0">
                <a:solidFill>
                  <a:srgbClr val="F46E16"/>
                </a:solidFill>
                <a:latin typeface="Microsoft Sans Serif"/>
                <a:cs typeface="Microsoft Sans Serif"/>
              </a:rPr>
              <a:t>хнього</a:t>
            </a:r>
            <a:r>
              <a:rPr sz="3900" spc="155" dirty="0">
                <a:solidFill>
                  <a:srgbClr val="F46E16"/>
                </a:solidFill>
                <a:latin typeface="Microsoft Sans Serif"/>
                <a:cs typeface="Microsoft Sans Serif"/>
              </a:rPr>
              <a:t> </a:t>
            </a:r>
            <a:r>
              <a:rPr sz="3900" spc="355" dirty="0">
                <a:solidFill>
                  <a:srgbClr val="F46E16"/>
                </a:solidFill>
                <a:latin typeface="Microsoft Sans Serif"/>
                <a:cs typeface="Microsoft Sans Serif"/>
              </a:rPr>
              <a:t>життя.</a:t>
            </a:r>
            <a:endParaRPr sz="39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9160" y="5680822"/>
            <a:ext cx="7346315" cy="2768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25000"/>
              </a:lnSpc>
              <a:spcBef>
                <a:spcPts val="100"/>
              </a:spcBef>
            </a:pPr>
            <a:r>
              <a:rPr sz="3600" spc="130" dirty="0">
                <a:solidFill>
                  <a:srgbClr val="61B12F"/>
                </a:solidFill>
                <a:latin typeface="Microsoft Sans Serif"/>
                <a:cs typeface="Microsoft Sans Serif"/>
              </a:rPr>
              <a:t>Зазвичай</a:t>
            </a:r>
            <a:r>
              <a:rPr sz="3600" spc="15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330" dirty="0">
                <a:solidFill>
                  <a:srgbClr val="61B12F"/>
                </a:solidFill>
                <a:latin typeface="Microsoft Sans Serif"/>
                <a:cs typeface="Microsoft Sans Serif"/>
              </a:rPr>
              <a:t>при</a:t>
            </a:r>
            <a:r>
              <a:rPr sz="3600" spc="15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225" dirty="0">
                <a:solidFill>
                  <a:srgbClr val="61B12F"/>
                </a:solidFill>
                <a:latin typeface="Microsoft Sans Serif"/>
                <a:cs typeface="Microsoft Sans Serif"/>
              </a:rPr>
              <a:t>введенн</a:t>
            </a:r>
            <a:r>
              <a:rPr sz="3600" spc="225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3600" spc="40" dirty="0">
                <a:solidFill>
                  <a:srgbClr val="61B12F"/>
                </a:solidFill>
                <a:latin typeface="Microsoft YaHei"/>
                <a:cs typeface="Microsoft YaHei"/>
              </a:rPr>
              <a:t> </a:t>
            </a:r>
            <a:r>
              <a:rPr sz="3600" spc="325" dirty="0">
                <a:solidFill>
                  <a:srgbClr val="61B12F"/>
                </a:solidFill>
                <a:latin typeface="Microsoft Sans Serif"/>
                <a:cs typeface="Microsoft Sans Serif"/>
              </a:rPr>
              <a:t>нового </a:t>
            </a:r>
            <a:r>
              <a:rPr sz="3600" spc="254" dirty="0">
                <a:solidFill>
                  <a:srgbClr val="61B12F"/>
                </a:solidFill>
                <a:latin typeface="Microsoft Sans Serif"/>
                <a:cs typeface="Microsoft Sans Serif"/>
              </a:rPr>
              <a:t>математичного</a:t>
            </a:r>
            <a:r>
              <a:rPr sz="3600" spc="16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175" dirty="0">
                <a:solidFill>
                  <a:srgbClr val="61B12F"/>
                </a:solidFill>
                <a:latin typeface="Microsoft Sans Serif"/>
                <a:cs typeface="Microsoft Sans Serif"/>
              </a:rPr>
              <a:t>терм</a:t>
            </a:r>
            <a:r>
              <a:rPr sz="3600" spc="175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3600" spc="175" dirty="0">
                <a:solidFill>
                  <a:srgbClr val="61B12F"/>
                </a:solidFill>
                <a:latin typeface="Microsoft Sans Serif"/>
                <a:cs typeface="Microsoft Sans Serif"/>
              </a:rPr>
              <a:t>на </a:t>
            </a:r>
            <a:r>
              <a:rPr sz="3600" spc="265" dirty="0">
                <a:solidFill>
                  <a:srgbClr val="61B12F"/>
                </a:solidFill>
                <a:latin typeface="Microsoft Sans Serif"/>
                <a:cs typeface="Microsoft Sans Serif"/>
              </a:rPr>
              <a:t>розпов</a:t>
            </a:r>
            <a:r>
              <a:rPr sz="3600" spc="265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3600" spc="265" dirty="0">
                <a:solidFill>
                  <a:srgbClr val="61B12F"/>
                </a:solidFill>
                <a:latin typeface="Microsoft Sans Serif"/>
                <a:cs typeface="Microsoft Sans Serif"/>
              </a:rPr>
              <a:t>даю</a:t>
            </a:r>
            <a:r>
              <a:rPr sz="3600" spc="15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260" dirty="0">
                <a:solidFill>
                  <a:srgbClr val="61B12F"/>
                </a:solidFill>
                <a:latin typeface="Microsoft Sans Serif"/>
                <a:cs typeface="Microsoft Sans Serif"/>
              </a:rPr>
              <a:t>учням</a:t>
            </a:r>
            <a:r>
              <a:rPr sz="3600" spc="16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345" dirty="0">
                <a:solidFill>
                  <a:srgbClr val="61B12F"/>
                </a:solidFill>
                <a:latin typeface="Microsoft Sans Serif"/>
                <a:cs typeface="Microsoft Sans Serif"/>
              </a:rPr>
              <a:t>про</a:t>
            </a:r>
            <a:r>
              <a:rPr sz="3600" spc="155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180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3600" spc="180" dirty="0">
                <a:solidFill>
                  <a:srgbClr val="61B12F"/>
                </a:solidFill>
                <a:latin typeface="Microsoft Sans Serif"/>
                <a:cs typeface="Microsoft Sans Serif"/>
              </a:rPr>
              <a:t>стор</a:t>
            </a:r>
            <a:r>
              <a:rPr sz="3600" spc="180" dirty="0">
                <a:solidFill>
                  <a:srgbClr val="61B12F"/>
                </a:solidFill>
                <a:latin typeface="Microsoft YaHei"/>
                <a:cs typeface="Microsoft YaHei"/>
              </a:rPr>
              <a:t>ı</a:t>
            </a:r>
            <a:r>
              <a:rPr sz="3600" spc="180" dirty="0">
                <a:solidFill>
                  <a:srgbClr val="61B12F"/>
                </a:solidFill>
                <a:latin typeface="Microsoft Sans Serif"/>
                <a:cs typeface="Microsoft Sans Serif"/>
              </a:rPr>
              <a:t>ю </a:t>
            </a:r>
            <a:r>
              <a:rPr sz="3600" spc="300" dirty="0">
                <a:solidFill>
                  <a:srgbClr val="61B12F"/>
                </a:solidFill>
                <a:latin typeface="Microsoft Sans Serif"/>
                <a:cs typeface="Microsoft Sans Serif"/>
              </a:rPr>
              <a:t>його</a:t>
            </a:r>
            <a:r>
              <a:rPr sz="3600" spc="15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345" dirty="0">
                <a:solidFill>
                  <a:srgbClr val="61B12F"/>
                </a:solidFill>
                <a:latin typeface="Microsoft Sans Serif"/>
                <a:cs typeface="Microsoft Sans Serif"/>
              </a:rPr>
              <a:t>походження</a:t>
            </a:r>
            <a:r>
              <a:rPr sz="3600" spc="150" dirty="0">
                <a:solidFill>
                  <a:srgbClr val="61B12F"/>
                </a:solidFill>
                <a:latin typeface="Microsoft Sans Serif"/>
                <a:cs typeface="Microsoft Sans Serif"/>
              </a:rPr>
              <a:t> </a:t>
            </a:r>
            <a:r>
              <a:rPr sz="3600" spc="-50" dirty="0">
                <a:solidFill>
                  <a:srgbClr val="61B12F"/>
                </a:solidFill>
                <a:latin typeface="Microsoft Sans Serif"/>
                <a:cs typeface="Microsoft Sans Serif"/>
              </a:rPr>
              <a:t>.</a:t>
            </a:r>
            <a:endParaRPr sz="36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9910" marR="430530" algn="ctr">
              <a:lnSpc>
                <a:spcPct val="122800"/>
              </a:lnSpc>
              <a:spcBef>
                <a:spcPts val="100"/>
              </a:spcBef>
            </a:pPr>
            <a:r>
              <a:rPr spc="185" dirty="0"/>
              <a:t>"Конус"</a:t>
            </a:r>
            <a:r>
              <a:rPr spc="114" dirty="0"/>
              <a:t> </a:t>
            </a:r>
            <a:r>
              <a:rPr spc="660" dirty="0"/>
              <a:t>-</a:t>
            </a:r>
            <a:r>
              <a:rPr spc="120" dirty="0"/>
              <a:t> </a:t>
            </a:r>
            <a:r>
              <a:rPr spc="185" dirty="0"/>
              <a:t>це</a:t>
            </a:r>
            <a:r>
              <a:rPr spc="114" dirty="0"/>
              <a:t> </a:t>
            </a:r>
            <a:r>
              <a:rPr spc="140" dirty="0"/>
              <a:t>латинська</a:t>
            </a:r>
            <a:r>
              <a:rPr spc="120" dirty="0"/>
              <a:t> </a:t>
            </a:r>
            <a:r>
              <a:rPr spc="135" dirty="0"/>
              <a:t>форма</a:t>
            </a:r>
            <a:r>
              <a:rPr spc="114" dirty="0"/>
              <a:t> </a:t>
            </a:r>
            <a:r>
              <a:rPr spc="210" dirty="0"/>
              <a:t>грецького</a:t>
            </a:r>
            <a:r>
              <a:rPr spc="120" dirty="0"/>
              <a:t> </a:t>
            </a:r>
            <a:r>
              <a:rPr spc="165" dirty="0"/>
              <a:t>олова </a:t>
            </a:r>
            <a:r>
              <a:rPr spc="175" dirty="0"/>
              <a:t>"Коносу",</a:t>
            </a:r>
            <a:r>
              <a:rPr spc="114" dirty="0"/>
              <a:t> </a:t>
            </a:r>
            <a:r>
              <a:rPr spc="515" dirty="0"/>
              <a:t>що</a:t>
            </a:r>
            <a:r>
              <a:rPr spc="120" dirty="0"/>
              <a:t> </a:t>
            </a:r>
            <a:r>
              <a:rPr spc="110" dirty="0"/>
              <a:t>означа</a:t>
            </a:r>
            <a:r>
              <a:rPr spc="110" dirty="0">
                <a:latin typeface="Microsoft YaHei"/>
                <a:cs typeface="Microsoft YaHei"/>
              </a:rPr>
              <a:t>ε</a:t>
            </a:r>
            <a:r>
              <a:rPr spc="35" dirty="0">
                <a:latin typeface="Microsoft YaHei"/>
                <a:cs typeface="Microsoft YaHei"/>
              </a:rPr>
              <a:t> </a:t>
            </a:r>
            <a:r>
              <a:rPr spc="260" dirty="0"/>
              <a:t>соснову</a:t>
            </a:r>
            <a:r>
              <a:rPr spc="114" dirty="0"/>
              <a:t> </a:t>
            </a:r>
            <a:r>
              <a:rPr spc="290" dirty="0"/>
              <a:t>шишку.</a:t>
            </a:r>
          </a:p>
          <a:p>
            <a:pPr marL="831850" marR="711835" algn="ctr">
              <a:lnSpc>
                <a:spcPct val="122800"/>
              </a:lnSpc>
              <a:spcBef>
                <a:spcPts val="5"/>
              </a:spcBef>
            </a:pPr>
            <a:r>
              <a:rPr dirty="0"/>
              <a:t>"Сфера"</a:t>
            </a:r>
            <a:r>
              <a:rPr spc="165" dirty="0"/>
              <a:t> </a:t>
            </a:r>
            <a:r>
              <a:rPr spc="660" dirty="0"/>
              <a:t>-</a:t>
            </a:r>
            <a:r>
              <a:rPr spc="180" dirty="0"/>
              <a:t> </a:t>
            </a:r>
            <a:r>
              <a:rPr spc="140" dirty="0"/>
              <a:t>латинська</a:t>
            </a:r>
            <a:r>
              <a:rPr spc="180" dirty="0"/>
              <a:t> </a:t>
            </a:r>
            <a:r>
              <a:rPr spc="135" dirty="0"/>
              <a:t>форма</a:t>
            </a:r>
            <a:r>
              <a:rPr spc="180" dirty="0"/>
              <a:t> </a:t>
            </a:r>
            <a:r>
              <a:rPr spc="210" dirty="0"/>
              <a:t>грецького</a:t>
            </a:r>
            <a:r>
              <a:rPr spc="180" dirty="0"/>
              <a:t> </a:t>
            </a:r>
            <a:r>
              <a:rPr spc="165" dirty="0"/>
              <a:t>слова </a:t>
            </a:r>
            <a:r>
              <a:rPr spc="150" dirty="0"/>
              <a:t>"сфайра"</a:t>
            </a:r>
            <a:r>
              <a:rPr spc="120" dirty="0"/>
              <a:t> </a:t>
            </a:r>
            <a:r>
              <a:rPr spc="660" dirty="0"/>
              <a:t>-</a:t>
            </a:r>
            <a:r>
              <a:rPr spc="120" dirty="0"/>
              <a:t> </a:t>
            </a:r>
            <a:r>
              <a:rPr spc="140" dirty="0"/>
              <a:t>м'яч.</a:t>
            </a:r>
          </a:p>
          <a:p>
            <a:pPr marL="12065" marR="5080" indent="111760" algn="ctr">
              <a:lnSpc>
                <a:spcPct val="122800"/>
              </a:lnSpc>
            </a:pPr>
            <a:r>
              <a:rPr spc="70" dirty="0"/>
              <a:t>"Л</a:t>
            </a:r>
            <a:r>
              <a:rPr spc="70" dirty="0">
                <a:latin typeface="Microsoft YaHei"/>
                <a:cs typeface="Microsoft YaHei"/>
              </a:rPr>
              <a:t>ı</a:t>
            </a:r>
            <a:r>
              <a:rPr spc="70" dirty="0"/>
              <a:t>н</a:t>
            </a:r>
            <a:r>
              <a:rPr spc="70" dirty="0">
                <a:latin typeface="Microsoft YaHei"/>
                <a:cs typeface="Microsoft YaHei"/>
              </a:rPr>
              <a:t>ı</a:t>
            </a:r>
            <a:r>
              <a:rPr spc="70" dirty="0"/>
              <a:t>я"</a:t>
            </a:r>
            <a:r>
              <a:rPr spc="114" dirty="0"/>
              <a:t> </a:t>
            </a:r>
            <a:r>
              <a:rPr spc="280" dirty="0"/>
              <a:t>походить</a:t>
            </a:r>
            <a:r>
              <a:rPr spc="120" dirty="0"/>
              <a:t> </a:t>
            </a:r>
            <a:r>
              <a:rPr spc="254" dirty="0"/>
              <a:t>в</a:t>
            </a:r>
            <a:r>
              <a:rPr spc="254" dirty="0">
                <a:latin typeface="Microsoft YaHei"/>
                <a:cs typeface="Microsoft YaHei"/>
              </a:rPr>
              <a:t>ı</a:t>
            </a:r>
            <a:r>
              <a:rPr spc="254" dirty="0"/>
              <a:t>д</a:t>
            </a:r>
            <a:r>
              <a:rPr spc="114" dirty="0"/>
              <a:t> </a:t>
            </a:r>
            <a:r>
              <a:rPr spc="185" dirty="0"/>
              <a:t>латинського</a:t>
            </a:r>
            <a:r>
              <a:rPr spc="120" dirty="0"/>
              <a:t> </a:t>
            </a:r>
            <a:r>
              <a:rPr spc="175" dirty="0"/>
              <a:t>слова</a:t>
            </a:r>
            <a:r>
              <a:rPr spc="114" dirty="0"/>
              <a:t> </a:t>
            </a:r>
            <a:r>
              <a:rPr spc="50" dirty="0"/>
              <a:t>"Л</a:t>
            </a:r>
            <a:r>
              <a:rPr spc="50" dirty="0">
                <a:latin typeface="Microsoft YaHei"/>
                <a:cs typeface="Microsoft YaHei"/>
              </a:rPr>
              <a:t>ı</a:t>
            </a:r>
            <a:r>
              <a:rPr spc="50" dirty="0"/>
              <a:t>неа",</a:t>
            </a:r>
            <a:r>
              <a:rPr spc="120" dirty="0"/>
              <a:t> </a:t>
            </a:r>
            <a:r>
              <a:rPr spc="490" dirty="0"/>
              <a:t>що </a:t>
            </a:r>
            <a:r>
              <a:rPr spc="275" dirty="0"/>
              <a:t>утворився</a:t>
            </a:r>
            <a:r>
              <a:rPr spc="110" dirty="0"/>
              <a:t> </a:t>
            </a:r>
            <a:r>
              <a:rPr spc="254" dirty="0"/>
              <a:t>в</a:t>
            </a:r>
            <a:r>
              <a:rPr spc="254" dirty="0">
                <a:latin typeface="Microsoft YaHei"/>
                <a:cs typeface="Microsoft YaHei"/>
              </a:rPr>
              <a:t>ı</a:t>
            </a:r>
            <a:r>
              <a:rPr spc="254" dirty="0"/>
              <a:t>д</a:t>
            </a:r>
            <a:r>
              <a:rPr spc="114" dirty="0"/>
              <a:t> </a:t>
            </a:r>
            <a:r>
              <a:rPr spc="175" dirty="0"/>
              <a:t>слова</a:t>
            </a:r>
            <a:r>
              <a:rPr spc="114" dirty="0"/>
              <a:t> </a:t>
            </a:r>
            <a:r>
              <a:rPr spc="165" dirty="0"/>
              <a:t>"Linum"</a:t>
            </a:r>
            <a:r>
              <a:rPr spc="114" dirty="0"/>
              <a:t> </a:t>
            </a:r>
            <a:r>
              <a:rPr spc="660" dirty="0"/>
              <a:t>-</a:t>
            </a:r>
            <a:r>
              <a:rPr spc="114" dirty="0"/>
              <a:t> </a:t>
            </a:r>
            <a:r>
              <a:rPr spc="105" dirty="0"/>
              <a:t>льон,</a:t>
            </a:r>
            <a:r>
              <a:rPr spc="114" dirty="0"/>
              <a:t> </a:t>
            </a:r>
            <a:r>
              <a:rPr spc="260" dirty="0"/>
              <a:t>шнур,</a:t>
            </a:r>
            <a:r>
              <a:rPr spc="114" dirty="0"/>
              <a:t> </a:t>
            </a:r>
            <a:r>
              <a:rPr spc="175" dirty="0"/>
              <a:t>мотузка. </a:t>
            </a:r>
            <a:r>
              <a:rPr sz="3300" spc="185" dirty="0"/>
              <a:t>"Цил</a:t>
            </a:r>
            <a:r>
              <a:rPr sz="3300" spc="185" dirty="0">
                <a:latin typeface="Microsoft YaHei"/>
                <a:cs typeface="Microsoft YaHei"/>
              </a:rPr>
              <a:t>ı</a:t>
            </a:r>
            <a:r>
              <a:rPr sz="3300" spc="185" dirty="0"/>
              <a:t>ндр"</a:t>
            </a:r>
            <a:r>
              <a:rPr sz="3300" spc="135" dirty="0"/>
              <a:t> </a:t>
            </a:r>
            <a:r>
              <a:rPr sz="3300" spc="745" dirty="0"/>
              <a:t>-</a:t>
            </a:r>
            <a:r>
              <a:rPr sz="3300" spc="140" dirty="0"/>
              <a:t> </a:t>
            </a:r>
            <a:r>
              <a:rPr sz="3300" spc="155" dirty="0"/>
              <a:t>латинська</a:t>
            </a:r>
            <a:r>
              <a:rPr sz="3300" spc="140" dirty="0"/>
              <a:t> </a:t>
            </a:r>
            <a:r>
              <a:rPr sz="3300" spc="145" dirty="0"/>
              <a:t>форма</a:t>
            </a:r>
            <a:r>
              <a:rPr sz="3300" spc="140" dirty="0"/>
              <a:t> </a:t>
            </a:r>
            <a:r>
              <a:rPr sz="3300" spc="220" dirty="0"/>
              <a:t>грецького</a:t>
            </a:r>
            <a:r>
              <a:rPr sz="3300" spc="825" dirty="0"/>
              <a:t> </a:t>
            </a:r>
            <a:r>
              <a:rPr sz="3300" spc="195" dirty="0"/>
              <a:t>слова</a:t>
            </a:r>
            <a:r>
              <a:rPr sz="3300" spc="135" dirty="0"/>
              <a:t> </a:t>
            </a:r>
            <a:r>
              <a:rPr sz="3300" spc="200" dirty="0"/>
              <a:t>"кюл</a:t>
            </a:r>
            <a:r>
              <a:rPr sz="3300" spc="200" dirty="0">
                <a:latin typeface="Microsoft YaHei"/>
                <a:cs typeface="Microsoft YaHei"/>
              </a:rPr>
              <a:t>ı</a:t>
            </a:r>
            <a:r>
              <a:rPr sz="3300" spc="200" dirty="0"/>
              <a:t>ндрус",</a:t>
            </a:r>
            <a:r>
              <a:rPr sz="3300" spc="140" dirty="0"/>
              <a:t> </a:t>
            </a:r>
            <a:r>
              <a:rPr sz="3300" spc="580" dirty="0"/>
              <a:t>що</a:t>
            </a:r>
            <a:r>
              <a:rPr sz="3300" spc="140" dirty="0"/>
              <a:t> </a:t>
            </a:r>
            <a:r>
              <a:rPr sz="3300" spc="120" dirty="0"/>
              <a:t>означа</a:t>
            </a:r>
            <a:r>
              <a:rPr sz="3300" spc="120" dirty="0">
                <a:latin typeface="Microsoft YaHei"/>
                <a:cs typeface="Microsoft YaHei"/>
              </a:rPr>
              <a:t>ε</a:t>
            </a:r>
            <a:r>
              <a:rPr sz="3300" spc="40" dirty="0">
                <a:latin typeface="Microsoft YaHei"/>
                <a:cs typeface="Microsoft YaHei"/>
              </a:rPr>
              <a:t> </a:t>
            </a:r>
            <a:r>
              <a:rPr sz="3300" spc="190" dirty="0"/>
              <a:t>"валик", </a:t>
            </a:r>
            <a:r>
              <a:rPr sz="3300" spc="200" dirty="0"/>
              <a:t>"каток".</a:t>
            </a:r>
            <a:endParaRPr sz="3300">
              <a:latin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6210" cy="339435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28700" y="7230287"/>
            <a:ext cx="2933700" cy="2637155"/>
            <a:chOff x="1028700" y="7230287"/>
            <a:chExt cx="2933700" cy="2637155"/>
          </a:xfrm>
        </p:grpSpPr>
        <p:sp>
          <p:nvSpPr>
            <p:cNvPr id="4" name="object 4"/>
            <p:cNvSpPr/>
            <p:nvPr/>
          </p:nvSpPr>
          <p:spPr>
            <a:xfrm>
              <a:off x="1028700" y="8017836"/>
              <a:ext cx="2933700" cy="1318895"/>
            </a:xfrm>
            <a:custGeom>
              <a:avLst/>
              <a:gdLst/>
              <a:ahLst/>
              <a:cxnLst/>
              <a:rect l="l" t="t" r="r" b="b"/>
              <a:pathLst>
                <a:path w="2933700" h="1318895">
                  <a:moveTo>
                    <a:pt x="2933699" y="1318522"/>
                  </a:moveTo>
                  <a:lnTo>
                    <a:pt x="0" y="1318522"/>
                  </a:lnTo>
                  <a:lnTo>
                    <a:pt x="0" y="0"/>
                  </a:lnTo>
                  <a:lnTo>
                    <a:pt x="1466849" y="0"/>
                  </a:lnTo>
                  <a:lnTo>
                    <a:pt x="2933699" y="0"/>
                  </a:lnTo>
                  <a:lnTo>
                    <a:pt x="2933699" y="1318522"/>
                  </a:lnTo>
                  <a:close/>
                </a:path>
              </a:pathLst>
            </a:custGeom>
            <a:solidFill>
              <a:srgbClr val="C62F2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28687" y="8018284"/>
              <a:ext cx="1466850" cy="1318260"/>
            </a:xfrm>
            <a:custGeom>
              <a:avLst/>
              <a:gdLst/>
              <a:ahLst/>
              <a:cxnLst/>
              <a:rect l="l" t="t" r="r" b="b"/>
              <a:pathLst>
                <a:path w="1466850" h="1318259">
                  <a:moveTo>
                    <a:pt x="1466850" y="0"/>
                  </a:moveTo>
                  <a:lnTo>
                    <a:pt x="0" y="0"/>
                  </a:lnTo>
                  <a:lnTo>
                    <a:pt x="0" y="116916"/>
                  </a:lnTo>
                  <a:lnTo>
                    <a:pt x="0" y="1317967"/>
                  </a:lnTo>
                  <a:lnTo>
                    <a:pt x="1466850" y="1317967"/>
                  </a:lnTo>
                  <a:lnTo>
                    <a:pt x="1466850" y="116916"/>
                  </a:lnTo>
                  <a:lnTo>
                    <a:pt x="1466850" y="0"/>
                  </a:lnTo>
                  <a:close/>
                </a:path>
              </a:pathLst>
            </a:custGeom>
            <a:solidFill>
              <a:srgbClr val="FFFFFF">
                <a:alpha val="2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495549" y="8017836"/>
              <a:ext cx="1466850" cy="1318895"/>
            </a:xfrm>
            <a:custGeom>
              <a:avLst/>
              <a:gdLst/>
              <a:ahLst/>
              <a:cxnLst/>
              <a:rect l="l" t="t" r="r" b="b"/>
              <a:pathLst>
                <a:path w="1466850" h="1318895">
                  <a:moveTo>
                    <a:pt x="1466849" y="1318522"/>
                  </a:moveTo>
                  <a:lnTo>
                    <a:pt x="0" y="1318522"/>
                  </a:lnTo>
                  <a:lnTo>
                    <a:pt x="0" y="0"/>
                  </a:lnTo>
                  <a:lnTo>
                    <a:pt x="1466849" y="0"/>
                  </a:lnTo>
                  <a:lnTo>
                    <a:pt x="1466849" y="1318522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28700" y="9336358"/>
              <a:ext cx="2933700" cy="530860"/>
            </a:xfrm>
            <a:custGeom>
              <a:avLst/>
              <a:gdLst/>
              <a:ahLst/>
              <a:cxnLst/>
              <a:rect l="l" t="t" r="r" b="b"/>
              <a:pathLst>
                <a:path w="2933700" h="530859">
                  <a:moveTo>
                    <a:pt x="1466826" y="530726"/>
                  </a:moveTo>
                  <a:lnTo>
                    <a:pt x="0" y="0"/>
                  </a:lnTo>
                  <a:lnTo>
                    <a:pt x="1466849" y="0"/>
                  </a:lnTo>
                  <a:lnTo>
                    <a:pt x="2933699" y="0"/>
                  </a:lnTo>
                  <a:lnTo>
                    <a:pt x="1466826" y="530726"/>
                  </a:lnTo>
                  <a:close/>
                </a:path>
              </a:pathLst>
            </a:custGeom>
            <a:solidFill>
              <a:srgbClr val="C62F2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28700" y="9336358"/>
              <a:ext cx="1466850" cy="530860"/>
            </a:xfrm>
            <a:custGeom>
              <a:avLst/>
              <a:gdLst/>
              <a:ahLst/>
              <a:cxnLst/>
              <a:rect l="l" t="t" r="r" b="b"/>
              <a:pathLst>
                <a:path w="1466850" h="530859">
                  <a:moveTo>
                    <a:pt x="1466826" y="530726"/>
                  </a:moveTo>
                  <a:lnTo>
                    <a:pt x="0" y="0"/>
                  </a:lnTo>
                  <a:lnTo>
                    <a:pt x="1466849" y="0"/>
                  </a:lnTo>
                  <a:lnTo>
                    <a:pt x="1466826" y="530726"/>
                  </a:lnTo>
                  <a:close/>
                </a:path>
              </a:pathLst>
            </a:custGeom>
            <a:solidFill>
              <a:srgbClr val="FFFFFF">
                <a:alpha val="2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495549" y="9336358"/>
              <a:ext cx="1466850" cy="530860"/>
            </a:xfrm>
            <a:custGeom>
              <a:avLst/>
              <a:gdLst/>
              <a:ahLst/>
              <a:cxnLst/>
              <a:rect l="l" t="t" r="r" b="b"/>
              <a:pathLst>
                <a:path w="1466850" h="530859">
                  <a:moveTo>
                    <a:pt x="0" y="530726"/>
                  </a:moveTo>
                  <a:lnTo>
                    <a:pt x="0" y="0"/>
                  </a:lnTo>
                  <a:lnTo>
                    <a:pt x="1466849" y="0"/>
                  </a:lnTo>
                  <a:lnTo>
                    <a:pt x="0" y="530726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28700" y="7230287"/>
              <a:ext cx="2933700" cy="788035"/>
            </a:xfrm>
            <a:custGeom>
              <a:avLst/>
              <a:gdLst/>
              <a:ahLst/>
              <a:cxnLst/>
              <a:rect l="l" t="t" r="r" b="b"/>
              <a:pathLst>
                <a:path w="2933700" h="788034">
                  <a:moveTo>
                    <a:pt x="2933699" y="787554"/>
                  </a:moveTo>
                  <a:lnTo>
                    <a:pt x="0" y="787554"/>
                  </a:lnTo>
                  <a:lnTo>
                    <a:pt x="0" y="393789"/>
                  </a:lnTo>
                  <a:lnTo>
                    <a:pt x="1466826" y="0"/>
                  </a:lnTo>
                  <a:lnTo>
                    <a:pt x="2933699" y="393765"/>
                  </a:lnTo>
                  <a:lnTo>
                    <a:pt x="2933699" y="787554"/>
                  </a:lnTo>
                  <a:close/>
                </a:path>
              </a:pathLst>
            </a:custGeom>
            <a:solidFill>
              <a:srgbClr val="C62F2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28700" y="7624076"/>
              <a:ext cx="1466850" cy="394335"/>
            </a:xfrm>
            <a:custGeom>
              <a:avLst/>
              <a:gdLst/>
              <a:ahLst/>
              <a:cxnLst/>
              <a:rect l="l" t="t" r="r" b="b"/>
              <a:pathLst>
                <a:path w="1466850" h="394334">
                  <a:moveTo>
                    <a:pt x="1466849" y="393765"/>
                  </a:moveTo>
                  <a:lnTo>
                    <a:pt x="0" y="393765"/>
                  </a:lnTo>
                  <a:lnTo>
                    <a:pt x="0" y="0"/>
                  </a:lnTo>
                  <a:lnTo>
                    <a:pt x="1466826" y="393759"/>
                  </a:lnTo>
                  <a:close/>
                </a:path>
              </a:pathLst>
            </a:custGeom>
            <a:solidFill>
              <a:srgbClr val="FFFFFF">
                <a:alpha val="2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495549" y="7624076"/>
              <a:ext cx="1466850" cy="394335"/>
            </a:xfrm>
            <a:custGeom>
              <a:avLst/>
              <a:gdLst/>
              <a:ahLst/>
              <a:cxnLst/>
              <a:rect l="l" t="t" r="r" b="b"/>
              <a:pathLst>
                <a:path w="1466850" h="394334">
                  <a:moveTo>
                    <a:pt x="1466849" y="393765"/>
                  </a:moveTo>
                  <a:lnTo>
                    <a:pt x="0" y="393753"/>
                  </a:lnTo>
                  <a:lnTo>
                    <a:pt x="1466849" y="0"/>
                  </a:lnTo>
                  <a:lnTo>
                    <a:pt x="1466849" y="393765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28700" y="7230287"/>
              <a:ext cx="2933700" cy="788035"/>
            </a:xfrm>
            <a:custGeom>
              <a:avLst/>
              <a:gdLst/>
              <a:ahLst/>
              <a:cxnLst/>
              <a:rect l="l" t="t" r="r" b="b"/>
              <a:pathLst>
                <a:path w="2933700" h="788034">
                  <a:moveTo>
                    <a:pt x="1466826" y="787548"/>
                  </a:moveTo>
                  <a:lnTo>
                    <a:pt x="0" y="393765"/>
                  </a:lnTo>
                  <a:lnTo>
                    <a:pt x="1466826" y="0"/>
                  </a:lnTo>
                  <a:lnTo>
                    <a:pt x="2933699" y="393765"/>
                  </a:lnTo>
                  <a:lnTo>
                    <a:pt x="1466849" y="787542"/>
                  </a:lnTo>
                  <a:close/>
                </a:path>
              </a:pathLst>
            </a:custGeom>
            <a:solidFill>
              <a:srgbClr val="FFFFFF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29754" y="7105143"/>
            <a:ext cx="2524124" cy="2571749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19000" y="2431394"/>
            <a:ext cx="18249900" cy="4768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3500"/>
              </a:lnSpc>
              <a:spcBef>
                <a:spcPts val="100"/>
              </a:spcBef>
            </a:pPr>
            <a:r>
              <a:rPr sz="4200" spc="15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Головне</a:t>
            </a:r>
            <a:r>
              <a:rPr sz="4200" spc="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2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призначення</a:t>
            </a:r>
            <a:r>
              <a:rPr sz="4200" spc="20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засобıв</a:t>
            </a:r>
            <a:r>
              <a:rPr sz="4200" spc="20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наочностı</a:t>
            </a:r>
            <a:r>
              <a:rPr sz="4200" spc="-1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17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</a:t>
            </a:r>
            <a:r>
              <a:rPr sz="4200" spc="20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1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уроках</a:t>
            </a:r>
            <a:r>
              <a:rPr sz="4200" spc="20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математики</a:t>
            </a:r>
            <a:r>
              <a:rPr sz="4200" spc="20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-31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– </a:t>
            </a:r>
            <a:r>
              <a:rPr sz="4200" spc="3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полегшити</a:t>
            </a:r>
            <a:r>
              <a:rPr sz="4200" spc="1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процес</a:t>
            </a:r>
            <a:r>
              <a:rPr sz="420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2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утворення</a:t>
            </a:r>
            <a:r>
              <a:rPr sz="4200" spc="1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абстрактних</a:t>
            </a:r>
            <a:r>
              <a:rPr sz="420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9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понять,</a:t>
            </a:r>
            <a:r>
              <a:rPr sz="420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створити </a:t>
            </a:r>
            <a:r>
              <a:rPr sz="4200" spc="3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основу</a:t>
            </a:r>
            <a:r>
              <a:rPr sz="4200" spc="1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для</a:t>
            </a:r>
            <a:r>
              <a:rPr sz="420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певних</a:t>
            </a:r>
            <a:r>
              <a:rPr sz="4200" spc="1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узагальнень.</a:t>
            </a:r>
            <a:r>
              <a:rPr sz="4200" spc="1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14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Засоби</a:t>
            </a:r>
            <a:r>
              <a:rPr sz="4200" spc="17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8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наочностı</a:t>
            </a:r>
            <a:r>
              <a:rPr sz="4200" spc="-122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42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використову- </a:t>
            </a:r>
            <a:r>
              <a:rPr sz="4200" spc="27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ються</a:t>
            </a:r>
            <a:r>
              <a:rPr sz="4200" spc="1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1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не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тıльки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пıд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1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час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пояснення</a:t>
            </a:r>
            <a:r>
              <a:rPr sz="4200" spc="1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нового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матерıалу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17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уроцı,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7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а</a:t>
            </a:r>
            <a:r>
              <a:rPr sz="4200" spc="15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0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й </a:t>
            </a:r>
            <a:r>
              <a:rPr sz="420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пıд</a:t>
            </a:r>
            <a:r>
              <a:rPr sz="4200" spc="12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1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час</a:t>
            </a:r>
            <a:r>
              <a:rPr sz="4200" spc="1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його</a:t>
            </a:r>
            <a:r>
              <a:rPr sz="4200" spc="1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закрıплення,</a:t>
            </a:r>
            <a:r>
              <a:rPr sz="4200" spc="1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3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повторення</a:t>
            </a:r>
            <a:r>
              <a:rPr sz="4200" spc="13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9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вивченого,</a:t>
            </a:r>
            <a:r>
              <a:rPr sz="4200" spc="12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280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розв'язання </a:t>
            </a:r>
            <a:r>
              <a:rPr sz="4200" spc="204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задач</a:t>
            </a:r>
            <a:r>
              <a:rPr sz="4200" spc="16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200" spc="445" dirty="0">
                <a:solidFill>
                  <a:srgbClr val="61B12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тощо.</a:t>
            </a:r>
            <a:endParaRPr sz="4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19016" y="7158005"/>
            <a:ext cx="2521298" cy="2514600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11883383" y="6953490"/>
            <a:ext cx="1980564" cy="2724150"/>
            <a:chOff x="11883383" y="6953490"/>
            <a:chExt cx="1980564" cy="2724150"/>
          </a:xfrm>
        </p:grpSpPr>
        <p:sp>
          <p:nvSpPr>
            <p:cNvPr id="18" name="object 18"/>
            <p:cNvSpPr/>
            <p:nvPr/>
          </p:nvSpPr>
          <p:spPr>
            <a:xfrm>
              <a:off x="11903570" y="7300547"/>
              <a:ext cx="1940560" cy="2357755"/>
            </a:xfrm>
            <a:custGeom>
              <a:avLst/>
              <a:gdLst/>
              <a:ahLst/>
              <a:cxnLst/>
              <a:rect l="l" t="t" r="r" b="b"/>
              <a:pathLst>
                <a:path w="1940559" h="2357754">
                  <a:moveTo>
                    <a:pt x="970092" y="2357479"/>
                  </a:moveTo>
                  <a:lnTo>
                    <a:pt x="900809" y="2356657"/>
                  </a:lnTo>
                  <a:lnTo>
                    <a:pt x="832842" y="2354228"/>
                  </a:lnTo>
                  <a:lnTo>
                    <a:pt x="766354" y="2350248"/>
                  </a:lnTo>
                  <a:lnTo>
                    <a:pt x="701509" y="2344771"/>
                  </a:lnTo>
                  <a:lnTo>
                    <a:pt x="638472" y="2337853"/>
                  </a:lnTo>
                  <a:lnTo>
                    <a:pt x="577407" y="2329550"/>
                  </a:lnTo>
                  <a:lnTo>
                    <a:pt x="518477" y="2319917"/>
                  </a:lnTo>
                  <a:lnTo>
                    <a:pt x="461848" y="2309009"/>
                  </a:lnTo>
                  <a:lnTo>
                    <a:pt x="407682" y="2296881"/>
                  </a:lnTo>
                  <a:lnTo>
                    <a:pt x="356144" y="2283589"/>
                  </a:lnTo>
                  <a:lnTo>
                    <a:pt x="307399" y="2269188"/>
                  </a:lnTo>
                  <a:lnTo>
                    <a:pt x="261611" y="2253734"/>
                  </a:lnTo>
                  <a:lnTo>
                    <a:pt x="218943" y="2237281"/>
                  </a:lnTo>
                  <a:lnTo>
                    <a:pt x="179559" y="2219886"/>
                  </a:lnTo>
                  <a:lnTo>
                    <a:pt x="143624" y="2201603"/>
                  </a:lnTo>
                  <a:lnTo>
                    <a:pt x="82758" y="2162597"/>
                  </a:lnTo>
                  <a:lnTo>
                    <a:pt x="37656" y="2120705"/>
                  </a:lnTo>
                  <a:lnTo>
                    <a:pt x="9633" y="2076371"/>
                  </a:lnTo>
                  <a:lnTo>
                    <a:pt x="0" y="2030036"/>
                  </a:lnTo>
                  <a:lnTo>
                    <a:pt x="0" y="0"/>
                  </a:lnTo>
                  <a:lnTo>
                    <a:pt x="1940184" y="0"/>
                  </a:lnTo>
                  <a:lnTo>
                    <a:pt x="1940184" y="2030581"/>
                  </a:lnTo>
                  <a:lnTo>
                    <a:pt x="1930551" y="2076786"/>
                  </a:lnTo>
                  <a:lnTo>
                    <a:pt x="1902527" y="2121013"/>
                  </a:lnTo>
                  <a:lnTo>
                    <a:pt x="1857425" y="2162817"/>
                  </a:lnTo>
                  <a:lnTo>
                    <a:pt x="1796559" y="2201755"/>
                  </a:lnTo>
                  <a:lnTo>
                    <a:pt x="1760624" y="2220009"/>
                  </a:lnTo>
                  <a:lnTo>
                    <a:pt x="1721241" y="2237380"/>
                  </a:lnTo>
                  <a:lnTo>
                    <a:pt x="1678573" y="2253811"/>
                  </a:lnTo>
                  <a:lnTo>
                    <a:pt x="1632784" y="2269248"/>
                  </a:lnTo>
                  <a:lnTo>
                    <a:pt x="1584039" y="2283634"/>
                  </a:lnTo>
                  <a:lnTo>
                    <a:pt x="1532501" y="2296913"/>
                  </a:lnTo>
                  <a:lnTo>
                    <a:pt x="1478336" y="2309031"/>
                  </a:lnTo>
                  <a:lnTo>
                    <a:pt x="1421706" y="2319932"/>
                  </a:lnTo>
                  <a:lnTo>
                    <a:pt x="1362777" y="2329560"/>
                  </a:lnTo>
                  <a:lnTo>
                    <a:pt x="1301711" y="2337859"/>
                  </a:lnTo>
                  <a:lnTo>
                    <a:pt x="1238674" y="2344774"/>
                  </a:lnTo>
                  <a:lnTo>
                    <a:pt x="1173829" y="2350249"/>
                  </a:lnTo>
                  <a:lnTo>
                    <a:pt x="1107341" y="2354229"/>
                  </a:lnTo>
                  <a:lnTo>
                    <a:pt x="1039374" y="2356657"/>
                  </a:lnTo>
                  <a:lnTo>
                    <a:pt x="970092" y="2357479"/>
                  </a:lnTo>
                  <a:close/>
                </a:path>
              </a:pathLst>
            </a:custGeom>
            <a:solidFill>
              <a:srgbClr val="6A7C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1883383" y="7280388"/>
              <a:ext cx="1980564" cy="2397760"/>
            </a:xfrm>
            <a:custGeom>
              <a:avLst/>
              <a:gdLst/>
              <a:ahLst/>
              <a:cxnLst/>
              <a:rect l="l" t="t" r="r" b="b"/>
              <a:pathLst>
                <a:path w="1980565" h="2397759">
                  <a:moveTo>
                    <a:pt x="990279" y="2397252"/>
                  </a:moveTo>
                  <a:lnTo>
                    <a:pt x="921501" y="2396465"/>
                  </a:lnTo>
                  <a:lnTo>
                    <a:pt x="854116" y="2394137"/>
                  </a:lnTo>
                  <a:lnTo>
                    <a:pt x="788259" y="2390317"/>
                  </a:lnTo>
                  <a:lnTo>
                    <a:pt x="724068" y="2385051"/>
                  </a:lnTo>
                  <a:lnTo>
                    <a:pt x="661678" y="2378388"/>
                  </a:lnTo>
                  <a:lnTo>
                    <a:pt x="601226" y="2370376"/>
                  </a:lnTo>
                  <a:lnTo>
                    <a:pt x="542849" y="2361063"/>
                  </a:lnTo>
                  <a:lnTo>
                    <a:pt x="486682" y="2350497"/>
                  </a:lnTo>
                  <a:lnTo>
                    <a:pt x="432863" y="2338726"/>
                  </a:lnTo>
                  <a:lnTo>
                    <a:pt x="381528" y="2325798"/>
                  </a:lnTo>
                  <a:lnTo>
                    <a:pt x="332812" y="2311761"/>
                  </a:lnTo>
                  <a:lnTo>
                    <a:pt x="286853" y="2296662"/>
                  </a:lnTo>
                  <a:lnTo>
                    <a:pt x="243787" y="2280551"/>
                  </a:lnTo>
                  <a:lnTo>
                    <a:pt x="203750" y="2263475"/>
                  </a:lnTo>
                  <a:lnTo>
                    <a:pt x="166879" y="2245481"/>
                  </a:lnTo>
                  <a:lnTo>
                    <a:pt x="133310" y="2226619"/>
                  </a:lnTo>
                  <a:lnTo>
                    <a:pt x="76623" y="2186479"/>
                  </a:lnTo>
                  <a:lnTo>
                    <a:pt x="34782" y="2143439"/>
                  </a:lnTo>
                  <a:lnTo>
                    <a:pt x="8877" y="2097883"/>
                  </a:lnTo>
                  <a:lnTo>
                    <a:pt x="0" y="2050195"/>
                  </a:lnTo>
                  <a:lnTo>
                    <a:pt x="0" y="0"/>
                  </a:lnTo>
                  <a:lnTo>
                    <a:pt x="1980559" y="0"/>
                  </a:lnTo>
                  <a:lnTo>
                    <a:pt x="1980559" y="39772"/>
                  </a:lnTo>
                  <a:lnTo>
                    <a:pt x="40375" y="39772"/>
                  </a:lnTo>
                  <a:lnTo>
                    <a:pt x="40375" y="2050195"/>
                  </a:lnTo>
                  <a:lnTo>
                    <a:pt x="50902" y="2094794"/>
                  </a:lnTo>
                  <a:lnTo>
                    <a:pt x="81416" y="2137604"/>
                  </a:lnTo>
                  <a:lnTo>
                    <a:pt x="130313" y="2178109"/>
                  </a:lnTo>
                  <a:lnTo>
                    <a:pt x="195988" y="2215789"/>
                  </a:lnTo>
                  <a:lnTo>
                    <a:pt x="234617" y="2233408"/>
                  </a:lnTo>
                  <a:lnTo>
                    <a:pt x="276839" y="2250126"/>
                  </a:lnTo>
                  <a:lnTo>
                    <a:pt x="322454" y="2265879"/>
                  </a:lnTo>
                  <a:lnTo>
                    <a:pt x="371262" y="2280603"/>
                  </a:lnTo>
                  <a:lnTo>
                    <a:pt x="423061" y="2294231"/>
                  </a:lnTo>
                  <a:lnTo>
                    <a:pt x="477653" y="2306700"/>
                  </a:lnTo>
                  <a:lnTo>
                    <a:pt x="534835" y="2317945"/>
                  </a:lnTo>
                  <a:lnTo>
                    <a:pt x="594408" y="2327900"/>
                  </a:lnTo>
                  <a:lnTo>
                    <a:pt x="656171" y="2336502"/>
                  </a:lnTo>
                  <a:lnTo>
                    <a:pt x="719924" y="2343685"/>
                  </a:lnTo>
                  <a:lnTo>
                    <a:pt x="785467" y="2349384"/>
                  </a:lnTo>
                  <a:lnTo>
                    <a:pt x="852598" y="2353535"/>
                  </a:lnTo>
                  <a:lnTo>
                    <a:pt x="921117" y="2356074"/>
                  </a:lnTo>
                  <a:lnTo>
                    <a:pt x="990825" y="2356934"/>
                  </a:lnTo>
                  <a:lnTo>
                    <a:pt x="1459659" y="2356934"/>
                  </a:lnTo>
                  <a:lnTo>
                    <a:pt x="1437710" y="2361063"/>
                  </a:lnTo>
                  <a:lnTo>
                    <a:pt x="1379332" y="2370376"/>
                  </a:lnTo>
                  <a:lnTo>
                    <a:pt x="1318881" y="2378388"/>
                  </a:lnTo>
                  <a:lnTo>
                    <a:pt x="1256491" y="2385051"/>
                  </a:lnTo>
                  <a:lnTo>
                    <a:pt x="1192299" y="2390317"/>
                  </a:lnTo>
                  <a:lnTo>
                    <a:pt x="1126443" y="2394137"/>
                  </a:lnTo>
                  <a:lnTo>
                    <a:pt x="1059057" y="2396465"/>
                  </a:lnTo>
                  <a:lnTo>
                    <a:pt x="990279" y="2397252"/>
                  </a:lnTo>
                  <a:close/>
                </a:path>
                <a:path w="1980565" h="2397759">
                  <a:moveTo>
                    <a:pt x="1459659" y="2356934"/>
                  </a:moveTo>
                  <a:lnTo>
                    <a:pt x="990825" y="2356934"/>
                  </a:lnTo>
                  <a:lnTo>
                    <a:pt x="1060532" y="2356074"/>
                  </a:lnTo>
                  <a:lnTo>
                    <a:pt x="1129052" y="2353535"/>
                  </a:lnTo>
                  <a:lnTo>
                    <a:pt x="1196183" y="2349384"/>
                  </a:lnTo>
                  <a:lnTo>
                    <a:pt x="1261725" y="2343685"/>
                  </a:lnTo>
                  <a:lnTo>
                    <a:pt x="1325478" y="2336502"/>
                  </a:lnTo>
                  <a:lnTo>
                    <a:pt x="1387242" y="2327900"/>
                  </a:lnTo>
                  <a:lnTo>
                    <a:pt x="1446815" y="2317945"/>
                  </a:lnTo>
                  <a:lnTo>
                    <a:pt x="1503997" y="2306700"/>
                  </a:lnTo>
                  <a:lnTo>
                    <a:pt x="1558588" y="2294231"/>
                  </a:lnTo>
                  <a:lnTo>
                    <a:pt x="1610388" y="2280603"/>
                  </a:lnTo>
                  <a:lnTo>
                    <a:pt x="1659195" y="2265879"/>
                  </a:lnTo>
                  <a:lnTo>
                    <a:pt x="1704811" y="2250126"/>
                  </a:lnTo>
                  <a:lnTo>
                    <a:pt x="1747033" y="2233408"/>
                  </a:lnTo>
                  <a:lnTo>
                    <a:pt x="1785662" y="2215789"/>
                  </a:lnTo>
                  <a:lnTo>
                    <a:pt x="1820496" y="2197334"/>
                  </a:lnTo>
                  <a:lnTo>
                    <a:pt x="1877983" y="2158177"/>
                  </a:lnTo>
                  <a:lnTo>
                    <a:pt x="1917889" y="2116455"/>
                  </a:lnTo>
                  <a:lnTo>
                    <a:pt x="1938610" y="2072685"/>
                  </a:lnTo>
                  <a:lnTo>
                    <a:pt x="1941275" y="2050195"/>
                  </a:lnTo>
                  <a:lnTo>
                    <a:pt x="1941275" y="39772"/>
                  </a:lnTo>
                  <a:lnTo>
                    <a:pt x="1980559" y="39772"/>
                  </a:lnTo>
                  <a:lnTo>
                    <a:pt x="1980559" y="2050195"/>
                  </a:lnTo>
                  <a:lnTo>
                    <a:pt x="1978317" y="2074281"/>
                  </a:lnTo>
                  <a:lnTo>
                    <a:pt x="1960789" y="2120951"/>
                  </a:lnTo>
                  <a:lnTo>
                    <a:pt x="1926780" y="2165298"/>
                  </a:lnTo>
                  <a:lnTo>
                    <a:pt x="1877379" y="2206935"/>
                  </a:lnTo>
                  <a:lnTo>
                    <a:pt x="1813680" y="2245481"/>
                  </a:lnTo>
                  <a:lnTo>
                    <a:pt x="1776808" y="2263475"/>
                  </a:lnTo>
                  <a:lnTo>
                    <a:pt x="1736771" y="2280551"/>
                  </a:lnTo>
                  <a:lnTo>
                    <a:pt x="1693705" y="2296662"/>
                  </a:lnTo>
                  <a:lnTo>
                    <a:pt x="1647746" y="2311761"/>
                  </a:lnTo>
                  <a:lnTo>
                    <a:pt x="1599031" y="2325798"/>
                  </a:lnTo>
                  <a:lnTo>
                    <a:pt x="1547695" y="2338726"/>
                  </a:lnTo>
                  <a:lnTo>
                    <a:pt x="1493876" y="2350497"/>
                  </a:lnTo>
                  <a:lnTo>
                    <a:pt x="1459659" y="23569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1903570" y="6973649"/>
              <a:ext cx="1940560" cy="654050"/>
            </a:xfrm>
            <a:custGeom>
              <a:avLst/>
              <a:gdLst/>
              <a:ahLst/>
              <a:cxnLst/>
              <a:rect l="l" t="t" r="r" b="b"/>
              <a:pathLst>
                <a:path w="1940559" h="654050">
                  <a:moveTo>
                    <a:pt x="970092" y="653796"/>
                  </a:moveTo>
                  <a:lnTo>
                    <a:pt x="900809" y="652974"/>
                  </a:lnTo>
                  <a:lnTo>
                    <a:pt x="832842" y="650545"/>
                  </a:lnTo>
                  <a:lnTo>
                    <a:pt x="766354" y="646565"/>
                  </a:lnTo>
                  <a:lnTo>
                    <a:pt x="701509" y="641090"/>
                  </a:lnTo>
                  <a:lnTo>
                    <a:pt x="638472" y="634175"/>
                  </a:lnTo>
                  <a:lnTo>
                    <a:pt x="577407" y="625876"/>
                  </a:lnTo>
                  <a:lnTo>
                    <a:pt x="518477" y="616249"/>
                  </a:lnTo>
                  <a:lnTo>
                    <a:pt x="461848" y="605348"/>
                  </a:lnTo>
                  <a:lnTo>
                    <a:pt x="407682" y="593230"/>
                  </a:lnTo>
                  <a:lnTo>
                    <a:pt x="356144" y="579950"/>
                  </a:lnTo>
                  <a:lnTo>
                    <a:pt x="307399" y="565564"/>
                  </a:lnTo>
                  <a:lnTo>
                    <a:pt x="261611" y="550127"/>
                  </a:lnTo>
                  <a:lnTo>
                    <a:pt x="218943" y="533696"/>
                  </a:lnTo>
                  <a:lnTo>
                    <a:pt x="179559" y="516325"/>
                  </a:lnTo>
                  <a:lnTo>
                    <a:pt x="143624" y="498071"/>
                  </a:lnTo>
                  <a:lnTo>
                    <a:pt x="82758" y="459134"/>
                  </a:lnTo>
                  <a:lnTo>
                    <a:pt x="37656" y="417329"/>
                  </a:lnTo>
                  <a:lnTo>
                    <a:pt x="9633" y="373102"/>
                  </a:lnTo>
                  <a:lnTo>
                    <a:pt x="0" y="326898"/>
                  </a:lnTo>
                  <a:lnTo>
                    <a:pt x="2435" y="303576"/>
                  </a:lnTo>
                  <a:lnTo>
                    <a:pt x="21428" y="258305"/>
                  </a:lnTo>
                  <a:lnTo>
                    <a:pt x="58155" y="215233"/>
                  </a:lnTo>
                  <a:lnTo>
                    <a:pt x="111303" y="174807"/>
                  </a:lnTo>
                  <a:lnTo>
                    <a:pt x="179559" y="137470"/>
                  </a:lnTo>
                  <a:lnTo>
                    <a:pt x="218943" y="120099"/>
                  </a:lnTo>
                  <a:lnTo>
                    <a:pt x="261611" y="103668"/>
                  </a:lnTo>
                  <a:lnTo>
                    <a:pt x="307399" y="88231"/>
                  </a:lnTo>
                  <a:lnTo>
                    <a:pt x="356145" y="73845"/>
                  </a:lnTo>
                  <a:lnTo>
                    <a:pt x="407682" y="60565"/>
                  </a:lnTo>
                  <a:lnTo>
                    <a:pt x="461848" y="48447"/>
                  </a:lnTo>
                  <a:lnTo>
                    <a:pt x="518477" y="37546"/>
                  </a:lnTo>
                  <a:lnTo>
                    <a:pt x="577407" y="27919"/>
                  </a:lnTo>
                  <a:lnTo>
                    <a:pt x="638472" y="19620"/>
                  </a:lnTo>
                  <a:lnTo>
                    <a:pt x="701509" y="12705"/>
                  </a:lnTo>
                  <a:lnTo>
                    <a:pt x="766354" y="7230"/>
                  </a:lnTo>
                  <a:lnTo>
                    <a:pt x="832842" y="3250"/>
                  </a:lnTo>
                  <a:lnTo>
                    <a:pt x="900809" y="821"/>
                  </a:lnTo>
                  <a:lnTo>
                    <a:pt x="970092" y="0"/>
                  </a:lnTo>
                  <a:lnTo>
                    <a:pt x="1039374" y="818"/>
                  </a:lnTo>
                  <a:lnTo>
                    <a:pt x="1107342" y="3239"/>
                  </a:lnTo>
                  <a:lnTo>
                    <a:pt x="1173830" y="7205"/>
                  </a:lnTo>
                  <a:lnTo>
                    <a:pt x="1238674" y="12664"/>
                  </a:lnTo>
                  <a:lnTo>
                    <a:pt x="1301711" y="19559"/>
                  </a:lnTo>
                  <a:lnTo>
                    <a:pt x="1362777" y="27836"/>
                  </a:lnTo>
                  <a:lnTo>
                    <a:pt x="1421706" y="37441"/>
                  </a:lnTo>
                  <a:lnTo>
                    <a:pt x="1478336" y="48318"/>
                  </a:lnTo>
                  <a:lnTo>
                    <a:pt x="1532502" y="60413"/>
                  </a:lnTo>
                  <a:lnTo>
                    <a:pt x="1584039" y="73670"/>
                  </a:lnTo>
                  <a:lnTo>
                    <a:pt x="1632784" y="88036"/>
                  </a:lnTo>
                  <a:lnTo>
                    <a:pt x="1678573" y="103455"/>
                  </a:lnTo>
                  <a:lnTo>
                    <a:pt x="1721241" y="119872"/>
                  </a:lnTo>
                  <a:lnTo>
                    <a:pt x="1760624" y="137233"/>
                  </a:lnTo>
                  <a:lnTo>
                    <a:pt x="1796559" y="155482"/>
                  </a:lnTo>
                  <a:lnTo>
                    <a:pt x="1857425" y="194428"/>
                  </a:lnTo>
                  <a:lnTo>
                    <a:pt x="1902527" y="236272"/>
                  </a:lnTo>
                  <a:lnTo>
                    <a:pt x="1930551" y="280575"/>
                  </a:lnTo>
                  <a:lnTo>
                    <a:pt x="1940184" y="326898"/>
                  </a:lnTo>
                  <a:lnTo>
                    <a:pt x="1937748" y="350219"/>
                  </a:lnTo>
                  <a:lnTo>
                    <a:pt x="1918756" y="395490"/>
                  </a:lnTo>
                  <a:lnTo>
                    <a:pt x="1882029" y="438562"/>
                  </a:lnTo>
                  <a:lnTo>
                    <a:pt x="1828881" y="478989"/>
                  </a:lnTo>
                  <a:lnTo>
                    <a:pt x="1760624" y="516325"/>
                  </a:lnTo>
                  <a:lnTo>
                    <a:pt x="1721241" y="533696"/>
                  </a:lnTo>
                  <a:lnTo>
                    <a:pt x="1678573" y="550127"/>
                  </a:lnTo>
                  <a:lnTo>
                    <a:pt x="1632784" y="565564"/>
                  </a:lnTo>
                  <a:lnTo>
                    <a:pt x="1584039" y="579950"/>
                  </a:lnTo>
                  <a:lnTo>
                    <a:pt x="1532501" y="593230"/>
                  </a:lnTo>
                  <a:lnTo>
                    <a:pt x="1478336" y="605348"/>
                  </a:lnTo>
                  <a:lnTo>
                    <a:pt x="1421706" y="616249"/>
                  </a:lnTo>
                  <a:lnTo>
                    <a:pt x="1362777" y="625876"/>
                  </a:lnTo>
                  <a:lnTo>
                    <a:pt x="1301711" y="634175"/>
                  </a:lnTo>
                  <a:lnTo>
                    <a:pt x="1238674" y="641090"/>
                  </a:lnTo>
                  <a:lnTo>
                    <a:pt x="1173829" y="646565"/>
                  </a:lnTo>
                  <a:lnTo>
                    <a:pt x="1107341" y="650545"/>
                  </a:lnTo>
                  <a:lnTo>
                    <a:pt x="1039374" y="652974"/>
                  </a:lnTo>
                  <a:lnTo>
                    <a:pt x="970092" y="653796"/>
                  </a:lnTo>
                  <a:close/>
                </a:path>
              </a:pathLst>
            </a:custGeom>
            <a:solidFill>
              <a:srgbClr val="AFD4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1883383" y="6953490"/>
              <a:ext cx="1980564" cy="694055"/>
            </a:xfrm>
            <a:custGeom>
              <a:avLst/>
              <a:gdLst/>
              <a:ahLst/>
              <a:cxnLst/>
              <a:rect l="l" t="t" r="r" b="b"/>
              <a:pathLst>
                <a:path w="1980565" h="694054">
                  <a:moveTo>
                    <a:pt x="990279" y="693568"/>
                  </a:moveTo>
                  <a:lnTo>
                    <a:pt x="921501" y="692784"/>
                  </a:lnTo>
                  <a:lnTo>
                    <a:pt x="854116" y="690465"/>
                  </a:lnTo>
                  <a:lnTo>
                    <a:pt x="788259" y="686657"/>
                  </a:lnTo>
                  <a:lnTo>
                    <a:pt x="724068" y="681408"/>
                  </a:lnTo>
                  <a:lnTo>
                    <a:pt x="661678" y="674766"/>
                  </a:lnTo>
                  <a:lnTo>
                    <a:pt x="601226" y="666778"/>
                  </a:lnTo>
                  <a:lnTo>
                    <a:pt x="542849" y="657492"/>
                  </a:lnTo>
                  <a:lnTo>
                    <a:pt x="486682" y="646955"/>
                  </a:lnTo>
                  <a:lnTo>
                    <a:pt x="432863" y="635215"/>
                  </a:lnTo>
                  <a:lnTo>
                    <a:pt x="381528" y="622319"/>
                  </a:lnTo>
                  <a:lnTo>
                    <a:pt x="332812" y="608316"/>
                  </a:lnTo>
                  <a:lnTo>
                    <a:pt x="286853" y="593251"/>
                  </a:lnTo>
                  <a:lnTo>
                    <a:pt x="243787" y="577174"/>
                  </a:lnTo>
                  <a:lnTo>
                    <a:pt x="203750" y="560131"/>
                  </a:lnTo>
                  <a:lnTo>
                    <a:pt x="166879" y="542170"/>
                  </a:lnTo>
                  <a:lnTo>
                    <a:pt x="133310" y="523339"/>
                  </a:lnTo>
                  <a:lnTo>
                    <a:pt x="76623" y="483255"/>
                  </a:lnTo>
                  <a:lnTo>
                    <a:pt x="34782" y="440260"/>
                  </a:lnTo>
                  <a:lnTo>
                    <a:pt x="8877" y="394734"/>
                  </a:lnTo>
                  <a:lnTo>
                    <a:pt x="0" y="347056"/>
                  </a:lnTo>
                  <a:lnTo>
                    <a:pt x="2242" y="322970"/>
                  </a:lnTo>
                  <a:lnTo>
                    <a:pt x="19769" y="276300"/>
                  </a:lnTo>
                  <a:lnTo>
                    <a:pt x="53779" y="231954"/>
                  </a:lnTo>
                  <a:lnTo>
                    <a:pt x="103179" y="190316"/>
                  </a:lnTo>
                  <a:lnTo>
                    <a:pt x="166879" y="151770"/>
                  </a:lnTo>
                  <a:lnTo>
                    <a:pt x="203750" y="133776"/>
                  </a:lnTo>
                  <a:lnTo>
                    <a:pt x="243787" y="116700"/>
                  </a:lnTo>
                  <a:lnTo>
                    <a:pt x="286853" y="100589"/>
                  </a:lnTo>
                  <a:lnTo>
                    <a:pt x="332812" y="85490"/>
                  </a:lnTo>
                  <a:lnTo>
                    <a:pt x="381528" y="71453"/>
                  </a:lnTo>
                  <a:lnTo>
                    <a:pt x="432863" y="58525"/>
                  </a:lnTo>
                  <a:lnTo>
                    <a:pt x="486682" y="46754"/>
                  </a:lnTo>
                  <a:lnTo>
                    <a:pt x="542849" y="36188"/>
                  </a:lnTo>
                  <a:lnTo>
                    <a:pt x="601226" y="26875"/>
                  </a:lnTo>
                  <a:lnTo>
                    <a:pt x="661678" y="18863"/>
                  </a:lnTo>
                  <a:lnTo>
                    <a:pt x="724068" y="12200"/>
                  </a:lnTo>
                  <a:lnTo>
                    <a:pt x="788259" y="6934"/>
                  </a:lnTo>
                  <a:lnTo>
                    <a:pt x="854116" y="3114"/>
                  </a:lnTo>
                  <a:lnTo>
                    <a:pt x="921501" y="786"/>
                  </a:lnTo>
                  <a:lnTo>
                    <a:pt x="990279" y="0"/>
                  </a:lnTo>
                  <a:lnTo>
                    <a:pt x="1059057" y="786"/>
                  </a:lnTo>
                  <a:lnTo>
                    <a:pt x="1126443" y="3114"/>
                  </a:lnTo>
                  <a:lnTo>
                    <a:pt x="1192299" y="6934"/>
                  </a:lnTo>
                  <a:lnTo>
                    <a:pt x="1256491" y="12200"/>
                  </a:lnTo>
                  <a:lnTo>
                    <a:pt x="1318881" y="18863"/>
                  </a:lnTo>
                  <a:lnTo>
                    <a:pt x="1379332" y="26875"/>
                  </a:lnTo>
                  <a:lnTo>
                    <a:pt x="1437710" y="36188"/>
                  </a:lnTo>
                  <a:lnTo>
                    <a:pt x="1459658" y="40317"/>
                  </a:lnTo>
                  <a:lnTo>
                    <a:pt x="990279" y="40317"/>
                  </a:lnTo>
                  <a:lnTo>
                    <a:pt x="920488" y="41177"/>
                  </a:lnTo>
                  <a:lnTo>
                    <a:pt x="852065" y="43703"/>
                  </a:lnTo>
                  <a:lnTo>
                    <a:pt x="784949" y="47841"/>
                  </a:lnTo>
                  <a:lnTo>
                    <a:pt x="719426" y="53522"/>
                  </a:lnTo>
                  <a:lnTo>
                    <a:pt x="655697" y="60684"/>
                  </a:lnTo>
                  <a:lnTo>
                    <a:pt x="593962" y="69263"/>
                  </a:lnTo>
                  <a:lnTo>
                    <a:pt x="534420" y="79194"/>
                  </a:lnTo>
                  <a:lnTo>
                    <a:pt x="477271" y="90413"/>
                  </a:lnTo>
                  <a:lnTo>
                    <a:pt x="422715" y="102858"/>
                  </a:lnTo>
                  <a:lnTo>
                    <a:pt x="370952" y="116464"/>
                  </a:lnTo>
                  <a:lnTo>
                    <a:pt x="322181" y="131167"/>
                  </a:lnTo>
                  <a:lnTo>
                    <a:pt x="276603" y="146904"/>
                  </a:lnTo>
                  <a:lnTo>
                    <a:pt x="234418" y="163610"/>
                  </a:lnTo>
                  <a:lnTo>
                    <a:pt x="195824" y="181222"/>
                  </a:lnTo>
                  <a:lnTo>
                    <a:pt x="161023" y="199675"/>
                  </a:lnTo>
                  <a:lnTo>
                    <a:pt x="103595" y="238852"/>
                  </a:lnTo>
                  <a:lnTo>
                    <a:pt x="63733" y="280630"/>
                  </a:lnTo>
                  <a:lnTo>
                    <a:pt x="43037" y="324498"/>
                  </a:lnTo>
                  <a:lnTo>
                    <a:pt x="40375" y="347056"/>
                  </a:lnTo>
                  <a:lnTo>
                    <a:pt x="43037" y="369614"/>
                  </a:lnTo>
                  <a:lnTo>
                    <a:pt x="63733" y="413482"/>
                  </a:lnTo>
                  <a:lnTo>
                    <a:pt x="103595" y="455260"/>
                  </a:lnTo>
                  <a:lnTo>
                    <a:pt x="161023" y="494437"/>
                  </a:lnTo>
                  <a:lnTo>
                    <a:pt x="195824" y="512891"/>
                  </a:lnTo>
                  <a:lnTo>
                    <a:pt x="234418" y="530503"/>
                  </a:lnTo>
                  <a:lnTo>
                    <a:pt x="276603" y="547209"/>
                  </a:lnTo>
                  <a:lnTo>
                    <a:pt x="322181" y="562945"/>
                  </a:lnTo>
                  <a:lnTo>
                    <a:pt x="370952" y="577648"/>
                  </a:lnTo>
                  <a:lnTo>
                    <a:pt x="422715" y="591254"/>
                  </a:lnTo>
                  <a:lnTo>
                    <a:pt x="477271" y="603699"/>
                  </a:lnTo>
                  <a:lnTo>
                    <a:pt x="534420" y="614919"/>
                  </a:lnTo>
                  <a:lnTo>
                    <a:pt x="593962" y="624850"/>
                  </a:lnTo>
                  <a:lnTo>
                    <a:pt x="655697" y="633428"/>
                  </a:lnTo>
                  <a:lnTo>
                    <a:pt x="719426" y="640590"/>
                  </a:lnTo>
                  <a:lnTo>
                    <a:pt x="784949" y="646272"/>
                  </a:lnTo>
                  <a:lnTo>
                    <a:pt x="852065" y="650409"/>
                  </a:lnTo>
                  <a:lnTo>
                    <a:pt x="920575" y="652938"/>
                  </a:lnTo>
                  <a:lnTo>
                    <a:pt x="990279" y="653796"/>
                  </a:lnTo>
                  <a:lnTo>
                    <a:pt x="1457412" y="653796"/>
                  </a:lnTo>
                  <a:lnTo>
                    <a:pt x="1437710" y="657492"/>
                  </a:lnTo>
                  <a:lnTo>
                    <a:pt x="1379332" y="666778"/>
                  </a:lnTo>
                  <a:lnTo>
                    <a:pt x="1318881" y="674766"/>
                  </a:lnTo>
                  <a:lnTo>
                    <a:pt x="1256491" y="681408"/>
                  </a:lnTo>
                  <a:lnTo>
                    <a:pt x="1192299" y="686657"/>
                  </a:lnTo>
                  <a:lnTo>
                    <a:pt x="1126443" y="690465"/>
                  </a:lnTo>
                  <a:lnTo>
                    <a:pt x="1059057" y="692784"/>
                  </a:lnTo>
                  <a:lnTo>
                    <a:pt x="990279" y="693568"/>
                  </a:lnTo>
                  <a:close/>
                </a:path>
                <a:path w="1980565" h="694054">
                  <a:moveTo>
                    <a:pt x="1457412" y="653796"/>
                  </a:moveTo>
                  <a:lnTo>
                    <a:pt x="990279" y="653796"/>
                  </a:lnTo>
                  <a:lnTo>
                    <a:pt x="1059987" y="652935"/>
                  </a:lnTo>
                  <a:lnTo>
                    <a:pt x="1128506" y="650397"/>
                  </a:lnTo>
                  <a:lnTo>
                    <a:pt x="1195638" y="646246"/>
                  </a:lnTo>
                  <a:lnTo>
                    <a:pt x="1261180" y="640546"/>
                  </a:lnTo>
                  <a:lnTo>
                    <a:pt x="1324933" y="633363"/>
                  </a:lnTo>
                  <a:lnTo>
                    <a:pt x="1386696" y="624762"/>
                  </a:lnTo>
                  <a:lnTo>
                    <a:pt x="1446269" y="614806"/>
                  </a:lnTo>
                  <a:lnTo>
                    <a:pt x="1503452" y="603561"/>
                  </a:lnTo>
                  <a:lnTo>
                    <a:pt x="1558043" y="591093"/>
                  </a:lnTo>
                  <a:lnTo>
                    <a:pt x="1609842" y="577464"/>
                  </a:lnTo>
                  <a:lnTo>
                    <a:pt x="1658650" y="562741"/>
                  </a:lnTo>
                  <a:lnTo>
                    <a:pt x="1704265" y="546988"/>
                  </a:lnTo>
                  <a:lnTo>
                    <a:pt x="1746487" y="530269"/>
                  </a:lnTo>
                  <a:lnTo>
                    <a:pt x="1785116" y="512650"/>
                  </a:lnTo>
                  <a:lnTo>
                    <a:pt x="1819951" y="494196"/>
                  </a:lnTo>
                  <a:lnTo>
                    <a:pt x="1877437" y="455039"/>
                  </a:lnTo>
                  <a:lnTo>
                    <a:pt x="1917343" y="413316"/>
                  </a:lnTo>
                  <a:lnTo>
                    <a:pt x="1938064" y="369547"/>
                  </a:lnTo>
                  <a:lnTo>
                    <a:pt x="1940730" y="347056"/>
                  </a:lnTo>
                  <a:lnTo>
                    <a:pt x="1938064" y="324566"/>
                  </a:lnTo>
                  <a:lnTo>
                    <a:pt x="1917343" y="280796"/>
                  </a:lnTo>
                  <a:lnTo>
                    <a:pt x="1877437" y="239074"/>
                  </a:lnTo>
                  <a:lnTo>
                    <a:pt x="1819951" y="199917"/>
                  </a:lnTo>
                  <a:lnTo>
                    <a:pt x="1785116" y="181462"/>
                  </a:lnTo>
                  <a:lnTo>
                    <a:pt x="1746487" y="163843"/>
                  </a:lnTo>
                  <a:lnTo>
                    <a:pt x="1704265" y="147125"/>
                  </a:lnTo>
                  <a:lnTo>
                    <a:pt x="1658650" y="131372"/>
                  </a:lnTo>
                  <a:lnTo>
                    <a:pt x="1609842" y="116648"/>
                  </a:lnTo>
                  <a:lnTo>
                    <a:pt x="1558043" y="103020"/>
                  </a:lnTo>
                  <a:lnTo>
                    <a:pt x="1503452" y="90551"/>
                  </a:lnTo>
                  <a:lnTo>
                    <a:pt x="1446269" y="79306"/>
                  </a:lnTo>
                  <a:lnTo>
                    <a:pt x="1386696" y="69351"/>
                  </a:lnTo>
                  <a:lnTo>
                    <a:pt x="1324933" y="60749"/>
                  </a:lnTo>
                  <a:lnTo>
                    <a:pt x="1261180" y="53566"/>
                  </a:lnTo>
                  <a:lnTo>
                    <a:pt x="1195638" y="47867"/>
                  </a:lnTo>
                  <a:lnTo>
                    <a:pt x="1128506" y="43716"/>
                  </a:lnTo>
                  <a:lnTo>
                    <a:pt x="1059987" y="41177"/>
                  </a:lnTo>
                  <a:lnTo>
                    <a:pt x="990279" y="40317"/>
                  </a:lnTo>
                  <a:lnTo>
                    <a:pt x="1459658" y="40317"/>
                  </a:lnTo>
                  <a:lnTo>
                    <a:pt x="1547695" y="58525"/>
                  </a:lnTo>
                  <a:lnTo>
                    <a:pt x="1599031" y="71453"/>
                  </a:lnTo>
                  <a:lnTo>
                    <a:pt x="1647746" y="85490"/>
                  </a:lnTo>
                  <a:lnTo>
                    <a:pt x="1693705" y="100589"/>
                  </a:lnTo>
                  <a:lnTo>
                    <a:pt x="1736771" y="116700"/>
                  </a:lnTo>
                  <a:lnTo>
                    <a:pt x="1776808" y="133776"/>
                  </a:lnTo>
                  <a:lnTo>
                    <a:pt x="1813680" y="151770"/>
                  </a:lnTo>
                  <a:lnTo>
                    <a:pt x="1847249" y="170632"/>
                  </a:lnTo>
                  <a:lnTo>
                    <a:pt x="1903935" y="210772"/>
                  </a:lnTo>
                  <a:lnTo>
                    <a:pt x="1945777" y="253812"/>
                  </a:lnTo>
                  <a:lnTo>
                    <a:pt x="1971682" y="299368"/>
                  </a:lnTo>
                  <a:lnTo>
                    <a:pt x="1980559" y="347056"/>
                  </a:lnTo>
                  <a:lnTo>
                    <a:pt x="1978317" y="371140"/>
                  </a:lnTo>
                  <a:lnTo>
                    <a:pt x="1960789" y="417789"/>
                  </a:lnTo>
                  <a:lnTo>
                    <a:pt x="1926780" y="462098"/>
                  </a:lnTo>
                  <a:lnTo>
                    <a:pt x="1877379" y="503685"/>
                  </a:lnTo>
                  <a:lnTo>
                    <a:pt x="1813680" y="542170"/>
                  </a:lnTo>
                  <a:lnTo>
                    <a:pt x="1776808" y="560131"/>
                  </a:lnTo>
                  <a:lnTo>
                    <a:pt x="1736771" y="577174"/>
                  </a:lnTo>
                  <a:lnTo>
                    <a:pt x="1693705" y="593251"/>
                  </a:lnTo>
                  <a:lnTo>
                    <a:pt x="1647746" y="608316"/>
                  </a:lnTo>
                  <a:lnTo>
                    <a:pt x="1599031" y="622319"/>
                  </a:lnTo>
                  <a:lnTo>
                    <a:pt x="1547695" y="635215"/>
                  </a:lnTo>
                  <a:lnTo>
                    <a:pt x="1493876" y="646955"/>
                  </a:lnTo>
                  <a:lnTo>
                    <a:pt x="1457412" y="6537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14365416" y="6556889"/>
            <a:ext cx="3533775" cy="2705100"/>
            <a:chOff x="14365416" y="6556889"/>
            <a:chExt cx="3533775" cy="2705100"/>
          </a:xfrm>
        </p:grpSpPr>
        <p:sp>
          <p:nvSpPr>
            <p:cNvPr id="23" name="object 23"/>
            <p:cNvSpPr/>
            <p:nvPr/>
          </p:nvSpPr>
          <p:spPr>
            <a:xfrm>
              <a:off x="14365416" y="6556889"/>
              <a:ext cx="1767839" cy="2703830"/>
            </a:xfrm>
            <a:custGeom>
              <a:avLst/>
              <a:gdLst/>
              <a:ahLst/>
              <a:cxnLst/>
              <a:rect l="l" t="t" r="r" b="b"/>
              <a:pathLst>
                <a:path w="1767840" h="2703829">
                  <a:moveTo>
                    <a:pt x="645540" y="2703562"/>
                  </a:moveTo>
                  <a:lnTo>
                    <a:pt x="0" y="1555290"/>
                  </a:lnTo>
                  <a:lnTo>
                    <a:pt x="779127" y="869730"/>
                  </a:lnTo>
                  <a:lnTo>
                    <a:pt x="1077341" y="607574"/>
                  </a:lnTo>
                  <a:lnTo>
                    <a:pt x="1169752" y="526123"/>
                  </a:lnTo>
                  <a:lnTo>
                    <a:pt x="1767830" y="0"/>
                  </a:lnTo>
                  <a:lnTo>
                    <a:pt x="1397950" y="891078"/>
                  </a:lnTo>
                  <a:lnTo>
                    <a:pt x="740387" y="2474884"/>
                  </a:lnTo>
                  <a:lnTo>
                    <a:pt x="645540" y="2703562"/>
                  </a:lnTo>
                  <a:close/>
                </a:path>
              </a:pathLst>
            </a:custGeom>
            <a:solidFill>
              <a:srgbClr val="B67D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4397710" y="6704126"/>
              <a:ext cx="1620520" cy="2466340"/>
            </a:xfrm>
            <a:custGeom>
              <a:avLst/>
              <a:gdLst/>
              <a:ahLst/>
              <a:cxnLst/>
              <a:rect l="l" t="t" r="r" b="b"/>
              <a:pathLst>
                <a:path w="1620519" h="2466340">
                  <a:moveTo>
                    <a:pt x="356362" y="1730159"/>
                  </a:moveTo>
                  <a:lnTo>
                    <a:pt x="92481" y="1298168"/>
                  </a:lnTo>
                  <a:lnTo>
                    <a:pt x="0" y="1379626"/>
                  </a:lnTo>
                  <a:lnTo>
                    <a:pt x="259308" y="1804212"/>
                  </a:lnTo>
                  <a:lnTo>
                    <a:pt x="356362" y="1730159"/>
                  </a:lnTo>
                  <a:close/>
                </a:path>
                <a:path w="1620519" h="2466340">
                  <a:moveTo>
                    <a:pt x="383781" y="1416329"/>
                  </a:moveTo>
                  <a:lnTo>
                    <a:pt x="235026" y="1172921"/>
                  </a:lnTo>
                  <a:lnTo>
                    <a:pt x="142468" y="1254290"/>
                  </a:lnTo>
                  <a:lnTo>
                    <a:pt x="286664" y="1490294"/>
                  </a:lnTo>
                  <a:lnTo>
                    <a:pt x="383781" y="1416329"/>
                  </a:lnTo>
                  <a:close/>
                </a:path>
                <a:path w="1620519" h="2466340">
                  <a:moveTo>
                    <a:pt x="708164" y="2327732"/>
                  </a:moveTo>
                  <a:lnTo>
                    <a:pt x="389445" y="1806105"/>
                  </a:lnTo>
                  <a:lnTo>
                    <a:pt x="292392" y="1880069"/>
                  </a:lnTo>
                  <a:lnTo>
                    <a:pt x="650570" y="2466289"/>
                  </a:lnTo>
                  <a:lnTo>
                    <a:pt x="708164" y="2327732"/>
                  </a:lnTo>
                  <a:close/>
                </a:path>
                <a:path w="1620519" h="2466340">
                  <a:moveTo>
                    <a:pt x="716419" y="1940166"/>
                  </a:moveTo>
                  <a:lnTo>
                    <a:pt x="493166" y="1582775"/>
                  </a:lnTo>
                  <a:lnTo>
                    <a:pt x="396125" y="1656829"/>
                  </a:lnTo>
                  <a:lnTo>
                    <a:pt x="619290" y="2014143"/>
                  </a:lnTo>
                  <a:lnTo>
                    <a:pt x="716419" y="1940166"/>
                  </a:lnTo>
                  <a:close/>
                </a:path>
                <a:path w="1620519" h="2466340">
                  <a:moveTo>
                    <a:pt x="744004" y="1605775"/>
                  </a:moveTo>
                  <a:lnTo>
                    <a:pt x="394004" y="1032941"/>
                  </a:lnTo>
                  <a:lnTo>
                    <a:pt x="301434" y="1114399"/>
                  </a:lnTo>
                  <a:lnTo>
                    <a:pt x="646798" y="1679829"/>
                  </a:lnTo>
                  <a:lnTo>
                    <a:pt x="744004" y="1605775"/>
                  </a:lnTo>
                  <a:close/>
                </a:path>
                <a:path w="1620519" h="2466340">
                  <a:moveTo>
                    <a:pt x="864933" y="911479"/>
                  </a:moveTo>
                  <a:lnTo>
                    <a:pt x="746823" y="722503"/>
                  </a:lnTo>
                  <a:lnTo>
                    <a:pt x="654342" y="803948"/>
                  </a:lnTo>
                  <a:lnTo>
                    <a:pt x="767727" y="985520"/>
                  </a:lnTo>
                  <a:lnTo>
                    <a:pt x="864933" y="911479"/>
                  </a:lnTo>
                  <a:close/>
                </a:path>
                <a:path w="1620519" h="2466340">
                  <a:moveTo>
                    <a:pt x="903198" y="1857857"/>
                  </a:moveTo>
                  <a:lnTo>
                    <a:pt x="800188" y="1692897"/>
                  </a:lnTo>
                  <a:lnTo>
                    <a:pt x="703059" y="1766874"/>
                  </a:lnTo>
                  <a:lnTo>
                    <a:pt x="845997" y="1995627"/>
                  </a:lnTo>
                  <a:lnTo>
                    <a:pt x="903198" y="1857857"/>
                  </a:lnTo>
                  <a:close/>
                </a:path>
                <a:path w="1620519" h="2466340">
                  <a:moveTo>
                    <a:pt x="1013536" y="1591830"/>
                  </a:moveTo>
                  <a:lnTo>
                    <a:pt x="657479" y="1009002"/>
                  </a:lnTo>
                  <a:lnTo>
                    <a:pt x="560273" y="1083119"/>
                  </a:lnTo>
                  <a:lnTo>
                    <a:pt x="955929" y="1730717"/>
                  </a:lnTo>
                  <a:lnTo>
                    <a:pt x="1013536" y="1591830"/>
                  </a:lnTo>
                  <a:close/>
                </a:path>
                <a:path w="1620519" h="2466340">
                  <a:moveTo>
                    <a:pt x="1130071" y="1311249"/>
                  </a:moveTo>
                  <a:lnTo>
                    <a:pt x="945794" y="1016165"/>
                  </a:lnTo>
                  <a:lnTo>
                    <a:pt x="848588" y="1090206"/>
                  </a:lnTo>
                  <a:lnTo>
                    <a:pt x="1071841" y="1447520"/>
                  </a:lnTo>
                  <a:lnTo>
                    <a:pt x="1074267" y="1445628"/>
                  </a:lnTo>
                  <a:lnTo>
                    <a:pt x="1130071" y="1311249"/>
                  </a:lnTo>
                  <a:close/>
                </a:path>
                <a:path w="1620519" h="2466340">
                  <a:moveTo>
                    <a:pt x="1226172" y="981900"/>
                  </a:moveTo>
                  <a:lnTo>
                    <a:pt x="1002919" y="624586"/>
                  </a:lnTo>
                  <a:lnTo>
                    <a:pt x="905878" y="698627"/>
                  </a:lnTo>
                  <a:lnTo>
                    <a:pt x="1129042" y="1055941"/>
                  </a:lnTo>
                  <a:lnTo>
                    <a:pt x="1226172" y="981900"/>
                  </a:lnTo>
                  <a:close/>
                </a:path>
                <a:path w="1620519" h="2466340">
                  <a:moveTo>
                    <a:pt x="1261999" y="578269"/>
                  </a:moveTo>
                  <a:lnTo>
                    <a:pt x="1137450" y="378891"/>
                  </a:lnTo>
                  <a:lnTo>
                    <a:pt x="1045044" y="460349"/>
                  </a:lnTo>
                  <a:lnTo>
                    <a:pt x="1164958" y="652233"/>
                  </a:lnTo>
                  <a:lnTo>
                    <a:pt x="1261999" y="578269"/>
                  </a:lnTo>
                  <a:close/>
                </a:path>
                <a:path w="1620519" h="2466340">
                  <a:moveTo>
                    <a:pt x="1365656" y="743851"/>
                  </a:moveTo>
                  <a:lnTo>
                    <a:pt x="1319288" y="669721"/>
                  </a:lnTo>
                  <a:lnTo>
                    <a:pt x="1222235" y="743762"/>
                  </a:lnTo>
                  <a:lnTo>
                    <a:pt x="1308366" y="881697"/>
                  </a:lnTo>
                  <a:lnTo>
                    <a:pt x="1365656" y="743851"/>
                  </a:lnTo>
                  <a:close/>
                </a:path>
                <a:path w="1620519" h="2466340">
                  <a:moveTo>
                    <a:pt x="1504111" y="410171"/>
                  </a:moveTo>
                  <a:lnTo>
                    <a:pt x="1361490" y="181876"/>
                  </a:lnTo>
                  <a:lnTo>
                    <a:pt x="1269072" y="263169"/>
                  </a:lnTo>
                  <a:lnTo>
                    <a:pt x="1446898" y="548017"/>
                  </a:lnTo>
                  <a:lnTo>
                    <a:pt x="1504111" y="410171"/>
                  </a:lnTo>
                  <a:close/>
                </a:path>
                <a:path w="1620519" h="2466340">
                  <a:moveTo>
                    <a:pt x="1620405" y="83731"/>
                  </a:moveTo>
                  <a:lnTo>
                    <a:pt x="1568157" y="0"/>
                  </a:lnTo>
                  <a:lnTo>
                    <a:pt x="1475663" y="81445"/>
                  </a:lnTo>
                  <a:lnTo>
                    <a:pt x="1523365" y="157772"/>
                  </a:lnTo>
                  <a:lnTo>
                    <a:pt x="1620405" y="83731"/>
                  </a:lnTo>
                  <a:close/>
                </a:path>
              </a:pathLst>
            </a:custGeom>
            <a:solidFill>
              <a:srgbClr val="9958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5002312" y="6558071"/>
              <a:ext cx="2897505" cy="2703830"/>
            </a:xfrm>
            <a:custGeom>
              <a:avLst/>
              <a:gdLst/>
              <a:ahLst/>
              <a:cxnLst/>
              <a:rect l="l" t="t" r="r" b="b"/>
              <a:pathLst>
                <a:path w="2897505" h="2703829">
                  <a:moveTo>
                    <a:pt x="0" y="2703640"/>
                  </a:moveTo>
                  <a:lnTo>
                    <a:pt x="1122368" y="0"/>
                  </a:lnTo>
                  <a:lnTo>
                    <a:pt x="1838238" y="938263"/>
                  </a:lnTo>
                  <a:lnTo>
                    <a:pt x="1917055" y="1041770"/>
                  </a:lnTo>
                  <a:lnTo>
                    <a:pt x="2699483" y="2067313"/>
                  </a:lnTo>
                  <a:lnTo>
                    <a:pt x="2896878" y="2326161"/>
                  </a:lnTo>
                  <a:lnTo>
                    <a:pt x="0" y="2703640"/>
                  </a:lnTo>
                  <a:close/>
                </a:path>
              </a:pathLst>
            </a:custGeom>
            <a:solidFill>
              <a:srgbClr val="E9B85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5077592" y="6752018"/>
              <a:ext cx="2713990" cy="2342515"/>
            </a:xfrm>
            <a:custGeom>
              <a:avLst/>
              <a:gdLst/>
              <a:ahLst/>
              <a:cxnLst/>
              <a:rect l="l" t="t" r="r" b="b"/>
              <a:pathLst>
                <a:path w="2713990" h="2342515">
                  <a:moveTo>
                    <a:pt x="519099" y="1383093"/>
                  </a:moveTo>
                  <a:lnTo>
                    <a:pt x="503466" y="1262405"/>
                  </a:lnTo>
                  <a:lnTo>
                    <a:pt x="444995" y="1270050"/>
                  </a:lnTo>
                  <a:lnTo>
                    <a:pt x="391096" y="1399794"/>
                  </a:lnTo>
                  <a:lnTo>
                    <a:pt x="519099" y="1383093"/>
                  </a:lnTo>
                  <a:close/>
                </a:path>
                <a:path w="2713990" h="2342515">
                  <a:moveTo>
                    <a:pt x="602157" y="1845170"/>
                  </a:moveTo>
                  <a:lnTo>
                    <a:pt x="586447" y="1724418"/>
                  </a:lnTo>
                  <a:lnTo>
                    <a:pt x="237464" y="1769948"/>
                  </a:lnTo>
                  <a:lnTo>
                    <a:pt x="183476" y="1899767"/>
                  </a:lnTo>
                  <a:lnTo>
                    <a:pt x="602157" y="1845170"/>
                  </a:lnTo>
                  <a:close/>
                </a:path>
                <a:path w="2713990" h="2342515">
                  <a:moveTo>
                    <a:pt x="731266" y="2246680"/>
                  </a:moveTo>
                  <a:lnTo>
                    <a:pt x="715632" y="2125916"/>
                  </a:lnTo>
                  <a:lnTo>
                    <a:pt x="53822" y="2212098"/>
                  </a:lnTo>
                  <a:lnTo>
                    <a:pt x="0" y="2341918"/>
                  </a:lnTo>
                  <a:lnTo>
                    <a:pt x="731266" y="2246680"/>
                  </a:lnTo>
                  <a:close/>
                </a:path>
                <a:path w="2713990" h="2342515">
                  <a:moveTo>
                    <a:pt x="757669" y="879182"/>
                  </a:moveTo>
                  <a:lnTo>
                    <a:pt x="742035" y="758507"/>
                  </a:lnTo>
                  <a:lnTo>
                    <a:pt x="652449" y="770153"/>
                  </a:lnTo>
                  <a:lnTo>
                    <a:pt x="598538" y="899896"/>
                  </a:lnTo>
                  <a:lnTo>
                    <a:pt x="757669" y="879182"/>
                  </a:lnTo>
                  <a:close/>
                </a:path>
                <a:path w="2713990" h="2342515">
                  <a:moveTo>
                    <a:pt x="964577" y="379361"/>
                  </a:moveTo>
                  <a:lnTo>
                    <a:pt x="948931" y="258686"/>
                  </a:lnTo>
                  <a:lnTo>
                    <a:pt x="859980" y="270268"/>
                  </a:lnTo>
                  <a:lnTo>
                    <a:pt x="806081" y="400011"/>
                  </a:lnTo>
                  <a:lnTo>
                    <a:pt x="964577" y="379361"/>
                  </a:lnTo>
                  <a:close/>
                </a:path>
                <a:path w="2713990" h="2342515">
                  <a:moveTo>
                    <a:pt x="991057" y="1085176"/>
                  </a:moveTo>
                  <a:lnTo>
                    <a:pt x="975410" y="964488"/>
                  </a:lnTo>
                  <a:lnTo>
                    <a:pt x="548728" y="1020102"/>
                  </a:lnTo>
                  <a:lnTo>
                    <a:pt x="500710" y="1135824"/>
                  </a:lnTo>
                  <a:lnTo>
                    <a:pt x="502361" y="1148816"/>
                  </a:lnTo>
                  <a:lnTo>
                    <a:pt x="991057" y="1085176"/>
                  </a:lnTo>
                  <a:close/>
                </a:path>
                <a:path w="2713990" h="2342515">
                  <a:moveTo>
                    <a:pt x="1051407" y="1550162"/>
                  </a:moveTo>
                  <a:lnTo>
                    <a:pt x="1035761" y="1429486"/>
                  </a:lnTo>
                  <a:lnTo>
                    <a:pt x="341198" y="1519999"/>
                  </a:lnTo>
                  <a:lnTo>
                    <a:pt x="287286" y="1649742"/>
                  </a:lnTo>
                  <a:lnTo>
                    <a:pt x="1051407" y="1550162"/>
                  </a:lnTo>
                  <a:close/>
                </a:path>
                <a:path w="2713990" h="2342515">
                  <a:moveTo>
                    <a:pt x="1135481" y="120675"/>
                  </a:moveTo>
                  <a:lnTo>
                    <a:pt x="1119847" y="0"/>
                  </a:lnTo>
                  <a:lnTo>
                    <a:pt x="963714" y="20396"/>
                  </a:lnTo>
                  <a:lnTo>
                    <a:pt x="909802" y="150063"/>
                  </a:lnTo>
                  <a:lnTo>
                    <a:pt x="1135481" y="120675"/>
                  </a:lnTo>
                  <a:close/>
                </a:path>
                <a:path w="2713990" h="2342515">
                  <a:moveTo>
                    <a:pt x="1408087" y="558025"/>
                  </a:moveTo>
                  <a:lnTo>
                    <a:pt x="1392440" y="437349"/>
                  </a:lnTo>
                  <a:lnTo>
                    <a:pt x="756259" y="520217"/>
                  </a:lnTo>
                  <a:lnTo>
                    <a:pt x="702348" y="649947"/>
                  </a:lnTo>
                  <a:lnTo>
                    <a:pt x="1408087" y="558025"/>
                  </a:lnTo>
                  <a:close/>
                </a:path>
                <a:path w="2713990" h="2342515">
                  <a:moveTo>
                    <a:pt x="1439049" y="317525"/>
                  </a:moveTo>
                  <a:lnTo>
                    <a:pt x="1353858" y="205905"/>
                  </a:lnTo>
                  <a:lnTo>
                    <a:pt x="1053757" y="245059"/>
                  </a:lnTo>
                  <a:lnTo>
                    <a:pt x="1069403" y="365734"/>
                  </a:lnTo>
                  <a:lnTo>
                    <a:pt x="1439049" y="317525"/>
                  </a:lnTo>
                  <a:close/>
                </a:path>
                <a:path w="2713990" h="2342515">
                  <a:moveTo>
                    <a:pt x="1485087" y="1939302"/>
                  </a:moveTo>
                  <a:lnTo>
                    <a:pt x="1469453" y="1818551"/>
                  </a:lnTo>
                  <a:lnTo>
                    <a:pt x="145605" y="1991055"/>
                  </a:lnTo>
                  <a:lnTo>
                    <a:pt x="91694" y="2120874"/>
                  </a:lnTo>
                  <a:lnTo>
                    <a:pt x="1485087" y="1939302"/>
                  </a:lnTo>
                  <a:close/>
                </a:path>
                <a:path w="2713990" h="2342515">
                  <a:moveTo>
                    <a:pt x="1593354" y="1006563"/>
                  </a:moveTo>
                  <a:lnTo>
                    <a:pt x="1577695" y="885888"/>
                  </a:lnTo>
                  <a:lnTo>
                    <a:pt x="1088948" y="949604"/>
                  </a:lnTo>
                  <a:lnTo>
                    <a:pt x="1104607" y="1070292"/>
                  </a:lnTo>
                  <a:lnTo>
                    <a:pt x="1593354" y="1006563"/>
                  </a:lnTo>
                  <a:close/>
                </a:path>
                <a:path w="2713990" h="2342515">
                  <a:moveTo>
                    <a:pt x="1743900" y="1223314"/>
                  </a:moveTo>
                  <a:lnTo>
                    <a:pt x="1728241" y="1102626"/>
                  </a:lnTo>
                  <a:lnTo>
                    <a:pt x="628484" y="1246009"/>
                  </a:lnTo>
                  <a:lnTo>
                    <a:pt x="644144" y="1366697"/>
                  </a:lnTo>
                  <a:lnTo>
                    <a:pt x="1743900" y="1223314"/>
                  </a:lnTo>
                  <a:close/>
                </a:path>
                <a:path w="2713990" h="2342515">
                  <a:moveTo>
                    <a:pt x="1767116" y="747636"/>
                  </a:moveTo>
                  <a:lnTo>
                    <a:pt x="1682013" y="636003"/>
                  </a:lnTo>
                  <a:lnTo>
                    <a:pt x="902576" y="737552"/>
                  </a:lnTo>
                  <a:lnTo>
                    <a:pt x="918210" y="858227"/>
                  </a:lnTo>
                  <a:lnTo>
                    <a:pt x="1767116" y="747636"/>
                  </a:lnTo>
                  <a:close/>
                </a:path>
                <a:path w="2713990" h="2342515">
                  <a:moveTo>
                    <a:pt x="1904504" y="1675193"/>
                  </a:moveTo>
                  <a:lnTo>
                    <a:pt x="1888845" y="1554505"/>
                  </a:lnTo>
                  <a:lnTo>
                    <a:pt x="789101" y="1697888"/>
                  </a:lnTo>
                  <a:lnTo>
                    <a:pt x="804748" y="1818576"/>
                  </a:lnTo>
                  <a:lnTo>
                    <a:pt x="1904504" y="1675193"/>
                  </a:lnTo>
                  <a:close/>
                </a:path>
                <a:path w="2713990" h="2342515">
                  <a:moveTo>
                    <a:pt x="1931200" y="962685"/>
                  </a:moveTo>
                  <a:lnTo>
                    <a:pt x="1846008" y="851065"/>
                  </a:lnTo>
                  <a:lnTo>
                    <a:pt x="1710702" y="868705"/>
                  </a:lnTo>
                  <a:lnTo>
                    <a:pt x="1726336" y="989380"/>
                  </a:lnTo>
                  <a:lnTo>
                    <a:pt x="1931200" y="962685"/>
                  </a:lnTo>
                  <a:close/>
                </a:path>
                <a:path w="2713990" h="2342515">
                  <a:moveTo>
                    <a:pt x="1931276" y="1880857"/>
                  </a:moveTo>
                  <a:lnTo>
                    <a:pt x="1915617" y="1760169"/>
                  </a:lnTo>
                  <a:lnTo>
                    <a:pt x="1645386" y="1795399"/>
                  </a:lnTo>
                  <a:lnTo>
                    <a:pt x="1661033" y="1916087"/>
                  </a:lnTo>
                  <a:lnTo>
                    <a:pt x="1931276" y="1880857"/>
                  </a:lnTo>
                  <a:close/>
                </a:path>
                <a:path w="2713990" h="2342515">
                  <a:moveTo>
                    <a:pt x="2095195" y="1177734"/>
                  </a:moveTo>
                  <a:lnTo>
                    <a:pt x="2010016" y="1066114"/>
                  </a:lnTo>
                  <a:lnTo>
                    <a:pt x="1890966" y="1081633"/>
                  </a:lnTo>
                  <a:lnTo>
                    <a:pt x="1906600" y="1202309"/>
                  </a:lnTo>
                  <a:lnTo>
                    <a:pt x="2095195" y="1177734"/>
                  </a:lnTo>
                  <a:close/>
                </a:path>
                <a:path w="2713990" h="2342515">
                  <a:moveTo>
                    <a:pt x="2259266" y="1392783"/>
                  </a:moveTo>
                  <a:lnTo>
                    <a:pt x="2174163" y="1281163"/>
                  </a:lnTo>
                  <a:lnTo>
                    <a:pt x="1208405" y="1406956"/>
                  </a:lnTo>
                  <a:lnTo>
                    <a:pt x="1224051" y="1527644"/>
                  </a:lnTo>
                  <a:lnTo>
                    <a:pt x="2259266" y="1392783"/>
                  </a:lnTo>
                  <a:close/>
                </a:path>
                <a:path w="2713990" h="2342515">
                  <a:moveTo>
                    <a:pt x="2423350" y="1607908"/>
                  </a:moveTo>
                  <a:lnTo>
                    <a:pt x="2338159" y="1496212"/>
                  </a:lnTo>
                  <a:lnTo>
                    <a:pt x="2019985" y="1537639"/>
                  </a:lnTo>
                  <a:lnTo>
                    <a:pt x="2035632" y="1658404"/>
                  </a:lnTo>
                  <a:lnTo>
                    <a:pt x="2423350" y="1607908"/>
                  </a:lnTo>
                  <a:close/>
                </a:path>
                <a:path w="2713990" h="2342515">
                  <a:moveTo>
                    <a:pt x="2568486" y="1798066"/>
                  </a:moveTo>
                  <a:lnTo>
                    <a:pt x="2483218" y="1686445"/>
                  </a:lnTo>
                  <a:lnTo>
                    <a:pt x="2091258" y="1737487"/>
                  </a:lnTo>
                  <a:lnTo>
                    <a:pt x="2106904" y="1858251"/>
                  </a:lnTo>
                  <a:lnTo>
                    <a:pt x="2568486" y="1798066"/>
                  </a:lnTo>
                  <a:close/>
                </a:path>
                <a:path w="2713990" h="2342515">
                  <a:moveTo>
                    <a:pt x="2713545" y="1988375"/>
                  </a:moveTo>
                  <a:lnTo>
                    <a:pt x="2628366" y="1876679"/>
                  </a:lnTo>
                  <a:lnTo>
                    <a:pt x="1119225" y="2073300"/>
                  </a:lnTo>
                  <a:lnTo>
                    <a:pt x="1134859" y="2194052"/>
                  </a:lnTo>
                  <a:lnTo>
                    <a:pt x="2713545" y="1988375"/>
                  </a:lnTo>
                  <a:close/>
                </a:path>
              </a:pathLst>
            </a:custGeom>
            <a:solidFill>
              <a:srgbClr val="D599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2165611" y="273266"/>
            <a:ext cx="14711044" cy="19994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90"/>
              </a:lnSpc>
              <a:spcBef>
                <a:spcPts val="100"/>
              </a:spcBef>
            </a:pPr>
            <a:r>
              <a:rPr sz="7000" spc="-545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УЧНЯМ</a:t>
            </a:r>
            <a:r>
              <a:rPr sz="7000" spc="275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7000" spc="-690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ЦІКАВО</a:t>
            </a:r>
            <a:r>
              <a:rPr sz="7000" spc="275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7000" spc="-595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ТОДІ,</a:t>
            </a:r>
            <a:r>
              <a:rPr sz="7000" spc="275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7000" spc="-844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КОЛИ</a:t>
            </a:r>
            <a:r>
              <a:rPr sz="7000" spc="275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7000" spc="-600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БАГАТО</a:t>
            </a:r>
            <a:endParaRPr sz="7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R="262255" algn="ctr">
              <a:lnSpc>
                <a:spcPts val="7690"/>
              </a:lnSpc>
            </a:pPr>
            <a:r>
              <a:rPr sz="7000" spc="-785" dirty="0">
                <a:solidFill>
                  <a:srgbClr val="C62F2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НАОЧНОСТІ.</a:t>
            </a:r>
            <a:endParaRPr sz="7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3602335" cy="9814560"/>
            <a:chOff x="0" y="0"/>
            <a:chExt cx="13602335" cy="98145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8895" y="3407531"/>
              <a:ext cx="12532876" cy="640641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356210" cy="3394354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342290" y="3474459"/>
            <a:ext cx="3943349" cy="50101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43158" y="519699"/>
            <a:ext cx="4000499" cy="21812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25692" y="7361290"/>
            <a:ext cx="2427077" cy="2430181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52130" y="610504"/>
            <a:ext cx="992632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spc="-980" dirty="0">
                <a:solidFill>
                  <a:srgbClr val="FAF7EB"/>
                </a:solidFill>
              </a:rPr>
              <a:t>П</a:t>
            </a:r>
            <a:r>
              <a:rPr sz="9000" b="1" spc="-980" dirty="0">
                <a:solidFill>
                  <a:srgbClr val="FAF7EB"/>
                </a:solidFill>
                <a:latin typeface="Courier New"/>
                <a:cs typeface="Courier New"/>
              </a:rPr>
              <a:t>І</a:t>
            </a:r>
            <a:r>
              <a:rPr sz="9000" spc="-980" dirty="0">
                <a:solidFill>
                  <a:srgbClr val="FAF7EB"/>
                </a:solidFill>
              </a:rPr>
              <a:t>ЗНАВАЛЬН</a:t>
            </a:r>
            <a:r>
              <a:rPr sz="9000" b="1" spc="-980" dirty="0">
                <a:solidFill>
                  <a:srgbClr val="FAF7EB"/>
                </a:solidFill>
                <a:latin typeface="Courier New"/>
                <a:cs typeface="Courier New"/>
              </a:rPr>
              <a:t>І</a:t>
            </a:r>
            <a:r>
              <a:rPr sz="9000" b="1" spc="-2625" dirty="0">
                <a:solidFill>
                  <a:srgbClr val="FAF7EB"/>
                </a:solidFill>
                <a:latin typeface="Courier New"/>
                <a:cs typeface="Courier New"/>
              </a:rPr>
              <a:t> </a:t>
            </a:r>
            <a:r>
              <a:rPr sz="9000" b="1" spc="-969" dirty="0">
                <a:solidFill>
                  <a:srgbClr val="FAF7EB"/>
                </a:solidFill>
                <a:latin typeface="Courier New"/>
                <a:cs typeface="Courier New"/>
              </a:rPr>
              <a:t>І</a:t>
            </a:r>
            <a:r>
              <a:rPr sz="9000" spc="-969" dirty="0">
                <a:solidFill>
                  <a:srgbClr val="FAF7EB"/>
                </a:solidFill>
              </a:rPr>
              <a:t>ГРИ</a:t>
            </a:r>
            <a:endParaRPr sz="9000">
              <a:latin typeface="Courier New"/>
              <a:cs typeface="Courier New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70992" y="1835991"/>
            <a:ext cx="12888595" cy="793940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861694" marR="5080" indent="-849630">
              <a:lnSpc>
                <a:spcPts val="5180"/>
              </a:lnSpc>
              <a:spcBef>
                <a:spcPts val="1155"/>
              </a:spcBef>
            </a:pPr>
            <a:r>
              <a:rPr sz="5200" spc="-465" dirty="0">
                <a:solidFill>
                  <a:srgbClr val="5CCBCF"/>
                </a:solidFill>
                <a:latin typeface="Microsoft Sans Serif"/>
                <a:cs typeface="Microsoft Sans Serif"/>
              </a:rPr>
              <a:t>НАЙЧАСТ</a:t>
            </a:r>
            <a:r>
              <a:rPr sz="5200" b="1" spc="-465" dirty="0">
                <a:solidFill>
                  <a:srgbClr val="5CCBCF"/>
                </a:solidFill>
                <a:latin typeface="Courier New"/>
                <a:cs typeface="Courier New"/>
              </a:rPr>
              <a:t>І</a:t>
            </a:r>
            <a:r>
              <a:rPr sz="5200" spc="-465" dirty="0">
                <a:solidFill>
                  <a:srgbClr val="5CCBCF"/>
                </a:solidFill>
                <a:latin typeface="Microsoft Sans Serif"/>
                <a:cs typeface="Microsoft Sans Serif"/>
              </a:rPr>
              <a:t>ШЕ</a:t>
            </a:r>
            <a:r>
              <a:rPr sz="5200" spc="215" dirty="0">
                <a:solidFill>
                  <a:srgbClr val="5CCBCF"/>
                </a:solidFill>
                <a:latin typeface="Microsoft Sans Serif"/>
                <a:cs typeface="Microsoft Sans Serif"/>
              </a:rPr>
              <a:t> </a:t>
            </a:r>
            <a:r>
              <a:rPr sz="5200" spc="-450" dirty="0">
                <a:solidFill>
                  <a:srgbClr val="5CCBCF"/>
                </a:solidFill>
                <a:latin typeface="Microsoft Sans Serif"/>
                <a:cs typeface="Microsoft Sans Serif"/>
              </a:rPr>
              <a:t>ВИКОРИСТОВУЮ</a:t>
            </a:r>
            <a:r>
              <a:rPr sz="5200" spc="220" dirty="0">
                <a:solidFill>
                  <a:srgbClr val="5CCBCF"/>
                </a:solidFill>
                <a:latin typeface="Microsoft Sans Serif"/>
                <a:cs typeface="Microsoft Sans Serif"/>
              </a:rPr>
              <a:t> </a:t>
            </a:r>
            <a:r>
              <a:rPr sz="5200" spc="-509" dirty="0">
                <a:solidFill>
                  <a:srgbClr val="5CCBCF"/>
                </a:solidFill>
                <a:latin typeface="Microsoft Sans Serif"/>
                <a:cs typeface="Microsoft Sans Serif"/>
              </a:rPr>
              <a:t>НА</a:t>
            </a:r>
            <a:r>
              <a:rPr sz="5200" spc="220" dirty="0">
                <a:solidFill>
                  <a:srgbClr val="5CCBCF"/>
                </a:solidFill>
                <a:latin typeface="Microsoft Sans Serif"/>
                <a:cs typeface="Microsoft Sans Serif"/>
              </a:rPr>
              <a:t> </a:t>
            </a:r>
            <a:r>
              <a:rPr sz="5200" spc="-415" dirty="0">
                <a:solidFill>
                  <a:srgbClr val="5CCBCF"/>
                </a:solidFill>
                <a:latin typeface="Microsoft Sans Serif"/>
                <a:cs typeface="Microsoft Sans Serif"/>
              </a:rPr>
              <a:t>УРОКАХ </a:t>
            </a:r>
            <a:r>
              <a:rPr sz="5200" spc="-515" dirty="0">
                <a:solidFill>
                  <a:srgbClr val="5CCBCF"/>
                </a:solidFill>
                <a:latin typeface="Microsoft Sans Serif"/>
                <a:cs typeface="Microsoft Sans Serif"/>
              </a:rPr>
              <a:t>УЗАГАЛЬНЕННЯ</a:t>
            </a:r>
            <a:r>
              <a:rPr sz="5200" spc="200" dirty="0">
                <a:solidFill>
                  <a:srgbClr val="5CCBCF"/>
                </a:solidFill>
                <a:latin typeface="Microsoft Sans Serif"/>
                <a:cs typeface="Microsoft Sans Serif"/>
              </a:rPr>
              <a:t> </a:t>
            </a:r>
            <a:r>
              <a:rPr sz="5200" spc="-345" dirty="0">
                <a:solidFill>
                  <a:srgbClr val="5CCBCF"/>
                </a:solidFill>
                <a:latin typeface="Microsoft Sans Serif"/>
                <a:cs typeface="Microsoft Sans Serif"/>
              </a:rPr>
              <a:t>ТА</a:t>
            </a:r>
            <a:r>
              <a:rPr sz="5200" spc="204" dirty="0">
                <a:solidFill>
                  <a:srgbClr val="5CCBCF"/>
                </a:solidFill>
                <a:latin typeface="Microsoft Sans Serif"/>
                <a:cs typeface="Microsoft Sans Serif"/>
              </a:rPr>
              <a:t> </a:t>
            </a:r>
            <a:r>
              <a:rPr sz="5200" spc="-530" dirty="0">
                <a:solidFill>
                  <a:srgbClr val="5CCBCF"/>
                </a:solidFill>
                <a:latin typeface="Microsoft Sans Serif"/>
                <a:cs typeface="Microsoft Sans Serif"/>
              </a:rPr>
              <a:t>СИСТЕМАТИЗАЦ</a:t>
            </a:r>
            <a:r>
              <a:rPr sz="5200" b="1" spc="-530" dirty="0">
                <a:solidFill>
                  <a:srgbClr val="5CCBCF"/>
                </a:solidFill>
                <a:latin typeface="Courier New"/>
                <a:cs typeface="Courier New"/>
              </a:rPr>
              <a:t>ІЇ</a:t>
            </a:r>
            <a:endParaRPr sz="52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3829"/>
              </a:spcBef>
            </a:pPr>
            <a:endParaRPr sz="5200">
              <a:latin typeface="Courier New"/>
              <a:cs typeface="Courier New"/>
            </a:endParaRPr>
          </a:p>
          <a:p>
            <a:pPr marL="123825" marR="5080635" indent="178435" algn="ctr">
              <a:lnSpc>
                <a:spcPct val="124300"/>
              </a:lnSpc>
              <a:spcBef>
                <a:spcPts val="5"/>
              </a:spcBef>
            </a:pPr>
            <a:r>
              <a:rPr sz="4600" spc="190" dirty="0">
                <a:solidFill>
                  <a:srgbClr val="F46E16"/>
                </a:solidFill>
                <a:latin typeface="Microsoft Sans Serif"/>
                <a:cs typeface="Microsoft Sans Serif"/>
              </a:rPr>
              <a:t>сортування</a:t>
            </a:r>
            <a:r>
              <a:rPr sz="4600" spc="190" dirty="0">
                <a:solidFill>
                  <a:srgbClr val="F46E16"/>
                </a:solidFill>
                <a:latin typeface="Courier New"/>
                <a:cs typeface="Courier New"/>
              </a:rPr>
              <a:t>ı</a:t>
            </a:r>
            <a:r>
              <a:rPr sz="4600" spc="190" dirty="0">
                <a:solidFill>
                  <a:srgbClr val="F46E16"/>
                </a:solidFill>
                <a:latin typeface="Microsoft Sans Serif"/>
                <a:cs typeface="Microsoft Sans Serif"/>
              </a:rPr>
              <a:t>,</a:t>
            </a:r>
            <a:r>
              <a:rPr sz="4600" spc="200" dirty="0">
                <a:solidFill>
                  <a:srgbClr val="F46E16"/>
                </a:solidFill>
                <a:latin typeface="Microsoft Sans Serif"/>
                <a:cs typeface="Microsoft Sans Serif"/>
              </a:rPr>
              <a:t> </a:t>
            </a:r>
            <a:r>
              <a:rPr sz="4600" spc="160" dirty="0">
                <a:solidFill>
                  <a:srgbClr val="F46E16"/>
                </a:solidFill>
                <a:latin typeface="Microsoft Sans Serif"/>
                <a:cs typeface="Microsoft Sans Serif"/>
              </a:rPr>
              <a:t>в</a:t>
            </a:r>
            <a:r>
              <a:rPr sz="4600" spc="160" dirty="0">
                <a:solidFill>
                  <a:srgbClr val="F46E16"/>
                </a:solidFill>
                <a:latin typeface="Courier New"/>
                <a:cs typeface="Courier New"/>
              </a:rPr>
              <a:t>ı</a:t>
            </a:r>
            <a:r>
              <a:rPr sz="4600" spc="160" dirty="0">
                <a:solidFill>
                  <a:srgbClr val="F46E16"/>
                </a:solidFill>
                <a:latin typeface="Microsoft Sans Serif"/>
                <a:cs typeface="Microsoft Sans Serif"/>
              </a:rPr>
              <a:t>кторини, </a:t>
            </a:r>
            <a:r>
              <a:rPr sz="4600" spc="395" dirty="0">
                <a:solidFill>
                  <a:srgbClr val="F46E16"/>
                </a:solidFill>
                <a:latin typeface="Microsoft Sans Serif"/>
                <a:cs typeface="Microsoft Sans Serif"/>
              </a:rPr>
              <a:t>випадкове</a:t>
            </a:r>
            <a:r>
              <a:rPr sz="4600" spc="185" dirty="0">
                <a:solidFill>
                  <a:srgbClr val="F46E16"/>
                </a:solidFill>
                <a:latin typeface="Microsoft Sans Serif"/>
                <a:cs typeface="Microsoft Sans Serif"/>
              </a:rPr>
              <a:t> </a:t>
            </a:r>
            <a:r>
              <a:rPr sz="4600" spc="195" dirty="0">
                <a:solidFill>
                  <a:srgbClr val="F46E16"/>
                </a:solidFill>
                <a:latin typeface="Microsoft Sans Serif"/>
                <a:cs typeface="Microsoft Sans Serif"/>
              </a:rPr>
              <a:t>колесо, </a:t>
            </a:r>
            <a:r>
              <a:rPr sz="4600" spc="365" dirty="0">
                <a:solidFill>
                  <a:srgbClr val="F46E16"/>
                </a:solidFill>
                <a:latin typeface="Microsoft Sans Serif"/>
                <a:cs typeface="Microsoft Sans Serif"/>
              </a:rPr>
              <a:t>знаходження </a:t>
            </a:r>
            <a:r>
              <a:rPr sz="4600" spc="160" dirty="0">
                <a:solidFill>
                  <a:srgbClr val="F46E16"/>
                </a:solidFill>
                <a:latin typeface="Microsoft Sans Serif"/>
                <a:cs typeface="Microsoft Sans Serif"/>
              </a:rPr>
              <a:t>в</a:t>
            </a:r>
            <a:r>
              <a:rPr sz="4600" spc="160" dirty="0">
                <a:solidFill>
                  <a:srgbClr val="F46E16"/>
                </a:solidFill>
                <a:latin typeface="Courier New"/>
                <a:cs typeface="Courier New"/>
              </a:rPr>
              <a:t>ı</a:t>
            </a:r>
            <a:r>
              <a:rPr sz="4600" spc="160" dirty="0">
                <a:solidFill>
                  <a:srgbClr val="F46E16"/>
                </a:solidFill>
                <a:latin typeface="Microsoft Sans Serif"/>
                <a:cs typeface="Microsoft Sans Serif"/>
              </a:rPr>
              <a:t>дпов</a:t>
            </a:r>
            <a:r>
              <a:rPr sz="4600" spc="160" dirty="0">
                <a:solidFill>
                  <a:srgbClr val="F46E16"/>
                </a:solidFill>
                <a:latin typeface="Courier New"/>
                <a:cs typeface="Courier New"/>
              </a:rPr>
              <a:t>ı</a:t>
            </a:r>
            <a:r>
              <a:rPr sz="4600" spc="160" dirty="0">
                <a:solidFill>
                  <a:srgbClr val="F46E16"/>
                </a:solidFill>
                <a:latin typeface="Microsoft Sans Serif"/>
                <a:cs typeface="Microsoft Sans Serif"/>
              </a:rPr>
              <a:t>дностей,</a:t>
            </a:r>
            <a:r>
              <a:rPr sz="4600" spc="185" dirty="0">
                <a:solidFill>
                  <a:srgbClr val="F46E16"/>
                </a:solidFill>
                <a:latin typeface="Microsoft Sans Serif"/>
                <a:cs typeface="Microsoft Sans Serif"/>
              </a:rPr>
              <a:t> </a:t>
            </a:r>
            <a:r>
              <a:rPr sz="4600" spc="345" dirty="0">
                <a:solidFill>
                  <a:srgbClr val="F46E16"/>
                </a:solidFill>
                <a:latin typeface="Microsoft Sans Serif"/>
                <a:cs typeface="Microsoft Sans Serif"/>
              </a:rPr>
              <a:t>"знайди </a:t>
            </a:r>
            <a:r>
              <a:rPr sz="4600" spc="350" dirty="0">
                <a:solidFill>
                  <a:srgbClr val="F46E16"/>
                </a:solidFill>
                <a:latin typeface="Microsoft Sans Serif"/>
                <a:cs typeface="Microsoft Sans Serif"/>
              </a:rPr>
              <a:t>помилку",</a:t>
            </a:r>
            <a:r>
              <a:rPr sz="4600" spc="220" dirty="0">
                <a:solidFill>
                  <a:srgbClr val="F46E16"/>
                </a:solidFill>
                <a:latin typeface="Microsoft Sans Serif"/>
                <a:cs typeface="Microsoft Sans Serif"/>
              </a:rPr>
              <a:t> </a:t>
            </a:r>
            <a:r>
              <a:rPr sz="4600" spc="250" dirty="0">
                <a:solidFill>
                  <a:srgbClr val="F46E16"/>
                </a:solidFill>
                <a:latin typeface="Microsoft Sans Serif"/>
                <a:cs typeface="Microsoft Sans Serif"/>
              </a:rPr>
              <a:t>двосторонн</a:t>
            </a:r>
            <a:r>
              <a:rPr sz="4600" spc="250" dirty="0">
                <a:solidFill>
                  <a:srgbClr val="F46E16"/>
                </a:solidFill>
                <a:latin typeface="Courier New"/>
                <a:cs typeface="Courier New"/>
              </a:rPr>
              <a:t>ı </a:t>
            </a:r>
            <a:r>
              <a:rPr sz="4600" spc="340" dirty="0">
                <a:solidFill>
                  <a:srgbClr val="F46E16"/>
                </a:solidFill>
                <a:latin typeface="Microsoft Sans Serif"/>
                <a:cs typeface="Microsoft Sans Serif"/>
              </a:rPr>
              <a:t>плитки</a:t>
            </a:r>
            <a:r>
              <a:rPr sz="4600" spc="185" dirty="0">
                <a:solidFill>
                  <a:srgbClr val="F46E16"/>
                </a:solidFill>
                <a:latin typeface="Microsoft Sans Serif"/>
                <a:cs typeface="Microsoft Sans Serif"/>
              </a:rPr>
              <a:t> </a:t>
            </a:r>
            <a:r>
              <a:rPr sz="4600" spc="-1575" dirty="0">
                <a:solidFill>
                  <a:srgbClr val="F46E16"/>
                </a:solidFill>
                <a:latin typeface="Courier New"/>
                <a:cs typeface="Courier New"/>
              </a:rPr>
              <a:t>ı</a:t>
            </a:r>
            <a:r>
              <a:rPr sz="4600" spc="-1345" dirty="0">
                <a:solidFill>
                  <a:srgbClr val="F46E16"/>
                </a:solidFill>
                <a:latin typeface="Courier New"/>
                <a:cs typeface="Courier New"/>
              </a:rPr>
              <a:t> </a:t>
            </a:r>
            <a:r>
              <a:rPr sz="4600" spc="254" dirty="0">
                <a:solidFill>
                  <a:srgbClr val="F46E16"/>
                </a:solidFill>
                <a:latin typeface="Microsoft Sans Serif"/>
                <a:cs typeface="Microsoft Sans Serif"/>
              </a:rPr>
              <a:t>т.д.</a:t>
            </a:r>
            <a:endParaRPr sz="46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6210" cy="339435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431747" y="3159713"/>
            <a:ext cx="6229349" cy="608647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3670" rIns="0" bIns="0" rtlCol="0">
            <a:spAutoFit/>
          </a:bodyPr>
          <a:lstStyle/>
          <a:p>
            <a:pPr marL="12700" marR="5080" indent="445134">
              <a:lnSpc>
                <a:spcPts val="5550"/>
              </a:lnSpc>
              <a:spcBef>
                <a:spcPts val="1210"/>
              </a:spcBef>
            </a:pPr>
            <a:r>
              <a:rPr spc="-450" dirty="0">
                <a:solidFill>
                  <a:srgbClr val="F46E16"/>
                </a:solidFill>
              </a:rPr>
              <a:t>МОТИВАЦ</a:t>
            </a:r>
            <a:r>
              <a:rPr b="1" spc="-450" dirty="0">
                <a:solidFill>
                  <a:srgbClr val="F46E16"/>
                </a:solidFill>
                <a:latin typeface="Courier New"/>
                <a:cs typeface="Courier New"/>
              </a:rPr>
              <a:t>І</a:t>
            </a:r>
            <a:r>
              <a:rPr spc="-450" dirty="0">
                <a:solidFill>
                  <a:srgbClr val="F46E16"/>
                </a:solidFill>
              </a:rPr>
              <a:t>Я</a:t>
            </a:r>
            <a:r>
              <a:rPr spc="80" dirty="0">
                <a:solidFill>
                  <a:srgbClr val="F46E16"/>
                </a:solidFill>
              </a:rPr>
              <a:t> </a:t>
            </a:r>
            <a:r>
              <a:rPr spc="-400" dirty="0">
                <a:solidFill>
                  <a:srgbClr val="F46E16"/>
                </a:solidFill>
              </a:rPr>
              <a:t>СТАРШО</a:t>
            </a:r>
            <a:r>
              <a:rPr b="1" spc="-400" dirty="0">
                <a:solidFill>
                  <a:srgbClr val="F46E16"/>
                </a:solidFill>
                <a:latin typeface="Courier New"/>
                <a:cs typeface="Courier New"/>
              </a:rPr>
              <a:t>Ї</a:t>
            </a:r>
            <a:r>
              <a:rPr b="1" spc="-1645" dirty="0">
                <a:solidFill>
                  <a:srgbClr val="F46E16"/>
                </a:solidFill>
                <a:latin typeface="Courier New"/>
                <a:cs typeface="Courier New"/>
              </a:rPr>
              <a:t> </a:t>
            </a:r>
            <a:r>
              <a:rPr dirty="0">
                <a:solidFill>
                  <a:srgbClr val="F46E16"/>
                </a:solidFill>
              </a:rPr>
              <a:t>ШКОЛИ-</a:t>
            </a:r>
            <a:r>
              <a:rPr spc="-100" dirty="0">
                <a:solidFill>
                  <a:srgbClr val="F46E16"/>
                </a:solidFill>
              </a:rPr>
              <a:t> </a:t>
            </a:r>
            <a:r>
              <a:rPr spc="-625" dirty="0"/>
              <a:t>ПРОФЕС</a:t>
            </a:r>
            <a:r>
              <a:rPr b="1" spc="-625" dirty="0">
                <a:latin typeface="Courier New"/>
                <a:cs typeface="Courier New"/>
              </a:rPr>
              <a:t>І</a:t>
            </a:r>
            <a:r>
              <a:rPr spc="-625" dirty="0"/>
              <a:t>ЙНЕ </a:t>
            </a:r>
            <a:r>
              <a:rPr spc="-530" dirty="0"/>
              <a:t>САМОВИЗНАЧЕННЯ</a:t>
            </a:r>
            <a:r>
              <a:rPr spc="229" dirty="0"/>
              <a:t> </a:t>
            </a:r>
            <a:r>
              <a:rPr spc="-365" dirty="0"/>
              <a:t>ТА</a:t>
            </a:r>
            <a:r>
              <a:rPr spc="235" dirty="0"/>
              <a:t> </a:t>
            </a:r>
            <a:r>
              <a:rPr spc="-480" dirty="0"/>
              <a:t>РЕЗУЛЬТАТИВН</a:t>
            </a:r>
            <a:r>
              <a:rPr b="1" spc="-480" dirty="0">
                <a:latin typeface="Courier New"/>
                <a:cs typeface="Courier New"/>
              </a:rPr>
              <a:t>І</a:t>
            </a:r>
            <a:r>
              <a:rPr spc="-480" dirty="0"/>
              <a:t>СТЬ</a:t>
            </a:r>
            <a:r>
              <a:rPr spc="229" dirty="0"/>
              <a:t> </a:t>
            </a:r>
            <a:r>
              <a:rPr spc="-285" dirty="0"/>
              <a:t>НМТ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07279" y="2253197"/>
            <a:ext cx="10383520" cy="7245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10230" marR="1402715" indent="-1296035">
              <a:lnSpc>
                <a:spcPct val="123200"/>
              </a:lnSpc>
              <a:spcBef>
                <a:spcPts val="100"/>
              </a:spcBef>
              <a:tabLst>
                <a:tab pos="3613150" algn="l"/>
              </a:tabLst>
            </a:pPr>
            <a:r>
              <a:rPr sz="3500" spc="254" dirty="0">
                <a:solidFill>
                  <a:srgbClr val="C62F2B"/>
                </a:solidFill>
                <a:latin typeface="Microsoft Sans Serif"/>
                <a:cs typeface="Microsoft Sans Serif"/>
              </a:rPr>
              <a:t>Шляхи</a:t>
            </a:r>
            <a:r>
              <a:rPr sz="3500" dirty="0">
                <a:solidFill>
                  <a:srgbClr val="C62F2B"/>
                </a:solidFill>
                <a:latin typeface="Microsoft Sans Serif"/>
                <a:cs typeface="Microsoft Sans Serif"/>
              </a:rPr>
              <a:t>	</a:t>
            </a:r>
            <a:r>
              <a:rPr sz="3500" spc="220" dirty="0">
                <a:solidFill>
                  <a:srgbClr val="C62F2B"/>
                </a:solidFill>
                <a:latin typeface="Microsoft Sans Serif"/>
                <a:cs typeface="Microsoft Sans Serif"/>
              </a:rPr>
              <a:t>формування</a:t>
            </a:r>
            <a:r>
              <a:rPr sz="3500" spc="140" dirty="0">
                <a:solidFill>
                  <a:srgbClr val="C62F2B"/>
                </a:solidFill>
                <a:latin typeface="Microsoft Sans Serif"/>
                <a:cs typeface="Microsoft Sans Serif"/>
              </a:rPr>
              <a:t> </a:t>
            </a:r>
            <a:r>
              <a:rPr sz="3500" spc="240" dirty="0">
                <a:solidFill>
                  <a:srgbClr val="C62F2B"/>
                </a:solidFill>
                <a:latin typeface="Microsoft Sans Serif"/>
                <a:cs typeface="Microsoft Sans Serif"/>
              </a:rPr>
              <a:t>мотивац</a:t>
            </a:r>
            <a:r>
              <a:rPr sz="3500" spc="240" dirty="0">
                <a:solidFill>
                  <a:srgbClr val="C62F2B"/>
                </a:solidFill>
                <a:latin typeface="Microsoft YaHei"/>
                <a:cs typeface="Microsoft YaHei"/>
              </a:rPr>
              <a:t>ıï </a:t>
            </a:r>
            <a:r>
              <a:rPr sz="3500" spc="225" dirty="0">
                <a:solidFill>
                  <a:srgbClr val="C62F2B"/>
                </a:solidFill>
                <a:latin typeface="Microsoft Sans Serif"/>
                <a:cs typeface="Microsoft Sans Serif"/>
              </a:rPr>
              <a:t>старшокласник</a:t>
            </a:r>
            <a:r>
              <a:rPr sz="3500" spc="225" dirty="0">
                <a:solidFill>
                  <a:srgbClr val="C62F2B"/>
                </a:solidFill>
                <a:latin typeface="Microsoft YaHei"/>
                <a:cs typeface="Microsoft YaHei"/>
              </a:rPr>
              <a:t>ı</a:t>
            </a:r>
            <a:r>
              <a:rPr sz="3500" spc="225" dirty="0">
                <a:solidFill>
                  <a:srgbClr val="C62F2B"/>
                </a:solidFill>
                <a:latin typeface="Microsoft Sans Serif"/>
                <a:cs typeface="Microsoft Sans Serif"/>
              </a:rPr>
              <a:t>в</a:t>
            </a:r>
            <a:endParaRPr sz="35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925"/>
              </a:spcBef>
            </a:pPr>
            <a:r>
              <a:rPr sz="3100" spc="705" dirty="0">
                <a:solidFill>
                  <a:srgbClr val="4B4B4D"/>
                </a:solidFill>
                <a:latin typeface="Microsoft Sans Serif"/>
                <a:cs typeface="Microsoft Sans Serif"/>
              </a:rPr>
              <a:t>-</a:t>
            </a:r>
            <a:r>
              <a:rPr sz="3100" spc="12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55" dirty="0">
                <a:solidFill>
                  <a:srgbClr val="4B4B4D"/>
                </a:solidFill>
                <a:latin typeface="Microsoft Sans Serif"/>
                <a:cs typeface="Microsoft Sans Serif"/>
              </a:rPr>
              <a:t>Повага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360" dirty="0">
                <a:solidFill>
                  <a:srgbClr val="4B4B4D"/>
                </a:solidFill>
                <a:latin typeface="Microsoft Sans Serif"/>
                <a:cs typeface="Microsoft Sans Serif"/>
              </a:rPr>
              <a:t>до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29" dirty="0">
                <a:solidFill>
                  <a:srgbClr val="4B4B4D"/>
                </a:solidFill>
                <a:latin typeface="Microsoft Sans Serif"/>
                <a:cs typeface="Microsoft Sans Serif"/>
              </a:rPr>
              <a:t>особистост</a:t>
            </a:r>
            <a:r>
              <a:rPr sz="3100" spc="229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40" dirty="0">
                <a:solidFill>
                  <a:srgbClr val="4B4B4D"/>
                </a:solidFill>
                <a:latin typeface="Microsoft YaHei"/>
                <a:cs typeface="Microsoft YaHei"/>
              </a:rPr>
              <a:t> </a:t>
            </a:r>
            <a:r>
              <a:rPr sz="3100" spc="140" dirty="0">
                <a:solidFill>
                  <a:srgbClr val="4B4B4D"/>
                </a:solidFill>
                <a:latin typeface="Microsoft Sans Serif"/>
                <a:cs typeface="Microsoft Sans Serif"/>
              </a:rPr>
              <a:t>учня;</a:t>
            </a:r>
            <a:endParaRPr sz="31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930"/>
              </a:spcBef>
              <a:tabLst>
                <a:tab pos="461645" algn="l"/>
              </a:tabLst>
            </a:pPr>
            <a:r>
              <a:rPr sz="3100" spc="655" dirty="0">
                <a:solidFill>
                  <a:srgbClr val="4B4B4D"/>
                </a:solidFill>
                <a:latin typeface="Microsoft Sans Serif"/>
                <a:cs typeface="Microsoft Sans Serif"/>
              </a:rPr>
              <a:t>-</a:t>
            </a:r>
            <a:r>
              <a:rPr sz="3100" dirty="0">
                <a:solidFill>
                  <a:srgbClr val="4B4B4D"/>
                </a:solidFill>
                <a:latin typeface="Microsoft Sans Serif"/>
                <a:cs typeface="Microsoft Sans Serif"/>
              </a:rPr>
              <a:t>	</a:t>
            </a:r>
            <a:r>
              <a:rPr sz="3100" spc="280" dirty="0">
                <a:solidFill>
                  <a:srgbClr val="4B4B4D"/>
                </a:solidFill>
                <a:latin typeface="Microsoft Sans Serif"/>
                <a:cs typeface="Microsoft Sans Serif"/>
              </a:rPr>
              <a:t>доступна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25" dirty="0">
                <a:solidFill>
                  <a:srgbClr val="4B4B4D"/>
                </a:solidFill>
                <a:latin typeface="Microsoft Sans Serif"/>
                <a:cs typeface="Microsoft Sans Serif"/>
              </a:rPr>
              <a:t>учням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лог</a:t>
            </a:r>
            <a:r>
              <a:rPr sz="3100" spc="12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ка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75" dirty="0">
                <a:solidFill>
                  <a:srgbClr val="4B4B4D"/>
                </a:solidFill>
                <a:latin typeface="Microsoft Sans Serif"/>
                <a:cs typeface="Microsoft Sans Serif"/>
              </a:rPr>
              <a:t>пояснення;</a:t>
            </a:r>
            <a:endParaRPr sz="31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930"/>
              </a:spcBef>
            </a:pPr>
            <a:r>
              <a:rPr sz="3100" spc="705" dirty="0">
                <a:solidFill>
                  <a:srgbClr val="4B4B4D"/>
                </a:solidFill>
                <a:latin typeface="Microsoft Sans Serif"/>
                <a:cs typeface="Microsoft Sans Serif"/>
              </a:rPr>
              <a:t>-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90" dirty="0">
                <a:solidFill>
                  <a:srgbClr val="4B4B4D"/>
                </a:solidFill>
                <a:latin typeface="Microsoft Sans Serif"/>
                <a:cs typeface="Microsoft Sans Serif"/>
              </a:rPr>
              <a:t>Застосування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8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80" dirty="0">
                <a:solidFill>
                  <a:srgbClr val="4B4B4D"/>
                </a:solidFill>
                <a:latin typeface="Microsoft Sans Serif"/>
                <a:cs typeface="Microsoft Sans Serif"/>
              </a:rPr>
              <a:t>нформац</a:t>
            </a:r>
            <a:r>
              <a:rPr sz="3100" spc="18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80" dirty="0">
                <a:solidFill>
                  <a:srgbClr val="4B4B4D"/>
                </a:solidFill>
                <a:latin typeface="Microsoft Sans Serif"/>
                <a:cs typeface="Microsoft Sans Serif"/>
              </a:rPr>
              <a:t>йних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55" dirty="0">
                <a:solidFill>
                  <a:srgbClr val="4B4B4D"/>
                </a:solidFill>
                <a:latin typeface="Microsoft Sans Serif"/>
                <a:cs typeface="Microsoft Sans Serif"/>
              </a:rPr>
              <a:t>технолог</a:t>
            </a:r>
            <a:r>
              <a:rPr sz="3100" spc="15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55" dirty="0">
                <a:solidFill>
                  <a:srgbClr val="4B4B4D"/>
                </a:solidFill>
                <a:latin typeface="Microsoft Sans Serif"/>
                <a:cs typeface="Microsoft Sans Serif"/>
              </a:rPr>
              <a:t>й;</a:t>
            </a:r>
            <a:endParaRPr sz="3100">
              <a:latin typeface="Microsoft Sans Serif"/>
              <a:cs typeface="Microsoft Sans Serif"/>
            </a:endParaRPr>
          </a:p>
          <a:p>
            <a:pPr marL="408305" marR="400685" algn="ctr">
              <a:lnSpc>
                <a:spcPct val="125000"/>
              </a:lnSpc>
            </a:pPr>
            <a:r>
              <a:rPr sz="3100" spc="705" dirty="0">
                <a:solidFill>
                  <a:srgbClr val="4B4B4D"/>
                </a:solidFill>
                <a:latin typeface="Microsoft Sans Serif"/>
                <a:cs typeface="Microsoft Sans Serif"/>
              </a:rPr>
              <a:t>-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85" dirty="0">
                <a:solidFill>
                  <a:srgbClr val="4B4B4D"/>
                </a:solidFill>
                <a:latin typeface="Microsoft YaHei"/>
                <a:cs typeface="Microsoft YaHei"/>
              </a:rPr>
              <a:t>І</a:t>
            </a:r>
            <a:r>
              <a:rPr sz="3100" spc="185" dirty="0">
                <a:solidFill>
                  <a:srgbClr val="4B4B4D"/>
                </a:solidFill>
                <a:latin typeface="Microsoft Sans Serif"/>
                <a:cs typeface="Microsoft Sans Serif"/>
              </a:rPr>
              <a:t>ндив</a:t>
            </a:r>
            <a:r>
              <a:rPr sz="3100" spc="18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85" dirty="0">
                <a:solidFill>
                  <a:srgbClr val="4B4B4D"/>
                </a:solidFill>
                <a:latin typeface="Microsoft Sans Serif"/>
                <a:cs typeface="Microsoft Sans Serif"/>
              </a:rPr>
              <a:t>дуальн</a:t>
            </a:r>
            <a:r>
              <a:rPr sz="3100" spc="18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45" dirty="0">
                <a:solidFill>
                  <a:srgbClr val="4B4B4D"/>
                </a:solidFill>
                <a:latin typeface="Microsoft YaHei"/>
                <a:cs typeface="Microsoft YaHei"/>
              </a:rPr>
              <a:t> </a:t>
            </a:r>
            <a:r>
              <a:rPr sz="3100" dirty="0">
                <a:solidFill>
                  <a:srgbClr val="4B4B4D"/>
                </a:solidFill>
                <a:latin typeface="Microsoft Sans Serif"/>
                <a:cs typeface="Microsoft Sans Serif"/>
              </a:rPr>
              <a:t>,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15" dirty="0">
                <a:solidFill>
                  <a:srgbClr val="4B4B4D"/>
                </a:solidFill>
                <a:latin typeface="Microsoft Sans Serif"/>
                <a:cs typeface="Microsoft Sans Serif"/>
              </a:rPr>
              <a:t>творч</a:t>
            </a:r>
            <a:r>
              <a:rPr sz="3100" spc="21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45" dirty="0">
                <a:solidFill>
                  <a:srgbClr val="4B4B4D"/>
                </a:solidFill>
                <a:latin typeface="Microsoft YaHei"/>
                <a:cs typeface="Microsoft YaHei"/>
              </a:rPr>
              <a:t> </a:t>
            </a:r>
            <a:r>
              <a:rPr sz="3100" spc="190" dirty="0">
                <a:solidFill>
                  <a:srgbClr val="4B4B4D"/>
                </a:solidFill>
                <a:latin typeface="Microsoft Sans Serif"/>
                <a:cs typeface="Microsoft Sans Serif"/>
              </a:rPr>
              <a:t>завдання,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550" dirty="0">
                <a:solidFill>
                  <a:srgbClr val="4B4B4D"/>
                </a:solidFill>
                <a:latin typeface="Microsoft Sans Serif"/>
                <a:cs typeface="Microsoft Sans Serif"/>
              </a:rPr>
              <a:t>що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85" dirty="0">
                <a:solidFill>
                  <a:srgbClr val="4B4B4D"/>
                </a:solidFill>
                <a:latin typeface="Microsoft Sans Serif"/>
                <a:cs typeface="Microsoft Sans Serif"/>
              </a:rPr>
              <a:t>дають </a:t>
            </a:r>
            <a:r>
              <a:rPr sz="3100" spc="260" dirty="0">
                <a:solidFill>
                  <a:srgbClr val="4B4B4D"/>
                </a:solidFill>
                <a:latin typeface="Microsoft Sans Serif"/>
                <a:cs typeface="Microsoft Sans Serif"/>
              </a:rPr>
              <a:t>можлив</a:t>
            </a:r>
            <a:r>
              <a:rPr sz="3100" spc="26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260" dirty="0">
                <a:solidFill>
                  <a:srgbClr val="4B4B4D"/>
                </a:solidFill>
                <a:latin typeface="Microsoft Sans Serif"/>
                <a:cs typeface="Microsoft Sans Serif"/>
              </a:rPr>
              <a:t>сть</a:t>
            </a:r>
            <a:r>
              <a:rPr sz="3100" spc="15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45" dirty="0">
                <a:solidFill>
                  <a:srgbClr val="4B4B4D"/>
                </a:solidFill>
                <a:latin typeface="Microsoft Sans Serif"/>
                <a:cs typeface="Microsoft Sans Serif"/>
              </a:rPr>
              <a:t>учнев</a:t>
            </a:r>
            <a:r>
              <a:rPr sz="3100" spc="14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65" dirty="0">
                <a:solidFill>
                  <a:srgbClr val="4B4B4D"/>
                </a:solidFill>
                <a:latin typeface="Microsoft YaHei"/>
                <a:cs typeface="Microsoft YaHei"/>
              </a:rPr>
              <a:t> </a:t>
            </a:r>
            <a:r>
              <a:rPr sz="3100" spc="265" dirty="0">
                <a:solidFill>
                  <a:srgbClr val="4B4B4D"/>
                </a:solidFill>
                <a:latin typeface="Microsoft Sans Serif"/>
                <a:cs typeface="Microsoft Sans Serif"/>
              </a:rPr>
              <a:t>продемонструвати</a:t>
            </a:r>
            <a:r>
              <a:rPr sz="3100" spc="15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85" dirty="0">
                <a:solidFill>
                  <a:srgbClr val="4B4B4D"/>
                </a:solidFill>
                <a:latin typeface="Microsoft Sans Serif"/>
                <a:cs typeface="Microsoft Sans Serif"/>
              </a:rPr>
              <a:t>власну </a:t>
            </a:r>
            <a:r>
              <a:rPr sz="3100" spc="110" dirty="0">
                <a:solidFill>
                  <a:srgbClr val="4B4B4D"/>
                </a:solidFill>
                <a:latin typeface="Microsoft Sans Serif"/>
                <a:cs typeface="Microsoft Sans Serif"/>
              </a:rPr>
              <a:t>ун</a:t>
            </a:r>
            <a:r>
              <a:rPr sz="3100" spc="11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10" dirty="0">
                <a:solidFill>
                  <a:srgbClr val="4B4B4D"/>
                </a:solidFill>
                <a:latin typeface="Microsoft Sans Serif"/>
                <a:cs typeface="Microsoft Sans Serif"/>
              </a:rPr>
              <a:t>кальн</a:t>
            </a:r>
            <a:r>
              <a:rPr sz="3100" spc="11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10" dirty="0">
                <a:solidFill>
                  <a:srgbClr val="4B4B4D"/>
                </a:solidFill>
                <a:latin typeface="Microsoft Sans Serif"/>
                <a:cs typeface="Microsoft Sans Serif"/>
              </a:rPr>
              <a:t>сть.</a:t>
            </a:r>
            <a:endParaRPr sz="3100">
              <a:latin typeface="Microsoft Sans Serif"/>
              <a:cs typeface="Microsoft Sans Serif"/>
            </a:endParaRPr>
          </a:p>
          <a:p>
            <a:pPr marL="12700" marR="5080" algn="ctr">
              <a:lnSpc>
                <a:spcPct val="125000"/>
              </a:lnSpc>
            </a:pP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Багато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80" dirty="0">
                <a:solidFill>
                  <a:srgbClr val="4B4B4D"/>
                </a:solidFill>
                <a:latin typeface="Microsoft Sans Serif"/>
                <a:cs typeface="Microsoft Sans Serif"/>
              </a:rPr>
              <a:t>д</a:t>
            </a:r>
            <a:r>
              <a:rPr sz="3100" spc="18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80" dirty="0">
                <a:solidFill>
                  <a:srgbClr val="4B4B4D"/>
                </a:solidFill>
                <a:latin typeface="Microsoft Sans Serif"/>
                <a:cs typeface="Microsoft Sans Serif"/>
              </a:rPr>
              <a:t>тей</a:t>
            </a:r>
            <a:r>
              <a:rPr sz="3100" spc="12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04" dirty="0">
                <a:solidFill>
                  <a:srgbClr val="4B4B4D"/>
                </a:solidFill>
                <a:latin typeface="Microsoft Sans Serif"/>
                <a:cs typeface="Microsoft Sans Serif"/>
              </a:rPr>
              <a:t>вчаться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75" dirty="0">
                <a:solidFill>
                  <a:srgbClr val="4B4B4D"/>
                </a:solidFill>
                <a:latin typeface="Microsoft Sans Serif"/>
                <a:cs typeface="Microsoft Sans Serif"/>
              </a:rPr>
              <a:t>не</a:t>
            </a:r>
            <a:r>
              <a:rPr sz="3100" spc="12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т</a:t>
            </a:r>
            <a:r>
              <a:rPr sz="3100" spc="13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льки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95" dirty="0">
                <a:solidFill>
                  <a:srgbClr val="4B4B4D"/>
                </a:solidFill>
                <a:latin typeface="Microsoft Sans Serif"/>
                <a:cs typeface="Microsoft Sans Serif"/>
              </a:rPr>
              <a:t>заради</a:t>
            </a:r>
            <a:r>
              <a:rPr sz="3100" spc="12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20" dirty="0">
                <a:solidFill>
                  <a:srgbClr val="4B4B4D"/>
                </a:solidFill>
                <a:latin typeface="Microsoft Sans Serif"/>
                <a:cs typeface="Microsoft Sans Serif"/>
              </a:rPr>
              <a:t>знань, </a:t>
            </a:r>
            <a:r>
              <a:rPr sz="3100" spc="50" dirty="0">
                <a:solidFill>
                  <a:srgbClr val="4B4B4D"/>
                </a:solidFill>
                <a:latin typeface="Microsoft Sans Serif"/>
                <a:cs typeface="Microsoft Sans Serif"/>
              </a:rPr>
              <a:t>а</a:t>
            </a:r>
            <a:r>
              <a:rPr sz="3100" spc="12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40" dirty="0">
                <a:solidFill>
                  <a:srgbClr val="4B4B4D"/>
                </a:solidFill>
                <a:latin typeface="Microsoft Sans Serif"/>
                <a:cs typeface="Microsoft Sans Serif"/>
              </a:rPr>
              <a:t>й </a:t>
            </a:r>
            <a:r>
              <a:rPr sz="3100" spc="195" dirty="0">
                <a:solidFill>
                  <a:srgbClr val="4B4B4D"/>
                </a:solidFill>
                <a:latin typeface="Microsoft Sans Serif"/>
                <a:cs typeface="Microsoft Sans Serif"/>
              </a:rPr>
              <a:t>заради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54" dirty="0">
                <a:solidFill>
                  <a:srgbClr val="4B4B4D"/>
                </a:solidFill>
                <a:latin typeface="Microsoft Sans Serif"/>
                <a:cs typeface="Microsoft Sans Serif"/>
              </a:rPr>
              <a:t>престижу.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04" dirty="0">
                <a:solidFill>
                  <a:srgbClr val="4B4B4D"/>
                </a:solidFill>
                <a:latin typeface="Microsoft YaHei"/>
                <a:cs typeface="Microsoft YaHei"/>
              </a:rPr>
              <a:t>І</a:t>
            </a:r>
            <a:r>
              <a:rPr sz="3100" spc="204" dirty="0">
                <a:solidFill>
                  <a:srgbClr val="4B4B4D"/>
                </a:solidFill>
                <a:latin typeface="Microsoft Sans Serif"/>
                <a:cs typeface="Microsoft Sans Serif"/>
              </a:rPr>
              <a:t>нод</a:t>
            </a:r>
            <a:r>
              <a:rPr sz="3100" spc="204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45" dirty="0">
                <a:solidFill>
                  <a:srgbClr val="4B4B4D"/>
                </a:solidFill>
                <a:latin typeface="Microsoft YaHei"/>
                <a:cs typeface="Microsoft YaHei"/>
              </a:rPr>
              <a:t> </a:t>
            </a:r>
            <a:r>
              <a:rPr sz="3100" spc="290" dirty="0">
                <a:solidFill>
                  <a:srgbClr val="4B4B4D"/>
                </a:solidFill>
                <a:latin typeface="Microsoft Sans Serif"/>
                <a:cs typeface="Microsoft Sans Serif"/>
              </a:rPr>
              <a:t>просто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65" dirty="0">
                <a:solidFill>
                  <a:srgbClr val="4B4B4D"/>
                </a:solidFill>
                <a:latin typeface="Microsoft Sans Serif"/>
                <a:cs typeface="Microsoft Sans Serif"/>
              </a:rPr>
              <a:t>говорять</a:t>
            </a:r>
            <a:r>
              <a:rPr sz="3100" spc="135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-10" dirty="0">
                <a:solidFill>
                  <a:srgbClr val="4B4B4D"/>
                </a:solidFill>
                <a:latin typeface="Microsoft Sans Serif"/>
                <a:cs typeface="Microsoft Sans Serif"/>
              </a:rPr>
              <a:t>«Треба»?</a:t>
            </a:r>
            <a:endParaRPr sz="3100">
              <a:latin typeface="Microsoft Sans Serif"/>
              <a:cs typeface="Microsoft Sans Serif"/>
            </a:endParaRPr>
          </a:p>
          <a:p>
            <a:pPr marL="248920" marR="241300" indent="-635" algn="ctr">
              <a:lnSpc>
                <a:spcPct val="125000"/>
              </a:lnSpc>
            </a:pP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Проте </a:t>
            </a:r>
            <a:r>
              <a:rPr sz="3100" spc="300" dirty="0">
                <a:solidFill>
                  <a:srgbClr val="4B4B4D"/>
                </a:solidFill>
                <a:latin typeface="Microsoft Sans Serif"/>
                <a:cs typeface="Microsoft Sans Serif"/>
              </a:rPr>
              <a:t>цьому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50" dirty="0">
                <a:solidFill>
                  <a:srgbClr val="4B4B4D"/>
                </a:solidFill>
                <a:latin typeface="Microsoft Sans Serif"/>
                <a:cs typeface="Microsoft Sans Serif"/>
              </a:rPr>
              <a:t>заклику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65" dirty="0">
                <a:solidFill>
                  <a:srgbClr val="4B4B4D"/>
                </a:solidFill>
                <a:latin typeface="Microsoft Sans Serif"/>
                <a:cs typeface="Microsoft Sans Serif"/>
              </a:rPr>
              <a:t>надаю</a:t>
            </a:r>
            <a:r>
              <a:rPr sz="3100" spc="130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185" dirty="0">
                <a:solidFill>
                  <a:srgbClr val="4B4B4D"/>
                </a:solidFill>
                <a:latin typeface="Microsoft Sans Serif"/>
                <a:cs typeface="Microsoft Sans Serif"/>
              </a:rPr>
              <a:t>особист</a:t>
            </a:r>
            <a:r>
              <a:rPr sz="3100" spc="18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185" dirty="0">
                <a:solidFill>
                  <a:srgbClr val="4B4B4D"/>
                </a:solidFill>
                <a:latin typeface="Microsoft Sans Serif"/>
                <a:cs typeface="Microsoft Sans Serif"/>
              </a:rPr>
              <a:t>сно</a:t>
            </a:r>
            <a:r>
              <a:rPr sz="3100" spc="185" dirty="0">
                <a:solidFill>
                  <a:srgbClr val="4B4B4D"/>
                </a:solidFill>
                <a:latin typeface="Microsoft YaHei"/>
                <a:cs typeface="Microsoft YaHei"/>
              </a:rPr>
              <a:t>ï </a:t>
            </a:r>
            <a:r>
              <a:rPr sz="3100" spc="245" dirty="0">
                <a:solidFill>
                  <a:srgbClr val="4B4B4D"/>
                </a:solidFill>
                <a:latin typeface="Microsoft Sans Serif"/>
                <a:cs typeface="Microsoft Sans Serif"/>
              </a:rPr>
              <a:t>спрямованост</a:t>
            </a:r>
            <a:r>
              <a:rPr sz="3100" spc="245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20" dirty="0">
                <a:solidFill>
                  <a:srgbClr val="4B4B4D"/>
                </a:solidFill>
                <a:latin typeface="Microsoft YaHei"/>
                <a:cs typeface="Microsoft YaHei"/>
              </a:rPr>
              <a:t> </a:t>
            </a:r>
            <a:r>
              <a:rPr sz="3100" dirty="0">
                <a:solidFill>
                  <a:srgbClr val="4B4B4D"/>
                </a:solidFill>
                <a:latin typeface="Arial MT"/>
                <a:cs typeface="Arial MT"/>
              </a:rPr>
              <a:t>–</a:t>
            </a:r>
            <a:r>
              <a:rPr sz="3100" spc="80" dirty="0">
                <a:solidFill>
                  <a:srgbClr val="4B4B4D"/>
                </a:solidFill>
                <a:latin typeface="Arial MT"/>
                <a:cs typeface="Arial MT"/>
              </a:rPr>
              <a:t> </a:t>
            </a:r>
            <a:r>
              <a:rPr sz="3100" dirty="0">
                <a:solidFill>
                  <a:srgbClr val="4B4B4D"/>
                </a:solidFill>
                <a:latin typeface="Microsoft Sans Serif"/>
                <a:cs typeface="Microsoft Sans Serif"/>
              </a:rPr>
              <a:t>«Це</a:t>
            </a:r>
            <a:r>
              <a:rPr sz="3100" spc="114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275" dirty="0">
                <a:solidFill>
                  <a:srgbClr val="4B4B4D"/>
                </a:solidFill>
                <a:latin typeface="Microsoft Sans Serif"/>
                <a:cs typeface="Microsoft Sans Serif"/>
              </a:rPr>
              <a:t>пригодиться</a:t>
            </a:r>
            <a:r>
              <a:rPr sz="3100" spc="114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dirty="0">
                <a:solidFill>
                  <a:srgbClr val="4B4B4D"/>
                </a:solidFill>
                <a:latin typeface="Microsoft Sans Serif"/>
                <a:cs typeface="Microsoft Sans Serif"/>
              </a:rPr>
              <a:t>Тоб</a:t>
            </a:r>
            <a:r>
              <a:rPr sz="3100" dirty="0">
                <a:solidFill>
                  <a:srgbClr val="4B4B4D"/>
                </a:solidFill>
                <a:latin typeface="Microsoft YaHei"/>
                <a:cs typeface="Microsoft YaHei"/>
              </a:rPr>
              <a:t>ı</a:t>
            </a:r>
            <a:r>
              <a:rPr sz="3100" spc="25" dirty="0">
                <a:solidFill>
                  <a:srgbClr val="4B4B4D"/>
                </a:solidFill>
                <a:latin typeface="Microsoft YaHei"/>
                <a:cs typeface="Microsoft YaHei"/>
              </a:rPr>
              <a:t> </a:t>
            </a:r>
            <a:r>
              <a:rPr sz="3100" spc="125" dirty="0">
                <a:solidFill>
                  <a:srgbClr val="4B4B4D"/>
                </a:solidFill>
                <a:latin typeface="Microsoft Sans Serif"/>
                <a:cs typeface="Microsoft Sans Serif"/>
              </a:rPr>
              <a:t>на</a:t>
            </a:r>
            <a:r>
              <a:rPr sz="3100" spc="114" dirty="0">
                <a:solidFill>
                  <a:srgbClr val="4B4B4D"/>
                </a:solidFill>
                <a:latin typeface="Microsoft Sans Serif"/>
                <a:cs typeface="Microsoft Sans Serif"/>
              </a:rPr>
              <a:t> </a:t>
            </a:r>
            <a:r>
              <a:rPr sz="3100" spc="-10" dirty="0">
                <a:solidFill>
                  <a:srgbClr val="4B4B4D"/>
                </a:solidFill>
                <a:latin typeface="Microsoft Sans Serif"/>
                <a:cs typeface="Microsoft Sans Serif"/>
              </a:rPr>
              <a:t>НМТ».</a:t>
            </a:r>
            <a:endParaRPr sz="31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6210" cy="339435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4280466"/>
            <a:ext cx="7067549" cy="595312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086664" y="916654"/>
            <a:ext cx="10721975" cy="7530588"/>
          </a:xfrm>
          <a:prstGeom prst="rect">
            <a:avLst/>
          </a:prstGeom>
        </p:spPr>
        <p:txBody>
          <a:bodyPr vert="horz" wrap="square" lIns="0" tIns="142240" rIns="0" bIns="0" rtlCol="0">
            <a:spAutoFit/>
          </a:bodyPr>
          <a:lstStyle/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-49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МИСЛЕННЯ</a:t>
            </a:r>
            <a:r>
              <a:rPr sz="4000" spc="2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6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УЧНЯ</a:t>
            </a:r>
            <a:r>
              <a:rPr sz="4000" spc="2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6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АКТИВІЗУЄТЬСЯ</a:t>
            </a:r>
            <a:r>
              <a:rPr sz="4000" spc="2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sz="4000" spc="-6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ЯКЩО</a:t>
            </a:r>
            <a:r>
              <a:rPr sz="4000" spc="-6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</a:t>
            </a:r>
            <a:r>
              <a:rPr sz="4000" spc="9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53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НЬОГО</a:t>
            </a:r>
            <a:endParaRPr lang="uk-UA" sz="4000" spc="-535" dirty="0">
              <a:solidFill>
                <a:srgbClr val="A637D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19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5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ВИНИКЛО</a:t>
            </a:r>
            <a:r>
              <a:rPr sz="4000" spc="12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6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БАЖАННЯ </a:t>
            </a:r>
            <a:r>
              <a:rPr sz="4000" spc="-33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РОЗУМІТИ,</a:t>
            </a: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29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ВИВЧАТИ</a:t>
            </a:r>
            <a:r>
              <a:rPr sz="4000" spc="229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2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НОВИЙ</a:t>
            </a:r>
            <a:endParaRPr lang="uk-UA" sz="4000" spc="-420" dirty="0">
              <a:solidFill>
                <a:srgbClr val="A637D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-42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9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МАТЕРІАЛ,З'ЯВИЛАСЯ </a:t>
            </a:r>
            <a:r>
              <a:rPr sz="4000" spc="-509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ЗАЦІКАВЛЕНІСТЬ</a:t>
            </a:r>
            <a:r>
              <a:rPr sz="4000" spc="22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59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РОБОТОЮ,</a:t>
            </a:r>
            <a:endParaRPr lang="uk-UA" sz="4000" spc="-459" dirty="0">
              <a:solidFill>
                <a:srgbClr val="A637D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59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КОЛИ </a:t>
            </a:r>
            <a:r>
              <a:rPr sz="4000" spc="-509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ВІН</a:t>
            </a:r>
            <a:r>
              <a:rPr sz="4000" spc="19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2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СТАВ</a:t>
            </a:r>
            <a:r>
              <a:rPr sz="4000" spc="204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7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СПІВУЧАСНИКОМ </a:t>
            </a:r>
            <a:r>
              <a:rPr sz="4000" spc="-3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НАВЧАЛЬНО</a:t>
            </a:r>
            <a:endParaRPr lang="uk-UA" sz="4000" spc="-310">
              <a:solidFill>
                <a:srgbClr val="A637D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-31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-</a:t>
            </a:r>
            <a:r>
              <a:rPr sz="4000" spc="-50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ПІЗНАВАЛЬНОГО </a:t>
            </a:r>
            <a:r>
              <a:rPr sz="4000" spc="-36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ПРОЦЕСУ.КОЖНА</a:t>
            </a:r>
            <a:r>
              <a:rPr sz="4000" spc="2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254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МИТЬ</a:t>
            </a:r>
            <a:r>
              <a:rPr sz="4000" spc="2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28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УРОКУ,</a:t>
            </a:r>
            <a:r>
              <a:rPr sz="4000" spc="2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17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ЩО </a:t>
            </a:r>
            <a:r>
              <a:rPr sz="4000" spc="-44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СПРИЙМАЛАСЯ</a:t>
            </a:r>
            <a:r>
              <a:rPr sz="4000" spc="20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09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</a:t>
            </a: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4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ЕМОЦІЙНИМ</a:t>
            </a:r>
            <a:endParaRPr lang="uk-UA" sz="4000" spc="-440" dirty="0">
              <a:solidFill>
                <a:srgbClr val="A637D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-44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НАВАНТАЖЕННЯМ,</a:t>
            </a: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28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ЗАЛИШАЄТЬСЯ</a:t>
            </a: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5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 </a:t>
            </a:r>
            <a:r>
              <a:rPr sz="4000" spc="-28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ПАМ'ЯТІ</a:t>
            </a:r>
            <a:endParaRPr lang="uk-UA" sz="4000" spc="-280" dirty="0">
              <a:solidFill>
                <a:srgbClr val="A637D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-145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uk-UA" sz="4000" spc="-145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</a:t>
            </a:r>
            <a:r>
              <a:rPr sz="4000" spc="-47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УЧНІВ</a:t>
            </a: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509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ЗНАЧНО</a:t>
            </a: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1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ДОВШЕ. </a:t>
            </a:r>
            <a:r>
              <a:rPr sz="4000" spc="-35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ВМОТИВОВАНІ</a:t>
            </a:r>
            <a:r>
              <a:rPr lang="uk-UA" sz="4000" b="1" spc="-35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b="1" spc="-144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58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УЧНІ</a:t>
            </a:r>
            <a:r>
              <a:rPr sz="4000" b="1" spc="-144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uk-UA" sz="4000" b="1" spc="-144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</a:t>
            </a:r>
            <a:r>
              <a:rPr sz="4000" spc="-32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РІШУЧЕ</a:t>
            </a:r>
            <a:endParaRPr lang="uk-UA" sz="4000" spc="-320" dirty="0">
              <a:solidFill>
                <a:srgbClr val="A637D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2700" marR="5080" algn="ctr">
              <a:lnSpc>
                <a:spcPts val="4950"/>
              </a:lnSpc>
              <a:spcBef>
                <a:spcPts val="1120"/>
              </a:spcBef>
            </a:pPr>
            <a:r>
              <a:rPr sz="4000" spc="-32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9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БЕРУТЬСЯ</a:t>
            </a:r>
            <a:r>
              <a:rPr sz="4000" spc="204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3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ДО</a:t>
            </a:r>
            <a:r>
              <a:rPr sz="4000" spc="220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6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НАСТУПНИХ</a:t>
            </a:r>
            <a:r>
              <a:rPr sz="4000" spc="21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42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ЕТАПІВ </a:t>
            </a:r>
            <a:r>
              <a:rPr sz="4000" spc="-484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НАВЧАЛЬНОГО</a:t>
            </a:r>
            <a:r>
              <a:rPr sz="4000" spc="19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sz="4000" spc="-355" dirty="0">
                <a:solidFill>
                  <a:srgbClr val="A637D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ПРОЦЕСУ.</a:t>
            </a:r>
            <a:endParaRPr sz="4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743</Words>
  <Application>Microsoft Office PowerPoint</Application>
  <PresentationFormat>Произвольный</PresentationFormat>
  <Paragraphs>63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Microsoft YaHei</vt:lpstr>
      <vt:lpstr>Aharoni</vt:lpstr>
      <vt:lpstr>Arial</vt:lpstr>
      <vt:lpstr>Arial MT</vt:lpstr>
      <vt:lpstr>Courier New</vt:lpstr>
      <vt:lpstr>Microsoft Sans Serif</vt:lpstr>
      <vt:lpstr>Tahoma</vt:lpstr>
      <vt:lpstr>Trebuchet MS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Щоб у учнıв не виникло уявлення, що математика - наука безıменна, знайомлю ïх з ıменами людей, якı творили науку, багатими в емоцıйному вıдношеннı</vt:lpstr>
      <vt:lpstr>УЧНЯМ ЦІКАВО ТОДІ, КОЛИ БАГАТО НАОЧНОСТІ.</vt:lpstr>
      <vt:lpstr>ПІЗНАВАЛЬНІ ІГРИ</vt:lpstr>
      <vt:lpstr>МОТИВАЦІЯ СТАРШОЇ ШКОЛИ- ПРОФЕСІЙНЕ САМОВИЗНАЧЕННЯ ТА РЕЗУЛЬТАТИВНІСТЬ НМТ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Informative or Explanatory Texts English Presentation in Colorful Pastel Doodle Style</dc:title>
  <dc:creator>Марина Коровіна</dc:creator>
  <cp:keywords>DAF7qwMW72A,BAF5BlxWcUA</cp:keywords>
  <cp:lastModifiedBy>Admin</cp:lastModifiedBy>
  <cp:revision>1</cp:revision>
  <dcterms:created xsi:type="dcterms:W3CDTF">2024-10-24T09:33:48Z</dcterms:created>
  <dcterms:modified xsi:type="dcterms:W3CDTF">2024-10-24T09:45:58Z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2024-10-23T00:00:00Z</vt:filetime>
  </property>
  <property fmtid="{D5CDD505-2E9C-101B-9397-08002B2CF9AE}" pid="3" name="Creator">
    <vt:lpwstr>Canva</vt:lpwstr>
  </property>
  <property fmtid="{D5CDD505-2E9C-101B-9397-08002B2CF9AE}" pid="4" name="LastSaved">
    <vt:filetime>2024-10-24T00:00:00Z</vt:filetime>
  </property>
  <property fmtid="{D5CDD505-2E9C-101B-9397-08002B2CF9AE}" pid="5" name="Producer">
    <vt:lpwstr>Canva</vt:lpwstr>
  </property>
</Properties>
</file>