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245" r:id="rId1"/>
  </p:sldMasterIdLst>
  <p:notesMasterIdLst>
    <p:notesMasterId r:id="rId13"/>
  </p:notesMasterIdLst>
  <p:sldIdLst>
    <p:sldId id="289" r:id="rId2"/>
    <p:sldId id="292" r:id="rId3"/>
    <p:sldId id="291" r:id="rId4"/>
    <p:sldId id="294" r:id="rId5"/>
    <p:sldId id="295" r:id="rId6"/>
    <p:sldId id="296" r:id="rId7"/>
    <p:sldId id="297" r:id="rId8"/>
    <p:sldId id="298" r:id="rId9"/>
    <p:sldId id="299" r:id="rId10"/>
    <p:sldId id="300" r:id="rId11"/>
    <p:sldId id="302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004D86"/>
    <a:srgbClr val="0033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Помірний стиль 4 –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E32088F-2C44-4218-8C4C-0635E4F0D6DB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23FBB33-E574-472F-BF02-708404022DC4}">
      <dgm:prSet phldrT="[Текст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uk-UA" sz="2400" b="1" dirty="0" err="1" smtClean="0">
              <a:solidFill>
                <a:srgbClr val="000066"/>
              </a:solidFill>
            </a:rPr>
            <a:t>Ціліс-на</a:t>
          </a:r>
          <a:endParaRPr lang="ru-RU" sz="2400" b="1" dirty="0">
            <a:solidFill>
              <a:srgbClr val="000066"/>
            </a:solidFill>
          </a:endParaRPr>
        </a:p>
      </dgm:t>
    </dgm:pt>
    <dgm:pt modelId="{8FB9BF3E-CC4D-45E5-B1CD-1CC9DCDD4731}" type="parTrans" cxnId="{AA41B80E-F0A3-4931-A664-C87B0AB4313A}">
      <dgm:prSet/>
      <dgm:spPr/>
      <dgm:t>
        <a:bodyPr/>
        <a:lstStyle/>
        <a:p>
          <a:endParaRPr lang="ru-RU"/>
        </a:p>
      </dgm:t>
    </dgm:pt>
    <dgm:pt modelId="{A6ECBB1E-4DE1-4D6C-A023-F88D30A3F728}" type="sibTrans" cxnId="{AA41B80E-F0A3-4931-A664-C87B0AB4313A}">
      <dgm:prSet/>
      <dgm:spPr/>
      <dgm:t>
        <a:bodyPr/>
        <a:lstStyle/>
        <a:p>
          <a:endParaRPr lang="ru-RU"/>
        </a:p>
      </dgm:t>
    </dgm:pt>
    <dgm:pt modelId="{9289F19B-7E7A-4753-A970-93615B65A28E}">
      <dgm:prSet phldrT="[Текст]"/>
      <dgm:spPr/>
      <dgm:t>
        <a:bodyPr/>
        <a:lstStyle/>
        <a:p>
          <a:r>
            <a:rPr lang="uk-UA" b="1" i="1" noProof="0" dirty="0" smtClean="0">
              <a:solidFill>
                <a:srgbClr val="C00000"/>
              </a:solidFill>
            </a:rPr>
            <a:t>Узгоджене розуміння природних, суспільних та технічних явищ.</a:t>
          </a:r>
          <a:endParaRPr lang="uk-UA" b="1" i="1" noProof="0" dirty="0">
            <a:solidFill>
              <a:srgbClr val="C00000"/>
            </a:solidFill>
          </a:endParaRPr>
        </a:p>
      </dgm:t>
    </dgm:pt>
    <dgm:pt modelId="{BC0588B6-3AF4-435C-8502-2FA9C856ABA2}" type="parTrans" cxnId="{41F2A855-8EF6-4135-99F5-71FCC7006436}">
      <dgm:prSet/>
      <dgm:spPr/>
      <dgm:t>
        <a:bodyPr/>
        <a:lstStyle/>
        <a:p>
          <a:endParaRPr lang="ru-RU"/>
        </a:p>
      </dgm:t>
    </dgm:pt>
    <dgm:pt modelId="{97B570BE-2F7A-47F7-83E9-108A79FC9BD9}" type="sibTrans" cxnId="{41F2A855-8EF6-4135-99F5-71FCC7006436}">
      <dgm:prSet/>
      <dgm:spPr/>
      <dgm:t>
        <a:bodyPr/>
        <a:lstStyle/>
        <a:p>
          <a:endParaRPr lang="ru-RU"/>
        </a:p>
      </dgm:t>
    </dgm:pt>
    <dgm:pt modelId="{75130D17-CF11-40B0-A782-21D00A0227DB}">
      <dgm:prSet phldrT="[Текст]"/>
      <dgm:spPr/>
      <dgm:t>
        <a:bodyPr/>
        <a:lstStyle/>
        <a:p>
          <a:r>
            <a:rPr lang="uk-UA" b="1" i="1" noProof="0" dirty="0" smtClean="0">
              <a:solidFill>
                <a:srgbClr val="C00000"/>
              </a:solidFill>
            </a:rPr>
            <a:t>Вплив на розвиток мислення, логіки, уяви.</a:t>
          </a:r>
          <a:endParaRPr lang="uk-UA" b="1" i="1" noProof="0" dirty="0">
            <a:solidFill>
              <a:srgbClr val="C00000"/>
            </a:solidFill>
          </a:endParaRPr>
        </a:p>
      </dgm:t>
    </dgm:pt>
    <dgm:pt modelId="{C044EBA3-002B-45DC-AD7C-43FD16C4C145}" type="parTrans" cxnId="{CF964E10-C161-42F8-9CAF-D5EB1A48C753}">
      <dgm:prSet/>
      <dgm:spPr/>
      <dgm:t>
        <a:bodyPr/>
        <a:lstStyle/>
        <a:p>
          <a:endParaRPr lang="ru-RU"/>
        </a:p>
      </dgm:t>
    </dgm:pt>
    <dgm:pt modelId="{C4DA3D15-E129-46F4-8397-2DE853097565}" type="sibTrans" cxnId="{CF964E10-C161-42F8-9CAF-D5EB1A48C753}">
      <dgm:prSet/>
      <dgm:spPr/>
      <dgm:t>
        <a:bodyPr/>
        <a:lstStyle/>
        <a:p>
          <a:endParaRPr lang="ru-RU"/>
        </a:p>
      </dgm:t>
    </dgm:pt>
    <dgm:pt modelId="{8BFF3940-1FCD-4AF4-9B0F-0783E362CC57}">
      <dgm:prSet phldrT="[Текст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uk-UA" sz="2400" b="1" dirty="0" smtClean="0">
              <a:solidFill>
                <a:srgbClr val="000066"/>
              </a:solidFill>
            </a:rPr>
            <a:t>картина</a:t>
          </a:r>
          <a:endParaRPr lang="ru-RU" sz="2400" b="1" dirty="0">
            <a:solidFill>
              <a:srgbClr val="000066"/>
            </a:solidFill>
          </a:endParaRPr>
        </a:p>
      </dgm:t>
    </dgm:pt>
    <dgm:pt modelId="{4A503B19-E4F8-4B33-B4BB-A605D504D451}" type="parTrans" cxnId="{0089409C-04F6-4A20-B7A2-F174587DBAE7}">
      <dgm:prSet/>
      <dgm:spPr/>
      <dgm:t>
        <a:bodyPr/>
        <a:lstStyle/>
        <a:p>
          <a:endParaRPr lang="ru-RU"/>
        </a:p>
      </dgm:t>
    </dgm:pt>
    <dgm:pt modelId="{80A6875A-1DCA-46C2-9B2F-970C51DE8177}" type="sibTrans" cxnId="{0089409C-04F6-4A20-B7A2-F174587DBAE7}">
      <dgm:prSet/>
      <dgm:spPr/>
      <dgm:t>
        <a:bodyPr/>
        <a:lstStyle/>
        <a:p>
          <a:endParaRPr lang="ru-RU"/>
        </a:p>
      </dgm:t>
    </dgm:pt>
    <dgm:pt modelId="{CD15CEE3-EFBE-430A-9BDD-CB7564543C69}">
      <dgm:prSet phldrT="[Текст]"/>
      <dgm:spPr/>
      <dgm:t>
        <a:bodyPr/>
        <a:lstStyle/>
        <a:p>
          <a:r>
            <a:rPr lang="uk-UA" b="1" i="1" noProof="0" dirty="0" smtClean="0">
              <a:solidFill>
                <a:srgbClr val="C00000"/>
              </a:solidFill>
            </a:rPr>
            <a:t>Інтеграція!!!</a:t>
          </a:r>
          <a:endParaRPr lang="uk-UA" b="1" i="1" noProof="0" dirty="0">
            <a:solidFill>
              <a:srgbClr val="C00000"/>
            </a:solidFill>
          </a:endParaRPr>
        </a:p>
      </dgm:t>
    </dgm:pt>
    <dgm:pt modelId="{6AF2AC07-E2E0-4A10-B6EC-3124B38F9FC4}" type="parTrans" cxnId="{87BCD86D-7B87-4545-9ACA-612B34EA2FCB}">
      <dgm:prSet/>
      <dgm:spPr/>
      <dgm:t>
        <a:bodyPr/>
        <a:lstStyle/>
        <a:p>
          <a:endParaRPr lang="ru-RU"/>
        </a:p>
      </dgm:t>
    </dgm:pt>
    <dgm:pt modelId="{EC350446-4545-4BEF-B7A3-5928F915DEEC}" type="sibTrans" cxnId="{87BCD86D-7B87-4545-9ACA-612B34EA2FCB}">
      <dgm:prSet/>
      <dgm:spPr/>
      <dgm:t>
        <a:bodyPr/>
        <a:lstStyle/>
        <a:p>
          <a:endParaRPr lang="ru-RU"/>
        </a:p>
      </dgm:t>
    </dgm:pt>
    <dgm:pt modelId="{F4952BE4-E522-4608-AF5F-734176B0004A}">
      <dgm:prSet phldrT="[Текст]"/>
      <dgm:spPr/>
      <dgm:t>
        <a:bodyPr/>
        <a:lstStyle/>
        <a:p>
          <a:r>
            <a:rPr lang="uk-UA" b="1" i="1" noProof="0" dirty="0" smtClean="0">
              <a:solidFill>
                <a:srgbClr val="C00000"/>
              </a:solidFill>
            </a:rPr>
            <a:t>Формує допитливість і аналітичне мислення. </a:t>
          </a:r>
          <a:endParaRPr lang="uk-UA" b="1" i="1" noProof="0" dirty="0">
            <a:solidFill>
              <a:srgbClr val="C00000"/>
            </a:solidFill>
          </a:endParaRPr>
        </a:p>
      </dgm:t>
    </dgm:pt>
    <dgm:pt modelId="{7880DCC3-195A-44EB-A828-543034ECAD2F}" type="parTrans" cxnId="{3C5BA92A-BD5F-47BB-ACBE-8E33D73DEDCB}">
      <dgm:prSet/>
      <dgm:spPr/>
      <dgm:t>
        <a:bodyPr/>
        <a:lstStyle/>
        <a:p>
          <a:endParaRPr lang="ru-RU"/>
        </a:p>
      </dgm:t>
    </dgm:pt>
    <dgm:pt modelId="{99955F6A-F526-4F9B-9F4F-0B7911E3655D}" type="sibTrans" cxnId="{3C5BA92A-BD5F-47BB-ACBE-8E33D73DEDCB}">
      <dgm:prSet/>
      <dgm:spPr/>
      <dgm:t>
        <a:bodyPr/>
        <a:lstStyle/>
        <a:p>
          <a:endParaRPr lang="ru-RU"/>
        </a:p>
      </dgm:t>
    </dgm:pt>
    <dgm:pt modelId="{D36AD863-2402-4B73-BE31-1A9C8C3B061F}">
      <dgm:prSet phldrT="[Текст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uk-UA" sz="2400" b="1" dirty="0" smtClean="0">
              <a:solidFill>
                <a:srgbClr val="000066"/>
              </a:solidFill>
            </a:rPr>
            <a:t>світу…</a:t>
          </a:r>
          <a:endParaRPr lang="ru-RU" sz="2400" b="1" dirty="0">
            <a:solidFill>
              <a:srgbClr val="000066"/>
            </a:solidFill>
          </a:endParaRPr>
        </a:p>
      </dgm:t>
    </dgm:pt>
    <dgm:pt modelId="{E26582D9-4C2E-4DEB-AF77-1276719EEE60}" type="parTrans" cxnId="{9EF57CDA-8AFE-4853-9D4F-EB5FB565ED44}">
      <dgm:prSet/>
      <dgm:spPr/>
      <dgm:t>
        <a:bodyPr/>
        <a:lstStyle/>
        <a:p>
          <a:endParaRPr lang="ru-RU"/>
        </a:p>
      </dgm:t>
    </dgm:pt>
    <dgm:pt modelId="{0D26E7C3-BE07-408B-9370-F9763E031FA1}" type="sibTrans" cxnId="{9EF57CDA-8AFE-4853-9D4F-EB5FB565ED44}">
      <dgm:prSet/>
      <dgm:spPr/>
      <dgm:t>
        <a:bodyPr/>
        <a:lstStyle/>
        <a:p>
          <a:endParaRPr lang="ru-RU"/>
        </a:p>
      </dgm:t>
    </dgm:pt>
    <dgm:pt modelId="{9B446EA7-CB06-4DA5-86C1-9212052A5F7D}">
      <dgm:prSet phldrT="[Текст]"/>
      <dgm:spPr/>
      <dgm:t>
        <a:bodyPr/>
        <a:lstStyle/>
        <a:p>
          <a:r>
            <a:rPr lang="uk-UA" b="1" i="1" noProof="0" dirty="0" smtClean="0">
              <a:solidFill>
                <a:srgbClr val="C00000"/>
              </a:solidFill>
            </a:rPr>
            <a:t>Допомагає краще розуміти навколишній світ.</a:t>
          </a:r>
          <a:br>
            <a:rPr lang="uk-UA" b="1" i="1" noProof="0" dirty="0" smtClean="0">
              <a:solidFill>
                <a:srgbClr val="C00000"/>
              </a:solidFill>
            </a:rPr>
          </a:br>
          <a:endParaRPr lang="uk-UA" b="1" i="1" noProof="0" dirty="0">
            <a:solidFill>
              <a:srgbClr val="C00000"/>
            </a:solidFill>
          </a:endParaRPr>
        </a:p>
      </dgm:t>
    </dgm:pt>
    <dgm:pt modelId="{DCC7C6C5-8212-485B-B743-274B07B84B88}" type="parTrans" cxnId="{2EFDB69B-3BDC-42D7-A5D5-B3659681D13F}">
      <dgm:prSet/>
      <dgm:spPr/>
      <dgm:t>
        <a:bodyPr/>
        <a:lstStyle/>
        <a:p>
          <a:endParaRPr lang="ru-RU"/>
        </a:p>
      </dgm:t>
    </dgm:pt>
    <dgm:pt modelId="{A8E1EE63-480D-4B92-86D8-0B82E0CBE9FF}" type="sibTrans" cxnId="{2EFDB69B-3BDC-42D7-A5D5-B3659681D13F}">
      <dgm:prSet/>
      <dgm:spPr/>
      <dgm:t>
        <a:bodyPr/>
        <a:lstStyle/>
        <a:p>
          <a:endParaRPr lang="ru-RU"/>
        </a:p>
      </dgm:t>
    </dgm:pt>
    <dgm:pt modelId="{3FF41BE9-3E16-43BC-85AD-F6714472297E}">
      <dgm:prSet phldrT="[Текст]"/>
      <dgm:spPr/>
      <dgm:t>
        <a:bodyPr/>
        <a:lstStyle/>
        <a:p>
          <a:r>
            <a:rPr lang="uk-UA" b="1" i="1" noProof="0" dirty="0" smtClean="0">
              <a:solidFill>
                <a:srgbClr val="C00000"/>
              </a:solidFill>
            </a:rPr>
            <a:t>Підвищує інтерес до навчання!</a:t>
          </a:r>
          <a:endParaRPr lang="uk-UA" b="1" i="1" noProof="0" dirty="0">
            <a:solidFill>
              <a:srgbClr val="C00000"/>
            </a:solidFill>
          </a:endParaRPr>
        </a:p>
      </dgm:t>
    </dgm:pt>
    <dgm:pt modelId="{36219197-DFA0-4EF0-B14B-45FC07C9ECD4}" type="parTrans" cxnId="{B6101001-0B41-4721-8433-7FBF0A6820EE}">
      <dgm:prSet/>
      <dgm:spPr/>
      <dgm:t>
        <a:bodyPr/>
        <a:lstStyle/>
        <a:p>
          <a:endParaRPr lang="ru-RU"/>
        </a:p>
      </dgm:t>
    </dgm:pt>
    <dgm:pt modelId="{4EDD1058-AD99-4142-9C4B-B35C1C478D14}" type="sibTrans" cxnId="{B6101001-0B41-4721-8433-7FBF0A6820EE}">
      <dgm:prSet/>
      <dgm:spPr/>
      <dgm:t>
        <a:bodyPr/>
        <a:lstStyle/>
        <a:p>
          <a:endParaRPr lang="ru-RU"/>
        </a:p>
      </dgm:t>
    </dgm:pt>
    <dgm:pt modelId="{316770E3-279A-499B-A768-EC54F326A6A3}" type="pres">
      <dgm:prSet presAssocID="{EE32088F-2C44-4218-8C4C-0635E4F0D6D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38FC82C-F8E1-4A01-B910-71B81F82C363}" type="pres">
      <dgm:prSet presAssocID="{423FBB33-E574-472F-BF02-708404022DC4}" presName="composite" presStyleCnt="0"/>
      <dgm:spPr/>
    </dgm:pt>
    <dgm:pt modelId="{652A4194-0B70-4138-B1F2-0725B4E30ACE}" type="pres">
      <dgm:prSet presAssocID="{423FBB33-E574-472F-BF02-708404022DC4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7A4DA5-FAA8-472E-87D5-F2C7C929F246}" type="pres">
      <dgm:prSet presAssocID="{423FBB33-E574-472F-BF02-708404022DC4}" presName="descendantText" presStyleLbl="alignAcc1" presStyleIdx="0" presStyleCnt="3" custLinFactNeighborX="2368" custLinFactNeighborY="-2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4728FA-675A-4861-904F-D675D31AB194}" type="pres">
      <dgm:prSet presAssocID="{A6ECBB1E-4DE1-4D6C-A023-F88D30A3F728}" presName="sp" presStyleCnt="0"/>
      <dgm:spPr/>
    </dgm:pt>
    <dgm:pt modelId="{6C8CDE7F-FC1F-4B09-904B-2BB966E64B08}" type="pres">
      <dgm:prSet presAssocID="{8BFF3940-1FCD-4AF4-9B0F-0783E362CC57}" presName="composite" presStyleCnt="0"/>
      <dgm:spPr/>
    </dgm:pt>
    <dgm:pt modelId="{146AD2D7-FA96-45B7-89D6-8363D610F131}" type="pres">
      <dgm:prSet presAssocID="{8BFF3940-1FCD-4AF4-9B0F-0783E362CC57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4FB251-02C3-4341-9B53-E6DFB454D841}" type="pres">
      <dgm:prSet presAssocID="{8BFF3940-1FCD-4AF4-9B0F-0783E362CC57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2BCBCE-C4AB-4E5A-A0E4-8D50A7577038}" type="pres">
      <dgm:prSet presAssocID="{80A6875A-1DCA-46C2-9B2F-970C51DE8177}" presName="sp" presStyleCnt="0"/>
      <dgm:spPr/>
    </dgm:pt>
    <dgm:pt modelId="{D195A4E5-A7B7-4436-AE1C-0A661525CD38}" type="pres">
      <dgm:prSet presAssocID="{D36AD863-2402-4B73-BE31-1A9C8C3B061F}" presName="composite" presStyleCnt="0"/>
      <dgm:spPr/>
    </dgm:pt>
    <dgm:pt modelId="{CFFCF47A-FE9A-4D99-8389-B256D7CDD722}" type="pres">
      <dgm:prSet presAssocID="{D36AD863-2402-4B73-BE31-1A9C8C3B061F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E3B2ED-C0C0-4A76-BA0E-7B955E6DBEC2}" type="pres">
      <dgm:prSet presAssocID="{D36AD863-2402-4B73-BE31-1A9C8C3B061F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D0EDED6-910E-4B3C-9006-CFBA95A62231}" type="presOf" srcId="{9289F19B-7E7A-4753-A970-93615B65A28E}" destId="{157A4DA5-FAA8-472E-87D5-F2C7C929F246}" srcOrd="0" destOrd="0" presId="urn:microsoft.com/office/officeart/2005/8/layout/chevron2"/>
    <dgm:cxn modelId="{6DDBF995-BAEC-4095-BED2-A7E1101F2546}" type="presOf" srcId="{CD15CEE3-EFBE-430A-9BDD-CB7564543C69}" destId="{314FB251-02C3-4341-9B53-E6DFB454D841}" srcOrd="0" destOrd="0" presId="urn:microsoft.com/office/officeart/2005/8/layout/chevron2"/>
    <dgm:cxn modelId="{CF964E10-C161-42F8-9CAF-D5EB1A48C753}" srcId="{423FBB33-E574-472F-BF02-708404022DC4}" destId="{75130D17-CF11-40B0-A782-21D00A0227DB}" srcOrd="1" destOrd="0" parTransId="{C044EBA3-002B-45DC-AD7C-43FD16C4C145}" sibTransId="{C4DA3D15-E129-46F4-8397-2DE853097565}"/>
    <dgm:cxn modelId="{AA41B80E-F0A3-4931-A664-C87B0AB4313A}" srcId="{EE32088F-2C44-4218-8C4C-0635E4F0D6DB}" destId="{423FBB33-E574-472F-BF02-708404022DC4}" srcOrd="0" destOrd="0" parTransId="{8FB9BF3E-CC4D-45E5-B1CD-1CC9DCDD4731}" sibTransId="{A6ECBB1E-4DE1-4D6C-A023-F88D30A3F728}"/>
    <dgm:cxn modelId="{26766E1B-EFA1-4A08-BFCF-81E62217026B}" type="presOf" srcId="{3FF41BE9-3E16-43BC-85AD-F6714472297E}" destId="{EAE3B2ED-C0C0-4A76-BA0E-7B955E6DBEC2}" srcOrd="0" destOrd="1" presId="urn:microsoft.com/office/officeart/2005/8/layout/chevron2"/>
    <dgm:cxn modelId="{80A0972D-A34B-4842-A134-1518FFC73C76}" type="presOf" srcId="{423FBB33-E574-472F-BF02-708404022DC4}" destId="{652A4194-0B70-4138-B1F2-0725B4E30ACE}" srcOrd="0" destOrd="0" presId="urn:microsoft.com/office/officeart/2005/8/layout/chevron2"/>
    <dgm:cxn modelId="{2EFDB69B-3BDC-42D7-A5D5-B3659681D13F}" srcId="{D36AD863-2402-4B73-BE31-1A9C8C3B061F}" destId="{9B446EA7-CB06-4DA5-86C1-9212052A5F7D}" srcOrd="0" destOrd="0" parTransId="{DCC7C6C5-8212-485B-B743-274B07B84B88}" sibTransId="{A8E1EE63-480D-4B92-86D8-0B82E0CBE9FF}"/>
    <dgm:cxn modelId="{C8395198-DDDD-4698-9DC6-7234D62DAC94}" type="presOf" srcId="{EE32088F-2C44-4218-8C4C-0635E4F0D6DB}" destId="{316770E3-279A-499B-A768-EC54F326A6A3}" srcOrd="0" destOrd="0" presId="urn:microsoft.com/office/officeart/2005/8/layout/chevron2"/>
    <dgm:cxn modelId="{0089409C-04F6-4A20-B7A2-F174587DBAE7}" srcId="{EE32088F-2C44-4218-8C4C-0635E4F0D6DB}" destId="{8BFF3940-1FCD-4AF4-9B0F-0783E362CC57}" srcOrd="1" destOrd="0" parTransId="{4A503B19-E4F8-4B33-B4BB-A605D504D451}" sibTransId="{80A6875A-1DCA-46C2-9B2F-970C51DE8177}"/>
    <dgm:cxn modelId="{87BCD86D-7B87-4545-9ACA-612B34EA2FCB}" srcId="{8BFF3940-1FCD-4AF4-9B0F-0783E362CC57}" destId="{CD15CEE3-EFBE-430A-9BDD-CB7564543C69}" srcOrd="0" destOrd="0" parTransId="{6AF2AC07-E2E0-4A10-B6EC-3124B38F9FC4}" sibTransId="{EC350446-4545-4BEF-B7A3-5928F915DEEC}"/>
    <dgm:cxn modelId="{3C5BA92A-BD5F-47BB-ACBE-8E33D73DEDCB}" srcId="{8BFF3940-1FCD-4AF4-9B0F-0783E362CC57}" destId="{F4952BE4-E522-4608-AF5F-734176B0004A}" srcOrd="1" destOrd="0" parTransId="{7880DCC3-195A-44EB-A828-543034ECAD2F}" sibTransId="{99955F6A-F526-4F9B-9F4F-0B7911E3655D}"/>
    <dgm:cxn modelId="{B67B158F-5A40-4B26-9B79-1664945A6650}" type="presOf" srcId="{F4952BE4-E522-4608-AF5F-734176B0004A}" destId="{314FB251-02C3-4341-9B53-E6DFB454D841}" srcOrd="0" destOrd="1" presId="urn:microsoft.com/office/officeart/2005/8/layout/chevron2"/>
    <dgm:cxn modelId="{41F2A855-8EF6-4135-99F5-71FCC7006436}" srcId="{423FBB33-E574-472F-BF02-708404022DC4}" destId="{9289F19B-7E7A-4753-A970-93615B65A28E}" srcOrd="0" destOrd="0" parTransId="{BC0588B6-3AF4-435C-8502-2FA9C856ABA2}" sibTransId="{97B570BE-2F7A-47F7-83E9-108A79FC9BD9}"/>
    <dgm:cxn modelId="{21956E6A-970B-4623-8BA0-B8F001FFA42F}" type="presOf" srcId="{8BFF3940-1FCD-4AF4-9B0F-0783E362CC57}" destId="{146AD2D7-FA96-45B7-89D6-8363D610F131}" srcOrd="0" destOrd="0" presId="urn:microsoft.com/office/officeart/2005/8/layout/chevron2"/>
    <dgm:cxn modelId="{9EF57CDA-8AFE-4853-9D4F-EB5FB565ED44}" srcId="{EE32088F-2C44-4218-8C4C-0635E4F0D6DB}" destId="{D36AD863-2402-4B73-BE31-1A9C8C3B061F}" srcOrd="2" destOrd="0" parTransId="{E26582D9-4C2E-4DEB-AF77-1276719EEE60}" sibTransId="{0D26E7C3-BE07-408B-9370-F9763E031FA1}"/>
    <dgm:cxn modelId="{C9C481EF-C9EC-4541-84A4-3C680901ACAF}" type="presOf" srcId="{75130D17-CF11-40B0-A782-21D00A0227DB}" destId="{157A4DA5-FAA8-472E-87D5-F2C7C929F246}" srcOrd="0" destOrd="1" presId="urn:microsoft.com/office/officeart/2005/8/layout/chevron2"/>
    <dgm:cxn modelId="{9FF5350A-CE48-424E-AA5F-496C156FEA4A}" type="presOf" srcId="{9B446EA7-CB06-4DA5-86C1-9212052A5F7D}" destId="{EAE3B2ED-C0C0-4A76-BA0E-7B955E6DBEC2}" srcOrd="0" destOrd="0" presId="urn:microsoft.com/office/officeart/2005/8/layout/chevron2"/>
    <dgm:cxn modelId="{6F1A2CB2-2137-4D0A-801C-420DBF8AA344}" type="presOf" srcId="{D36AD863-2402-4B73-BE31-1A9C8C3B061F}" destId="{CFFCF47A-FE9A-4D99-8389-B256D7CDD722}" srcOrd="0" destOrd="0" presId="urn:microsoft.com/office/officeart/2005/8/layout/chevron2"/>
    <dgm:cxn modelId="{B6101001-0B41-4721-8433-7FBF0A6820EE}" srcId="{D36AD863-2402-4B73-BE31-1A9C8C3B061F}" destId="{3FF41BE9-3E16-43BC-85AD-F6714472297E}" srcOrd="1" destOrd="0" parTransId="{36219197-DFA0-4EF0-B14B-45FC07C9ECD4}" sibTransId="{4EDD1058-AD99-4142-9C4B-B35C1C478D14}"/>
    <dgm:cxn modelId="{C26AEB8F-4552-43D4-9D5D-231EC7A52A31}" type="presParOf" srcId="{316770E3-279A-499B-A768-EC54F326A6A3}" destId="{638FC82C-F8E1-4A01-B910-71B81F82C363}" srcOrd="0" destOrd="0" presId="urn:microsoft.com/office/officeart/2005/8/layout/chevron2"/>
    <dgm:cxn modelId="{ED98E8D7-2482-469E-87E7-EE4B72B7E0B3}" type="presParOf" srcId="{638FC82C-F8E1-4A01-B910-71B81F82C363}" destId="{652A4194-0B70-4138-B1F2-0725B4E30ACE}" srcOrd="0" destOrd="0" presId="urn:microsoft.com/office/officeart/2005/8/layout/chevron2"/>
    <dgm:cxn modelId="{C8950662-F7CE-4E22-9461-8D08F989010D}" type="presParOf" srcId="{638FC82C-F8E1-4A01-B910-71B81F82C363}" destId="{157A4DA5-FAA8-472E-87D5-F2C7C929F246}" srcOrd="1" destOrd="0" presId="urn:microsoft.com/office/officeart/2005/8/layout/chevron2"/>
    <dgm:cxn modelId="{4153CA10-7E10-4061-85FC-C04D4DB923EC}" type="presParOf" srcId="{316770E3-279A-499B-A768-EC54F326A6A3}" destId="{E24728FA-675A-4861-904F-D675D31AB194}" srcOrd="1" destOrd="0" presId="urn:microsoft.com/office/officeart/2005/8/layout/chevron2"/>
    <dgm:cxn modelId="{62C4B041-B492-451E-9464-8320875117A6}" type="presParOf" srcId="{316770E3-279A-499B-A768-EC54F326A6A3}" destId="{6C8CDE7F-FC1F-4B09-904B-2BB966E64B08}" srcOrd="2" destOrd="0" presId="urn:microsoft.com/office/officeart/2005/8/layout/chevron2"/>
    <dgm:cxn modelId="{7B2E96F0-990F-47EA-B6FF-957F0EE7EA27}" type="presParOf" srcId="{6C8CDE7F-FC1F-4B09-904B-2BB966E64B08}" destId="{146AD2D7-FA96-45B7-89D6-8363D610F131}" srcOrd="0" destOrd="0" presId="urn:microsoft.com/office/officeart/2005/8/layout/chevron2"/>
    <dgm:cxn modelId="{83D1BBB1-010F-4CB1-8366-729BD2A6CB0B}" type="presParOf" srcId="{6C8CDE7F-FC1F-4B09-904B-2BB966E64B08}" destId="{314FB251-02C3-4341-9B53-E6DFB454D841}" srcOrd="1" destOrd="0" presId="urn:microsoft.com/office/officeart/2005/8/layout/chevron2"/>
    <dgm:cxn modelId="{39E1A7FF-9487-4F61-854C-B944F394C574}" type="presParOf" srcId="{316770E3-279A-499B-A768-EC54F326A6A3}" destId="{DA2BCBCE-C4AB-4E5A-A0E4-8D50A7577038}" srcOrd="3" destOrd="0" presId="urn:microsoft.com/office/officeart/2005/8/layout/chevron2"/>
    <dgm:cxn modelId="{12F9F545-3BE6-402F-B76D-14D3F55F3B26}" type="presParOf" srcId="{316770E3-279A-499B-A768-EC54F326A6A3}" destId="{D195A4E5-A7B7-4436-AE1C-0A661525CD38}" srcOrd="4" destOrd="0" presId="urn:microsoft.com/office/officeart/2005/8/layout/chevron2"/>
    <dgm:cxn modelId="{84C86CAD-9082-45E2-B2ED-EF5B5F33F1CF}" type="presParOf" srcId="{D195A4E5-A7B7-4436-AE1C-0A661525CD38}" destId="{CFFCF47A-FE9A-4D99-8389-B256D7CDD722}" srcOrd="0" destOrd="0" presId="urn:microsoft.com/office/officeart/2005/8/layout/chevron2"/>
    <dgm:cxn modelId="{C4CFECAF-62B7-4665-8CEB-40ABD1548B55}" type="presParOf" srcId="{D195A4E5-A7B7-4436-AE1C-0A661525CD38}" destId="{EAE3B2ED-C0C0-4A76-BA0E-7B955E6DBEC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CE643BE-F864-40EA-9B0E-3DE86886C827}" type="doc">
      <dgm:prSet loTypeId="urn:microsoft.com/office/officeart/2005/8/layout/list1" loCatId="list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617C404-0682-4D16-BC70-A21BD9BC0EE9}">
      <dgm:prSet custT="1"/>
      <dgm:spPr>
        <a:solidFill>
          <a:srgbClr val="92D050"/>
        </a:solidFill>
      </dgm:spPr>
      <dgm:t>
        <a:bodyPr/>
        <a:lstStyle/>
        <a:p>
          <a:endParaRPr lang="uk-UA" sz="2200" dirty="0" smtClean="0">
            <a:solidFill>
              <a:srgbClr val="000066"/>
            </a:solidFill>
          </a:endParaRPr>
        </a:p>
        <a:p>
          <a:r>
            <a:rPr lang="uk-UA" sz="2200" dirty="0" smtClean="0">
              <a:solidFill>
                <a:srgbClr val="000066"/>
              </a:solidFill>
            </a:rPr>
            <a:t>Інтеграція знань із різних предметів</a:t>
          </a:r>
          <a:r>
            <a:rPr lang="uk-UA" sz="1800" dirty="0" smtClean="0">
              <a:solidFill>
                <a:srgbClr val="000066"/>
              </a:solidFill>
            </a:rPr>
            <a:t/>
          </a:r>
          <a:br>
            <a:rPr lang="uk-UA" sz="1800" dirty="0" smtClean="0">
              <a:solidFill>
                <a:srgbClr val="000066"/>
              </a:solidFill>
            </a:rPr>
          </a:br>
          <a:endParaRPr lang="ru-RU" sz="1800" dirty="0">
            <a:solidFill>
              <a:srgbClr val="000066"/>
            </a:solidFill>
          </a:endParaRPr>
        </a:p>
      </dgm:t>
    </dgm:pt>
    <dgm:pt modelId="{23EEF630-ACBE-44C5-98FC-26E9E85D52F3}" type="parTrans" cxnId="{40C7869B-07AA-4E3F-B1D3-39B41F394E12}">
      <dgm:prSet/>
      <dgm:spPr/>
      <dgm:t>
        <a:bodyPr/>
        <a:lstStyle/>
        <a:p>
          <a:endParaRPr lang="ru-RU"/>
        </a:p>
      </dgm:t>
    </dgm:pt>
    <dgm:pt modelId="{D5D86FDA-7C57-44D5-9C45-CC23DA21FEAC}" type="sibTrans" cxnId="{40C7869B-07AA-4E3F-B1D3-39B41F394E12}">
      <dgm:prSet/>
      <dgm:spPr/>
      <dgm:t>
        <a:bodyPr/>
        <a:lstStyle/>
        <a:p>
          <a:endParaRPr lang="ru-RU"/>
        </a:p>
      </dgm:t>
    </dgm:pt>
    <dgm:pt modelId="{64901203-297C-4F2A-99C9-9FC52DD468BF}">
      <dgm:prSet custT="1"/>
      <dgm:spPr>
        <a:solidFill>
          <a:srgbClr val="92D050"/>
        </a:solidFill>
      </dgm:spPr>
      <dgm:t>
        <a:bodyPr/>
        <a:lstStyle/>
        <a:p>
          <a:endParaRPr lang="uk-UA" sz="2400" dirty="0" smtClean="0">
            <a:solidFill>
              <a:srgbClr val="000066"/>
            </a:solidFill>
          </a:endParaRPr>
        </a:p>
        <a:p>
          <a:r>
            <a:rPr lang="uk-UA" sz="2200" dirty="0" smtClean="0">
              <a:solidFill>
                <a:srgbClr val="000066"/>
              </a:solidFill>
            </a:rPr>
            <a:t>Розвиток логічного та критичного мислення</a:t>
          </a:r>
          <a:r>
            <a:rPr lang="uk-UA" sz="2400" dirty="0" smtClean="0"/>
            <a:t/>
          </a:r>
          <a:br>
            <a:rPr lang="uk-UA" sz="2400" dirty="0" smtClean="0"/>
          </a:br>
          <a:endParaRPr lang="ru-RU" sz="2400" dirty="0"/>
        </a:p>
      </dgm:t>
    </dgm:pt>
    <dgm:pt modelId="{BCD1A455-0385-4914-89A2-B661070D25AF}" type="parTrans" cxnId="{0522709A-8840-46CF-9C01-341C4733A9D0}">
      <dgm:prSet/>
      <dgm:spPr/>
      <dgm:t>
        <a:bodyPr/>
        <a:lstStyle/>
        <a:p>
          <a:endParaRPr lang="ru-RU"/>
        </a:p>
      </dgm:t>
    </dgm:pt>
    <dgm:pt modelId="{80513DED-CAA0-4229-B103-F38866330672}" type="sibTrans" cxnId="{0522709A-8840-46CF-9C01-341C4733A9D0}">
      <dgm:prSet/>
      <dgm:spPr/>
      <dgm:t>
        <a:bodyPr/>
        <a:lstStyle/>
        <a:p>
          <a:endParaRPr lang="ru-RU"/>
        </a:p>
      </dgm:t>
    </dgm:pt>
    <dgm:pt modelId="{ED1934DD-A110-4D36-84C3-6BF406677FAC}">
      <dgm:prSet custT="1"/>
      <dgm:spPr>
        <a:solidFill>
          <a:srgbClr val="92D050"/>
        </a:solidFill>
      </dgm:spPr>
      <dgm:t>
        <a:bodyPr/>
        <a:lstStyle/>
        <a:p>
          <a:r>
            <a:rPr lang="uk-UA" sz="2200" dirty="0" smtClean="0">
              <a:solidFill>
                <a:srgbClr val="000066"/>
              </a:solidFill>
            </a:rPr>
            <a:t>Формування </a:t>
          </a:r>
          <a:r>
            <a:rPr lang="uk-UA" sz="2200" dirty="0" err="1" smtClean="0">
              <a:solidFill>
                <a:srgbClr val="000066"/>
              </a:solidFill>
            </a:rPr>
            <a:t>міжпредметних</a:t>
          </a:r>
          <a:r>
            <a:rPr lang="uk-UA" sz="2200" dirty="0" smtClean="0">
              <a:solidFill>
                <a:srgbClr val="000066"/>
              </a:solidFill>
            </a:rPr>
            <a:t> зв’язків</a:t>
          </a:r>
          <a:endParaRPr lang="ru-RU" sz="2200" dirty="0">
            <a:solidFill>
              <a:srgbClr val="000066"/>
            </a:solidFill>
          </a:endParaRPr>
        </a:p>
      </dgm:t>
    </dgm:pt>
    <dgm:pt modelId="{E1EC7FF6-3342-4A7F-928A-DB58A1CE5655}" type="parTrans" cxnId="{9A8EDB12-25A2-4E29-B2C0-F79C05E49474}">
      <dgm:prSet/>
      <dgm:spPr/>
      <dgm:t>
        <a:bodyPr/>
        <a:lstStyle/>
        <a:p>
          <a:endParaRPr lang="ru-RU"/>
        </a:p>
      </dgm:t>
    </dgm:pt>
    <dgm:pt modelId="{16BDD20C-DB01-40FA-93C8-A963ED171A67}" type="sibTrans" cxnId="{9A8EDB12-25A2-4E29-B2C0-F79C05E49474}">
      <dgm:prSet/>
      <dgm:spPr/>
      <dgm:t>
        <a:bodyPr/>
        <a:lstStyle/>
        <a:p>
          <a:endParaRPr lang="ru-RU"/>
        </a:p>
      </dgm:t>
    </dgm:pt>
    <dgm:pt modelId="{8E774BC5-7F94-47F6-A2A0-54D766255179}">
      <dgm:prSet/>
      <dgm:spPr>
        <a:solidFill>
          <a:srgbClr val="92D050"/>
        </a:solidFill>
      </dgm:spPr>
      <dgm:t>
        <a:bodyPr/>
        <a:lstStyle/>
        <a:p>
          <a:r>
            <a:rPr lang="uk-UA" dirty="0" smtClean="0">
              <a:solidFill>
                <a:srgbClr val="000066"/>
              </a:solidFill>
            </a:rPr>
            <a:t>Основні принципи: інтеграція знань, практичне застосування, зв’язок із реальним життям.</a:t>
          </a:r>
          <a:endParaRPr lang="ru-RU" dirty="0">
            <a:solidFill>
              <a:srgbClr val="000066"/>
            </a:solidFill>
          </a:endParaRPr>
        </a:p>
      </dgm:t>
    </dgm:pt>
    <dgm:pt modelId="{0463860C-32A7-441E-BE9E-ADC50C879866}" type="parTrans" cxnId="{7CD7A766-8380-47D0-BC40-698F444B40AA}">
      <dgm:prSet/>
      <dgm:spPr/>
      <dgm:t>
        <a:bodyPr/>
        <a:lstStyle/>
        <a:p>
          <a:endParaRPr lang="ru-RU"/>
        </a:p>
      </dgm:t>
    </dgm:pt>
    <dgm:pt modelId="{40D607E1-71D1-44A7-BDDC-7EC993A13294}" type="sibTrans" cxnId="{7CD7A766-8380-47D0-BC40-698F444B40AA}">
      <dgm:prSet/>
      <dgm:spPr/>
      <dgm:t>
        <a:bodyPr/>
        <a:lstStyle/>
        <a:p>
          <a:endParaRPr lang="ru-RU"/>
        </a:p>
      </dgm:t>
    </dgm:pt>
    <dgm:pt modelId="{FF6BDB83-FA84-403E-9FBD-191D695C7EE6}" type="pres">
      <dgm:prSet presAssocID="{1CE643BE-F864-40EA-9B0E-3DE86886C82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2F19DCC-280B-49C6-9914-0C262E4629E4}" type="pres">
      <dgm:prSet presAssocID="{64901203-297C-4F2A-99C9-9FC52DD468BF}" presName="parentLin" presStyleCnt="0"/>
      <dgm:spPr/>
    </dgm:pt>
    <dgm:pt modelId="{D1083969-EC70-4B91-8EAD-3AB255625454}" type="pres">
      <dgm:prSet presAssocID="{64901203-297C-4F2A-99C9-9FC52DD468BF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81E0A042-8251-4837-B232-03A84C7CD7E9}" type="pres">
      <dgm:prSet presAssocID="{64901203-297C-4F2A-99C9-9FC52DD468BF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D591AA-C305-49F0-85D3-559FF832D5E2}" type="pres">
      <dgm:prSet presAssocID="{64901203-297C-4F2A-99C9-9FC52DD468BF}" presName="negativeSpace" presStyleCnt="0"/>
      <dgm:spPr/>
    </dgm:pt>
    <dgm:pt modelId="{B828A786-8559-4D34-80A0-0EECCEC75A14}" type="pres">
      <dgm:prSet presAssocID="{64901203-297C-4F2A-99C9-9FC52DD468BF}" presName="childText" presStyleLbl="conFgAcc1" presStyleIdx="0" presStyleCnt="4">
        <dgm:presLayoutVars>
          <dgm:bulletEnabled val="1"/>
        </dgm:presLayoutVars>
      </dgm:prSet>
      <dgm:spPr/>
    </dgm:pt>
    <dgm:pt modelId="{661ED026-AF92-4C7D-9AD1-609F3510C33F}" type="pres">
      <dgm:prSet presAssocID="{80513DED-CAA0-4229-B103-F38866330672}" presName="spaceBetweenRectangles" presStyleCnt="0"/>
      <dgm:spPr/>
    </dgm:pt>
    <dgm:pt modelId="{864CFC55-39E8-4B9A-8734-E52EA797AD34}" type="pres">
      <dgm:prSet presAssocID="{2617C404-0682-4D16-BC70-A21BD9BC0EE9}" presName="parentLin" presStyleCnt="0"/>
      <dgm:spPr/>
    </dgm:pt>
    <dgm:pt modelId="{765A7168-98A3-41F1-B1CD-066BE40F341C}" type="pres">
      <dgm:prSet presAssocID="{2617C404-0682-4D16-BC70-A21BD9BC0EE9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8ADCBB3F-1841-4F2F-91BA-18896CBB48A1}" type="pres">
      <dgm:prSet presAssocID="{2617C404-0682-4D16-BC70-A21BD9BC0EE9}" presName="parentText" presStyleLbl="node1" presStyleIdx="1" presStyleCnt="4" custLinFactNeighborX="-27487" custLinFactNeighborY="23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1741A1-3532-47C6-B040-A9442595ADFD}" type="pres">
      <dgm:prSet presAssocID="{2617C404-0682-4D16-BC70-A21BD9BC0EE9}" presName="negativeSpace" presStyleCnt="0"/>
      <dgm:spPr/>
    </dgm:pt>
    <dgm:pt modelId="{4FA2BC0B-C03D-4CA8-9643-50EE5F2F2B41}" type="pres">
      <dgm:prSet presAssocID="{2617C404-0682-4D16-BC70-A21BD9BC0EE9}" presName="childText" presStyleLbl="conFgAcc1" presStyleIdx="1" presStyleCnt="4">
        <dgm:presLayoutVars>
          <dgm:bulletEnabled val="1"/>
        </dgm:presLayoutVars>
      </dgm:prSet>
      <dgm:spPr/>
    </dgm:pt>
    <dgm:pt modelId="{389FDEE7-FE8C-4DA9-BDBE-BA11F96C7876}" type="pres">
      <dgm:prSet presAssocID="{D5D86FDA-7C57-44D5-9C45-CC23DA21FEAC}" presName="spaceBetweenRectangles" presStyleCnt="0"/>
      <dgm:spPr/>
    </dgm:pt>
    <dgm:pt modelId="{8E3ACE3C-C4C8-4FE4-BA98-E898E2C22791}" type="pres">
      <dgm:prSet presAssocID="{ED1934DD-A110-4D36-84C3-6BF406677FAC}" presName="parentLin" presStyleCnt="0"/>
      <dgm:spPr/>
    </dgm:pt>
    <dgm:pt modelId="{B5162909-E3DC-4A6A-97CB-742D3CBEB33C}" type="pres">
      <dgm:prSet presAssocID="{ED1934DD-A110-4D36-84C3-6BF406677FAC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6A040737-2233-4794-B021-9ADB52B6717A}" type="pres">
      <dgm:prSet presAssocID="{ED1934DD-A110-4D36-84C3-6BF406677FAC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E6AAE5-606D-45FE-962B-A4643D190836}" type="pres">
      <dgm:prSet presAssocID="{ED1934DD-A110-4D36-84C3-6BF406677FAC}" presName="negativeSpace" presStyleCnt="0"/>
      <dgm:spPr/>
    </dgm:pt>
    <dgm:pt modelId="{FCFC2AED-C953-4A27-8029-D6610A4F648B}" type="pres">
      <dgm:prSet presAssocID="{ED1934DD-A110-4D36-84C3-6BF406677FAC}" presName="childText" presStyleLbl="conFgAcc1" presStyleIdx="2" presStyleCnt="4">
        <dgm:presLayoutVars>
          <dgm:bulletEnabled val="1"/>
        </dgm:presLayoutVars>
      </dgm:prSet>
      <dgm:spPr/>
    </dgm:pt>
    <dgm:pt modelId="{8C0F5D45-52EF-4CFA-A27F-D4D9D682503D}" type="pres">
      <dgm:prSet presAssocID="{16BDD20C-DB01-40FA-93C8-A963ED171A67}" presName="spaceBetweenRectangles" presStyleCnt="0"/>
      <dgm:spPr/>
    </dgm:pt>
    <dgm:pt modelId="{552D56C6-9DFD-4C8B-BDC1-0B4CEA34F322}" type="pres">
      <dgm:prSet presAssocID="{8E774BC5-7F94-47F6-A2A0-54D766255179}" presName="parentLin" presStyleCnt="0"/>
      <dgm:spPr/>
    </dgm:pt>
    <dgm:pt modelId="{A359C288-F128-4D85-B8DC-6EAE28994FB8}" type="pres">
      <dgm:prSet presAssocID="{8E774BC5-7F94-47F6-A2A0-54D766255179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B6A05F61-B384-4F0A-AAAA-22E2BCE87EFD}" type="pres">
      <dgm:prSet presAssocID="{8E774BC5-7F94-47F6-A2A0-54D766255179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497538-FDA6-40EB-B058-FCAC339C766E}" type="pres">
      <dgm:prSet presAssocID="{8E774BC5-7F94-47F6-A2A0-54D766255179}" presName="negativeSpace" presStyleCnt="0"/>
      <dgm:spPr/>
    </dgm:pt>
    <dgm:pt modelId="{57A20FFE-5DB5-4D7E-8390-D32A6878836C}" type="pres">
      <dgm:prSet presAssocID="{8E774BC5-7F94-47F6-A2A0-54D766255179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7CD7A766-8380-47D0-BC40-698F444B40AA}" srcId="{1CE643BE-F864-40EA-9B0E-3DE86886C827}" destId="{8E774BC5-7F94-47F6-A2A0-54D766255179}" srcOrd="3" destOrd="0" parTransId="{0463860C-32A7-441E-BE9E-ADC50C879866}" sibTransId="{40D607E1-71D1-44A7-BDDC-7EC993A13294}"/>
    <dgm:cxn modelId="{C0F123C3-0EEF-440F-8761-D01F987D5DF1}" type="presOf" srcId="{64901203-297C-4F2A-99C9-9FC52DD468BF}" destId="{81E0A042-8251-4837-B232-03A84C7CD7E9}" srcOrd="1" destOrd="0" presId="urn:microsoft.com/office/officeart/2005/8/layout/list1"/>
    <dgm:cxn modelId="{9E986CB7-6FE1-4684-B85B-4AE0C15C5E54}" type="presOf" srcId="{1CE643BE-F864-40EA-9B0E-3DE86886C827}" destId="{FF6BDB83-FA84-403E-9FBD-191D695C7EE6}" srcOrd="0" destOrd="0" presId="urn:microsoft.com/office/officeart/2005/8/layout/list1"/>
    <dgm:cxn modelId="{971B6F60-7519-4F85-821C-515293FA520C}" type="presOf" srcId="{64901203-297C-4F2A-99C9-9FC52DD468BF}" destId="{D1083969-EC70-4B91-8EAD-3AB255625454}" srcOrd="0" destOrd="0" presId="urn:microsoft.com/office/officeart/2005/8/layout/list1"/>
    <dgm:cxn modelId="{9DC2C35C-52D9-4E88-97F5-59378E8A727B}" type="presOf" srcId="{2617C404-0682-4D16-BC70-A21BD9BC0EE9}" destId="{765A7168-98A3-41F1-B1CD-066BE40F341C}" srcOrd="0" destOrd="0" presId="urn:microsoft.com/office/officeart/2005/8/layout/list1"/>
    <dgm:cxn modelId="{1FB062CD-DA28-4025-9496-8A4958F1745C}" type="presOf" srcId="{8E774BC5-7F94-47F6-A2A0-54D766255179}" destId="{A359C288-F128-4D85-B8DC-6EAE28994FB8}" srcOrd="0" destOrd="0" presId="urn:microsoft.com/office/officeart/2005/8/layout/list1"/>
    <dgm:cxn modelId="{9A8EDB12-25A2-4E29-B2C0-F79C05E49474}" srcId="{1CE643BE-F864-40EA-9B0E-3DE86886C827}" destId="{ED1934DD-A110-4D36-84C3-6BF406677FAC}" srcOrd="2" destOrd="0" parTransId="{E1EC7FF6-3342-4A7F-928A-DB58A1CE5655}" sibTransId="{16BDD20C-DB01-40FA-93C8-A963ED171A67}"/>
    <dgm:cxn modelId="{F561C909-E36C-4433-9A18-E6FC801993E2}" type="presOf" srcId="{ED1934DD-A110-4D36-84C3-6BF406677FAC}" destId="{B5162909-E3DC-4A6A-97CB-742D3CBEB33C}" srcOrd="0" destOrd="0" presId="urn:microsoft.com/office/officeart/2005/8/layout/list1"/>
    <dgm:cxn modelId="{40C7869B-07AA-4E3F-B1D3-39B41F394E12}" srcId="{1CE643BE-F864-40EA-9B0E-3DE86886C827}" destId="{2617C404-0682-4D16-BC70-A21BD9BC0EE9}" srcOrd="1" destOrd="0" parTransId="{23EEF630-ACBE-44C5-98FC-26E9E85D52F3}" sibTransId="{D5D86FDA-7C57-44D5-9C45-CC23DA21FEAC}"/>
    <dgm:cxn modelId="{C668C3DB-0684-4AAE-8A08-5CA4FFD3C8AE}" type="presOf" srcId="{8E774BC5-7F94-47F6-A2A0-54D766255179}" destId="{B6A05F61-B384-4F0A-AAAA-22E2BCE87EFD}" srcOrd="1" destOrd="0" presId="urn:microsoft.com/office/officeart/2005/8/layout/list1"/>
    <dgm:cxn modelId="{6895D882-8222-4E67-BE2B-1B6C338A9694}" type="presOf" srcId="{2617C404-0682-4D16-BC70-A21BD9BC0EE9}" destId="{8ADCBB3F-1841-4F2F-91BA-18896CBB48A1}" srcOrd="1" destOrd="0" presId="urn:microsoft.com/office/officeart/2005/8/layout/list1"/>
    <dgm:cxn modelId="{0522709A-8840-46CF-9C01-341C4733A9D0}" srcId="{1CE643BE-F864-40EA-9B0E-3DE86886C827}" destId="{64901203-297C-4F2A-99C9-9FC52DD468BF}" srcOrd="0" destOrd="0" parTransId="{BCD1A455-0385-4914-89A2-B661070D25AF}" sibTransId="{80513DED-CAA0-4229-B103-F38866330672}"/>
    <dgm:cxn modelId="{AC021575-6BC4-478C-86A5-A23B65E60177}" type="presOf" srcId="{ED1934DD-A110-4D36-84C3-6BF406677FAC}" destId="{6A040737-2233-4794-B021-9ADB52B6717A}" srcOrd="1" destOrd="0" presId="urn:microsoft.com/office/officeart/2005/8/layout/list1"/>
    <dgm:cxn modelId="{5AFF1B76-1F7E-4443-8D89-83DDE56FBED7}" type="presParOf" srcId="{FF6BDB83-FA84-403E-9FBD-191D695C7EE6}" destId="{72F19DCC-280B-49C6-9914-0C262E4629E4}" srcOrd="0" destOrd="0" presId="urn:microsoft.com/office/officeart/2005/8/layout/list1"/>
    <dgm:cxn modelId="{F3B1E47D-16BA-4DFF-8E3A-E55D5781B570}" type="presParOf" srcId="{72F19DCC-280B-49C6-9914-0C262E4629E4}" destId="{D1083969-EC70-4B91-8EAD-3AB255625454}" srcOrd="0" destOrd="0" presId="urn:microsoft.com/office/officeart/2005/8/layout/list1"/>
    <dgm:cxn modelId="{317F5516-9CFE-40BC-ADA5-A8E61B172084}" type="presParOf" srcId="{72F19DCC-280B-49C6-9914-0C262E4629E4}" destId="{81E0A042-8251-4837-B232-03A84C7CD7E9}" srcOrd="1" destOrd="0" presId="urn:microsoft.com/office/officeart/2005/8/layout/list1"/>
    <dgm:cxn modelId="{56502C51-12EA-48CC-8A08-DB912AFDBF7A}" type="presParOf" srcId="{FF6BDB83-FA84-403E-9FBD-191D695C7EE6}" destId="{40D591AA-C305-49F0-85D3-559FF832D5E2}" srcOrd="1" destOrd="0" presId="urn:microsoft.com/office/officeart/2005/8/layout/list1"/>
    <dgm:cxn modelId="{4A0531D8-AE5F-4843-B45C-EB67F0394C8A}" type="presParOf" srcId="{FF6BDB83-FA84-403E-9FBD-191D695C7EE6}" destId="{B828A786-8559-4D34-80A0-0EECCEC75A14}" srcOrd="2" destOrd="0" presId="urn:microsoft.com/office/officeart/2005/8/layout/list1"/>
    <dgm:cxn modelId="{CD4DAB8C-5F93-4BB8-884B-C3D12E8181B2}" type="presParOf" srcId="{FF6BDB83-FA84-403E-9FBD-191D695C7EE6}" destId="{661ED026-AF92-4C7D-9AD1-609F3510C33F}" srcOrd="3" destOrd="0" presId="urn:microsoft.com/office/officeart/2005/8/layout/list1"/>
    <dgm:cxn modelId="{5583E9BE-FDBC-4C72-AE11-A25D6BCEBC23}" type="presParOf" srcId="{FF6BDB83-FA84-403E-9FBD-191D695C7EE6}" destId="{864CFC55-39E8-4B9A-8734-E52EA797AD34}" srcOrd="4" destOrd="0" presId="urn:microsoft.com/office/officeart/2005/8/layout/list1"/>
    <dgm:cxn modelId="{1E13D971-1FA1-4C51-BF9B-DA0D7B6A960B}" type="presParOf" srcId="{864CFC55-39E8-4B9A-8734-E52EA797AD34}" destId="{765A7168-98A3-41F1-B1CD-066BE40F341C}" srcOrd="0" destOrd="0" presId="urn:microsoft.com/office/officeart/2005/8/layout/list1"/>
    <dgm:cxn modelId="{3845BCFC-3F9F-4D8E-B1A1-922B525FB020}" type="presParOf" srcId="{864CFC55-39E8-4B9A-8734-E52EA797AD34}" destId="{8ADCBB3F-1841-4F2F-91BA-18896CBB48A1}" srcOrd="1" destOrd="0" presId="urn:microsoft.com/office/officeart/2005/8/layout/list1"/>
    <dgm:cxn modelId="{82429EC8-7BF4-4666-AB8A-4EB36AC2849E}" type="presParOf" srcId="{FF6BDB83-FA84-403E-9FBD-191D695C7EE6}" destId="{071741A1-3532-47C6-B040-A9442595ADFD}" srcOrd="5" destOrd="0" presId="urn:microsoft.com/office/officeart/2005/8/layout/list1"/>
    <dgm:cxn modelId="{AAB9A6EE-380E-4172-8445-18F11813BCD2}" type="presParOf" srcId="{FF6BDB83-FA84-403E-9FBD-191D695C7EE6}" destId="{4FA2BC0B-C03D-4CA8-9643-50EE5F2F2B41}" srcOrd="6" destOrd="0" presId="urn:microsoft.com/office/officeart/2005/8/layout/list1"/>
    <dgm:cxn modelId="{D7655584-EBCB-445A-89BE-C87E9DDEB08A}" type="presParOf" srcId="{FF6BDB83-FA84-403E-9FBD-191D695C7EE6}" destId="{389FDEE7-FE8C-4DA9-BDBE-BA11F96C7876}" srcOrd="7" destOrd="0" presId="urn:microsoft.com/office/officeart/2005/8/layout/list1"/>
    <dgm:cxn modelId="{1FDE1022-8528-4F48-98FC-45936A6EAE40}" type="presParOf" srcId="{FF6BDB83-FA84-403E-9FBD-191D695C7EE6}" destId="{8E3ACE3C-C4C8-4FE4-BA98-E898E2C22791}" srcOrd="8" destOrd="0" presId="urn:microsoft.com/office/officeart/2005/8/layout/list1"/>
    <dgm:cxn modelId="{9EF3B21B-CACA-48F7-9BB3-061493EADD89}" type="presParOf" srcId="{8E3ACE3C-C4C8-4FE4-BA98-E898E2C22791}" destId="{B5162909-E3DC-4A6A-97CB-742D3CBEB33C}" srcOrd="0" destOrd="0" presId="urn:microsoft.com/office/officeart/2005/8/layout/list1"/>
    <dgm:cxn modelId="{8F678DE7-D57B-4616-830B-37F0D08E93D0}" type="presParOf" srcId="{8E3ACE3C-C4C8-4FE4-BA98-E898E2C22791}" destId="{6A040737-2233-4794-B021-9ADB52B6717A}" srcOrd="1" destOrd="0" presId="urn:microsoft.com/office/officeart/2005/8/layout/list1"/>
    <dgm:cxn modelId="{25CC9CCF-806C-48A3-A44E-25559DFC9FCB}" type="presParOf" srcId="{FF6BDB83-FA84-403E-9FBD-191D695C7EE6}" destId="{BAE6AAE5-606D-45FE-962B-A4643D190836}" srcOrd="9" destOrd="0" presId="urn:microsoft.com/office/officeart/2005/8/layout/list1"/>
    <dgm:cxn modelId="{2119371E-C5B9-489C-803E-C8B74AF0E14D}" type="presParOf" srcId="{FF6BDB83-FA84-403E-9FBD-191D695C7EE6}" destId="{FCFC2AED-C953-4A27-8029-D6610A4F648B}" srcOrd="10" destOrd="0" presId="urn:microsoft.com/office/officeart/2005/8/layout/list1"/>
    <dgm:cxn modelId="{2E17EC78-8442-4C24-8559-2AE765CD3CF7}" type="presParOf" srcId="{FF6BDB83-FA84-403E-9FBD-191D695C7EE6}" destId="{8C0F5D45-52EF-4CFA-A27F-D4D9D682503D}" srcOrd="11" destOrd="0" presId="urn:microsoft.com/office/officeart/2005/8/layout/list1"/>
    <dgm:cxn modelId="{8F5F2534-C37F-49E5-B69B-2D395B5A066A}" type="presParOf" srcId="{FF6BDB83-FA84-403E-9FBD-191D695C7EE6}" destId="{552D56C6-9DFD-4C8B-BDC1-0B4CEA34F322}" srcOrd="12" destOrd="0" presId="urn:microsoft.com/office/officeart/2005/8/layout/list1"/>
    <dgm:cxn modelId="{875BEEA9-CB29-41BF-A3C7-568AC75A5DC5}" type="presParOf" srcId="{552D56C6-9DFD-4C8B-BDC1-0B4CEA34F322}" destId="{A359C288-F128-4D85-B8DC-6EAE28994FB8}" srcOrd="0" destOrd="0" presId="urn:microsoft.com/office/officeart/2005/8/layout/list1"/>
    <dgm:cxn modelId="{7F6A19BF-9AFA-4600-87E9-3D8E7257C0CC}" type="presParOf" srcId="{552D56C6-9DFD-4C8B-BDC1-0B4CEA34F322}" destId="{B6A05F61-B384-4F0A-AAAA-22E2BCE87EFD}" srcOrd="1" destOrd="0" presId="urn:microsoft.com/office/officeart/2005/8/layout/list1"/>
    <dgm:cxn modelId="{BF1554AB-42F0-4878-8CFB-0901914705C4}" type="presParOf" srcId="{FF6BDB83-FA84-403E-9FBD-191D695C7EE6}" destId="{68497538-FDA6-40EB-B058-FCAC339C766E}" srcOrd="13" destOrd="0" presId="urn:microsoft.com/office/officeart/2005/8/layout/list1"/>
    <dgm:cxn modelId="{EC6C6AFA-7849-4B8B-B15A-4699BFDE1072}" type="presParOf" srcId="{FF6BDB83-FA84-403E-9FBD-191D695C7EE6}" destId="{57A20FFE-5DB5-4D7E-8390-D32A6878836C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3188925-4C03-4BDC-9F50-46AEC3468057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80E29EF-945A-406C-AF26-EB58A014B744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uk-UA" sz="2000" b="1" dirty="0" smtClean="0"/>
            <a:t>Експериментальна діяльність</a:t>
          </a:r>
          <a:endParaRPr lang="ru-RU" sz="2000" dirty="0"/>
        </a:p>
      </dgm:t>
    </dgm:pt>
    <dgm:pt modelId="{C2664149-A299-4948-B7AF-53F416AB3B20}" type="parTrans" cxnId="{87271A07-9D8C-4A98-8C68-4A2B2056AAA4}">
      <dgm:prSet/>
      <dgm:spPr/>
      <dgm:t>
        <a:bodyPr/>
        <a:lstStyle/>
        <a:p>
          <a:endParaRPr lang="ru-RU"/>
        </a:p>
      </dgm:t>
    </dgm:pt>
    <dgm:pt modelId="{1D29DA80-3F8F-444D-881D-001D0A668BF1}" type="sibTrans" cxnId="{87271A07-9D8C-4A98-8C68-4A2B2056AAA4}">
      <dgm:prSet/>
      <dgm:spPr/>
      <dgm:t>
        <a:bodyPr/>
        <a:lstStyle/>
        <a:p>
          <a:endParaRPr lang="ru-RU"/>
        </a:p>
      </dgm:t>
    </dgm:pt>
    <dgm:pt modelId="{B7FC6D13-0305-498F-9CE0-F631ADAE4906}">
      <dgm:prSet custT="1"/>
      <dgm:spPr>
        <a:solidFill>
          <a:srgbClr val="FF0000"/>
        </a:solidFill>
      </dgm:spPr>
      <dgm:t>
        <a:bodyPr/>
        <a:lstStyle/>
        <a:p>
          <a:r>
            <a:rPr lang="uk-UA" sz="2400" dirty="0" smtClean="0"/>
            <a:t>Інтерактивні дошки</a:t>
          </a:r>
          <a:endParaRPr lang="ru-RU" sz="2400" dirty="0"/>
        </a:p>
      </dgm:t>
    </dgm:pt>
    <dgm:pt modelId="{F9949A53-A038-4894-A95F-846C5B45A61E}" type="parTrans" cxnId="{F225BC4D-93FA-4EA5-977D-15F62D24B799}">
      <dgm:prSet/>
      <dgm:spPr/>
      <dgm:t>
        <a:bodyPr/>
        <a:lstStyle/>
        <a:p>
          <a:endParaRPr lang="ru-RU"/>
        </a:p>
      </dgm:t>
    </dgm:pt>
    <dgm:pt modelId="{0EBF904B-5F3F-4943-A138-15C5AC466FBA}" type="sibTrans" cxnId="{F225BC4D-93FA-4EA5-977D-15F62D24B799}">
      <dgm:prSet/>
      <dgm:spPr/>
      <dgm:t>
        <a:bodyPr/>
        <a:lstStyle/>
        <a:p>
          <a:endParaRPr lang="ru-RU"/>
        </a:p>
      </dgm:t>
    </dgm:pt>
    <dgm:pt modelId="{28AB85B5-7FFD-407C-BBC6-AA529FA1EB1D}">
      <dgm:prSet custT="1"/>
      <dgm:spPr>
        <a:solidFill>
          <a:srgbClr val="FFC000"/>
        </a:solidFill>
      </dgm:spPr>
      <dgm:t>
        <a:bodyPr/>
        <a:lstStyle/>
        <a:p>
          <a:r>
            <a:rPr lang="uk-UA" sz="2000" dirty="0" smtClean="0">
              <a:solidFill>
                <a:srgbClr val="0070C0"/>
              </a:solidFill>
            </a:rPr>
            <a:t>Освітні </a:t>
          </a:r>
          <a:r>
            <a:rPr lang="uk-UA" sz="2000" dirty="0" err="1" smtClean="0">
              <a:solidFill>
                <a:srgbClr val="0070C0"/>
              </a:solidFill>
            </a:rPr>
            <a:t>застосунки</a:t>
          </a:r>
          <a:r>
            <a:rPr lang="uk-UA" sz="2000" dirty="0" smtClean="0">
              <a:solidFill>
                <a:srgbClr val="0070C0"/>
              </a:solidFill>
            </a:rPr>
            <a:t> (</a:t>
          </a:r>
          <a:r>
            <a:rPr lang="uk-UA" sz="2000" dirty="0" err="1" smtClean="0">
              <a:solidFill>
                <a:srgbClr val="0070C0"/>
              </a:solidFill>
            </a:rPr>
            <a:t>Kahoot</a:t>
          </a:r>
          <a:r>
            <a:rPr lang="uk-UA" sz="2000" dirty="0" smtClean="0">
              <a:solidFill>
                <a:srgbClr val="0070C0"/>
              </a:solidFill>
            </a:rPr>
            <a:t>, </a:t>
          </a:r>
          <a:r>
            <a:rPr lang="uk-UA" sz="2000" dirty="0" err="1" smtClean="0">
              <a:solidFill>
                <a:srgbClr val="0070C0"/>
              </a:solidFill>
            </a:rPr>
            <a:t>LearningApps</a:t>
          </a:r>
          <a:r>
            <a:rPr lang="uk-UA" sz="2000" dirty="0" smtClean="0">
              <a:solidFill>
                <a:srgbClr val="0070C0"/>
              </a:solidFill>
            </a:rPr>
            <a:t>)</a:t>
          </a:r>
          <a:r>
            <a:rPr lang="uk-UA" sz="2000" dirty="0" smtClean="0"/>
            <a:t/>
          </a:r>
          <a:br>
            <a:rPr lang="uk-UA" sz="2000" dirty="0" smtClean="0"/>
          </a:br>
          <a:endParaRPr lang="ru-RU" sz="2000" dirty="0"/>
        </a:p>
      </dgm:t>
    </dgm:pt>
    <dgm:pt modelId="{0C427B97-D8B0-46D9-8EBE-4B770148D42F}" type="parTrans" cxnId="{05BEAF3D-9301-4F0D-A740-66AB204A4F34}">
      <dgm:prSet/>
      <dgm:spPr/>
      <dgm:t>
        <a:bodyPr/>
        <a:lstStyle/>
        <a:p>
          <a:endParaRPr lang="ru-RU"/>
        </a:p>
      </dgm:t>
    </dgm:pt>
    <dgm:pt modelId="{C7C99E82-C0AB-4A59-9D13-F336773A7F4F}" type="sibTrans" cxnId="{05BEAF3D-9301-4F0D-A740-66AB204A4F34}">
      <dgm:prSet/>
      <dgm:spPr/>
      <dgm:t>
        <a:bodyPr/>
        <a:lstStyle/>
        <a:p>
          <a:endParaRPr lang="ru-RU"/>
        </a:p>
      </dgm:t>
    </dgm:pt>
    <dgm:pt modelId="{32AF992A-2159-4A71-83E2-93C9D90530FA}">
      <dgm:prSet custT="1"/>
      <dgm:spPr>
        <a:solidFill>
          <a:srgbClr val="00B050"/>
        </a:solidFill>
      </dgm:spPr>
      <dgm:t>
        <a:bodyPr/>
        <a:lstStyle/>
        <a:p>
          <a:r>
            <a:rPr lang="uk-UA" sz="2000" noProof="0" dirty="0" err="1" smtClean="0"/>
            <a:t>Відеоекскурсії</a:t>
          </a:r>
          <a:r>
            <a:rPr lang="uk-UA" sz="2000" noProof="0" dirty="0" smtClean="0"/>
            <a:t>, VR-технології</a:t>
          </a:r>
          <a:endParaRPr lang="uk-UA" sz="2000" noProof="0" dirty="0"/>
        </a:p>
      </dgm:t>
    </dgm:pt>
    <dgm:pt modelId="{29C87D12-8BE8-44B1-82F1-EB7033903C2F}" type="parTrans" cxnId="{0FDEC5E8-1F94-461A-A51D-A90043CC1B44}">
      <dgm:prSet/>
      <dgm:spPr/>
      <dgm:t>
        <a:bodyPr/>
        <a:lstStyle/>
        <a:p>
          <a:endParaRPr lang="ru-RU"/>
        </a:p>
      </dgm:t>
    </dgm:pt>
    <dgm:pt modelId="{32783F2C-4C1A-4CED-8AD5-1183FF88F4A5}" type="sibTrans" cxnId="{0FDEC5E8-1F94-461A-A51D-A90043CC1B44}">
      <dgm:prSet/>
      <dgm:spPr/>
      <dgm:t>
        <a:bodyPr/>
        <a:lstStyle/>
        <a:p>
          <a:endParaRPr lang="ru-RU"/>
        </a:p>
      </dgm:t>
    </dgm:pt>
    <dgm:pt modelId="{682CA1A4-D226-43D8-8072-A0C351D23EB5}">
      <dgm:prSet custT="1"/>
      <dgm:spPr>
        <a:solidFill>
          <a:srgbClr val="00B0F0"/>
        </a:solidFill>
      </dgm:spPr>
      <dgm:t>
        <a:bodyPr/>
        <a:lstStyle/>
        <a:p>
          <a:r>
            <a:rPr lang="uk-UA" sz="2000" b="1" noProof="0" dirty="0" smtClean="0"/>
            <a:t>Ігрові методи навчання</a:t>
          </a:r>
          <a:r>
            <a:rPr lang="uk-UA" sz="2000" noProof="0" dirty="0" smtClean="0"/>
            <a:t/>
          </a:r>
          <a:br>
            <a:rPr lang="uk-UA" sz="2000" noProof="0" dirty="0" smtClean="0"/>
          </a:br>
          <a:endParaRPr lang="uk-UA" sz="2000" noProof="0" dirty="0"/>
        </a:p>
      </dgm:t>
    </dgm:pt>
    <dgm:pt modelId="{7F6FC4C7-CB5B-4B6B-878B-8725AC766E8A}" type="parTrans" cxnId="{622A3BA5-08C0-4C14-90FB-FCB907C9A82A}">
      <dgm:prSet/>
      <dgm:spPr/>
      <dgm:t>
        <a:bodyPr/>
        <a:lstStyle/>
        <a:p>
          <a:endParaRPr lang="ru-RU"/>
        </a:p>
      </dgm:t>
    </dgm:pt>
    <dgm:pt modelId="{C7FF65C6-DF91-4E2C-969F-C711D1BCCCBA}" type="sibTrans" cxnId="{622A3BA5-08C0-4C14-90FB-FCB907C9A82A}">
      <dgm:prSet/>
      <dgm:spPr/>
      <dgm:t>
        <a:bodyPr/>
        <a:lstStyle/>
        <a:p>
          <a:endParaRPr lang="ru-RU"/>
        </a:p>
      </dgm:t>
    </dgm:pt>
    <dgm:pt modelId="{985B0C11-E93F-4A99-8F03-13C3A65BBDA8}">
      <dgm:prSet custT="1"/>
      <dgm:spPr/>
      <dgm:t>
        <a:bodyPr/>
        <a:lstStyle/>
        <a:p>
          <a:r>
            <a:rPr lang="uk-UA" sz="2000" b="1" noProof="0" dirty="0" smtClean="0"/>
            <a:t>Відео та інтерактивні уроки</a:t>
          </a:r>
          <a:r>
            <a:rPr lang="uk-UA" sz="2000" noProof="0" dirty="0" smtClean="0"/>
            <a:t/>
          </a:r>
          <a:br>
            <a:rPr lang="uk-UA" sz="2000" noProof="0" dirty="0" smtClean="0"/>
          </a:br>
          <a:endParaRPr lang="uk-UA" sz="2000" noProof="0" dirty="0"/>
        </a:p>
      </dgm:t>
    </dgm:pt>
    <dgm:pt modelId="{23833120-9ABB-49CA-9B64-29BDA6BAFC0C}" type="parTrans" cxnId="{79B97BD6-9EBD-4108-BCA3-2D1AB8E57724}">
      <dgm:prSet/>
      <dgm:spPr/>
      <dgm:t>
        <a:bodyPr/>
        <a:lstStyle/>
        <a:p>
          <a:endParaRPr lang="ru-RU"/>
        </a:p>
      </dgm:t>
    </dgm:pt>
    <dgm:pt modelId="{3960C42B-F5CE-44F1-A477-CE7795DE17A6}" type="sibTrans" cxnId="{79B97BD6-9EBD-4108-BCA3-2D1AB8E57724}">
      <dgm:prSet/>
      <dgm:spPr/>
      <dgm:t>
        <a:bodyPr/>
        <a:lstStyle/>
        <a:p>
          <a:endParaRPr lang="ru-RU"/>
        </a:p>
      </dgm:t>
    </dgm:pt>
    <dgm:pt modelId="{3CD9AED9-06B5-4089-8137-B489B70FC1D3}" type="pres">
      <dgm:prSet presAssocID="{F3188925-4C03-4BDC-9F50-46AEC346805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3F180FF-6AE5-4B66-9249-9A4E9AF16DD8}" type="pres">
      <dgm:prSet presAssocID="{B7FC6D13-0305-498F-9CE0-F631ADAE4906}" presName="node" presStyleLbl="node1" presStyleIdx="0" presStyleCnt="6" custScaleX="156900" custScaleY="138972" custRadScaleRad="114827" custRadScaleInc="-15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99FCFD-FEB0-4ECB-8273-06113EDD6F38}" type="pres">
      <dgm:prSet presAssocID="{0EBF904B-5F3F-4943-A138-15C5AC466FBA}" presName="sibTrans" presStyleLbl="sibTrans2D1" presStyleIdx="0" presStyleCnt="6"/>
      <dgm:spPr/>
      <dgm:t>
        <a:bodyPr/>
        <a:lstStyle/>
        <a:p>
          <a:endParaRPr lang="ru-RU"/>
        </a:p>
      </dgm:t>
    </dgm:pt>
    <dgm:pt modelId="{A3D3BFEB-18FD-450F-9953-52204B3BA224}" type="pres">
      <dgm:prSet presAssocID="{0EBF904B-5F3F-4943-A138-15C5AC466FBA}" presName="connectorText" presStyleLbl="sibTrans2D1" presStyleIdx="0" presStyleCnt="6"/>
      <dgm:spPr/>
      <dgm:t>
        <a:bodyPr/>
        <a:lstStyle/>
        <a:p>
          <a:endParaRPr lang="ru-RU"/>
        </a:p>
      </dgm:t>
    </dgm:pt>
    <dgm:pt modelId="{CE326332-6FAB-4A12-89AF-C40A87DEBC3C}" type="pres">
      <dgm:prSet presAssocID="{28AB85B5-7FFD-407C-BBC6-AA529FA1EB1D}" presName="node" presStyleLbl="node1" presStyleIdx="1" presStyleCnt="6" custScaleX="161165" custScaleY="140525" custRadScaleRad="158612" custRadScaleInc="273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9F49B2-D6DC-4D5A-8FC8-03BA1E44D16D}" type="pres">
      <dgm:prSet presAssocID="{C7C99E82-C0AB-4A59-9D13-F336773A7F4F}" presName="sibTrans" presStyleLbl="sibTrans2D1" presStyleIdx="1" presStyleCnt="6"/>
      <dgm:spPr/>
      <dgm:t>
        <a:bodyPr/>
        <a:lstStyle/>
        <a:p>
          <a:endParaRPr lang="ru-RU"/>
        </a:p>
      </dgm:t>
    </dgm:pt>
    <dgm:pt modelId="{7CA4F65D-31AF-45F8-9CC9-ADC14A42D6F4}" type="pres">
      <dgm:prSet presAssocID="{C7C99E82-C0AB-4A59-9D13-F336773A7F4F}" presName="connectorText" presStyleLbl="sibTrans2D1" presStyleIdx="1" presStyleCnt="6"/>
      <dgm:spPr/>
      <dgm:t>
        <a:bodyPr/>
        <a:lstStyle/>
        <a:p>
          <a:endParaRPr lang="ru-RU"/>
        </a:p>
      </dgm:t>
    </dgm:pt>
    <dgm:pt modelId="{2B6DE9AC-CF8A-41B4-BDDE-AF6717040482}" type="pres">
      <dgm:prSet presAssocID="{32AF992A-2159-4A71-83E2-93C9D90530FA}" presName="node" presStyleLbl="node1" presStyleIdx="2" presStyleCnt="6" custScaleX="168931" custScaleY="147413" custRadScaleRad="142700" custRadScaleInc="-252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13200B-A6CC-4605-8272-107F60FF5070}" type="pres">
      <dgm:prSet presAssocID="{32783F2C-4C1A-4CED-8AD5-1183FF88F4A5}" presName="sibTrans" presStyleLbl="sibTrans2D1" presStyleIdx="2" presStyleCnt="6"/>
      <dgm:spPr/>
      <dgm:t>
        <a:bodyPr/>
        <a:lstStyle/>
        <a:p>
          <a:endParaRPr lang="ru-RU"/>
        </a:p>
      </dgm:t>
    </dgm:pt>
    <dgm:pt modelId="{62995F92-445A-4318-82D0-9A68ADC51D2D}" type="pres">
      <dgm:prSet presAssocID="{32783F2C-4C1A-4CED-8AD5-1183FF88F4A5}" presName="connectorText" presStyleLbl="sibTrans2D1" presStyleIdx="2" presStyleCnt="6"/>
      <dgm:spPr/>
      <dgm:t>
        <a:bodyPr/>
        <a:lstStyle/>
        <a:p>
          <a:endParaRPr lang="ru-RU"/>
        </a:p>
      </dgm:t>
    </dgm:pt>
    <dgm:pt modelId="{B56396D7-F2BF-48DE-AD1F-ECAE13E09E7B}" type="pres">
      <dgm:prSet presAssocID="{682CA1A4-D226-43D8-8072-A0C351D23EB5}" presName="node" presStyleLbl="node1" presStyleIdx="3" presStyleCnt="6" custScaleX="166826" custScaleY="142222" custRadScaleRad="102149" custRadScaleInc="-61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EC9D77-163B-4BD7-8E83-E3DA7F09B71A}" type="pres">
      <dgm:prSet presAssocID="{C7FF65C6-DF91-4E2C-969F-C711D1BCCCBA}" presName="sibTrans" presStyleLbl="sibTrans2D1" presStyleIdx="3" presStyleCnt="6"/>
      <dgm:spPr/>
      <dgm:t>
        <a:bodyPr/>
        <a:lstStyle/>
        <a:p>
          <a:endParaRPr lang="ru-RU"/>
        </a:p>
      </dgm:t>
    </dgm:pt>
    <dgm:pt modelId="{C0DDE1C1-F56B-43EA-BE3F-06ED2F282781}" type="pres">
      <dgm:prSet presAssocID="{C7FF65C6-DF91-4E2C-969F-C711D1BCCCBA}" presName="connectorText" presStyleLbl="sibTrans2D1" presStyleIdx="3" presStyleCnt="6"/>
      <dgm:spPr/>
      <dgm:t>
        <a:bodyPr/>
        <a:lstStyle/>
        <a:p>
          <a:endParaRPr lang="ru-RU"/>
        </a:p>
      </dgm:t>
    </dgm:pt>
    <dgm:pt modelId="{D8DDE5FB-062D-44EE-872F-1F889429A357}" type="pres">
      <dgm:prSet presAssocID="{C80E29EF-945A-406C-AF26-EB58A014B744}" presName="node" presStyleLbl="node1" presStyleIdx="4" presStyleCnt="6" custScaleX="169540" custScaleY="140736" custRadScaleRad="136035" custRadScaleInc="219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A0B872-BFAB-4374-8198-7990135C4764}" type="pres">
      <dgm:prSet presAssocID="{1D29DA80-3F8F-444D-881D-001D0A668BF1}" presName="sibTrans" presStyleLbl="sibTrans2D1" presStyleIdx="4" presStyleCnt="6"/>
      <dgm:spPr/>
      <dgm:t>
        <a:bodyPr/>
        <a:lstStyle/>
        <a:p>
          <a:endParaRPr lang="ru-RU"/>
        </a:p>
      </dgm:t>
    </dgm:pt>
    <dgm:pt modelId="{70E3DD7F-94FE-412D-A411-BF4CD45B52D3}" type="pres">
      <dgm:prSet presAssocID="{1D29DA80-3F8F-444D-881D-001D0A668BF1}" presName="connectorText" presStyleLbl="sibTrans2D1" presStyleIdx="4" presStyleCnt="6"/>
      <dgm:spPr/>
      <dgm:t>
        <a:bodyPr/>
        <a:lstStyle/>
        <a:p>
          <a:endParaRPr lang="ru-RU"/>
        </a:p>
      </dgm:t>
    </dgm:pt>
    <dgm:pt modelId="{1D21DF59-8F23-4D17-B681-0A6D8CE2E496}" type="pres">
      <dgm:prSet presAssocID="{985B0C11-E93F-4A99-8F03-13C3A65BBDA8}" presName="node" presStyleLbl="node1" presStyleIdx="5" presStyleCnt="6" custScaleX="163908" custScaleY="143256" custRadScaleRad="151188" custRadScaleInc="-296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0690CE-2DB4-4652-A3F1-3DE987FC702F}" type="pres">
      <dgm:prSet presAssocID="{3960C42B-F5CE-44F1-A477-CE7795DE17A6}" presName="sibTrans" presStyleLbl="sibTrans2D1" presStyleIdx="5" presStyleCnt="6"/>
      <dgm:spPr/>
      <dgm:t>
        <a:bodyPr/>
        <a:lstStyle/>
        <a:p>
          <a:endParaRPr lang="ru-RU"/>
        </a:p>
      </dgm:t>
    </dgm:pt>
    <dgm:pt modelId="{BCB190B7-5160-4685-A7EB-D797D9EED5FE}" type="pres">
      <dgm:prSet presAssocID="{3960C42B-F5CE-44F1-A477-CE7795DE17A6}" presName="connectorText" presStyleLbl="sibTrans2D1" presStyleIdx="5" presStyleCnt="6"/>
      <dgm:spPr/>
      <dgm:t>
        <a:bodyPr/>
        <a:lstStyle/>
        <a:p>
          <a:endParaRPr lang="ru-RU"/>
        </a:p>
      </dgm:t>
    </dgm:pt>
  </dgm:ptLst>
  <dgm:cxnLst>
    <dgm:cxn modelId="{0FDEC5E8-1F94-461A-A51D-A90043CC1B44}" srcId="{F3188925-4C03-4BDC-9F50-46AEC3468057}" destId="{32AF992A-2159-4A71-83E2-93C9D90530FA}" srcOrd="2" destOrd="0" parTransId="{29C87D12-8BE8-44B1-82F1-EB7033903C2F}" sibTransId="{32783F2C-4C1A-4CED-8AD5-1183FF88F4A5}"/>
    <dgm:cxn modelId="{6E40E225-B36B-4D5B-9C87-083B8DE4E355}" type="presOf" srcId="{C80E29EF-945A-406C-AF26-EB58A014B744}" destId="{D8DDE5FB-062D-44EE-872F-1F889429A357}" srcOrd="0" destOrd="0" presId="urn:microsoft.com/office/officeart/2005/8/layout/cycle2"/>
    <dgm:cxn modelId="{1ED03504-29E6-4A25-9802-F75627D52B9C}" type="presOf" srcId="{3960C42B-F5CE-44F1-A477-CE7795DE17A6}" destId="{D70690CE-2DB4-4652-A3F1-3DE987FC702F}" srcOrd="0" destOrd="0" presId="urn:microsoft.com/office/officeart/2005/8/layout/cycle2"/>
    <dgm:cxn modelId="{ACC607DA-560F-4313-9CD4-E53973846C3A}" type="presOf" srcId="{985B0C11-E93F-4A99-8F03-13C3A65BBDA8}" destId="{1D21DF59-8F23-4D17-B681-0A6D8CE2E496}" srcOrd="0" destOrd="0" presId="urn:microsoft.com/office/officeart/2005/8/layout/cycle2"/>
    <dgm:cxn modelId="{622A3BA5-08C0-4C14-90FB-FCB907C9A82A}" srcId="{F3188925-4C03-4BDC-9F50-46AEC3468057}" destId="{682CA1A4-D226-43D8-8072-A0C351D23EB5}" srcOrd="3" destOrd="0" parTransId="{7F6FC4C7-CB5B-4B6B-878B-8725AC766E8A}" sibTransId="{C7FF65C6-DF91-4E2C-969F-C711D1BCCCBA}"/>
    <dgm:cxn modelId="{835F568D-4A3D-4CC4-AC4F-A16EB1FAA857}" type="presOf" srcId="{0EBF904B-5F3F-4943-A138-15C5AC466FBA}" destId="{A3D3BFEB-18FD-450F-9953-52204B3BA224}" srcOrd="1" destOrd="0" presId="urn:microsoft.com/office/officeart/2005/8/layout/cycle2"/>
    <dgm:cxn modelId="{CA7A42EC-F602-4F93-9406-23503AB4A95E}" type="presOf" srcId="{B7FC6D13-0305-498F-9CE0-F631ADAE4906}" destId="{A3F180FF-6AE5-4B66-9249-9A4E9AF16DD8}" srcOrd="0" destOrd="0" presId="urn:microsoft.com/office/officeart/2005/8/layout/cycle2"/>
    <dgm:cxn modelId="{BF162C89-8AFE-4DD0-807D-C305384D3394}" type="presOf" srcId="{1D29DA80-3F8F-444D-881D-001D0A668BF1}" destId="{70E3DD7F-94FE-412D-A411-BF4CD45B52D3}" srcOrd="1" destOrd="0" presId="urn:microsoft.com/office/officeart/2005/8/layout/cycle2"/>
    <dgm:cxn modelId="{1B2AF4C5-2009-4B4D-88F0-48B7C1EF9DA2}" type="presOf" srcId="{C7C99E82-C0AB-4A59-9D13-F336773A7F4F}" destId="{E59F49B2-D6DC-4D5A-8FC8-03BA1E44D16D}" srcOrd="0" destOrd="0" presId="urn:microsoft.com/office/officeart/2005/8/layout/cycle2"/>
    <dgm:cxn modelId="{87271A07-9D8C-4A98-8C68-4A2B2056AAA4}" srcId="{F3188925-4C03-4BDC-9F50-46AEC3468057}" destId="{C80E29EF-945A-406C-AF26-EB58A014B744}" srcOrd="4" destOrd="0" parTransId="{C2664149-A299-4948-B7AF-53F416AB3B20}" sibTransId="{1D29DA80-3F8F-444D-881D-001D0A668BF1}"/>
    <dgm:cxn modelId="{0A8D7B91-3EEF-4130-895C-02D858992FB1}" type="presOf" srcId="{C7FF65C6-DF91-4E2C-969F-C711D1BCCCBA}" destId="{C0DDE1C1-F56B-43EA-BE3F-06ED2F282781}" srcOrd="1" destOrd="0" presId="urn:microsoft.com/office/officeart/2005/8/layout/cycle2"/>
    <dgm:cxn modelId="{1FD1DD19-E60E-493F-9673-816F02304207}" type="presOf" srcId="{C7FF65C6-DF91-4E2C-969F-C711D1BCCCBA}" destId="{3FEC9D77-163B-4BD7-8E83-E3DA7F09B71A}" srcOrd="0" destOrd="0" presId="urn:microsoft.com/office/officeart/2005/8/layout/cycle2"/>
    <dgm:cxn modelId="{F225BC4D-93FA-4EA5-977D-15F62D24B799}" srcId="{F3188925-4C03-4BDC-9F50-46AEC3468057}" destId="{B7FC6D13-0305-498F-9CE0-F631ADAE4906}" srcOrd="0" destOrd="0" parTransId="{F9949A53-A038-4894-A95F-846C5B45A61E}" sibTransId="{0EBF904B-5F3F-4943-A138-15C5AC466FBA}"/>
    <dgm:cxn modelId="{F6533F1A-A1EC-4A18-B56B-12A176F7D3C6}" type="presOf" srcId="{682CA1A4-D226-43D8-8072-A0C351D23EB5}" destId="{B56396D7-F2BF-48DE-AD1F-ECAE13E09E7B}" srcOrd="0" destOrd="0" presId="urn:microsoft.com/office/officeart/2005/8/layout/cycle2"/>
    <dgm:cxn modelId="{C107240D-5020-48BC-ADD4-972B083306E1}" type="presOf" srcId="{28AB85B5-7FFD-407C-BBC6-AA529FA1EB1D}" destId="{CE326332-6FAB-4A12-89AF-C40A87DEBC3C}" srcOrd="0" destOrd="0" presId="urn:microsoft.com/office/officeart/2005/8/layout/cycle2"/>
    <dgm:cxn modelId="{D9657407-18A5-4BBE-8D35-31E0331FD1F0}" type="presOf" srcId="{C7C99E82-C0AB-4A59-9D13-F336773A7F4F}" destId="{7CA4F65D-31AF-45F8-9CC9-ADC14A42D6F4}" srcOrd="1" destOrd="0" presId="urn:microsoft.com/office/officeart/2005/8/layout/cycle2"/>
    <dgm:cxn modelId="{789B955E-CC13-438F-A547-0618814A78AA}" type="presOf" srcId="{0EBF904B-5F3F-4943-A138-15C5AC466FBA}" destId="{FF99FCFD-FEB0-4ECB-8273-06113EDD6F38}" srcOrd="0" destOrd="0" presId="urn:microsoft.com/office/officeart/2005/8/layout/cycle2"/>
    <dgm:cxn modelId="{FD19C28F-136E-479E-B02A-E9654B6744C8}" type="presOf" srcId="{32783F2C-4C1A-4CED-8AD5-1183FF88F4A5}" destId="{4F13200B-A6CC-4605-8272-107F60FF5070}" srcOrd="0" destOrd="0" presId="urn:microsoft.com/office/officeart/2005/8/layout/cycle2"/>
    <dgm:cxn modelId="{05BEAF3D-9301-4F0D-A740-66AB204A4F34}" srcId="{F3188925-4C03-4BDC-9F50-46AEC3468057}" destId="{28AB85B5-7FFD-407C-BBC6-AA529FA1EB1D}" srcOrd="1" destOrd="0" parTransId="{0C427B97-D8B0-46D9-8EBE-4B770148D42F}" sibTransId="{C7C99E82-C0AB-4A59-9D13-F336773A7F4F}"/>
    <dgm:cxn modelId="{79B97BD6-9EBD-4108-BCA3-2D1AB8E57724}" srcId="{F3188925-4C03-4BDC-9F50-46AEC3468057}" destId="{985B0C11-E93F-4A99-8F03-13C3A65BBDA8}" srcOrd="5" destOrd="0" parTransId="{23833120-9ABB-49CA-9B64-29BDA6BAFC0C}" sibTransId="{3960C42B-F5CE-44F1-A477-CE7795DE17A6}"/>
    <dgm:cxn modelId="{192FB745-5B98-4A22-8A16-D91C04DB3332}" type="presOf" srcId="{32783F2C-4C1A-4CED-8AD5-1183FF88F4A5}" destId="{62995F92-445A-4318-82D0-9A68ADC51D2D}" srcOrd="1" destOrd="0" presId="urn:microsoft.com/office/officeart/2005/8/layout/cycle2"/>
    <dgm:cxn modelId="{863AB122-80C0-4B02-AE1A-1F997BA37601}" type="presOf" srcId="{3960C42B-F5CE-44F1-A477-CE7795DE17A6}" destId="{BCB190B7-5160-4685-A7EB-D797D9EED5FE}" srcOrd="1" destOrd="0" presId="urn:microsoft.com/office/officeart/2005/8/layout/cycle2"/>
    <dgm:cxn modelId="{6FCC1805-3F58-4F7A-B280-BBC7434820F8}" type="presOf" srcId="{F3188925-4C03-4BDC-9F50-46AEC3468057}" destId="{3CD9AED9-06B5-4089-8137-B489B70FC1D3}" srcOrd="0" destOrd="0" presId="urn:microsoft.com/office/officeart/2005/8/layout/cycle2"/>
    <dgm:cxn modelId="{EF38FE81-A77B-469A-A7A1-5CCC13ADC694}" type="presOf" srcId="{32AF992A-2159-4A71-83E2-93C9D90530FA}" destId="{2B6DE9AC-CF8A-41B4-BDDE-AF6717040482}" srcOrd="0" destOrd="0" presId="urn:microsoft.com/office/officeart/2005/8/layout/cycle2"/>
    <dgm:cxn modelId="{D38DBEB3-C797-44C1-8CE3-116E8AA05F1E}" type="presOf" srcId="{1D29DA80-3F8F-444D-881D-001D0A668BF1}" destId="{74A0B872-BFAB-4374-8198-7990135C4764}" srcOrd="0" destOrd="0" presId="urn:microsoft.com/office/officeart/2005/8/layout/cycle2"/>
    <dgm:cxn modelId="{BE9C1490-6589-4BA6-9B79-B40B1E045B30}" type="presParOf" srcId="{3CD9AED9-06B5-4089-8137-B489B70FC1D3}" destId="{A3F180FF-6AE5-4B66-9249-9A4E9AF16DD8}" srcOrd="0" destOrd="0" presId="urn:microsoft.com/office/officeart/2005/8/layout/cycle2"/>
    <dgm:cxn modelId="{122BE6CC-B466-46C9-A1D0-89E6D4996F1A}" type="presParOf" srcId="{3CD9AED9-06B5-4089-8137-B489B70FC1D3}" destId="{FF99FCFD-FEB0-4ECB-8273-06113EDD6F38}" srcOrd="1" destOrd="0" presId="urn:microsoft.com/office/officeart/2005/8/layout/cycle2"/>
    <dgm:cxn modelId="{5AC012A3-B050-44A0-93C3-C532CA0029B7}" type="presParOf" srcId="{FF99FCFD-FEB0-4ECB-8273-06113EDD6F38}" destId="{A3D3BFEB-18FD-450F-9953-52204B3BA224}" srcOrd="0" destOrd="0" presId="urn:microsoft.com/office/officeart/2005/8/layout/cycle2"/>
    <dgm:cxn modelId="{B30CE610-93EE-4F03-8CC7-84E42002B083}" type="presParOf" srcId="{3CD9AED9-06B5-4089-8137-B489B70FC1D3}" destId="{CE326332-6FAB-4A12-89AF-C40A87DEBC3C}" srcOrd="2" destOrd="0" presId="urn:microsoft.com/office/officeart/2005/8/layout/cycle2"/>
    <dgm:cxn modelId="{A4929D95-9A71-487B-9DD0-66FCEC2C456F}" type="presParOf" srcId="{3CD9AED9-06B5-4089-8137-B489B70FC1D3}" destId="{E59F49B2-D6DC-4D5A-8FC8-03BA1E44D16D}" srcOrd="3" destOrd="0" presId="urn:microsoft.com/office/officeart/2005/8/layout/cycle2"/>
    <dgm:cxn modelId="{EC315C1D-ECFA-4F38-B465-669491010FB7}" type="presParOf" srcId="{E59F49B2-D6DC-4D5A-8FC8-03BA1E44D16D}" destId="{7CA4F65D-31AF-45F8-9CC9-ADC14A42D6F4}" srcOrd="0" destOrd="0" presId="urn:microsoft.com/office/officeart/2005/8/layout/cycle2"/>
    <dgm:cxn modelId="{FB51B6F5-1F44-42F4-BCC5-8648E7FEE9E9}" type="presParOf" srcId="{3CD9AED9-06B5-4089-8137-B489B70FC1D3}" destId="{2B6DE9AC-CF8A-41B4-BDDE-AF6717040482}" srcOrd="4" destOrd="0" presId="urn:microsoft.com/office/officeart/2005/8/layout/cycle2"/>
    <dgm:cxn modelId="{3BCF1705-82EB-49B3-A256-387A75318E9F}" type="presParOf" srcId="{3CD9AED9-06B5-4089-8137-B489B70FC1D3}" destId="{4F13200B-A6CC-4605-8272-107F60FF5070}" srcOrd="5" destOrd="0" presId="urn:microsoft.com/office/officeart/2005/8/layout/cycle2"/>
    <dgm:cxn modelId="{48E2945E-44C9-49FB-AAE5-3CF5F0325638}" type="presParOf" srcId="{4F13200B-A6CC-4605-8272-107F60FF5070}" destId="{62995F92-445A-4318-82D0-9A68ADC51D2D}" srcOrd="0" destOrd="0" presId="urn:microsoft.com/office/officeart/2005/8/layout/cycle2"/>
    <dgm:cxn modelId="{7C328CC6-A3DC-4E6B-A8CB-747F8B2A9990}" type="presParOf" srcId="{3CD9AED9-06B5-4089-8137-B489B70FC1D3}" destId="{B56396D7-F2BF-48DE-AD1F-ECAE13E09E7B}" srcOrd="6" destOrd="0" presId="urn:microsoft.com/office/officeart/2005/8/layout/cycle2"/>
    <dgm:cxn modelId="{0F3E2124-EA10-41E0-B70E-2E15811A66C5}" type="presParOf" srcId="{3CD9AED9-06B5-4089-8137-B489B70FC1D3}" destId="{3FEC9D77-163B-4BD7-8E83-E3DA7F09B71A}" srcOrd="7" destOrd="0" presId="urn:microsoft.com/office/officeart/2005/8/layout/cycle2"/>
    <dgm:cxn modelId="{88AD448C-F6CD-43CE-BC31-3584A2825F22}" type="presParOf" srcId="{3FEC9D77-163B-4BD7-8E83-E3DA7F09B71A}" destId="{C0DDE1C1-F56B-43EA-BE3F-06ED2F282781}" srcOrd="0" destOrd="0" presId="urn:microsoft.com/office/officeart/2005/8/layout/cycle2"/>
    <dgm:cxn modelId="{10DA2CB4-AC8A-41E2-B309-5A83473627D5}" type="presParOf" srcId="{3CD9AED9-06B5-4089-8137-B489B70FC1D3}" destId="{D8DDE5FB-062D-44EE-872F-1F889429A357}" srcOrd="8" destOrd="0" presId="urn:microsoft.com/office/officeart/2005/8/layout/cycle2"/>
    <dgm:cxn modelId="{DB1F2C70-5E34-441C-87B2-89FBF0269BB9}" type="presParOf" srcId="{3CD9AED9-06B5-4089-8137-B489B70FC1D3}" destId="{74A0B872-BFAB-4374-8198-7990135C4764}" srcOrd="9" destOrd="0" presId="urn:microsoft.com/office/officeart/2005/8/layout/cycle2"/>
    <dgm:cxn modelId="{44CFF4FD-AF2F-43A6-B5D2-A99D394F8F2C}" type="presParOf" srcId="{74A0B872-BFAB-4374-8198-7990135C4764}" destId="{70E3DD7F-94FE-412D-A411-BF4CD45B52D3}" srcOrd="0" destOrd="0" presId="urn:microsoft.com/office/officeart/2005/8/layout/cycle2"/>
    <dgm:cxn modelId="{D7E776F6-947C-47C1-B150-BA548328746B}" type="presParOf" srcId="{3CD9AED9-06B5-4089-8137-B489B70FC1D3}" destId="{1D21DF59-8F23-4D17-B681-0A6D8CE2E496}" srcOrd="10" destOrd="0" presId="urn:microsoft.com/office/officeart/2005/8/layout/cycle2"/>
    <dgm:cxn modelId="{A40223DC-3960-4A45-B09C-F813A91A445A}" type="presParOf" srcId="{3CD9AED9-06B5-4089-8137-B489B70FC1D3}" destId="{D70690CE-2DB4-4652-A3F1-3DE987FC702F}" srcOrd="11" destOrd="0" presId="urn:microsoft.com/office/officeart/2005/8/layout/cycle2"/>
    <dgm:cxn modelId="{1AF90211-8C3C-4B28-9A8D-4B919D45CDD7}" type="presParOf" srcId="{D70690CE-2DB4-4652-A3F1-3DE987FC702F}" destId="{BCB190B7-5160-4685-A7EB-D797D9EED5FE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52A4194-0B70-4138-B1F2-0725B4E30ACE}">
      <dsp:nvSpPr>
        <dsp:cNvPr id="0" name=""/>
        <dsp:cNvSpPr/>
      </dsp:nvSpPr>
      <dsp:spPr>
        <a:xfrm rot="5400000">
          <a:off x="-242389" y="244634"/>
          <a:ext cx="1615928" cy="1131149"/>
        </a:xfrm>
        <a:prstGeom prst="chevron">
          <a:avLst/>
        </a:prstGeom>
        <a:solidFill>
          <a:schemeClr val="accent5">
            <a:lumMod val="20000"/>
            <a:lumOff val="8000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err="1" smtClean="0">
              <a:solidFill>
                <a:srgbClr val="000066"/>
              </a:solidFill>
            </a:rPr>
            <a:t>Ціліс-на</a:t>
          </a:r>
          <a:endParaRPr lang="ru-RU" sz="2400" b="1" kern="1200" dirty="0">
            <a:solidFill>
              <a:srgbClr val="000066"/>
            </a:solidFill>
          </a:endParaRPr>
        </a:p>
      </dsp:txBody>
      <dsp:txXfrm rot="5400000">
        <a:off x="-242389" y="244634"/>
        <a:ext cx="1615928" cy="1131149"/>
      </dsp:txXfrm>
    </dsp:sp>
    <dsp:sp modelId="{157A4DA5-FAA8-472E-87D5-F2C7C929F246}">
      <dsp:nvSpPr>
        <dsp:cNvPr id="0" name=""/>
        <dsp:cNvSpPr/>
      </dsp:nvSpPr>
      <dsp:spPr>
        <a:xfrm rot="5400000">
          <a:off x="4396606" y="-3265456"/>
          <a:ext cx="1050905" cy="75818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100" b="1" i="1" kern="1200" noProof="0" dirty="0" smtClean="0">
              <a:solidFill>
                <a:srgbClr val="C00000"/>
              </a:solidFill>
            </a:rPr>
            <a:t>Узгоджене розуміння природних, суспільних та технічних явищ.</a:t>
          </a:r>
          <a:endParaRPr lang="uk-UA" sz="2100" b="1" i="1" kern="1200" noProof="0" dirty="0">
            <a:solidFill>
              <a:srgbClr val="C00000"/>
            </a:solidFill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100" b="1" i="1" kern="1200" noProof="0" dirty="0" smtClean="0">
              <a:solidFill>
                <a:srgbClr val="C00000"/>
              </a:solidFill>
            </a:rPr>
            <a:t>Вплив на розвиток мислення, логіки, уяви.</a:t>
          </a:r>
          <a:endParaRPr lang="uk-UA" sz="2100" b="1" i="1" kern="1200" noProof="0" dirty="0">
            <a:solidFill>
              <a:srgbClr val="C00000"/>
            </a:solidFill>
          </a:endParaRPr>
        </a:p>
      </dsp:txBody>
      <dsp:txXfrm rot="5400000">
        <a:off x="4396606" y="-3265456"/>
        <a:ext cx="1050905" cy="7581818"/>
      </dsp:txXfrm>
    </dsp:sp>
    <dsp:sp modelId="{146AD2D7-FA96-45B7-89D6-8363D610F131}">
      <dsp:nvSpPr>
        <dsp:cNvPr id="0" name=""/>
        <dsp:cNvSpPr/>
      </dsp:nvSpPr>
      <dsp:spPr>
        <a:xfrm rot="5400000">
          <a:off x="-242389" y="1666673"/>
          <a:ext cx="1615928" cy="1131149"/>
        </a:xfrm>
        <a:prstGeom prst="chevron">
          <a:avLst/>
        </a:prstGeom>
        <a:solidFill>
          <a:schemeClr val="accent5">
            <a:lumMod val="20000"/>
            <a:lumOff val="8000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solidFill>
                <a:srgbClr val="000066"/>
              </a:solidFill>
            </a:rPr>
            <a:t>картина</a:t>
          </a:r>
          <a:endParaRPr lang="ru-RU" sz="2400" b="1" kern="1200" dirty="0">
            <a:solidFill>
              <a:srgbClr val="000066"/>
            </a:solidFill>
          </a:endParaRPr>
        </a:p>
      </dsp:txBody>
      <dsp:txXfrm rot="5400000">
        <a:off x="-242389" y="1666673"/>
        <a:ext cx="1615928" cy="1131149"/>
      </dsp:txXfrm>
    </dsp:sp>
    <dsp:sp modelId="{314FB251-02C3-4341-9B53-E6DFB454D841}">
      <dsp:nvSpPr>
        <dsp:cNvPr id="0" name=""/>
        <dsp:cNvSpPr/>
      </dsp:nvSpPr>
      <dsp:spPr>
        <a:xfrm rot="5400000">
          <a:off x="4396882" y="-1841448"/>
          <a:ext cx="1050353" cy="75818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100" b="1" i="1" kern="1200" noProof="0" dirty="0" smtClean="0">
              <a:solidFill>
                <a:srgbClr val="C00000"/>
              </a:solidFill>
            </a:rPr>
            <a:t>Інтеграція!!!</a:t>
          </a:r>
          <a:endParaRPr lang="uk-UA" sz="2100" b="1" i="1" kern="1200" noProof="0" dirty="0">
            <a:solidFill>
              <a:srgbClr val="C00000"/>
            </a:solidFill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100" b="1" i="1" kern="1200" noProof="0" dirty="0" smtClean="0">
              <a:solidFill>
                <a:srgbClr val="C00000"/>
              </a:solidFill>
            </a:rPr>
            <a:t>Формує допитливість і аналітичне мислення. </a:t>
          </a:r>
          <a:endParaRPr lang="uk-UA" sz="2100" b="1" i="1" kern="1200" noProof="0" dirty="0">
            <a:solidFill>
              <a:srgbClr val="C00000"/>
            </a:solidFill>
          </a:endParaRPr>
        </a:p>
      </dsp:txBody>
      <dsp:txXfrm rot="5400000">
        <a:off x="4396882" y="-1841448"/>
        <a:ext cx="1050353" cy="7581818"/>
      </dsp:txXfrm>
    </dsp:sp>
    <dsp:sp modelId="{CFFCF47A-FE9A-4D99-8389-B256D7CDD722}">
      <dsp:nvSpPr>
        <dsp:cNvPr id="0" name=""/>
        <dsp:cNvSpPr/>
      </dsp:nvSpPr>
      <dsp:spPr>
        <a:xfrm rot="5400000">
          <a:off x="-242389" y="3088711"/>
          <a:ext cx="1615928" cy="1131149"/>
        </a:xfrm>
        <a:prstGeom prst="chevron">
          <a:avLst/>
        </a:prstGeom>
        <a:solidFill>
          <a:schemeClr val="accent5">
            <a:lumMod val="20000"/>
            <a:lumOff val="8000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solidFill>
                <a:srgbClr val="000066"/>
              </a:solidFill>
            </a:rPr>
            <a:t>світу…</a:t>
          </a:r>
          <a:endParaRPr lang="ru-RU" sz="2400" b="1" kern="1200" dirty="0">
            <a:solidFill>
              <a:srgbClr val="000066"/>
            </a:solidFill>
          </a:endParaRPr>
        </a:p>
      </dsp:txBody>
      <dsp:txXfrm rot="5400000">
        <a:off x="-242389" y="3088711"/>
        <a:ext cx="1615928" cy="1131149"/>
      </dsp:txXfrm>
    </dsp:sp>
    <dsp:sp modelId="{EAE3B2ED-C0C0-4A76-BA0E-7B955E6DBEC2}">
      <dsp:nvSpPr>
        <dsp:cNvPr id="0" name=""/>
        <dsp:cNvSpPr/>
      </dsp:nvSpPr>
      <dsp:spPr>
        <a:xfrm rot="5400000">
          <a:off x="4396882" y="-419410"/>
          <a:ext cx="1050353" cy="75818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100" b="1" i="1" kern="1200" noProof="0" dirty="0" smtClean="0">
              <a:solidFill>
                <a:srgbClr val="C00000"/>
              </a:solidFill>
            </a:rPr>
            <a:t>Допомагає краще розуміти навколишній світ.</a:t>
          </a:r>
          <a:br>
            <a:rPr lang="uk-UA" sz="2100" b="1" i="1" kern="1200" noProof="0" dirty="0" smtClean="0">
              <a:solidFill>
                <a:srgbClr val="C00000"/>
              </a:solidFill>
            </a:rPr>
          </a:br>
          <a:endParaRPr lang="uk-UA" sz="2100" b="1" i="1" kern="1200" noProof="0" dirty="0">
            <a:solidFill>
              <a:srgbClr val="C00000"/>
            </a:solidFill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100" b="1" i="1" kern="1200" noProof="0" dirty="0" smtClean="0">
              <a:solidFill>
                <a:srgbClr val="C00000"/>
              </a:solidFill>
            </a:rPr>
            <a:t>Підвищує інтерес до навчання!</a:t>
          </a:r>
          <a:endParaRPr lang="uk-UA" sz="2100" b="1" i="1" kern="1200" noProof="0" dirty="0">
            <a:solidFill>
              <a:srgbClr val="C00000"/>
            </a:solidFill>
          </a:endParaRPr>
        </a:p>
      </dsp:txBody>
      <dsp:txXfrm rot="5400000">
        <a:off x="4396882" y="-419410"/>
        <a:ext cx="1050353" cy="7581818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828A786-8559-4D34-80A0-0EECCEC75A14}">
      <dsp:nvSpPr>
        <dsp:cNvPr id="0" name=""/>
        <dsp:cNvSpPr/>
      </dsp:nvSpPr>
      <dsp:spPr>
        <a:xfrm>
          <a:off x="0" y="1045827"/>
          <a:ext cx="82296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E0A042-8251-4837-B232-03A84C7CD7E9}">
      <dsp:nvSpPr>
        <dsp:cNvPr id="0" name=""/>
        <dsp:cNvSpPr/>
      </dsp:nvSpPr>
      <dsp:spPr>
        <a:xfrm>
          <a:off x="411480" y="780146"/>
          <a:ext cx="5760720" cy="531360"/>
        </a:xfrm>
        <a:prstGeom prst="roundRect">
          <a:avLst/>
        </a:prstGeom>
        <a:solidFill>
          <a:srgbClr val="92D050"/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400" kern="1200" dirty="0" smtClean="0">
            <a:solidFill>
              <a:srgbClr val="000066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>
              <a:solidFill>
                <a:srgbClr val="000066"/>
              </a:solidFill>
            </a:rPr>
            <a:t>Розвиток логічного та критичного мислення</a:t>
          </a:r>
          <a:r>
            <a:rPr lang="uk-UA" sz="2400" kern="1200" dirty="0" smtClean="0"/>
            <a:t/>
          </a:r>
          <a:br>
            <a:rPr lang="uk-UA" sz="2400" kern="1200" dirty="0" smtClean="0"/>
          </a:br>
          <a:endParaRPr lang="ru-RU" sz="2400" kern="1200" dirty="0"/>
        </a:p>
      </dsp:txBody>
      <dsp:txXfrm>
        <a:off x="411480" y="780146"/>
        <a:ext cx="5760720" cy="531360"/>
      </dsp:txXfrm>
    </dsp:sp>
    <dsp:sp modelId="{4FA2BC0B-C03D-4CA8-9643-50EE5F2F2B41}">
      <dsp:nvSpPr>
        <dsp:cNvPr id="0" name=""/>
        <dsp:cNvSpPr/>
      </dsp:nvSpPr>
      <dsp:spPr>
        <a:xfrm>
          <a:off x="0" y="1862307"/>
          <a:ext cx="82296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DCBB3F-1841-4F2F-91BA-18896CBB48A1}">
      <dsp:nvSpPr>
        <dsp:cNvPr id="0" name=""/>
        <dsp:cNvSpPr/>
      </dsp:nvSpPr>
      <dsp:spPr>
        <a:xfrm>
          <a:off x="298376" y="1597870"/>
          <a:ext cx="5760720" cy="531360"/>
        </a:xfrm>
        <a:prstGeom prst="roundRect">
          <a:avLst/>
        </a:prstGeom>
        <a:solidFill>
          <a:srgbClr val="92D050"/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200" kern="1200" dirty="0" smtClean="0">
            <a:solidFill>
              <a:srgbClr val="000066"/>
            </a:solidFill>
          </a:endParaRPr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>
              <a:solidFill>
                <a:srgbClr val="000066"/>
              </a:solidFill>
            </a:rPr>
            <a:t>Інтеграція знань із різних предметів</a:t>
          </a:r>
          <a:r>
            <a:rPr lang="uk-UA" sz="1800" kern="1200" dirty="0" smtClean="0">
              <a:solidFill>
                <a:srgbClr val="000066"/>
              </a:solidFill>
            </a:rPr>
            <a:t/>
          </a:r>
          <a:br>
            <a:rPr lang="uk-UA" sz="1800" kern="1200" dirty="0" smtClean="0">
              <a:solidFill>
                <a:srgbClr val="000066"/>
              </a:solidFill>
            </a:rPr>
          </a:br>
          <a:endParaRPr lang="ru-RU" sz="1800" kern="1200" dirty="0">
            <a:solidFill>
              <a:srgbClr val="000066"/>
            </a:solidFill>
          </a:endParaRPr>
        </a:p>
      </dsp:txBody>
      <dsp:txXfrm>
        <a:off x="298376" y="1597870"/>
        <a:ext cx="5760720" cy="531360"/>
      </dsp:txXfrm>
    </dsp:sp>
    <dsp:sp modelId="{FCFC2AED-C953-4A27-8029-D6610A4F648B}">
      <dsp:nvSpPr>
        <dsp:cNvPr id="0" name=""/>
        <dsp:cNvSpPr/>
      </dsp:nvSpPr>
      <dsp:spPr>
        <a:xfrm>
          <a:off x="0" y="2678787"/>
          <a:ext cx="82296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040737-2233-4794-B021-9ADB52B6717A}">
      <dsp:nvSpPr>
        <dsp:cNvPr id="0" name=""/>
        <dsp:cNvSpPr/>
      </dsp:nvSpPr>
      <dsp:spPr>
        <a:xfrm>
          <a:off x="411480" y="2413107"/>
          <a:ext cx="5760720" cy="531360"/>
        </a:xfrm>
        <a:prstGeom prst="roundRect">
          <a:avLst/>
        </a:prstGeom>
        <a:solidFill>
          <a:srgbClr val="92D050"/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>
              <a:solidFill>
                <a:srgbClr val="000066"/>
              </a:solidFill>
            </a:rPr>
            <a:t>Формування </a:t>
          </a:r>
          <a:r>
            <a:rPr lang="uk-UA" sz="2200" kern="1200" dirty="0" err="1" smtClean="0">
              <a:solidFill>
                <a:srgbClr val="000066"/>
              </a:solidFill>
            </a:rPr>
            <a:t>міжпредметних</a:t>
          </a:r>
          <a:r>
            <a:rPr lang="uk-UA" sz="2200" kern="1200" dirty="0" smtClean="0">
              <a:solidFill>
                <a:srgbClr val="000066"/>
              </a:solidFill>
            </a:rPr>
            <a:t> зв’язків</a:t>
          </a:r>
          <a:endParaRPr lang="ru-RU" sz="2200" kern="1200" dirty="0">
            <a:solidFill>
              <a:srgbClr val="000066"/>
            </a:solidFill>
          </a:endParaRPr>
        </a:p>
      </dsp:txBody>
      <dsp:txXfrm>
        <a:off x="411480" y="2413107"/>
        <a:ext cx="5760720" cy="531360"/>
      </dsp:txXfrm>
    </dsp:sp>
    <dsp:sp modelId="{57A20FFE-5DB5-4D7E-8390-D32A6878836C}">
      <dsp:nvSpPr>
        <dsp:cNvPr id="0" name=""/>
        <dsp:cNvSpPr/>
      </dsp:nvSpPr>
      <dsp:spPr>
        <a:xfrm>
          <a:off x="0" y="3495267"/>
          <a:ext cx="82296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A05F61-B384-4F0A-AAAA-22E2BCE87EFD}">
      <dsp:nvSpPr>
        <dsp:cNvPr id="0" name=""/>
        <dsp:cNvSpPr/>
      </dsp:nvSpPr>
      <dsp:spPr>
        <a:xfrm>
          <a:off x="411480" y="3229587"/>
          <a:ext cx="5760720" cy="531360"/>
        </a:xfrm>
        <a:prstGeom prst="roundRect">
          <a:avLst/>
        </a:prstGeom>
        <a:solidFill>
          <a:srgbClr val="92D050"/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>
              <a:solidFill>
                <a:srgbClr val="000066"/>
              </a:solidFill>
            </a:rPr>
            <a:t>Основні принципи: інтеграція знань, практичне застосування, зв’язок із реальним життям.</a:t>
          </a:r>
          <a:endParaRPr lang="ru-RU" sz="1800" kern="1200" dirty="0">
            <a:solidFill>
              <a:srgbClr val="000066"/>
            </a:solidFill>
          </a:endParaRPr>
        </a:p>
      </dsp:txBody>
      <dsp:txXfrm>
        <a:off x="411480" y="3229587"/>
        <a:ext cx="5760720" cy="53136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3F180FF-6AE5-4B66-9249-9A4E9AF16DD8}">
      <dsp:nvSpPr>
        <dsp:cNvPr id="0" name=""/>
        <dsp:cNvSpPr/>
      </dsp:nvSpPr>
      <dsp:spPr>
        <a:xfrm>
          <a:off x="3133050" y="-258746"/>
          <a:ext cx="2003391" cy="1774476"/>
        </a:xfrm>
        <a:prstGeom prst="ellipse">
          <a:avLst/>
        </a:prstGeom>
        <a:solidFill>
          <a:srgbClr val="FF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Інтерактивні дошки</a:t>
          </a:r>
          <a:endParaRPr lang="ru-RU" sz="2400" kern="1200" dirty="0"/>
        </a:p>
      </dsp:txBody>
      <dsp:txXfrm>
        <a:off x="3133050" y="-258746"/>
        <a:ext cx="2003391" cy="1774476"/>
      </dsp:txXfrm>
    </dsp:sp>
    <dsp:sp modelId="{FF99FCFD-FEB0-4ECB-8273-06113EDD6F38}">
      <dsp:nvSpPr>
        <dsp:cNvPr id="0" name=""/>
        <dsp:cNvSpPr/>
      </dsp:nvSpPr>
      <dsp:spPr>
        <a:xfrm rot="930290">
          <a:off x="5281403" y="800422"/>
          <a:ext cx="499618" cy="4309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930290">
        <a:off x="5281403" y="800422"/>
        <a:ext cx="499618" cy="430939"/>
      </dsp:txXfrm>
    </dsp:sp>
    <dsp:sp modelId="{CE326332-6FAB-4A12-89AF-C40A87DEBC3C}">
      <dsp:nvSpPr>
        <dsp:cNvPr id="0" name=""/>
        <dsp:cNvSpPr/>
      </dsp:nvSpPr>
      <dsp:spPr>
        <a:xfrm>
          <a:off x="5950593" y="520522"/>
          <a:ext cx="2057849" cy="1794305"/>
        </a:xfrm>
        <a:prstGeom prst="ellipse">
          <a:avLst/>
        </a:prstGeom>
        <a:solidFill>
          <a:srgbClr val="FFC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solidFill>
                <a:srgbClr val="0070C0"/>
              </a:solidFill>
            </a:rPr>
            <a:t>Освітні </a:t>
          </a:r>
          <a:r>
            <a:rPr lang="uk-UA" sz="2000" kern="1200" dirty="0" err="1" smtClean="0">
              <a:solidFill>
                <a:srgbClr val="0070C0"/>
              </a:solidFill>
            </a:rPr>
            <a:t>застосунки</a:t>
          </a:r>
          <a:r>
            <a:rPr lang="uk-UA" sz="2000" kern="1200" dirty="0" smtClean="0">
              <a:solidFill>
                <a:srgbClr val="0070C0"/>
              </a:solidFill>
            </a:rPr>
            <a:t> (</a:t>
          </a:r>
          <a:r>
            <a:rPr lang="uk-UA" sz="2000" kern="1200" dirty="0" err="1" smtClean="0">
              <a:solidFill>
                <a:srgbClr val="0070C0"/>
              </a:solidFill>
            </a:rPr>
            <a:t>Kahoot</a:t>
          </a:r>
          <a:r>
            <a:rPr lang="uk-UA" sz="2000" kern="1200" dirty="0" smtClean="0">
              <a:solidFill>
                <a:srgbClr val="0070C0"/>
              </a:solidFill>
            </a:rPr>
            <a:t>, </a:t>
          </a:r>
          <a:r>
            <a:rPr lang="uk-UA" sz="2000" kern="1200" dirty="0" err="1" smtClean="0">
              <a:solidFill>
                <a:srgbClr val="0070C0"/>
              </a:solidFill>
            </a:rPr>
            <a:t>LearningApps</a:t>
          </a:r>
          <a:r>
            <a:rPr lang="uk-UA" sz="2000" kern="1200" dirty="0" smtClean="0">
              <a:solidFill>
                <a:srgbClr val="0070C0"/>
              </a:solidFill>
            </a:rPr>
            <a:t>)</a:t>
          </a:r>
          <a:r>
            <a:rPr lang="uk-UA" sz="2000" kern="1200" dirty="0" smtClean="0"/>
            <a:t/>
          </a:r>
          <a:br>
            <a:rPr lang="uk-UA" sz="2000" kern="1200" dirty="0" smtClean="0"/>
          </a:br>
          <a:endParaRPr lang="ru-RU" sz="2000" kern="1200" dirty="0"/>
        </a:p>
      </dsp:txBody>
      <dsp:txXfrm>
        <a:off x="5950593" y="520522"/>
        <a:ext cx="2057849" cy="1794305"/>
      </dsp:txXfrm>
    </dsp:sp>
    <dsp:sp modelId="{E59F49B2-D6DC-4D5A-8FC8-03BA1E44D16D}">
      <dsp:nvSpPr>
        <dsp:cNvPr id="0" name=""/>
        <dsp:cNvSpPr/>
      </dsp:nvSpPr>
      <dsp:spPr>
        <a:xfrm rot="5863437">
          <a:off x="6742209" y="2262675"/>
          <a:ext cx="186951" cy="4309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5863437">
        <a:off x="6742209" y="2262675"/>
        <a:ext cx="186951" cy="430939"/>
      </dsp:txXfrm>
    </dsp:sp>
    <dsp:sp modelId="{2B6DE9AC-CF8A-41B4-BDDE-AF6717040482}">
      <dsp:nvSpPr>
        <dsp:cNvPr id="0" name=""/>
        <dsp:cNvSpPr/>
      </dsp:nvSpPr>
      <dsp:spPr>
        <a:xfrm>
          <a:off x="5606003" y="2651634"/>
          <a:ext cx="2157010" cy="1882255"/>
        </a:xfrm>
        <a:prstGeom prst="ellipse">
          <a:avLst/>
        </a:prstGeom>
        <a:solidFill>
          <a:srgbClr val="00B05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noProof="0" dirty="0" err="1" smtClean="0"/>
            <a:t>Відеоекскурсії</a:t>
          </a:r>
          <a:r>
            <a:rPr lang="uk-UA" sz="2000" kern="1200" noProof="0" dirty="0" smtClean="0"/>
            <a:t>, VR-технології</a:t>
          </a:r>
          <a:endParaRPr lang="uk-UA" sz="2000" kern="1200" noProof="0" dirty="0"/>
        </a:p>
      </dsp:txBody>
      <dsp:txXfrm>
        <a:off x="5606003" y="2651634"/>
        <a:ext cx="2157010" cy="1882255"/>
      </dsp:txXfrm>
    </dsp:sp>
    <dsp:sp modelId="{4F13200B-A6CC-4605-8272-107F60FF5070}">
      <dsp:nvSpPr>
        <dsp:cNvPr id="0" name=""/>
        <dsp:cNvSpPr/>
      </dsp:nvSpPr>
      <dsp:spPr>
        <a:xfrm rot="9629495">
          <a:off x="5313360" y="3814723"/>
          <a:ext cx="272913" cy="4309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9629495">
        <a:off x="5313360" y="3814723"/>
        <a:ext cx="272913" cy="430939"/>
      </dsp:txXfrm>
    </dsp:sp>
    <dsp:sp modelId="{B56396D7-F2BF-48DE-AD1F-ECAE13E09E7B}">
      <dsp:nvSpPr>
        <dsp:cNvPr id="0" name=""/>
        <dsp:cNvSpPr/>
      </dsp:nvSpPr>
      <dsp:spPr>
        <a:xfrm>
          <a:off x="3151266" y="3559210"/>
          <a:ext cx="2130132" cy="1815973"/>
        </a:xfrm>
        <a:prstGeom prst="ellipse">
          <a:avLst/>
        </a:prstGeom>
        <a:solidFill>
          <a:srgbClr val="00B0F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noProof="0" dirty="0" smtClean="0"/>
            <a:t>Ігрові методи навчання</a:t>
          </a:r>
          <a:r>
            <a:rPr lang="uk-UA" sz="2000" kern="1200" noProof="0" dirty="0" smtClean="0"/>
            <a:t/>
          </a:r>
          <a:br>
            <a:rPr lang="uk-UA" sz="2000" kern="1200" noProof="0" dirty="0" smtClean="0"/>
          </a:br>
          <a:endParaRPr lang="uk-UA" sz="2000" kern="1200" noProof="0" dirty="0"/>
        </a:p>
      </dsp:txBody>
      <dsp:txXfrm>
        <a:off x="3151266" y="3559210"/>
        <a:ext cx="2130132" cy="1815973"/>
      </dsp:txXfrm>
    </dsp:sp>
    <dsp:sp modelId="{3FEC9D77-163B-4BD7-8E83-E3DA7F09B71A}">
      <dsp:nvSpPr>
        <dsp:cNvPr id="0" name=""/>
        <dsp:cNvSpPr/>
      </dsp:nvSpPr>
      <dsp:spPr>
        <a:xfrm rot="11983800">
          <a:off x="2863312" y="3815383"/>
          <a:ext cx="272731" cy="4309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11983800">
        <a:off x="2863312" y="3815383"/>
        <a:ext cx="272731" cy="430939"/>
      </dsp:txXfrm>
    </dsp:sp>
    <dsp:sp modelId="{D8DDE5FB-062D-44EE-872F-1F889429A357}">
      <dsp:nvSpPr>
        <dsp:cNvPr id="0" name=""/>
        <dsp:cNvSpPr/>
      </dsp:nvSpPr>
      <dsp:spPr>
        <a:xfrm>
          <a:off x="674208" y="2686533"/>
          <a:ext cx="2164786" cy="1796999"/>
        </a:xfrm>
        <a:prstGeom prst="ellipse">
          <a:avLst/>
        </a:prstGeom>
        <a:solidFill>
          <a:srgbClr val="7030A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/>
            <a:t>Експериментальна діяльність</a:t>
          </a:r>
          <a:endParaRPr lang="ru-RU" sz="2000" kern="1200" dirty="0"/>
        </a:p>
      </dsp:txBody>
      <dsp:txXfrm>
        <a:off x="674208" y="2686533"/>
        <a:ext cx="2164786" cy="1796999"/>
      </dsp:txXfrm>
    </dsp:sp>
    <dsp:sp modelId="{74A0B872-BFAB-4374-8198-7990135C4764}">
      <dsp:nvSpPr>
        <dsp:cNvPr id="0" name=""/>
        <dsp:cNvSpPr/>
      </dsp:nvSpPr>
      <dsp:spPr>
        <a:xfrm rot="15690238">
          <a:off x="1526888" y="2340375"/>
          <a:ext cx="151943" cy="4309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15690238">
        <a:off x="1526888" y="2340375"/>
        <a:ext cx="151943" cy="430939"/>
      </dsp:txXfrm>
    </dsp:sp>
    <dsp:sp modelId="{1D21DF59-8F23-4D17-B681-0A6D8CE2E496}">
      <dsp:nvSpPr>
        <dsp:cNvPr id="0" name=""/>
        <dsp:cNvSpPr/>
      </dsp:nvSpPr>
      <dsp:spPr>
        <a:xfrm>
          <a:off x="399139" y="588341"/>
          <a:ext cx="2092873" cy="182917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noProof="0" dirty="0" smtClean="0"/>
            <a:t>Відео та інтерактивні уроки</a:t>
          </a:r>
          <a:r>
            <a:rPr lang="uk-UA" sz="2000" kern="1200" noProof="0" dirty="0" smtClean="0"/>
            <a:t/>
          </a:r>
          <a:br>
            <a:rPr lang="uk-UA" sz="2000" kern="1200" noProof="0" dirty="0" smtClean="0"/>
          </a:br>
          <a:endParaRPr lang="uk-UA" sz="2000" kern="1200" noProof="0" dirty="0"/>
        </a:p>
      </dsp:txBody>
      <dsp:txXfrm>
        <a:off x="399139" y="588341"/>
        <a:ext cx="2092873" cy="1829176"/>
      </dsp:txXfrm>
    </dsp:sp>
    <dsp:sp modelId="{D70690CE-2DB4-4652-A3F1-3DE987FC702F}">
      <dsp:nvSpPr>
        <dsp:cNvPr id="0" name=""/>
        <dsp:cNvSpPr/>
      </dsp:nvSpPr>
      <dsp:spPr>
        <a:xfrm rot="20519221">
          <a:off x="2584821" y="847414"/>
          <a:ext cx="428064" cy="4309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20519221">
        <a:off x="2584821" y="847414"/>
        <a:ext cx="428064" cy="4309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121A1F-814A-42AB-9023-4F558305247C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75132A-363A-4F19-A0C6-8DE6C740D1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13607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1DFF297-4DB8-44F6-A2DF-C502FD9A8A88}" type="datetime1">
              <a:rPr lang="ru-RU" smtClean="0"/>
              <a:pPr/>
              <a:t>25.02.2025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r>
              <a:rPr lang="ru-RU" smtClean="0"/>
              <a:t>Вчителька, якій цікаво працювати</a:t>
            </a:r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576E9-4DF1-49C5-BB48-63A274032B75}" type="datetime1">
              <a:rPr lang="ru-RU" smtClean="0"/>
              <a:pPr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Вчителька, якій цікаво працювати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C73BF-8703-4140-AC0F-8B18E873025B}" type="datetime1">
              <a:rPr lang="ru-RU" smtClean="0"/>
              <a:pPr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Вчителька, якій цікаво працювати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4A78C-A765-43F1-A401-629B49DD2D57}" type="datetime1">
              <a:rPr lang="ru-RU" smtClean="0"/>
              <a:pPr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Вчителька, якій цікаво працювати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BC92CD6-B5E6-4D81-82DA-6B3DBAB8EE32}" type="datetime1">
              <a:rPr lang="ru-RU" smtClean="0"/>
              <a:pPr/>
              <a:t>25.02.2025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ru-RU" smtClean="0"/>
              <a:t>Вчителька, якій цікаво працювати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7BB0E6C-1D95-4063-9C1D-60955E24968E}" type="datetime1">
              <a:rPr lang="ru-RU" smtClean="0"/>
              <a:pPr/>
              <a:t>25.02.2025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r>
              <a:rPr lang="ru-RU" smtClean="0"/>
              <a:t>Вчителька, якій цікаво працювати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E6F24-F1BC-4D6C-BF51-D7BE862A4377}" type="datetime1">
              <a:rPr lang="ru-RU" smtClean="0"/>
              <a:pPr/>
              <a:t>25.02.2025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Вчителька, якій цікаво працювати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E907A-2B9B-4A39-83B9-58F4BF503D37}" type="datetime1">
              <a:rPr lang="ru-RU" smtClean="0"/>
              <a:pPr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Вчителька, якій цікаво працювати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1A302-246A-40BF-AEA1-31ECC0A730E1}" type="datetime1">
              <a:rPr lang="ru-RU" smtClean="0"/>
              <a:pPr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Вчителька, якій цікаво працювати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B5142-1872-49F1-BFED-0F62AB29CBE4}" type="datetime1">
              <a:rPr lang="ru-RU" smtClean="0"/>
              <a:pPr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Вчителька, якій цікаво працювати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6D771-3778-4985-BE9F-E20F4E0F7C5F}" type="datetime1">
              <a:rPr lang="ru-RU" smtClean="0"/>
              <a:pPr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Вчителька, якій цікаво працювати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42D60368-DF7C-4AB7-8826-2E0A54F1661C}" type="datetime1">
              <a:rPr lang="ru-RU" smtClean="0"/>
              <a:pPr/>
              <a:t>25.02.2025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r>
              <a:rPr lang="ru-RU" smtClean="0"/>
              <a:t>Вчителька, якій цікаво працювати</a:t>
            </a: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46" r:id="rId1"/>
    <p:sldLayoutId id="2147484247" r:id="rId2"/>
    <p:sldLayoutId id="2147484248" r:id="rId3"/>
    <p:sldLayoutId id="2147484249" r:id="rId4"/>
    <p:sldLayoutId id="2147484250" r:id="rId5"/>
    <p:sldLayoutId id="2147484251" r:id="rId6"/>
    <p:sldLayoutId id="2147484252" r:id="rId7"/>
    <p:sldLayoutId id="2147484253" r:id="rId8"/>
    <p:sldLayoutId id="2147484254" r:id="rId9"/>
    <p:sldLayoutId id="2147484255" r:id="rId10"/>
    <p:sldLayoutId id="2147484256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hf sldNum="0" hd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5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6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Ирина\Desktop\d6b341c089dbc7bdc577b2f2055b4d2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9144000" cy="652534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340768"/>
            <a:ext cx="7272808" cy="144016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"Формування у молодших школярів цілісної картини світу засобами </a:t>
            </a:r>
            <a:r>
              <a:rPr lang="uk-UA" dirty="0" err="1" smtClean="0"/>
              <a:t>міжпредметного</a:t>
            </a:r>
            <a:r>
              <a:rPr lang="uk-UA" dirty="0" smtClean="0"/>
              <a:t> навчання"</a:t>
            </a:r>
            <a:endParaRPr lang="uk-UA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Вчителька, якій цікаво працювати</a:t>
            </a: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988840"/>
            <a:ext cx="87849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 smtClean="0"/>
              <a:t>	</a:t>
            </a:r>
            <a:endParaRPr lang="uk-UA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23928" y="3933056"/>
            <a:ext cx="33661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</a:pPr>
            <a:r>
              <a:rPr lang="uk-UA" sz="2400" b="1" i="1" dirty="0" err="1" smtClean="0">
                <a:solidFill>
                  <a:srgbClr val="004D86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Подобінська</a:t>
            </a:r>
            <a:r>
              <a:rPr lang="uk-UA" sz="2400" b="1" i="1" dirty="0" smtClean="0">
                <a:solidFill>
                  <a:srgbClr val="004D86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І.М.</a:t>
            </a:r>
            <a:endParaRPr lang="ru-RU" sz="2400" b="1" i="1" dirty="0" smtClean="0">
              <a:solidFill>
                <a:srgbClr val="004D86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400" b="1" i="1" dirty="0" err="1" smtClean="0">
                <a:solidFill>
                  <a:srgbClr val="004D86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Курахівський</a:t>
            </a:r>
            <a:r>
              <a:rPr lang="uk-UA" sz="2400" b="1" i="1" dirty="0" smtClean="0">
                <a:solidFill>
                  <a:srgbClr val="004D86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опорний заклад загальної середньої освіти № 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1066800"/>
          </a:xfrm>
        </p:spPr>
        <p:txBody>
          <a:bodyPr>
            <a:normAutofit fontScale="90000"/>
          </a:bodyPr>
          <a:lstStyle/>
          <a:p>
            <a:pPr lvl="0"/>
            <a:r>
              <a:rPr lang="ru-RU" dirty="0" smtClean="0"/>
              <a:t/>
            </a:r>
            <a:br>
              <a:rPr lang="ru-RU" dirty="0" smtClean="0"/>
            </a:br>
            <a:r>
              <a:rPr lang="uk-UA" dirty="0" smtClean="0"/>
              <a:t>Чому важливо формувати цілісну картину світу у молодших школярів?</a:t>
            </a:r>
            <a:br>
              <a:rPr lang="uk-UA" dirty="0" smtClean="0"/>
            </a:b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uk-UA" dirty="0" smtClean="0"/>
              <a:t>Сучасна освіта спрямована на розвиток дитини як всебічно освіченої особистості.</a:t>
            </a:r>
          </a:p>
          <a:p>
            <a:pPr lvl="0"/>
            <a:r>
              <a:rPr lang="uk-UA" dirty="0" smtClean="0"/>
              <a:t>Виклики сучасної освіти: </a:t>
            </a:r>
            <a:r>
              <a:rPr lang="uk-UA" dirty="0" err="1" smtClean="0"/>
              <a:t>фрагментованість</a:t>
            </a:r>
            <a:r>
              <a:rPr lang="uk-UA" dirty="0" smtClean="0"/>
              <a:t> знань, недостатність зв’язків між предметами.</a:t>
            </a:r>
          </a:p>
          <a:p>
            <a:pPr lvl="0"/>
            <a:r>
              <a:rPr lang="uk-UA" dirty="0" smtClean="0"/>
              <a:t>Молодші школярі пізнають світ через гру, дослідження, інтегроване навчання.</a:t>
            </a:r>
          </a:p>
          <a:p>
            <a:pPr lvl="0"/>
            <a:r>
              <a:rPr lang="uk-UA" dirty="0" err="1" smtClean="0"/>
              <a:t>Міжпредметний</a:t>
            </a:r>
            <a:r>
              <a:rPr lang="uk-UA" dirty="0" smtClean="0"/>
              <a:t> підхід допомагає учням бачити взаємозв’язки між різними дисциплінами.</a:t>
            </a:r>
            <a:endParaRPr lang="uk-UA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Вчителька, якій цікаво працювати</a:t>
            </a:r>
            <a:endParaRPr lang="ru-RU"/>
          </a:p>
        </p:txBody>
      </p:sp>
      <p:pic>
        <p:nvPicPr>
          <p:cNvPr id="5" name="Picture 10" descr="Домашнее задание">
            <a:extLst>
              <a:ext uri="{FF2B5EF4-FFF2-40B4-BE49-F238E27FC236}">
                <a16:creationId xmlns:a16="http://schemas.microsoft.com/office/drawing/2014/main" xmlns="" id="{71B5DC01-A629-4809-9CF0-C29D304A17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2487" y="5085184"/>
            <a:ext cx="1981513" cy="1620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06680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/>
              <a:t>Що таке цілісна картина світу?</a:t>
            </a:r>
            <a:br>
              <a:rPr lang="uk-UA" b="1" dirty="0" smtClean="0"/>
            </a:b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31840" y="1628800"/>
            <a:ext cx="5565304" cy="4541136"/>
          </a:xfrm>
        </p:spPr>
        <p:txBody>
          <a:bodyPr/>
          <a:lstStyle/>
          <a:p>
            <a:r>
              <a:rPr lang="uk-UA" i="1" dirty="0" smtClean="0"/>
              <a:t>✅ Сукупність знань, уявлень і цінностей, які формують світогляд дитини.</a:t>
            </a:r>
            <a:br>
              <a:rPr lang="uk-UA" i="1" dirty="0" smtClean="0"/>
            </a:br>
            <a:r>
              <a:rPr lang="uk-UA" i="1" dirty="0" smtClean="0"/>
              <a:t>✅ Поєднання природничих, гуманітарних і математичних знань.</a:t>
            </a:r>
            <a:br>
              <a:rPr lang="uk-UA" i="1" dirty="0" smtClean="0"/>
            </a:br>
            <a:r>
              <a:rPr lang="uk-UA" i="1" dirty="0" smtClean="0"/>
              <a:t>✅ Вміння встановлювати зв’язки між явищами та подіями.</a:t>
            </a:r>
          </a:p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Вчителька, якій цікаво працювати</a:t>
            </a:r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F459EB63-036C-443B-B0CA-3E149A67DE4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645024"/>
            <a:ext cx="2877568" cy="2959068"/>
          </a:xfrm>
          <a:prstGeom prst="rect">
            <a:avLst/>
          </a:prstGeom>
          <a:ln w="28575">
            <a:solidFill>
              <a:schemeClr val="bg2">
                <a:lumMod val="50000"/>
              </a:schemeClr>
            </a:solidFill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251520" y="2060848"/>
          <a:ext cx="8712968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Вчителька, якій цікаво працювати</a:t>
            </a:r>
            <a:endParaRPr lang="ru-RU"/>
          </a:p>
        </p:txBody>
      </p:sp>
      <p:pic>
        <p:nvPicPr>
          <p:cNvPr id="16386" name="Picture 2" descr="https://i.pinimg.com/736x/33/2f/93/332f93252176a16104975980c5cd581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59632" y="404664"/>
            <a:ext cx="2664296" cy="151385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692696"/>
            <a:ext cx="8229600" cy="1066800"/>
          </a:xfrm>
        </p:spPr>
        <p:txBody>
          <a:bodyPr>
            <a:noAutofit/>
          </a:bodyPr>
          <a:lstStyle/>
          <a:p>
            <a:r>
              <a:rPr lang="uk-UA" sz="3600" b="1" i="1" dirty="0" smtClean="0"/>
              <a:t/>
            </a:r>
            <a:br>
              <a:rPr lang="uk-UA" sz="3600" b="1" i="1" dirty="0" smtClean="0"/>
            </a:br>
            <a:r>
              <a:rPr lang="uk-UA" sz="3600" b="1" i="1" dirty="0" smtClean="0"/>
              <a:t>Що таке </a:t>
            </a:r>
            <a:r>
              <a:rPr lang="uk-UA" sz="3600" b="1" i="1" dirty="0" err="1" smtClean="0"/>
              <a:t>міжпредметне</a:t>
            </a:r>
            <a:r>
              <a:rPr lang="uk-UA" sz="3600" b="1" i="1" dirty="0" smtClean="0"/>
              <a:t> </a:t>
            </a:r>
            <a:br>
              <a:rPr lang="uk-UA" sz="3600" b="1" i="1" dirty="0" smtClean="0"/>
            </a:br>
            <a:r>
              <a:rPr lang="uk-UA" sz="3600" b="1" i="1" dirty="0" smtClean="0"/>
              <a:t>            навчання?</a:t>
            </a:r>
            <a:r>
              <a:rPr lang="ru-RU" sz="3600" i="1" dirty="0" smtClean="0"/>
              <a:t/>
            </a:r>
            <a:br>
              <a:rPr lang="ru-RU" sz="3600" i="1" dirty="0" smtClean="0"/>
            </a:br>
            <a:endParaRPr lang="ru-RU" sz="3600" i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844824"/>
          <a:ext cx="8229600" cy="47290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err="1" smtClean="0"/>
              <a:t>Вчителька</a:t>
            </a:r>
            <a:r>
              <a:rPr lang="ru-RU" dirty="0" smtClean="0"/>
              <a:t>, </a:t>
            </a:r>
            <a:r>
              <a:rPr lang="ru-RU" dirty="0" err="1" smtClean="0"/>
              <a:t>якій</a:t>
            </a:r>
            <a:r>
              <a:rPr lang="ru-RU" dirty="0" smtClean="0"/>
              <a:t> </a:t>
            </a:r>
            <a:r>
              <a:rPr lang="ru-RU" dirty="0" err="1" smtClean="0"/>
              <a:t>цікаво</a:t>
            </a:r>
            <a:r>
              <a:rPr lang="ru-RU" dirty="0" smtClean="0"/>
              <a:t> </a:t>
            </a:r>
          </a:p>
          <a:p>
            <a:r>
              <a:rPr lang="ru-RU" dirty="0" err="1" smtClean="0"/>
              <a:t>працювати</a:t>
            </a:r>
            <a:endParaRPr lang="ru-RU" dirty="0"/>
          </a:p>
        </p:txBody>
      </p:sp>
      <p:pic>
        <p:nvPicPr>
          <p:cNvPr id="6" name="Picture 4" descr="Чомучки : Першокласникам">
            <a:extLst>
              <a:ext uri="{FF2B5EF4-FFF2-40B4-BE49-F238E27FC236}">
                <a16:creationId xmlns="" xmlns:a16="http://schemas.microsoft.com/office/drawing/2014/main" id="{0E73B55C-12AF-4260-9B55-BACDF59D2A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76672"/>
            <a:ext cx="2531170" cy="184149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43000"/>
            <a:ext cx="8507288" cy="1066800"/>
          </a:xfrm>
        </p:spPr>
        <p:txBody>
          <a:bodyPr>
            <a:normAutofit fontScale="90000"/>
          </a:bodyPr>
          <a:lstStyle/>
          <a:p>
            <a:r>
              <a:rPr lang="uk-UA" b="1" i="1" dirty="0" smtClean="0"/>
              <a:t>Методи </a:t>
            </a:r>
            <a:br>
              <a:rPr lang="uk-UA" b="1" i="1" dirty="0" smtClean="0"/>
            </a:br>
            <a:r>
              <a:rPr lang="uk-UA" b="1" i="1" dirty="0" smtClean="0"/>
              <a:t>          </a:t>
            </a:r>
            <a:r>
              <a:rPr lang="uk-UA" b="1" i="1" dirty="0" err="1" smtClean="0"/>
              <a:t>міжпредметного</a:t>
            </a:r>
            <a:r>
              <a:rPr lang="uk-UA" b="1" i="1" dirty="0" smtClean="0"/>
              <a:t> </a:t>
            </a:r>
            <a:br>
              <a:rPr lang="uk-UA" b="1" i="1" dirty="0" smtClean="0"/>
            </a:br>
            <a:r>
              <a:rPr lang="uk-UA" b="1" i="1" dirty="0" smtClean="0"/>
              <a:t>                                 навчання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Вчителька, якій цікаво працювати</a:t>
            </a:r>
            <a:endParaRPr lang="ru-RU"/>
          </a:p>
        </p:txBody>
      </p:sp>
      <p:pic>
        <p:nvPicPr>
          <p:cNvPr id="20482" name="Picture 2" descr="C:\Users\Ирина\Desktop\0871ca9a9f0ebe80d95838b12b46b3d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0686202">
            <a:off x="251520" y="4653136"/>
            <a:ext cx="1512168" cy="1780491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2555776" y="2686853"/>
            <a:ext cx="6336704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MS Mincho" pitchFamily="49" charset="-128"/>
              </a:rPr>
              <a:t>✔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Інтегровані уроки</a:t>
            </a:r>
            <a:r>
              <a:rPr kumimoji="0" lang="uk-UA" sz="24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– поєднання кількох дисциплін в одній темі</a:t>
            </a:r>
            <a:b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MS Mincho" pitchFamily="49" charset="-128"/>
              </a:rPr>
              <a:t>✔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2400" b="1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Проєктна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діяльність</a:t>
            </a:r>
            <a:r>
              <a:rPr kumimoji="0" lang="uk-UA" sz="24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– робота над дослідженням, що охоплює різні предмети</a:t>
            </a:r>
            <a:b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MS Mincho" pitchFamily="49" charset="-128"/>
              </a:rPr>
              <a:t>✔</a:t>
            </a:r>
            <a:r>
              <a:rPr kumimoji="0" lang="uk-UA" sz="24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STEM-освіта</a:t>
            </a:r>
            <a:r>
              <a:rPr kumimoji="0" lang="uk-UA" sz="24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– поєднання науки, технологій, інженерії та математики</a:t>
            </a:r>
            <a:b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MS Mincho" pitchFamily="49" charset="-128"/>
              </a:rPr>
              <a:t>✔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Крос-дисциплінарні завдання</a:t>
            </a:r>
            <a:r>
              <a:rPr kumimoji="0" lang="uk-UA" sz="24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– коли учень застосовує знання з різних предметів у життєвих ситуаціях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84" name="Picture 4" descr="C:\Users\Ирина\Desktop\b45de32e17474877ec0bc9017e6eb9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02408">
            <a:off x="285826" y="1395196"/>
            <a:ext cx="1309586" cy="1800681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20485" name="Picture 5" descr="C:\Users\Ирина\Desktop\54b085ff79f24a4d17822d4a4709c9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822718">
            <a:off x="881778" y="2923021"/>
            <a:ext cx="1420490" cy="1843162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uk-UA" b="1" i="1" dirty="0" smtClean="0"/>
              <a:t>Використання сучасних технологій</a:t>
            </a:r>
            <a:endParaRPr lang="ru-RU" b="1" i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323528" y="1412776"/>
          <a:ext cx="8301608" cy="5116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Вчителька, якій цікаво працювати</a:t>
            </a:r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Ирина\Desktop\9c1902593b5602a86b12dea93acae9a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09120"/>
            <a:ext cx="3122183" cy="2348880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Вчителька, якій цікаво працювати</a:t>
            </a:r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335846"/>
            <a:ext cx="806489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b="1" dirty="0" smtClean="0">
              <a:solidFill>
                <a:srgbClr val="00B0F0"/>
              </a:solidFill>
            </a:endParaRPr>
          </a:p>
          <a:p>
            <a:r>
              <a:rPr lang="uk-UA" b="1" dirty="0" smtClean="0">
                <a:solidFill>
                  <a:srgbClr val="00B0F0"/>
                </a:solidFill>
              </a:rPr>
              <a:t>Тема: Вода (Природознавство + Географія + Літературне читання + Музичне мистецтво)</a:t>
            </a:r>
          </a:p>
          <a:p>
            <a:r>
              <a:rPr lang="uk-UA" b="1" dirty="0" smtClean="0"/>
              <a:t>🔹 Предмети:</a:t>
            </a:r>
          </a:p>
          <a:p>
            <a:pPr lvl="0"/>
            <a:r>
              <a:rPr lang="uk-UA" b="1" dirty="0" smtClean="0"/>
              <a:t>Природознавство:  Стани води, кругообіг води в природі.</a:t>
            </a:r>
          </a:p>
          <a:p>
            <a:pPr lvl="0"/>
            <a:r>
              <a:rPr lang="uk-UA" b="1" dirty="0" smtClean="0"/>
              <a:t>Географія: Річки та моря України.</a:t>
            </a:r>
          </a:p>
          <a:p>
            <a:pPr lvl="0"/>
            <a:r>
              <a:rPr lang="uk-UA" b="1" dirty="0" smtClean="0"/>
              <a:t>Літературне читання: Читання віршів та казок про воду.</a:t>
            </a:r>
          </a:p>
          <a:p>
            <a:pPr lvl="0"/>
            <a:r>
              <a:rPr lang="uk-UA" b="1" dirty="0" smtClean="0"/>
              <a:t>Музичне мистецтво: Слухання та виконання пісень про дощ.</a:t>
            </a:r>
          </a:p>
          <a:p>
            <a:r>
              <a:rPr lang="uk-UA" b="1" dirty="0" smtClean="0"/>
              <a:t>🔹 Фрагмент уроку:</a:t>
            </a:r>
          </a:p>
          <a:p>
            <a:pPr lvl="0"/>
            <a:r>
              <a:rPr lang="uk-UA" b="1" dirty="0" smtClean="0"/>
              <a:t>Діти спостерігають за дослідом: випаровування води, утворення пари, конденсація.</a:t>
            </a:r>
          </a:p>
          <a:p>
            <a:pPr lvl="0"/>
            <a:r>
              <a:rPr lang="uk-UA" b="1" dirty="0" smtClean="0"/>
              <a:t>Розглядають карту України та знаходять найбільші річки.</a:t>
            </a:r>
          </a:p>
          <a:p>
            <a:pPr lvl="0"/>
            <a:r>
              <a:rPr lang="uk-UA" b="1" dirty="0" smtClean="0"/>
              <a:t>Читають уривки з віршів Лесі Українки, Тараса Шевченка про воду.</a:t>
            </a:r>
          </a:p>
          <a:p>
            <a:pPr lvl="0"/>
            <a:r>
              <a:rPr lang="uk-UA" b="1" dirty="0" smtClean="0"/>
              <a:t>Слухають і виконують пісню «Кап-кап-кап» або іншу пісню про дощ.</a:t>
            </a:r>
          </a:p>
          <a:p>
            <a:r>
              <a:rPr lang="uk-UA" b="1" dirty="0" smtClean="0"/>
              <a:t>                             </a:t>
            </a:r>
            <a:r>
              <a:rPr lang="uk-UA" b="1" dirty="0" smtClean="0">
                <a:solidFill>
                  <a:srgbClr val="FF0000"/>
                </a:solidFill>
              </a:rPr>
              <a:t>Результат: Учні розуміють важливість води в              </a:t>
            </a:r>
          </a:p>
          <a:p>
            <a:r>
              <a:rPr lang="uk-UA" b="1" dirty="0" smtClean="0">
                <a:solidFill>
                  <a:srgbClr val="FF0000"/>
                </a:solidFill>
              </a:rPr>
              <a:t>                                        природі та культурі.</a:t>
            </a:r>
            <a:endParaRPr lang="uk-UA" b="1" dirty="0">
              <a:solidFill>
                <a:srgbClr val="FF0000"/>
              </a:solidFill>
            </a:endParaRPr>
          </a:p>
        </p:txBody>
      </p:sp>
      <p:pic>
        <p:nvPicPr>
          <p:cNvPr id="23555" name="Picture 3" descr="C:\Users\Ирина\Desktop\Vo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5502">
            <a:off x="7682294" y="736193"/>
            <a:ext cx="1433751" cy="1075313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23556" name="Picture 4" descr="C:\Users\Ирина\Desktop\voda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77249">
            <a:off x="6876256" y="5138842"/>
            <a:ext cx="2106935" cy="1578168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23557" name="Picture 5" descr="C:\Users\Ирина\Desktop\капитошка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5445224"/>
            <a:ext cx="2039119" cy="1254781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Вчителька, якій цікаво працювати</a:t>
            </a:r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404664"/>
            <a:ext cx="806489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b="1" dirty="0" smtClean="0"/>
          </a:p>
          <a:p>
            <a:r>
              <a:rPr lang="uk-UA" b="1" dirty="0" smtClean="0">
                <a:solidFill>
                  <a:srgbClr val="00B050"/>
                </a:solidFill>
              </a:rPr>
              <a:t>Тема: Космос (Природознавство + Математика + Читання + Трудове навчання)</a:t>
            </a:r>
          </a:p>
          <a:p>
            <a:r>
              <a:rPr lang="uk-UA" dirty="0" smtClean="0"/>
              <a:t>🔹 </a:t>
            </a:r>
            <a:r>
              <a:rPr lang="uk-UA" b="1" dirty="0" smtClean="0"/>
              <a:t>Предмети:</a:t>
            </a:r>
            <a:endParaRPr lang="uk-UA" dirty="0" smtClean="0"/>
          </a:p>
          <a:p>
            <a:pPr lvl="0"/>
            <a:r>
              <a:rPr lang="uk-UA" b="1" dirty="0" smtClean="0"/>
              <a:t>Природознавство:</a:t>
            </a:r>
            <a:r>
              <a:rPr lang="uk-UA" dirty="0" smtClean="0"/>
              <a:t> Планети Сонячної системи.</a:t>
            </a:r>
          </a:p>
          <a:p>
            <a:pPr lvl="0"/>
            <a:r>
              <a:rPr lang="uk-UA" b="1" dirty="0" smtClean="0"/>
              <a:t>Математика:</a:t>
            </a:r>
            <a:r>
              <a:rPr lang="uk-UA" dirty="0" smtClean="0"/>
              <a:t> Відстані між планетами, порівняння розмірів планет.</a:t>
            </a:r>
          </a:p>
          <a:p>
            <a:pPr lvl="0"/>
            <a:r>
              <a:rPr lang="uk-UA" b="1" dirty="0" smtClean="0"/>
              <a:t>Читання:</a:t>
            </a:r>
            <a:r>
              <a:rPr lang="uk-UA" dirty="0" smtClean="0"/>
              <a:t> Казки та легенди про зорі та Всесвіт.</a:t>
            </a:r>
          </a:p>
          <a:p>
            <a:pPr lvl="0"/>
            <a:r>
              <a:rPr lang="uk-UA" b="1" dirty="0" smtClean="0"/>
              <a:t>Трудове навчання:</a:t>
            </a:r>
            <a:r>
              <a:rPr lang="uk-UA" dirty="0" smtClean="0"/>
              <a:t> Виготовлення моделей планет.</a:t>
            </a:r>
          </a:p>
          <a:p>
            <a:r>
              <a:rPr lang="uk-UA" dirty="0" smtClean="0"/>
              <a:t>🔹 </a:t>
            </a:r>
            <a:r>
              <a:rPr lang="uk-UA" b="1" dirty="0" smtClean="0"/>
              <a:t>Фрагмент уроку:</a:t>
            </a:r>
            <a:endParaRPr lang="uk-UA" dirty="0" smtClean="0"/>
          </a:p>
          <a:p>
            <a:pPr lvl="0"/>
            <a:r>
              <a:rPr lang="uk-UA" dirty="0" smtClean="0"/>
              <a:t>Учні переглядають відео про Сонячну систему.</a:t>
            </a:r>
          </a:p>
          <a:p>
            <a:pPr lvl="0"/>
            <a:r>
              <a:rPr lang="uk-UA" dirty="0" smtClean="0"/>
              <a:t>Виконують математичні обчислення: «Якщо світло від Сонця до Землі йде 8 хвилин, то за скільки хвилин воно дійде до Юпітера?»</a:t>
            </a:r>
          </a:p>
          <a:p>
            <a:pPr lvl="0"/>
            <a:r>
              <a:rPr lang="uk-UA" dirty="0" smtClean="0"/>
              <a:t>Читають народні казки про зорі.</a:t>
            </a:r>
          </a:p>
          <a:p>
            <a:pPr lvl="0"/>
            <a:r>
              <a:rPr lang="uk-UA" dirty="0" smtClean="0"/>
              <a:t>Роблять макети Сонячної системи з пластиліну.</a:t>
            </a:r>
          </a:p>
        </p:txBody>
      </p:sp>
      <p:pic>
        <p:nvPicPr>
          <p:cNvPr id="24578" name="Picture 2" descr="C:\Users\Ирина\Desktop\9261c6ebc337c31ae08612a46fb4df0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89826">
            <a:off x="7208546" y="4338292"/>
            <a:ext cx="1835696" cy="2446764"/>
          </a:xfrm>
          <a:prstGeom prst="rect">
            <a:avLst/>
          </a:prstGeom>
          <a:noFill/>
        </p:spPr>
      </p:pic>
      <p:pic>
        <p:nvPicPr>
          <p:cNvPr id="24579" name="Picture 3" descr="C:\Users\Ирина\Desktop\29253c3d8cea28461ef99be5e416dd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685777">
            <a:off x="395536" y="4581128"/>
            <a:ext cx="1998766" cy="200431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627784" y="494116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>Результат:</a:t>
            </a:r>
            <a:r>
              <a:rPr lang="uk-UA" dirty="0" smtClean="0">
                <a:solidFill>
                  <a:srgbClr val="FF0000"/>
                </a:solidFill>
              </a:rPr>
              <a:t> Учні краще засвоюють знання, бо поєднують їх із творчістю та математичними розрахунками.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Вчителька, якій цікаво працювати</a:t>
            </a:r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835696" y="692696"/>
            <a:ext cx="730830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</a:rPr>
              <a:t>Тема: Хліб – усьому голова (Літературне читання + Трудове навчання + Природознавство + Громадянська освіта)</a:t>
            </a:r>
          </a:p>
          <a:p>
            <a:r>
              <a:rPr lang="uk-UA" dirty="0" smtClean="0"/>
              <a:t>🔹 </a:t>
            </a:r>
            <a:r>
              <a:rPr lang="uk-UA" b="1" dirty="0" smtClean="0"/>
              <a:t>Предмети:</a:t>
            </a:r>
            <a:endParaRPr lang="uk-UA" dirty="0" smtClean="0"/>
          </a:p>
          <a:p>
            <a:pPr lvl="0"/>
            <a:r>
              <a:rPr lang="uk-UA" b="1" dirty="0" smtClean="0"/>
              <a:t>Літературне читання:</a:t>
            </a:r>
            <a:r>
              <a:rPr lang="uk-UA" dirty="0" smtClean="0"/>
              <a:t> Вірші та прислів’я про хліб.</a:t>
            </a:r>
          </a:p>
          <a:p>
            <a:pPr lvl="0"/>
            <a:r>
              <a:rPr lang="uk-UA" b="1" dirty="0" smtClean="0"/>
              <a:t>Трудове навчання:</a:t>
            </a:r>
            <a:r>
              <a:rPr lang="uk-UA" dirty="0" smtClean="0"/>
              <a:t> Ліплення або малювання колосків.</a:t>
            </a:r>
          </a:p>
          <a:p>
            <a:pPr lvl="0"/>
            <a:r>
              <a:rPr lang="uk-UA" b="1" dirty="0" smtClean="0"/>
              <a:t>Природознавство:</a:t>
            </a:r>
            <a:r>
              <a:rPr lang="uk-UA" dirty="0" smtClean="0"/>
              <a:t> Етапи вирощування зерна.</a:t>
            </a:r>
          </a:p>
          <a:p>
            <a:pPr lvl="0"/>
            <a:r>
              <a:rPr lang="uk-UA" b="1" dirty="0" smtClean="0"/>
              <a:t>Громадянська освіта:</a:t>
            </a:r>
            <a:r>
              <a:rPr lang="uk-UA" dirty="0" smtClean="0"/>
              <a:t> Повага до праці хліборобів.</a:t>
            </a:r>
          </a:p>
          <a:p>
            <a:r>
              <a:rPr lang="uk-UA" dirty="0" smtClean="0"/>
              <a:t>🔹 </a:t>
            </a:r>
            <a:r>
              <a:rPr lang="uk-UA" b="1" dirty="0" smtClean="0"/>
              <a:t>Фрагмент уроку:</a:t>
            </a:r>
            <a:endParaRPr lang="uk-UA" dirty="0" smtClean="0"/>
          </a:p>
          <a:p>
            <a:pPr lvl="0"/>
            <a:r>
              <a:rPr lang="uk-UA" dirty="0" smtClean="0"/>
              <a:t>Діти читають вірш Василя Симоненка «Колосок».</a:t>
            </a:r>
          </a:p>
          <a:p>
            <a:pPr lvl="0"/>
            <a:r>
              <a:rPr lang="uk-UA" dirty="0" smtClean="0"/>
              <a:t>Малюють або ліплять колоски пшениці.</a:t>
            </a:r>
          </a:p>
          <a:p>
            <a:pPr lvl="0"/>
            <a:r>
              <a:rPr lang="uk-UA" dirty="0" smtClean="0"/>
              <a:t>Досліджують, як із зерна виходить борошно і як печуть хліб.</a:t>
            </a:r>
          </a:p>
          <a:p>
            <a:pPr lvl="0"/>
            <a:r>
              <a:rPr lang="uk-UA" dirty="0" smtClean="0"/>
              <a:t>Говорять про важливість бережливого ставлення до хліба.</a:t>
            </a:r>
          </a:p>
          <a:p>
            <a:pPr lvl="0"/>
            <a:r>
              <a:rPr lang="uk-UA" b="1" dirty="0" smtClean="0">
                <a:solidFill>
                  <a:srgbClr val="FF0000"/>
                </a:solidFill>
              </a:rPr>
              <a:t>Результат:</a:t>
            </a:r>
            <a:r>
              <a:rPr lang="uk-UA" dirty="0" smtClean="0">
                <a:solidFill>
                  <a:srgbClr val="FF0000"/>
                </a:solidFill>
              </a:rPr>
              <a:t> Формується повага до праці хліборобів та розуміння</a:t>
            </a:r>
          </a:p>
          <a:p>
            <a:pPr lvl="0"/>
            <a:r>
              <a:rPr lang="uk-UA" dirty="0" smtClean="0">
                <a:solidFill>
                  <a:srgbClr val="FF0000"/>
                </a:solidFill>
              </a:rPr>
              <a:t>                                         ролі хліба в житті людини.</a:t>
            </a:r>
            <a:endParaRPr lang="uk-UA" dirty="0">
              <a:solidFill>
                <a:srgbClr val="FF0000"/>
              </a:solidFill>
            </a:endParaRPr>
          </a:p>
        </p:txBody>
      </p:sp>
      <p:pic>
        <p:nvPicPr>
          <p:cNvPr id="25603" name="Picture 3" descr="C:\Users\Ирина\Desktop\beautiful-plant-illustration_23-21519313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107504" y="692696"/>
            <a:ext cx="1763688" cy="3507358"/>
          </a:xfrm>
          <a:prstGeom prst="rect">
            <a:avLst/>
          </a:prstGeom>
          <a:noFill/>
        </p:spPr>
      </p:pic>
      <p:pic>
        <p:nvPicPr>
          <p:cNvPr id="25604" name="Picture 4" descr="C:\Users\Ирина\Desktop\images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725144"/>
            <a:ext cx="2457436" cy="1376164"/>
          </a:xfrm>
          <a:prstGeom prst="rect">
            <a:avLst/>
          </a:prstGeom>
          <a:noFill/>
        </p:spPr>
      </p:pic>
      <p:sp>
        <p:nvSpPr>
          <p:cNvPr id="25609" name="AutoShape 9" descr="Млин картинки, стокові Млин фотографії, зображення | Скачати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11" name="AutoShape 11" descr="Млин картинки, стокові Млин фотографії, зображення | Скачати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16" name="AutoShape 16" descr="Moara de lemn veche pe cerul albast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5617" name="Picture 17" descr="C:\Users\Ирина\Desktop\800x1407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4941168"/>
            <a:ext cx="2500586" cy="1473002"/>
          </a:xfrm>
          <a:prstGeom prst="rect">
            <a:avLst/>
          </a:prstGeom>
          <a:noFill/>
        </p:spPr>
      </p:pic>
      <p:pic>
        <p:nvPicPr>
          <p:cNvPr id="25602" name="Picture 2" descr="C:\Users\Ирина\Desktop\image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5157192"/>
            <a:ext cx="2740918" cy="13704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1066800"/>
          </a:xfrm>
        </p:spPr>
        <p:txBody>
          <a:bodyPr/>
          <a:lstStyle/>
          <a:p>
            <a:pPr algn="ctr"/>
            <a:r>
              <a:rPr lang="uk-UA" b="1" dirty="0" smtClean="0"/>
              <a:t>Результати та переваги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772816"/>
            <a:ext cx="7704856" cy="432511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uk-UA" dirty="0" smtClean="0"/>
              <a:t>✅ Краще запам’ятовування матеріалу</a:t>
            </a:r>
            <a:br>
              <a:rPr lang="uk-UA" dirty="0" smtClean="0"/>
            </a:br>
            <a:r>
              <a:rPr lang="uk-UA" dirty="0" smtClean="0"/>
              <a:t>✅ Вміння аналізувати та порівнювати</a:t>
            </a:r>
            <a:br>
              <a:rPr lang="uk-UA" dirty="0" smtClean="0"/>
            </a:br>
            <a:r>
              <a:rPr lang="uk-UA" dirty="0" smtClean="0"/>
              <a:t>   ✅ Мотивація до навчання</a:t>
            </a:r>
            <a:br>
              <a:rPr lang="uk-UA" dirty="0" smtClean="0"/>
            </a:br>
            <a:r>
              <a:rPr lang="uk-UA" dirty="0" smtClean="0"/>
              <a:t>      ✅ Практичне застосування знань</a:t>
            </a:r>
          </a:p>
          <a:p>
            <a:pPr lvl="0">
              <a:buNone/>
            </a:pPr>
            <a:r>
              <a:rPr lang="uk-UA" b="1" i="1" dirty="0" smtClean="0">
                <a:solidFill>
                  <a:srgbClr val="00B050"/>
                </a:solidFill>
              </a:rPr>
              <a:t>		Формування цілісної картини світу через інтегроване навчання робить навчання цікавим, практичним і ефективним, а  використання </a:t>
            </a:r>
            <a:r>
              <a:rPr lang="uk-UA" b="1" i="1" dirty="0" err="1" smtClean="0">
                <a:solidFill>
                  <a:srgbClr val="00B050"/>
                </a:solidFill>
              </a:rPr>
              <a:t>проєктів</a:t>
            </a:r>
            <a:r>
              <a:rPr lang="uk-UA" b="1" i="1" dirty="0" smtClean="0">
                <a:solidFill>
                  <a:srgbClr val="00B050"/>
                </a:solidFill>
              </a:rPr>
              <a:t>, ігор та технологій підсилює ефект.</a:t>
            </a:r>
          </a:p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Вчителька, якій цікаво працювати</a:t>
            </a:r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lc="http://schemas.openxmlformats.org/drawingml/2006/lockedCanvas" xmlns:a16="http://schemas.microsoft.com/office/drawing/2014/main" xmlns="" xmlns:wne="http://schemas.microsoft.com/office/word/2006/wordml" xmlns:w="http://schemas.openxmlformats.org/wordprocessingml/2006/main" xmlns:w10="urn:schemas-microsoft-com:office:word" xmlns:wp="http://schemas.openxmlformats.org/drawingml/2006/wordprocessingDrawing" xmlns:v="urn:schemas-microsoft-com:vml" xmlns:m="http://schemas.openxmlformats.org/officeDocument/2006/math" xmlns:o="urn:schemas-microsoft-com:office:office" xmlns:ve="http://schemas.openxmlformats.org/markup-compatibility/2006" id="{A12FDA31-E0DC-42E6-82B9-70DA6C68504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="" xmlns:wne="http://schemas.microsoft.com/office/word/2006/wordml" xmlns:w="http://schemas.openxmlformats.org/wordprocessingml/2006/main" xmlns:w10="urn:schemas-microsoft-com:office:word" xmlns:wp="http://schemas.openxmlformats.org/drawingml/2006/wordprocessingDrawing" xmlns:v="urn:schemas-microsoft-com:vml" xmlns:m="http://schemas.openxmlformats.org/officeDocument/2006/math" xmlns:o="urn:schemas-microsoft-com:office:office" xmlns:ve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7452320" y="1988840"/>
            <a:ext cx="1563749" cy="4424922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731</TotalTime>
  <Words>576</Words>
  <Application>Microsoft Office PowerPoint</Application>
  <PresentationFormat>Экран (4:3)</PresentationFormat>
  <Paragraphs>91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Городская</vt:lpstr>
      <vt:lpstr> "Формування у молодших школярів цілісної картини світу засобами міжпредметного навчання"</vt:lpstr>
      <vt:lpstr> Чому важливо формувати цілісну картину світу у молодших школярів? </vt:lpstr>
      <vt:lpstr>Що таке цілісна картина світу? </vt:lpstr>
      <vt:lpstr>Слайд 4</vt:lpstr>
      <vt:lpstr> Що таке міжпредметне              навчання? </vt:lpstr>
      <vt:lpstr>Методи            міжпредметного                                   навчання </vt:lpstr>
      <vt:lpstr>Використання сучасних технологій</vt:lpstr>
      <vt:lpstr>Слайд 8</vt:lpstr>
      <vt:lpstr>Слайд 9</vt:lpstr>
      <vt:lpstr>Слайд 10</vt:lpstr>
      <vt:lpstr>Результати та переваги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Ирина</cp:lastModifiedBy>
  <cp:revision>82</cp:revision>
  <dcterms:created xsi:type="dcterms:W3CDTF">2022-02-02T04:43:27Z</dcterms:created>
  <dcterms:modified xsi:type="dcterms:W3CDTF">2025-02-25T14:51:51Z</dcterms:modified>
</cp:coreProperties>
</file>