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handoutMasterIdLst>
    <p:handoutMasterId r:id="rId16"/>
  </p:handoutMasterIdLst>
  <p:sldIdLst>
    <p:sldId id="272" r:id="rId5"/>
    <p:sldId id="273" r:id="rId6"/>
    <p:sldId id="278" r:id="rId7"/>
    <p:sldId id="263" r:id="rId8"/>
    <p:sldId id="283" r:id="rId9"/>
    <p:sldId id="281" r:id="rId10"/>
    <p:sldId id="284" r:id="rId11"/>
    <p:sldId id="285" r:id="rId12"/>
    <p:sldId id="286" r:id="rId13"/>
    <p:sldId id="28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782" autoAdjust="0"/>
  </p:normalViewPr>
  <p:slideViewPr>
    <p:cSldViewPr snapToGrid="0">
      <p:cViewPr varScale="1">
        <p:scale>
          <a:sx n="41" d="100"/>
          <a:sy n="41" d="100"/>
        </p:scale>
        <p:origin x="808" y="-124"/>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sorterViewPr>
    <p:cViewPr>
      <p:scale>
        <a:sx n="100" d="100"/>
        <a:sy n="100" d="100"/>
      </p:scale>
      <p:origin x="0" y="0"/>
    </p:cViewPr>
  </p:sorterViewPr>
  <p:notesViewPr>
    <p:cSldViewPr snapToGrid="0">
      <p:cViewPr varScale="1">
        <p:scale>
          <a:sx n="65" d="100"/>
          <a:sy n="65" d="100"/>
        </p:scale>
        <p:origin x="3082" y="3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Вікторія Гльоза" userId="feecaebd3bebfa73" providerId="LiveId" clId="{2221B037-A9B3-415E-A27B-4145847520D2}"/>
    <pc:docChg chg="undo custSel addSld delSld modSld sldOrd">
      <pc:chgData name="Вікторія Гльоза" userId="feecaebd3bebfa73" providerId="LiveId" clId="{2221B037-A9B3-415E-A27B-4145847520D2}" dt="2023-10-29T16:49:23.256" v="1339" actId="20577"/>
      <pc:docMkLst>
        <pc:docMk/>
      </pc:docMkLst>
      <pc:sldChg chg="add del setBg">
        <pc:chgData name="Вікторія Гльоза" userId="feecaebd3bebfa73" providerId="LiveId" clId="{2221B037-A9B3-415E-A27B-4145847520D2}" dt="2023-10-21T20:16:13.660" v="62" actId="2696"/>
        <pc:sldMkLst>
          <pc:docMk/>
          <pc:sldMk cId="2505442887" sldId="259"/>
        </pc:sldMkLst>
      </pc:sldChg>
      <pc:sldChg chg="modSp del mod">
        <pc:chgData name="Вікторія Гльоза" userId="feecaebd3bebfa73" providerId="LiveId" clId="{2221B037-A9B3-415E-A27B-4145847520D2}" dt="2023-10-21T20:15:48.001" v="44" actId="2696"/>
        <pc:sldMkLst>
          <pc:docMk/>
          <pc:sldMk cId="3435077016" sldId="259"/>
        </pc:sldMkLst>
        <pc:spChg chg="mod">
          <ac:chgData name="Вікторія Гльоза" userId="feecaebd3bebfa73" providerId="LiveId" clId="{2221B037-A9B3-415E-A27B-4145847520D2}" dt="2023-10-21T20:13:52.889" v="33" actId="20577"/>
          <ac:spMkLst>
            <pc:docMk/>
            <pc:sldMk cId="3435077016" sldId="259"/>
            <ac:spMk id="26" creationId="{70BA96D9-2E56-3DBD-6315-048A1B2800FB}"/>
          </ac:spMkLst>
        </pc:spChg>
        <pc:spChg chg="mod">
          <ac:chgData name="Вікторія Гльоза" userId="feecaebd3bebfa73" providerId="LiveId" clId="{2221B037-A9B3-415E-A27B-4145847520D2}" dt="2023-10-21T20:15:25.346" v="43" actId="14100"/>
          <ac:spMkLst>
            <pc:docMk/>
            <pc:sldMk cId="3435077016" sldId="259"/>
            <ac:spMk id="27" creationId="{64C89AC3-3D7A-65BB-C3F4-2B1CB19E78D1}"/>
          </ac:spMkLst>
        </pc:spChg>
      </pc:sldChg>
      <pc:sldChg chg="del">
        <pc:chgData name="Вікторія Гльоза" userId="feecaebd3bebfa73" providerId="LiveId" clId="{2221B037-A9B3-415E-A27B-4145847520D2}" dt="2023-10-21T20:17:41.994" v="131" actId="2696"/>
        <pc:sldMkLst>
          <pc:docMk/>
          <pc:sldMk cId="2752853293" sldId="262"/>
        </pc:sldMkLst>
      </pc:sldChg>
      <pc:sldChg chg="modSp mod">
        <pc:chgData name="Вікторія Гльоза" userId="feecaebd3bebfa73" providerId="LiveId" clId="{2221B037-A9B3-415E-A27B-4145847520D2}" dt="2023-10-21T20:18:49.707" v="139" actId="255"/>
        <pc:sldMkLst>
          <pc:docMk/>
          <pc:sldMk cId="1096717490" sldId="263"/>
        </pc:sldMkLst>
        <pc:spChg chg="mod">
          <ac:chgData name="Вікторія Гльоза" userId="feecaebd3bebfa73" providerId="LiveId" clId="{2221B037-A9B3-415E-A27B-4145847520D2}" dt="2023-10-21T20:18:49.707" v="139" actId="255"/>
          <ac:spMkLst>
            <pc:docMk/>
            <pc:sldMk cId="1096717490" sldId="263"/>
            <ac:spMk id="14" creationId="{F5768EFB-B317-47EA-C969-D365EB136882}"/>
          </ac:spMkLst>
        </pc:spChg>
        <pc:spChg chg="mod">
          <ac:chgData name="Вікторія Гльоза" userId="feecaebd3bebfa73" providerId="LiveId" clId="{2221B037-A9B3-415E-A27B-4145847520D2}" dt="2023-10-21T20:17:50.718" v="133" actId="20577"/>
          <ac:spMkLst>
            <pc:docMk/>
            <pc:sldMk cId="1096717490" sldId="263"/>
            <ac:spMk id="16" creationId="{BB801EE7-C3C0-5B30-EB9B-2C995032EE99}"/>
          </ac:spMkLst>
        </pc:spChg>
      </pc:sldChg>
      <pc:sldChg chg="del">
        <pc:chgData name="Вікторія Гльоза" userId="feecaebd3bebfa73" providerId="LiveId" clId="{2221B037-A9B3-415E-A27B-4145847520D2}" dt="2023-10-21T20:19:06.700" v="140" actId="2696"/>
        <pc:sldMkLst>
          <pc:docMk/>
          <pc:sldMk cId="1002104821" sldId="264"/>
        </pc:sldMkLst>
      </pc:sldChg>
      <pc:sldChg chg="del">
        <pc:chgData name="Вікторія Гльоза" userId="feecaebd3bebfa73" providerId="LiveId" clId="{2221B037-A9B3-415E-A27B-4145847520D2}" dt="2023-10-21T20:19:33.256" v="144" actId="2696"/>
        <pc:sldMkLst>
          <pc:docMk/>
          <pc:sldMk cId="1234133501" sldId="266"/>
        </pc:sldMkLst>
      </pc:sldChg>
      <pc:sldChg chg="del">
        <pc:chgData name="Вікторія Гльоза" userId="feecaebd3bebfa73" providerId="LiveId" clId="{2221B037-A9B3-415E-A27B-4145847520D2}" dt="2023-10-21T20:19:38.828" v="145" actId="2696"/>
        <pc:sldMkLst>
          <pc:docMk/>
          <pc:sldMk cId="327257719" sldId="267"/>
        </pc:sldMkLst>
      </pc:sldChg>
      <pc:sldChg chg="modSp del mod">
        <pc:chgData name="Вікторія Гльоза" userId="feecaebd3bebfa73" providerId="LiveId" clId="{2221B037-A9B3-415E-A27B-4145847520D2}" dt="2023-10-21T20:20:26.102" v="188" actId="2696"/>
        <pc:sldMkLst>
          <pc:docMk/>
          <pc:sldMk cId="2759600390" sldId="268"/>
        </pc:sldMkLst>
        <pc:spChg chg="mod">
          <ac:chgData name="Вікторія Гльоза" userId="feecaebd3bebfa73" providerId="LiveId" clId="{2221B037-A9B3-415E-A27B-4145847520D2}" dt="2023-10-21T20:20:14.512" v="187" actId="14100"/>
          <ac:spMkLst>
            <pc:docMk/>
            <pc:sldMk cId="2759600390" sldId="268"/>
            <ac:spMk id="2" creationId="{6C47DC31-1488-8091-935A-1B03A14A5CD8}"/>
          </ac:spMkLst>
        </pc:spChg>
        <pc:spChg chg="mod">
          <ac:chgData name="Вікторія Гльоза" userId="feecaebd3bebfa73" providerId="LiveId" clId="{2221B037-A9B3-415E-A27B-4145847520D2}" dt="2023-10-21T20:19:50.411" v="179" actId="20577"/>
          <ac:spMkLst>
            <pc:docMk/>
            <pc:sldMk cId="2759600390" sldId="268"/>
            <ac:spMk id="3" creationId="{62F50689-D84C-7977-0A2B-2F0FFFB2014E}"/>
          </ac:spMkLst>
        </pc:spChg>
        <pc:spChg chg="mod">
          <ac:chgData name="Вікторія Гльоза" userId="feecaebd3bebfa73" providerId="LiveId" clId="{2221B037-A9B3-415E-A27B-4145847520D2}" dt="2023-10-21T20:19:55.229" v="183" actId="20577"/>
          <ac:spMkLst>
            <pc:docMk/>
            <pc:sldMk cId="2759600390" sldId="268"/>
            <ac:spMk id="4" creationId="{45A9ECAA-48CB-8CE7-4844-AA2C77D9E359}"/>
          </ac:spMkLst>
        </pc:spChg>
        <pc:spChg chg="mod">
          <ac:chgData name="Вікторія Гльоза" userId="feecaebd3bebfa73" providerId="LiveId" clId="{2221B037-A9B3-415E-A27B-4145847520D2}" dt="2023-10-21T20:19:58.991" v="184" actId="20577"/>
          <ac:spMkLst>
            <pc:docMk/>
            <pc:sldMk cId="2759600390" sldId="268"/>
            <ac:spMk id="5" creationId="{E7B10A79-E2EE-5230-2C2A-E6884B5125B1}"/>
          </ac:spMkLst>
        </pc:spChg>
        <pc:spChg chg="mod">
          <ac:chgData name="Вікторія Гльоза" userId="feecaebd3bebfa73" providerId="LiveId" clId="{2221B037-A9B3-415E-A27B-4145847520D2}" dt="2023-10-21T20:20:03.088" v="186" actId="20577"/>
          <ac:spMkLst>
            <pc:docMk/>
            <pc:sldMk cId="2759600390" sldId="268"/>
            <ac:spMk id="7" creationId="{BD1C6792-93C5-DED1-0872-50E165128229}"/>
          </ac:spMkLst>
        </pc:spChg>
      </pc:sldChg>
      <pc:sldChg chg="modSp mod">
        <pc:chgData name="Вікторія Гльоза" userId="feecaebd3bebfa73" providerId="LiveId" clId="{2221B037-A9B3-415E-A27B-4145847520D2}" dt="2023-10-21T20:53:45.769" v="1305" actId="14100"/>
        <pc:sldMkLst>
          <pc:docMk/>
          <pc:sldMk cId="417536504" sldId="272"/>
        </pc:sldMkLst>
        <pc:spChg chg="mod">
          <ac:chgData name="Вікторія Гльоза" userId="feecaebd3bebfa73" providerId="LiveId" clId="{2221B037-A9B3-415E-A27B-4145847520D2}" dt="2023-10-21T20:53:45.769" v="1305" actId="14100"/>
          <ac:spMkLst>
            <pc:docMk/>
            <pc:sldMk cId="417536504" sldId="272"/>
            <ac:spMk id="2" creationId="{43B8BB83-CA62-C813-5584-9F9C32557A2B}"/>
          </ac:spMkLst>
        </pc:spChg>
        <pc:spChg chg="mod">
          <ac:chgData name="Вікторія Гльоза" userId="feecaebd3bebfa73" providerId="LiveId" clId="{2221B037-A9B3-415E-A27B-4145847520D2}" dt="2023-10-21T20:37:08.458" v="619" actId="20577"/>
          <ac:spMkLst>
            <pc:docMk/>
            <pc:sldMk cId="417536504" sldId="272"/>
            <ac:spMk id="3" creationId="{CA0D2251-7AFE-1B36-778C-D116EDBB7FDE}"/>
          </ac:spMkLst>
        </pc:spChg>
      </pc:sldChg>
      <pc:sldChg chg="modSp mod">
        <pc:chgData name="Вікторія Гльоза" userId="feecaebd3bebfa73" providerId="LiveId" clId="{2221B037-A9B3-415E-A27B-4145847520D2}" dt="2023-10-21T20:13:27.797" v="32" actId="207"/>
        <pc:sldMkLst>
          <pc:docMk/>
          <pc:sldMk cId="3474133943" sldId="273"/>
        </pc:sldMkLst>
        <pc:spChg chg="mod">
          <ac:chgData name="Вікторія Гльоза" userId="feecaebd3bebfa73" providerId="LiveId" clId="{2221B037-A9B3-415E-A27B-4145847520D2}" dt="2023-10-21T20:13:27.797" v="32" actId="207"/>
          <ac:spMkLst>
            <pc:docMk/>
            <pc:sldMk cId="3474133943" sldId="273"/>
            <ac:spMk id="4" creationId="{45878135-3F5C-BB53-0082-122956799B79}"/>
          </ac:spMkLst>
        </pc:spChg>
      </pc:sldChg>
      <pc:sldChg chg="modSp mod">
        <pc:chgData name="Вікторія Гльоза" userId="feecaebd3bebfa73" providerId="LiveId" clId="{2221B037-A9B3-415E-A27B-4145847520D2}" dt="2023-10-21T20:17:31.444" v="130" actId="20577"/>
        <pc:sldMkLst>
          <pc:docMk/>
          <pc:sldMk cId="520000563" sldId="278"/>
        </pc:sldMkLst>
        <pc:spChg chg="mod">
          <ac:chgData name="Вікторія Гльоза" userId="feecaebd3bebfa73" providerId="LiveId" clId="{2221B037-A9B3-415E-A27B-4145847520D2}" dt="2023-10-21T20:17:31.444" v="130" actId="20577"/>
          <ac:spMkLst>
            <pc:docMk/>
            <pc:sldMk cId="520000563" sldId="278"/>
            <ac:spMk id="3" creationId="{61377AF6-2477-81EC-D1BC-43FD72DF18F6}"/>
          </ac:spMkLst>
        </pc:spChg>
      </pc:sldChg>
      <pc:sldChg chg="del">
        <pc:chgData name="Вікторія Гльоза" userId="feecaebd3bebfa73" providerId="LiveId" clId="{2221B037-A9B3-415E-A27B-4145847520D2}" dt="2023-10-21T20:19:23.410" v="143" actId="2696"/>
        <pc:sldMkLst>
          <pc:docMk/>
          <pc:sldMk cId="1445010188" sldId="279"/>
        </pc:sldMkLst>
      </pc:sldChg>
      <pc:sldChg chg="del">
        <pc:chgData name="Вікторія Гльоза" userId="feecaebd3bebfa73" providerId="LiveId" clId="{2221B037-A9B3-415E-A27B-4145847520D2}" dt="2023-10-21T20:20:36.467" v="189" actId="2696"/>
        <pc:sldMkLst>
          <pc:docMk/>
          <pc:sldMk cId="3418206844" sldId="280"/>
        </pc:sldMkLst>
      </pc:sldChg>
      <pc:sldChg chg="modSp add mod ord">
        <pc:chgData name="Вікторія Гльоза" userId="feecaebd3bebfa73" providerId="LiveId" clId="{2221B037-A9B3-415E-A27B-4145847520D2}" dt="2023-10-21T20:39:45.909" v="694" actId="20577"/>
        <pc:sldMkLst>
          <pc:docMk/>
          <pc:sldMk cId="419230177" sldId="281"/>
        </pc:sldMkLst>
        <pc:spChg chg="mod">
          <ac:chgData name="Вікторія Гльоза" userId="feecaebd3bebfa73" providerId="LiveId" clId="{2221B037-A9B3-415E-A27B-4145847520D2}" dt="2023-10-21T20:39:45.909" v="694" actId="20577"/>
          <ac:spMkLst>
            <pc:docMk/>
            <pc:sldMk cId="419230177" sldId="281"/>
            <ac:spMk id="2" creationId="{34096D4E-8B4F-62B8-F551-56379B923E78}"/>
          </ac:spMkLst>
        </pc:spChg>
        <pc:spChg chg="mod">
          <ac:chgData name="Вікторія Гльоза" userId="feecaebd3bebfa73" providerId="LiveId" clId="{2221B037-A9B3-415E-A27B-4145847520D2}" dt="2023-10-21T20:39:21.451" v="651" actId="20577"/>
          <ac:spMkLst>
            <pc:docMk/>
            <pc:sldMk cId="419230177" sldId="281"/>
            <ac:spMk id="3" creationId="{FF07BEBE-18E8-4025-FF6F-EC0130CB4F22}"/>
          </ac:spMkLst>
        </pc:spChg>
      </pc:sldChg>
      <pc:sldChg chg="modSp del mod">
        <pc:chgData name="Вікторія Гльоза" userId="feecaebd3bebfa73" providerId="LiveId" clId="{2221B037-A9B3-415E-A27B-4145847520D2}" dt="2023-10-21T20:29:43.227" v="527" actId="2696"/>
        <pc:sldMkLst>
          <pc:docMk/>
          <pc:sldMk cId="2577936335" sldId="281"/>
        </pc:sldMkLst>
        <pc:spChg chg="mod">
          <ac:chgData name="Вікторія Гльоза" userId="feecaebd3bebfa73" providerId="LiveId" clId="{2221B037-A9B3-415E-A27B-4145847520D2}" dt="2023-10-21T20:28:47.615" v="524" actId="14100"/>
          <ac:spMkLst>
            <pc:docMk/>
            <pc:sldMk cId="2577936335" sldId="281"/>
            <ac:spMk id="2" creationId="{34096D4E-8B4F-62B8-F551-56379B923E78}"/>
          </ac:spMkLst>
        </pc:spChg>
        <pc:spChg chg="mod">
          <ac:chgData name="Вікторія Гльоза" userId="feecaebd3bebfa73" providerId="LiveId" clId="{2221B037-A9B3-415E-A27B-4145847520D2}" dt="2023-10-21T20:29:32.767" v="526" actId="27636"/>
          <ac:spMkLst>
            <pc:docMk/>
            <pc:sldMk cId="2577936335" sldId="281"/>
            <ac:spMk id="3" creationId="{FF07BEBE-18E8-4025-FF6F-EC0130CB4F22}"/>
          </ac:spMkLst>
        </pc:spChg>
      </pc:sldChg>
      <pc:sldChg chg="del">
        <pc:chgData name="Вікторія Гльоза" userId="feecaebd3bebfa73" providerId="LiveId" clId="{2221B037-A9B3-415E-A27B-4145847520D2}" dt="2023-10-21T20:28:28.026" v="461" actId="2696"/>
        <pc:sldMkLst>
          <pc:docMk/>
          <pc:sldMk cId="1164941242" sldId="282"/>
        </pc:sldMkLst>
      </pc:sldChg>
      <pc:sldChg chg="modSp new mod">
        <pc:chgData name="Вікторія Гльоза" userId="feecaebd3bebfa73" providerId="LiveId" clId="{2221B037-A9B3-415E-A27B-4145847520D2}" dt="2023-10-29T16:49:23.256" v="1339" actId="20577"/>
        <pc:sldMkLst>
          <pc:docMk/>
          <pc:sldMk cId="350917091" sldId="283"/>
        </pc:sldMkLst>
        <pc:spChg chg="mod">
          <ac:chgData name="Вікторія Гльоза" userId="feecaebd3bebfa73" providerId="LiveId" clId="{2221B037-A9B3-415E-A27B-4145847520D2}" dt="2023-10-29T16:49:23.256" v="1339" actId="20577"/>
          <ac:spMkLst>
            <pc:docMk/>
            <pc:sldMk cId="350917091" sldId="283"/>
            <ac:spMk id="2" creationId="{DCC9E3B2-586A-4F34-BA27-9FC8F6925A5A}"/>
          </ac:spMkLst>
        </pc:spChg>
      </pc:sldChg>
      <pc:sldChg chg="new del">
        <pc:chgData name="Вікторія Гльоза" userId="feecaebd3bebfa73" providerId="LiveId" clId="{2221B037-A9B3-415E-A27B-4145847520D2}" dt="2023-10-21T20:19:19.681" v="142" actId="2696"/>
        <pc:sldMkLst>
          <pc:docMk/>
          <pc:sldMk cId="1063990849" sldId="283"/>
        </pc:sldMkLst>
      </pc:sldChg>
      <pc:sldChg chg="addSp delSp modSp new mod ord">
        <pc:chgData name="Вікторія Гльоза" userId="feecaebd3bebfa73" providerId="LiveId" clId="{2221B037-A9B3-415E-A27B-4145847520D2}" dt="2023-10-21T20:34:58.497" v="579" actId="207"/>
        <pc:sldMkLst>
          <pc:docMk/>
          <pc:sldMk cId="1929036980" sldId="284"/>
        </pc:sldMkLst>
        <pc:spChg chg="mod">
          <ac:chgData name="Вікторія Гльоза" userId="feecaebd3bebfa73" providerId="LiveId" clId="{2221B037-A9B3-415E-A27B-4145847520D2}" dt="2023-10-21T20:34:58.497" v="579" actId="207"/>
          <ac:spMkLst>
            <pc:docMk/>
            <pc:sldMk cId="1929036980" sldId="284"/>
            <ac:spMk id="2" creationId="{64997E8C-878B-4DA5-8D5B-70572354B068}"/>
          </ac:spMkLst>
        </pc:spChg>
        <pc:spChg chg="add del mod">
          <ac:chgData name="Вікторія Гльоза" userId="feecaebd3bebfa73" providerId="LiveId" clId="{2221B037-A9B3-415E-A27B-4145847520D2}" dt="2023-10-21T20:31:31.530" v="548" actId="27636"/>
          <ac:spMkLst>
            <pc:docMk/>
            <pc:sldMk cId="1929036980" sldId="284"/>
            <ac:spMk id="3" creationId="{5990F098-D37F-4273-940D-FF1BAF963AE5}"/>
          </ac:spMkLst>
        </pc:spChg>
        <pc:graphicFrameChg chg="add del mod ord modGraphic">
          <ac:chgData name="Вікторія Гльоза" userId="feecaebd3bebfa73" providerId="LiveId" clId="{2221B037-A9B3-415E-A27B-4145847520D2}" dt="2023-10-21T20:30:27.929" v="534" actId="3680"/>
          <ac:graphicFrameMkLst>
            <pc:docMk/>
            <pc:sldMk cId="1929036980" sldId="284"/>
            <ac:graphicFrameMk id="4" creationId="{A39BCB9E-FEBD-47A8-B496-0A4FCAD6EE24}"/>
          </ac:graphicFrameMkLst>
        </pc:graphicFrameChg>
      </pc:sldChg>
      <pc:sldChg chg="modSp new mod">
        <pc:chgData name="Вікторія Гльоза" userId="feecaebd3bebfa73" providerId="LiveId" clId="{2221B037-A9B3-415E-A27B-4145847520D2}" dt="2023-10-21T20:36:36.130" v="598" actId="20577"/>
        <pc:sldMkLst>
          <pc:docMk/>
          <pc:sldMk cId="904155470" sldId="285"/>
        </pc:sldMkLst>
        <pc:spChg chg="mod">
          <ac:chgData name="Вікторія Гльоза" userId="feecaebd3bebfa73" providerId="LiveId" clId="{2221B037-A9B3-415E-A27B-4145847520D2}" dt="2023-10-21T20:36:36.130" v="598" actId="20577"/>
          <ac:spMkLst>
            <pc:docMk/>
            <pc:sldMk cId="904155470" sldId="285"/>
            <ac:spMk id="2" creationId="{76394A13-A2C5-41F3-9AF9-DEF3256CA487}"/>
          </ac:spMkLst>
        </pc:spChg>
        <pc:spChg chg="mod">
          <ac:chgData name="Вікторія Гльоза" userId="feecaebd3bebfa73" providerId="LiveId" clId="{2221B037-A9B3-415E-A27B-4145847520D2}" dt="2023-10-21T20:35:33.915" v="588" actId="27636"/>
          <ac:spMkLst>
            <pc:docMk/>
            <pc:sldMk cId="904155470" sldId="285"/>
            <ac:spMk id="3" creationId="{0423058E-084B-407C-ADA4-44923DF855B2}"/>
          </ac:spMkLst>
        </pc:spChg>
      </pc:sldChg>
      <pc:sldChg chg="modSp new mod">
        <pc:chgData name="Вікторія Гльоза" userId="feecaebd3bebfa73" providerId="LiveId" clId="{2221B037-A9B3-415E-A27B-4145847520D2}" dt="2023-10-21T20:51:59.947" v="1263" actId="20577"/>
        <pc:sldMkLst>
          <pc:docMk/>
          <pc:sldMk cId="2414353564" sldId="286"/>
        </pc:sldMkLst>
        <pc:spChg chg="mod">
          <ac:chgData name="Вікторія Гльоза" userId="feecaebd3bebfa73" providerId="LiveId" clId="{2221B037-A9B3-415E-A27B-4145847520D2}" dt="2023-10-21T20:51:59.947" v="1263" actId="20577"/>
          <ac:spMkLst>
            <pc:docMk/>
            <pc:sldMk cId="2414353564" sldId="286"/>
            <ac:spMk id="2" creationId="{84AF5EE3-37E0-44E3-B0F3-025A8D32E857}"/>
          </ac:spMkLst>
        </pc:spChg>
        <pc:spChg chg="mod">
          <ac:chgData name="Вікторія Гльоза" userId="feecaebd3bebfa73" providerId="LiveId" clId="{2221B037-A9B3-415E-A27B-4145847520D2}" dt="2023-10-21T20:40:13.872" v="701" actId="27636"/>
          <ac:spMkLst>
            <pc:docMk/>
            <pc:sldMk cId="2414353564" sldId="286"/>
            <ac:spMk id="3" creationId="{784E93DF-05FB-42C5-8C01-18C3327E469C}"/>
          </ac:spMkLst>
        </pc:spChg>
      </pc:sldChg>
      <pc:sldChg chg="modSp new mod">
        <pc:chgData name="Вікторія Гльоза" userId="feecaebd3bebfa73" providerId="LiveId" clId="{2221B037-A9B3-415E-A27B-4145847520D2}" dt="2023-10-21T20:52:59.032" v="1288" actId="14100"/>
        <pc:sldMkLst>
          <pc:docMk/>
          <pc:sldMk cId="159707441" sldId="287"/>
        </pc:sldMkLst>
        <pc:spChg chg="mod">
          <ac:chgData name="Вікторія Гльоза" userId="feecaebd3bebfa73" providerId="LiveId" clId="{2221B037-A9B3-415E-A27B-4145847520D2}" dt="2023-10-21T20:52:59.032" v="1288" actId="14100"/>
          <ac:spMkLst>
            <pc:docMk/>
            <pc:sldMk cId="159707441" sldId="287"/>
            <ac:spMk id="2" creationId="{B317D167-235E-4CC7-93F0-D3A9840ACFC3}"/>
          </ac:spMkLst>
        </pc:spChg>
        <pc:spChg chg="mod">
          <ac:chgData name="Вікторія Гльоза" userId="feecaebd3bebfa73" providerId="LiveId" clId="{2221B037-A9B3-415E-A27B-4145847520D2}" dt="2023-10-21T20:52:25.505" v="1268" actId="14100"/>
          <ac:spMkLst>
            <pc:docMk/>
            <pc:sldMk cId="159707441" sldId="287"/>
            <ac:spMk id="3" creationId="{C38B93B3-DEAA-4EC7-BABD-851C00BF22F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10/29/2023</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10/29/2023</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3433321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smtClean="0"/>
              <a:t>2</a:t>
            </a:fld>
            <a:endParaRPr lang="en-US" dirty="0"/>
          </a:p>
        </p:txBody>
      </p:sp>
    </p:spTree>
    <p:extLst>
      <p:ext uri="{BB962C8B-B14F-4D97-AF65-F5344CB8AC3E}">
        <p14:creationId xmlns:p14="http://schemas.microsoft.com/office/powerpoint/2010/main" val="2915729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24287"/>
            <a:ext cx="9144000" cy="3385676"/>
          </a:xfrm>
        </p:spPr>
        <p:txBody>
          <a:bodyPr anchor="b"/>
          <a:lstStyle>
            <a:lvl1pPr algn="ctr">
              <a:defRPr sz="6000"/>
            </a:lvl1pPr>
          </a:lstStyle>
          <a:p>
            <a:r>
              <a:rPr lang="en-US" dirty="0"/>
              <a:t>click to add title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hasCustomPrompt="1"/>
          </p:nvPr>
        </p:nvSpPr>
        <p:spPr>
          <a:xfrm>
            <a:off x="1524000" y="3543045"/>
            <a:ext cx="9144000" cy="836797"/>
          </a:xfrm>
        </p:spPr>
        <p:txBody>
          <a:bodyPr anchor="ctr" anchorCtr="0">
            <a:noAutofit/>
          </a:bodyPr>
          <a:lstStyle>
            <a:lvl1pPr marL="0" indent="0" algn="ctr">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 uri="{C183D7F6-B498-43B3-948B-1728B52AA6E4}">
                <adec:decorative xmlns:adec="http://schemas.microsoft.com/office/drawing/2017/decorative" val="1"/>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1170432"/>
            <a:ext cx="6229530" cy="2442780"/>
          </a:xfrm>
        </p:spPr>
        <p:txBody>
          <a:bodyPr anchor="b" anchorCtr="0"/>
          <a:lstStyle>
            <a:lvl1pPr algn="ctr">
              <a:defRPr>
                <a:solidFill>
                  <a:schemeClr val="accent1"/>
                </a:solidFill>
              </a:defRPr>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7790688" y="1170432"/>
            <a:ext cx="4133088" cy="4351338"/>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82296"/>
            <a:ext cx="6502620" cy="1298448"/>
          </a:xfrm>
        </p:spPr>
        <p:txBody>
          <a:bodyPr anchor="b"/>
          <a:lstStyle>
            <a:lvl1pPr>
              <a:defRPr sz="4800"/>
            </a:lvl1pPr>
          </a:lstStyle>
          <a:p>
            <a:r>
              <a:rPr lang="en-US" dirty="0"/>
              <a:t>click to add title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hasCustomPrompt="1"/>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6"/>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5C82EFE5-7A60-2728-921A-D2048AD6BF65}"/>
              </a:ext>
              <a:ext uri="{C183D7F6-B498-43B3-948B-1728B52AA6E4}">
                <adec:decorative xmlns:adec="http://schemas.microsoft.com/office/drawing/2017/decorative" val="1"/>
              </a:ext>
            </a:extLst>
          </p:cNvPr>
          <p:cNvGrpSpPr/>
          <p:nvPr userDrawn="1"/>
        </p:nvGrpSpPr>
        <p:grpSpPr>
          <a:xfrm>
            <a:off x="1" y="0"/>
            <a:ext cx="12207710" cy="6919556"/>
            <a:chOff x="1" y="0"/>
            <a:chExt cx="12207710" cy="6919556"/>
          </a:xfrm>
        </p:grpSpPr>
        <p:sp>
          <p:nvSpPr>
            <p:cNvPr id="25" name="Freeform: Shape 24">
              <a:extLst>
                <a:ext uri="{FF2B5EF4-FFF2-40B4-BE49-F238E27FC236}">
                  <a16:creationId xmlns:a16="http://schemas.microsoft.com/office/drawing/2014/main" id="{D6B97A1A-D605-738D-8C08-D97B3BBB5274}"/>
                </a:ext>
                <a:ext uri="{C183D7F6-B498-43B3-948B-1728B52AA6E4}">
                  <adec:decorative xmlns:adec="http://schemas.microsoft.com/office/drawing/2017/decorative" val="1"/>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1CC49F1D-4E95-A334-0DE1-5115637E40AF}"/>
                </a:ext>
                <a:ext uri="{C183D7F6-B498-43B3-948B-1728B52AA6E4}">
                  <adec:decorative xmlns:adec="http://schemas.microsoft.com/office/drawing/2017/decorative" val="1"/>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 uri="{C183D7F6-B498-43B3-948B-1728B52AA6E4}">
                  <adec:decorative xmlns:adec="http://schemas.microsoft.com/office/drawing/2017/decorative" val="1"/>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606288"/>
            <a:ext cx="4840641" cy="4245748"/>
          </a:xfrm>
        </p:spPr>
        <p:txBody>
          <a:bodyPr anchor="b"/>
          <a:lstStyle>
            <a:lvl1pPr>
              <a:defRPr sz="6000">
                <a:solidFill>
                  <a:schemeClr val="accent1"/>
                </a:solidFill>
              </a:defRPr>
            </a:lvl1pPr>
          </a:lstStyle>
          <a:p>
            <a:r>
              <a:rPr lang="en-US" dirty="0"/>
              <a:t>click to add title</a:t>
            </a: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3CD1569-0FEF-7BD8-DDC5-D396CE462BB6}"/>
              </a:ext>
              <a:ext uri="{C183D7F6-B498-43B3-948B-1728B52AA6E4}">
                <adec:decorative xmlns:adec="http://schemas.microsoft.com/office/drawing/2017/decorative" val="1"/>
              </a:ext>
            </a:extLst>
          </p:cNvPr>
          <p:cNvGrpSpPr/>
          <p:nvPr userDrawn="1"/>
        </p:nvGrpSpPr>
        <p:grpSpPr>
          <a:xfrm>
            <a:off x="8645826" y="0"/>
            <a:ext cx="3555532" cy="6867024"/>
            <a:chOff x="8645826" y="0"/>
            <a:chExt cx="3555532" cy="6867024"/>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82296"/>
            <a:ext cx="9363456" cy="1298448"/>
          </a:xfrm>
        </p:spPr>
        <p:txBody>
          <a:bodyPr anchor="b" anchorCtr="0"/>
          <a:lstStyle>
            <a:lvl1pPr>
              <a:defRPr sz="4800"/>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576072" y="1901952"/>
            <a:ext cx="9363456" cy="3877056"/>
          </a:xfrm>
        </p:spPr>
        <p:txBody>
          <a:bodyPr/>
          <a:lstStyle>
            <a:lvl1pPr marL="228600" indent="-228600">
              <a:buFont typeface="Courier New" panose="02070309020205020404" pitchFamily="49" charset="0"/>
              <a:buChar char="o"/>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4C0A7B5-B10E-CDE4-EF4B-932E54D4CA66}"/>
              </a:ext>
              <a:ext uri="{C183D7F6-B498-43B3-948B-1728B52AA6E4}">
                <adec:decorative xmlns:adec="http://schemas.microsoft.com/office/drawing/2017/decorative" val="1"/>
              </a:ext>
            </a:extLst>
          </p:cNvPr>
          <p:cNvGrpSpPr/>
          <p:nvPr userDrawn="1"/>
        </p:nvGrpSpPr>
        <p:grpSpPr>
          <a:xfrm>
            <a:off x="4600810" y="-30589"/>
            <a:ext cx="7591189" cy="6915258"/>
            <a:chOff x="4600810" y="-30589"/>
            <a:chExt cx="7591189" cy="6915258"/>
          </a:xfrm>
        </p:grpSpPr>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82296"/>
            <a:ext cx="9363456" cy="1298448"/>
          </a:xfrm>
        </p:spPr>
        <p:txBody>
          <a:bodyPr anchor="b" anchorCtr="0"/>
          <a:lstStyle>
            <a:lvl1pPr>
              <a:defRPr sz="4800"/>
            </a:lvl1pPr>
          </a:lstStyle>
          <a:p>
            <a:r>
              <a:rPr lang="en-US" dirty="0"/>
              <a:t>click to add title</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hasCustomPrompt="1"/>
          </p:nvPr>
        </p:nvSpPr>
        <p:spPr>
          <a:xfrm>
            <a:off x="576072" y="1597981"/>
            <a:ext cx="9363456" cy="4181027"/>
          </a:xfrm>
        </p:spPr>
        <p:txBody>
          <a:bodyPr/>
          <a:lstStyle>
            <a:lvl1pPr marL="228600" indent="-228600">
              <a:buFont typeface="Courier New" panose="02070309020205020404" pitchFamily="49" charset="0"/>
              <a:buChar char="o"/>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138590B-52FF-3291-0CB9-7055B62D6C6F}"/>
              </a:ext>
              <a:ext uri="{C183D7F6-B498-43B3-948B-1728B52AA6E4}">
                <adec:decorative xmlns:adec="http://schemas.microsoft.com/office/drawing/2017/decorative" val="1"/>
              </a:ext>
            </a:extLst>
          </p:cNvPr>
          <p:cNvGrpSpPr/>
          <p:nvPr userDrawn="1"/>
        </p:nvGrpSpPr>
        <p:grpSpPr>
          <a:xfrm>
            <a:off x="0" y="0"/>
            <a:ext cx="12192001" cy="6800412"/>
            <a:chOff x="0" y="0"/>
            <a:chExt cx="12192001" cy="6800412"/>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57588"/>
            <a:ext cx="10515600" cy="1323156"/>
          </a:xfrm>
        </p:spPr>
        <p:txBody>
          <a:bodyPr anchor="b" anchorCtr="0"/>
          <a:lstStyle>
            <a:lvl1pPr>
              <a:defRPr sz="4800"/>
            </a:lvl1pPr>
          </a:lstStyle>
          <a:p>
            <a:r>
              <a:rPr lang="en-US" dirty="0"/>
              <a:t>click to add title</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hasCustomPrompt="1"/>
          </p:nvPr>
        </p:nvSpPr>
        <p:spPr>
          <a:xfrm>
            <a:off x="576072" y="1901952"/>
            <a:ext cx="10515600" cy="3877056"/>
          </a:xfrm>
        </p:spPr>
        <p:txBody>
          <a:bodyPr/>
          <a:lstStyle>
            <a:lvl1pPr marL="228600" indent="-228600">
              <a:buFont typeface="Courier New" panose="02070309020205020404" pitchFamily="49" charset="0"/>
              <a:buChar char="o"/>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Freeform: Shape 36">
            <a:extLst>
              <a:ext uri="{FF2B5EF4-FFF2-40B4-BE49-F238E27FC236}">
                <a16:creationId xmlns:a16="http://schemas.microsoft.com/office/drawing/2014/main" id="{5199B7A0-EDB8-5A2D-0096-78B259F81F83}"/>
              </a:ext>
              <a:ext uri="{C183D7F6-B498-43B3-948B-1728B52AA6E4}">
                <adec:decorative xmlns:adec="http://schemas.microsoft.com/office/drawing/2017/decorative" val="1"/>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26" name="Graphic 25">
            <a:extLst>
              <a:ext uri="{FF2B5EF4-FFF2-40B4-BE49-F238E27FC236}">
                <a16:creationId xmlns:a16="http://schemas.microsoft.com/office/drawing/2014/main" id="{9A083F98-8E0D-14F8-CA40-D0B5AB8037E2}"/>
              </a:ext>
              <a:ext uri="{C183D7F6-B498-43B3-948B-1728B52AA6E4}">
                <adec:decorative xmlns:adec="http://schemas.microsoft.com/office/drawing/2017/decorative" val="1"/>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 uri="{C183D7F6-B498-43B3-948B-1728B52AA6E4}">
                <adec:decorative xmlns:adec="http://schemas.microsoft.com/office/drawing/2017/decorative" val="1"/>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3278188" y="193041"/>
            <a:ext cx="5697456" cy="2175256"/>
          </a:xfrm>
        </p:spPr>
        <p:txBody>
          <a:bodyPr anchor="b" anchorCtr="0"/>
          <a:lstStyle>
            <a:lvl1pPr algn="ctr">
              <a:defRPr sz="2400" cap="all" baseline="0">
                <a:latin typeface="Gill Sans Nova" panose="020B0602020104020203" pitchFamily="34" charset="0"/>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3278188" y="2740025"/>
            <a:ext cx="5688012" cy="2644775"/>
          </a:xfrm>
        </p:spPr>
        <p:txBody>
          <a:bodyPr>
            <a:normAutofit/>
          </a:bodyPr>
          <a:lstStyle>
            <a:lvl1pPr marL="0" indent="0" algn="ctr">
              <a:lnSpc>
                <a:spcPct val="100000"/>
              </a:lnSpc>
              <a:spcBef>
                <a:spcPts val="0"/>
              </a:spcBef>
              <a:buNone/>
              <a:defRPr sz="2400"/>
            </a:lvl1pPr>
          </a:lstStyle>
          <a:p>
            <a:pPr lvl="0"/>
            <a:r>
              <a:rPr lang="en-US" dirty="0"/>
              <a:t>Click to add text</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0E8B627-27B3-7EDE-7C21-8804F983CCB7}"/>
              </a:ext>
              <a:ext uri="{C183D7F6-B498-43B3-948B-1728B52AA6E4}">
                <adec:decorative xmlns:adec="http://schemas.microsoft.com/office/drawing/2017/decorative" val="1"/>
              </a:ext>
            </a:extLst>
          </p:cNvPr>
          <p:cNvGrpSpPr/>
          <p:nvPr userDrawn="1"/>
        </p:nvGrpSpPr>
        <p:grpSpPr>
          <a:xfrm>
            <a:off x="0" y="1"/>
            <a:ext cx="12192000" cy="6857998"/>
            <a:chOff x="0" y="1"/>
            <a:chExt cx="12192000" cy="6857998"/>
          </a:xfrm>
        </p:grpSpPr>
        <p:sp>
          <p:nvSpPr>
            <p:cNvPr id="28" name="Freeform: Shape 27">
              <a:extLst>
                <a:ext uri="{FF2B5EF4-FFF2-40B4-BE49-F238E27FC236}">
                  <a16:creationId xmlns:a16="http://schemas.microsoft.com/office/drawing/2014/main" id="{B1BA04E2-C77D-D0F1-EC03-2F832DFA5498}"/>
                </a:ext>
                <a:ext uri="{C183D7F6-B498-43B3-948B-1728B52AA6E4}">
                  <adec:decorative xmlns:adec="http://schemas.microsoft.com/office/drawing/2017/decorative" val="1"/>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1" y="82296"/>
            <a:ext cx="11107489" cy="1298448"/>
          </a:xfrm>
        </p:spPr>
        <p:txBody>
          <a:bodyPr anchor="b" anchorCtr="0"/>
          <a:lstStyle>
            <a:lvl1pPr>
              <a:defRPr sz="4800"/>
            </a:lvl1pPr>
          </a:lstStyle>
          <a:p>
            <a:r>
              <a:rPr lang="en-US" dirty="0"/>
              <a:t>click to add title</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hasCustomPrompt="1"/>
          </p:nvPr>
        </p:nvSpPr>
        <p:spPr>
          <a:xfrm>
            <a:off x="677863" y="5173735"/>
            <a:ext cx="2423160" cy="376673"/>
          </a:xfrm>
        </p:spPr>
        <p:txBody>
          <a:bodyPr anchor="t" anchorCtr="0">
            <a:normAutofit/>
          </a:bodyPr>
          <a:lstStyle>
            <a:lvl1pPr marL="0" indent="0" algn="ctr">
              <a:lnSpc>
                <a:spcPct val="100000"/>
              </a:lnSpc>
              <a:spcBef>
                <a:spcPts val="0"/>
              </a:spcBef>
              <a:buNone/>
              <a:defRPr sz="1800" b="1" cap="all" baseline="0">
                <a:latin typeface="+mn-lt"/>
              </a:defRPr>
            </a:lvl1pPr>
          </a:lstStyle>
          <a:p>
            <a:pPr lvl="0"/>
            <a:r>
              <a:rPr lang="en-US" dirty="0"/>
              <a:t>Click to add text</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748792"/>
          </a:xfrm>
        </p:spPr>
        <p:txBody>
          <a:bodyPr anchor="t">
            <a:normAutofit/>
          </a:bodyPr>
          <a:lstStyle>
            <a:lvl1pPr marL="0" indent="0" algn="ctr">
              <a:lnSpc>
                <a:spcPct val="100000"/>
              </a:lnSpc>
              <a:spcBef>
                <a:spcPts val="0"/>
              </a:spcBef>
              <a:buNone/>
              <a:defRPr sz="1800" cap="none" baseline="0"/>
            </a:lvl1pPr>
          </a:lstStyle>
          <a:p>
            <a:pPr lvl="0"/>
            <a:r>
              <a:rPr lang="en-US" dirty="0"/>
              <a:t>Click to add text</a:t>
            </a:r>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hasCustomPrompt="1"/>
          </p:nvPr>
        </p:nvSpPr>
        <p:spPr>
          <a:xfrm>
            <a:off x="3444123" y="5173735"/>
            <a:ext cx="2423160" cy="376673"/>
          </a:xfrm>
        </p:spPr>
        <p:txBody>
          <a:bodyPr anchor="t" anchorCtr="0">
            <a:normAutofit/>
          </a:bodyPr>
          <a:lstStyle>
            <a:lvl1pPr marL="0" indent="0" algn="ctr">
              <a:lnSpc>
                <a:spcPct val="100000"/>
              </a:lnSpc>
              <a:spcBef>
                <a:spcPts val="0"/>
              </a:spcBef>
              <a:buNone/>
              <a:defRPr sz="1800" b="1" cap="all" baseline="0">
                <a:latin typeface="+mn-lt"/>
              </a:defRPr>
            </a:lvl1pPr>
          </a:lstStyle>
          <a:p>
            <a:pPr lvl="0"/>
            <a:r>
              <a:rPr lang="en-US" dirty="0"/>
              <a:t>Click to add text</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748792"/>
          </a:xfrm>
        </p:spPr>
        <p:txBody>
          <a:bodyPr anchor="t">
            <a:normAutofit/>
          </a:bodyPr>
          <a:lstStyle>
            <a:lvl1pPr marL="0" indent="0" algn="ctr">
              <a:lnSpc>
                <a:spcPct val="100000"/>
              </a:lnSpc>
              <a:spcBef>
                <a:spcPts val="0"/>
              </a:spcBef>
              <a:buNone/>
              <a:defRPr sz="1800" cap="none" baseline="0"/>
            </a:lvl1pPr>
          </a:lstStyle>
          <a:p>
            <a:pPr lvl="0"/>
            <a:r>
              <a:rPr lang="en-US" dirty="0"/>
              <a:t>Click to add text</a:t>
            </a:r>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hasCustomPrompt="1"/>
          </p:nvPr>
        </p:nvSpPr>
        <p:spPr>
          <a:xfrm>
            <a:off x="6434931" y="5173735"/>
            <a:ext cx="2423160" cy="376673"/>
          </a:xfrm>
        </p:spPr>
        <p:txBody>
          <a:bodyPr anchor="t" anchorCtr="0">
            <a:normAutofit/>
          </a:bodyPr>
          <a:lstStyle>
            <a:lvl1pPr marL="0" indent="0" algn="ctr">
              <a:lnSpc>
                <a:spcPct val="100000"/>
              </a:lnSpc>
              <a:spcBef>
                <a:spcPts val="0"/>
              </a:spcBef>
              <a:buNone/>
              <a:defRPr sz="1800" b="1" cap="all" baseline="0">
                <a:latin typeface="+mn-lt"/>
              </a:defRPr>
            </a:lvl1pPr>
          </a:lstStyle>
          <a:p>
            <a:pPr lvl="0"/>
            <a:r>
              <a:rPr lang="en-US" dirty="0"/>
              <a:t>Click to add text</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748792"/>
          </a:xfrm>
        </p:spPr>
        <p:txBody>
          <a:bodyPr anchor="t">
            <a:normAutofit/>
          </a:bodyPr>
          <a:lstStyle>
            <a:lvl1pPr marL="0" indent="0" algn="ctr">
              <a:lnSpc>
                <a:spcPct val="100000"/>
              </a:lnSpc>
              <a:spcBef>
                <a:spcPts val="0"/>
              </a:spcBef>
              <a:buNone/>
              <a:defRPr sz="1800" cap="none" baseline="0"/>
            </a:lvl1pPr>
          </a:lstStyle>
          <a:p>
            <a:pPr lvl="0"/>
            <a:r>
              <a:rPr lang="en-US" dirty="0"/>
              <a:t>Click to add text</a:t>
            </a:r>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hasCustomPrompt="1"/>
          </p:nvPr>
        </p:nvSpPr>
        <p:spPr>
          <a:xfrm>
            <a:off x="9260401" y="5173735"/>
            <a:ext cx="2423160" cy="376673"/>
          </a:xfrm>
        </p:spPr>
        <p:txBody>
          <a:bodyPr anchor="t" anchorCtr="0">
            <a:normAutofit/>
          </a:bodyPr>
          <a:lstStyle>
            <a:lvl1pPr marL="0" indent="0" algn="ctr">
              <a:lnSpc>
                <a:spcPct val="100000"/>
              </a:lnSpc>
              <a:spcBef>
                <a:spcPts val="0"/>
              </a:spcBef>
              <a:buNone/>
              <a:defRPr sz="1800" b="1" cap="all" baseline="0">
                <a:latin typeface="+mn-lt"/>
              </a:defRPr>
            </a:lvl1pPr>
          </a:lstStyle>
          <a:p>
            <a:pPr lvl="0"/>
            <a:r>
              <a:rPr lang="en-US" dirty="0"/>
              <a:t>Click to add text</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748792"/>
          </a:xfrm>
        </p:spPr>
        <p:txBody>
          <a:bodyPr anchor="t">
            <a:normAutofit/>
          </a:bodyPr>
          <a:lstStyle>
            <a:lvl1pPr marL="0" indent="0" algn="ctr">
              <a:lnSpc>
                <a:spcPct val="100000"/>
              </a:lnSpc>
              <a:spcBef>
                <a:spcPts val="0"/>
              </a:spcBef>
              <a:buNone/>
              <a:defRPr sz="1800" cap="none" baseline="0"/>
            </a:lvl1pPr>
          </a:lstStyle>
          <a:p>
            <a:pPr lvl="0"/>
            <a:r>
              <a:rPr lang="en-US" dirty="0"/>
              <a:t>Click to add text</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1120"/>
            <a:ext cx="10839862" cy="1309624"/>
          </a:xfrm>
        </p:spPr>
        <p:txBody>
          <a:bodyPr anchor="b" anchorCtr="0"/>
          <a:lstStyle>
            <a:lvl1pPr>
              <a:defRPr sz="4800"/>
            </a:lvl1pPr>
          </a:lstStyle>
          <a:p>
            <a:r>
              <a:rPr lang="en-US" dirty="0"/>
              <a:t>click to add title</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hasCustomPrompt="1"/>
          </p:nvPr>
        </p:nvSpPr>
        <p:spPr>
          <a:xfrm>
            <a:off x="633259" y="3392424"/>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736848"/>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hasCustomPrompt="1"/>
          </p:nvPr>
        </p:nvSpPr>
        <p:spPr>
          <a:xfrm>
            <a:off x="3419764" y="3392424"/>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736848"/>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hasCustomPrompt="1"/>
          </p:nvPr>
        </p:nvSpPr>
        <p:spPr>
          <a:xfrm>
            <a:off x="6206269" y="3392424"/>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736848"/>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hasCustomPrompt="1"/>
          </p:nvPr>
        </p:nvSpPr>
        <p:spPr>
          <a:xfrm>
            <a:off x="8992774" y="3392424"/>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736848"/>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hasCustomPrompt="1"/>
          </p:nvPr>
        </p:nvSpPr>
        <p:spPr>
          <a:xfrm>
            <a:off x="633259" y="6062472"/>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406896"/>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hasCustomPrompt="1"/>
          </p:nvPr>
        </p:nvSpPr>
        <p:spPr>
          <a:xfrm>
            <a:off x="3419764" y="6062472"/>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406896"/>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hasCustomPrompt="1"/>
          </p:nvPr>
        </p:nvSpPr>
        <p:spPr>
          <a:xfrm>
            <a:off x="6206269" y="6062472"/>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406896"/>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anchor="t">
            <a:noAutofit/>
          </a:bodyPr>
          <a:lstStyle>
            <a:lvl1pPr marL="0" indent="0" algn="ctr">
              <a:buNone/>
              <a:defRPr sz="1800">
                <a:solidFill>
                  <a:schemeClr val="accent1"/>
                </a:solidFill>
              </a:defRPr>
            </a:lvl1pPr>
          </a:lstStyle>
          <a:p>
            <a:r>
              <a:rPr lang="en-US"/>
              <a:t>Click icon to add picture</a:t>
            </a:r>
            <a:endParaRPr lang="en-US" dirty="0"/>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hasCustomPrompt="1"/>
          </p:nvPr>
        </p:nvSpPr>
        <p:spPr>
          <a:xfrm>
            <a:off x="8992774" y="6062472"/>
            <a:ext cx="2423160" cy="310896"/>
          </a:xfrm>
        </p:spPr>
        <p:txBody>
          <a:bodyPr anchor="ctr" anchorCtr="0">
            <a:noAutofit/>
          </a:bodyPr>
          <a:lstStyle>
            <a:lvl1pPr marL="0" indent="0" algn="ctr">
              <a:lnSpc>
                <a:spcPct val="100000"/>
              </a:lnSpc>
              <a:spcBef>
                <a:spcPts val="0"/>
              </a:spcBef>
              <a:buNone/>
              <a:defRPr sz="1400" b="1" cap="all" baseline="0">
                <a:latin typeface="+mn-lt"/>
              </a:defRPr>
            </a:lvl1pPr>
          </a:lstStyle>
          <a:p>
            <a:pPr lvl="0"/>
            <a:r>
              <a:rPr lang="en-US" dirty="0"/>
              <a:t>Click to add text</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406896"/>
            <a:ext cx="2423160" cy="310896"/>
          </a:xfrm>
        </p:spPr>
        <p:txBody>
          <a:bodyPr tIns="0" anchor="t">
            <a:normAutofit/>
          </a:bodyPr>
          <a:lstStyle>
            <a:lvl1pPr marL="0" indent="0" algn="ctr">
              <a:lnSpc>
                <a:spcPct val="100000"/>
              </a:lnSpc>
              <a:spcBef>
                <a:spcPts val="0"/>
              </a:spcBef>
              <a:buNone/>
              <a:defRPr sz="1400" cap="none" baseline="0"/>
            </a:lvl1pPr>
          </a:lstStyle>
          <a:p>
            <a:pPr lvl="0"/>
            <a:r>
              <a:rPr lang="en-US" dirty="0"/>
              <a:t>Click to add text</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3DDF3E-0168-D279-9178-80FF8D10959C}"/>
              </a:ext>
              <a:ext uri="{C183D7F6-B498-43B3-948B-1728B52AA6E4}">
                <adec:decorative xmlns:adec="http://schemas.microsoft.com/office/drawing/2017/decorative" val="1"/>
              </a:ext>
            </a:extLst>
          </p:cNvPr>
          <p:cNvGrpSpPr/>
          <p:nvPr userDrawn="1"/>
        </p:nvGrpSpPr>
        <p:grpSpPr>
          <a:xfrm>
            <a:off x="2793467" y="1387752"/>
            <a:ext cx="6869968" cy="4650100"/>
            <a:chOff x="2793467" y="1387752"/>
            <a:chExt cx="6869968" cy="465010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85474"/>
            <a:ext cx="7567360" cy="1295270"/>
          </a:xfrm>
        </p:spPr>
        <p:txBody>
          <a:bodyPr anchor="b" anchorCtr="0"/>
          <a:lstStyle>
            <a:lvl1pPr>
              <a:defRPr sz="4800"/>
            </a:lvl1pPr>
          </a:lstStyle>
          <a:p>
            <a:r>
              <a:rPr lang="en-US" dirty="0"/>
              <a:t>click to add title</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hasCustomPrompt="1"/>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vl2pPr>
          </a:lstStyle>
          <a:p>
            <a:pPr lvl="0"/>
            <a:r>
              <a:rPr lang="en-US" dirty="0"/>
              <a:t>Click to add text</a:t>
            </a:r>
          </a:p>
          <a:p>
            <a:pPr lvl="1"/>
            <a:r>
              <a:rPr lang="en-US" dirty="0"/>
              <a:t>second level</a:t>
            </a: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hasCustomPrompt="1"/>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atin typeface="+mn-lt"/>
              </a:defRPr>
            </a:lvl2pPr>
          </a:lstStyle>
          <a:p>
            <a:pPr lvl="0"/>
            <a:r>
              <a:rPr lang="en-US" dirty="0"/>
              <a:t>Click to add text</a:t>
            </a:r>
          </a:p>
          <a:p>
            <a:pPr lvl="1"/>
            <a:r>
              <a:rPr lang="en-US" dirty="0"/>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hasCustomPrompt="1"/>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atin typeface="+mn-lt"/>
              </a:defRPr>
            </a:lvl2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Click to add text</a:t>
            </a:r>
          </a:p>
          <a:p>
            <a:pPr lvl="1"/>
            <a:r>
              <a:rPr lang="en-US" dirty="0"/>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hasCustomPrompt="1"/>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atin typeface="+mn-lt"/>
              </a:defRPr>
            </a:lvl2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Click to add text</a:t>
            </a:r>
          </a:p>
          <a:p>
            <a:pPr lvl="1"/>
            <a:r>
              <a:rPr lang="en-US" dirty="0"/>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hasCustomPrompt="1"/>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anchor="ctr">
            <a:normAutofit/>
          </a:bodyPr>
          <a:lstStyle>
            <a:lvl1pPr marL="0" indent="0" algn="ctr">
              <a:lnSpc>
                <a:spcPct val="100000"/>
              </a:lnSpc>
              <a:spcBef>
                <a:spcPts val="0"/>
              </a:spcBef>
              <a:buNone/>
              <a:defRPr sz="2000" b="1" cap="all" baseline="0">
                <a:latin typeface="+mn-lt"/>
              </a:defRPr>
            </a:lvl1pPr>
            <a:lvl2pPr marL="0" indent="0" algn="ctr">
              <a:lnSpc>
                <a:spcPct val="100000"/>
              </a:lnSpc>
              <a:spcBef>
                <a:spcPts val="0"/>
              </a:spcBef>
              <a:buNone/>
              <a:defRPr sz="1800">
                <a:latin typeface="+mn-lt"/>
              </a:defRPr>
            </a:lvl2pPr>
          </a:lstStyle>
          <a:p>
            <a:pPr lvl="0"/>
            <a:r>
              <a:rPr lang="en-US" dirty="0"/>
              <a:t>Click to add text</a:t>
            </a:r>
          </a:p>
          <a:p>
            <a:pPr lvl="1"/>
            <a:r>
              <a:rPr lang="en-US" dirty="0"/>
              <a:t>second level</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DFB3FE0-6224-1CB0-11C2-00DCD2B704ED}"/>
              </a:ext>
              <a:ext uri="{C183D7F6-B498-43B3-948B-1728B52AA6E4}">
                <adec:decorative xmlns:adec="http://schemas.microsoft.com/office/drawing/2017/decorative" val="1"/>
              </a:ext>
            </a:extLst>
          </p:cNvPr>
          <p:cNvGrpSpPr/>
          <p:nvPr userDrawn="1"/>
        </p:nvGrpSpPr>
        <p:grpSpPr>
          <a:xfrm>
            <a:off x="0" y="0"/>
            <a:ext cx="12192001" cy="6858000"/>
            <a:chOff x="0" y="0"/>
            <a:chExt cx="12192001" cy="685800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82296"/>
            <a:ext cx="10515600" cy="1298448"/>
          </a:xfrm>
        </p:spPr>
        <p:txBody>
          <a:bodyPr anchor="b" anchorCtr="0"/>
          <a:lstStyle>
            <a:lvl1pPr>
              <a:defRPr sz="4800">
                <a:solidFill>
                  <a:schemeClr val="accent1"/>
                </a:solidFill>
              </a:defRPr>
            </a:lvl1pPr>
          </a:lstStyle>
          <a:p>
            <a:r>
              <a:rPr lang="en-US" dirty="0"/>
              <a:t>click to add title</a:t>
            </a: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hasCustomPrompt="1"/>
          </p:nvPr>
        </p:nvSpPr>
        <p:spPr>
          <a:xfrm>
            <a:off x="576072" y="1911096"/>
            <a:ext cx="7242048" cy="402336"/>
          </a:xfrm>
        </p:spPr>
        <p:txBody>
          <a:bodyPr anchor="ctr" anchorCtr="0">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hasCustomPrompt="1"/>
          </p:nvPr>
        </p:nvSpPr>
        <p:spPr>
          <a:xfrm>
            <a:off x="576072" y="2350008"/>
            <a:ext cx="724204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hasCustomPrompt="1"/>
          </p:nvPr>
        </p:nvSpPr>
        <p:spPr>
          <a:xfrm>
            <a:off x="576072" y="3557016"/>
            <a:ext cx="7242048" cy="402336"/>
          </a:xfrm>
        </p:spPr>
        <p:txBody>
          <a:bodyPr anchor="ctr" anchorCtr="0">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hasCustomPrompt="1"/>
          </p:nvPr>
        </p:nvSpPr>
        <p:spPr>
          <a:xfrm>
            <a:off x="576072" y="3995928"/>
            <a:ext cx="7242048" cy="1097280"/>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D6E0E53F-80E4-D83A-8BC2-C22ED75540F5}"/>
              </a:ext>
              <a:ext uri="{C183D7F6-B498-43B3-948B-1728B52AA6E4}">
                <adec:decorative xmlns:adec="http://schemas.microsoft.com/office/drawing/2017/decorative" val="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13EF79F-3A35-33CE-5528-14C9E80BDD76}"/>
              </a:ext>
              <a:ext uri="{C183D7F6-B498-43B3-948B-1728B52AA6E4}">
                <adec:decorative xmlns:adec="http://schemas.microsoft.com/office/drawing/2017/decorative" val="1"/>
              </a:ext>
            </a:extLst>
          </p:cNvPr>
          <p:cNvGrpSpPr/>
          <p:nvPr userDrawn="1"/>
        </p:nvGrpSpPr>
        <p:grpSpPr>
          <a:xfrm>
            <a:off x="0" y="-1"/>
            <a:ext cx="12192000" cy="6858001"/>
            <a:chOff x="0" y="-1"/>
            <a:chExt cx="12192000" cy="6858001"/>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82296"/>
            <a:ext cx="11228832" cy="1298448"/>
          </a:xfrm>
        </p:spPr>
        <p:txBody>
          <a:bodyPr anchor="b" anchorCtr="0"/>
          <a:lstStyle>
            <a:lvl1pPr>
              <a:defRPr sz="4800">
                <a:solidFill>
                  <a:schemeClr val="accent1"/>
                </a:solidFill>
              </a:defRPr>
            </a:lvl1pPr>
          </a:lstStyle>
          <a:p>
            <a:r>
              <a:rPr lang="en-US" dirty="0"/>
              <a:t>click to add title</a:t>
            </a: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hasCustomPrompt="1"/>
          </p:nvPr>
        </p:nvSpPr>
        <p:spPr>
          <a:xfrm>
            <a:off x="576072" y="1808480"/>
            <a:ext cx="2944368" cy="683958"/>
          </a:xfrm>
        </p:spPr>
        <p:txBody>
          <a:bodyPr anchor="ctr">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hasCustomPrompt="1"/>
          </p:nvPr>
        </p:nvSpPr>
        <p:spPr>
          <a:xfrm>
            <a:off x="57607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hasCustomPrompt="1"/>
          </p:nvPr>
        </p:nvSpPr>
        <p:spPr>
          <a:xfrm>
            <a:off x="4782312" y="1808480"/>
            <a:ext cx="2944368" cy="683958"/>
          </a:xfrm>
        </p:spPr>
        <p:txBody>
          <a:bodyPr anchor="ctr">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hasCustomPrompt="1"/>
          </p:nvPr>
        </p:nvSpPr>
        <p:spPr>
          <a:xfrm>
            <a:off x="4782312" y="2505075"/>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hasCustomPrompt="1"/>
          </p:nvPr>
        </p:nvSpPr>
        <p:spPr>
          <a:xfrm>
            <a:off x="8860536" y="1808480"/>
            <a:ext cx="2944368" cy="683958"/>
          </a:xfrm>
        </p:spPr>
        <p:txBody>
          <a:bodyPr anchor="ctr">
            <a:noAutofit/>
          </a:bodyPr>
          <a:lstStyle>
            <a:lvl1pPr marL="0" indent="0">
              <a:buNone/>
              <a:defRPr sz="2000" b="1" cap="all"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hasCustomPrompt="1"/>
          </p:nvPr>
        </p:nvSpPr>
        <p:spPr>
          <a:xfrm>
            <a:off x="8860536" y="2492438"/>
            <a:ext cx="2944368" cy="3684588"/>
          </a:xfrm>
        </p:spPr>
        <p:txBody>
          <a:bodyPr>
            <a:normAutofit/>
          </a:bodyPr>
          <a:lstStyle>
            <a:lvl1pPr marL="283464" indent="-283464">
              <a:lnSpc>
                <a:spcPct val="100000"/>
              </a:lnSpc>
              <a:spcBef>
                <a:spcPts val="0"/>
              </a:spcBef>
              <a:buFont typeface="Courier New" panose="02070309020205020404" pitchFamily="49" charset="0"/>
              <a:buChar char="o"/>
              <a:defRPr sz="1800">
                <a:solidFill>
                  <a:schemeClr val="accent1"/>
                </a:solidFill>
              </a:defRPr>
            </a:lvl1pPr>
            <a:lvl2pPr>
              <a:lnSpc>
                <a:spcPct val="100000"/>
              </a:lnSpc>
              <a:spcBef>
                <a:spcPts val="0"/>
              </a:spcBef>
              <a:defRPr sz="1600">
                <a:solidFill>
                  <a:schemeClr val="accent1"/>
                </a:solidFill>
              </a:defRPr>
            </a:lvl2pPr>
            <a:lvl3pPr>
              <a:lnSpc>
                <a:spcPct val="100000"/>
              </a:lnSpc>
              <a:spcBef>
                <a:spcPts val="0"/>
              </a:spcBef>
              <a:defRPr sz="1400">
                <a:solidFill>
                  <a:schemeClr val="accent1"/>
                </a:solidFill>
              </a:defRPr>
            </a:lvl3pPr>
            <a:lvl4pPr>
              <a:lnSpc>
                <a:spcPct val="100000"/>
              </a:lnSpc>
              <a:spcBef>
                <a:spcPts val="0"/>
              </a:spcBef>
              <a:defRPr sz="1200">
                <a:solidFill>
                  <a:schemeClr val="accent1"/>
                </a:solidFill>
              </a:defRPr>
            </a:lvl4pPr>
            <a:lvl5pPr>
              <a:lnSpc>
                <a:spcPct val="100000"/>
              </a:lnSpc>
              <a:spcBef>
                <a:spcPts val="0"/>
              </a:spcBef>
              <a:defRPr sz="1200">
                <a:solidFill>
                  <a:schemeClr val="accent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3" name="Straight Connector 32">
            <a:extLst>
              <a:ext uri="{FF2B5EF4-FFF2-40B4-BE49-F238E27FC236}">
                <a16:creationId xmlns:a16="http://schemas.microsoft.com/office/drawing/2014/main" id="{E90718B6-F0C0-E7EE-D41F-B5CE6A11D721}"/>
              </a:ext>
              <a:ext uri="{C183D7F6-B498-43B3-948B-1728B52AA6E4}">
                <adec:decorative xmlns:adec="http://schemas.microsoft.com/office/drawing/2017/decorative" val="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a:lstStyle>
            <a:lvl1pPr>
              <a:defRPr>
                <a:solidFill>
                  <a:schemeClr val="accent1"/>
                </a:solidFill>
              </a:defRPr>
            </a:lvl1pPr>
          </a:lstStyle>
          <a:p>
            <a:r>
              <a:rPr lang="en-US" dirty="0"/>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a:lstStyle>
            <a:lvl1pPr>
              <a:defRPr>
                <a:solidFill>
                  <a:schemeClr val="accent1"/>
                </a:solidFill>
              </a:defRPr>
            </a:lvl1pPr>
          </a:lstStyle>
          <a:p>
            <a:r>
              <a:rPr lang="en-US" dirty="0"/>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a:lstStyle>
            <a:lvl1pPr>
              <a:defRPr>
                <a:solidFill>
                  <a:schemeClr val="accent1"/>
                </a:solidFill>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0F07C0DD-8FC1-84F8-B5CD-FC1EC0E70F56}"/>
              </a:ext>
            </a:extLst>
          </p:cNvPr>
          <p:cNvSpPr/>
          <p:nvPr userDrawn="1"/>
        </p:nvSpPr>
        <p:spPr>
          <a:xfrm>
            <a:off x="9408038" y="4230237"/>
            <a:ext cx="2797330" cy="1932290"/>
          </a:xfrm>
          <a:custGeom>
            <a:avLst/>
            <a:gdLst>
              <a:gd name="connsiteX0" fmla="*/ 0 w 4399808"/>
              <a:gd name="connsiteY0" fmla="*/ 1017115 h 2034229"/>
              <a:gd name="connsiteX1" fmla="*/ 2199904 w 4399808"/>
              <a:gd name="connsiteY1" fmla="*/ 0 h 2034229"/>
              <a:gd name="connsiteX2" fmla="*/ 4399808 w 4399808"/>
              <a:gd name="connsiteY2" fmla="*/ 1017115 h 2034229"/>
              <a:gd name="connsiteX3" fmla="*/ 2199904 w 4399808"/>
              <a:gd name="connsiteY3" fmla="*/ 2034230 h 2034229"/>
              <a:gd name="connsiteX4" fmla="*/ 0 w 4399808"/>
              <a:gd name="connsiteY4" fmla="*/ 1017115 h 2034229"/>
              <a:gd name="connsiteX0" fmla="*/ 0 w 2885704"/>
              <a:gd name="connsiteY0" fmla="*/ 1019585 h 2038250"/>
              <a:gd name="connsiteX1" fmla="*/ 2199904 w 2885704"/>
              <a:gd name="connsiteY1" fmla="*/ 2470 h 2038250"/>
              <a:gd name="connsiteX2" fmla="*/ 2885704 w 2885704"/>
              <a:gd name="connsiteY2" fmla="*/ 823642 h 2038250"/>
              <a:gd name="connsiteX3" fmla="*/ 2199904 w 2885704"/>
              <a:gd name="connsiteY3" fmla="*/ 2036700 h 2038250"/>
              <a:gd name="connsiteX4" fmla="*/ 0 w 2885704"/>
              <a:gd name="connsiteY4" fmla="*/ 1019585 h 2038250"/>
              <a:gd name="connsiteX0" fmla="*/ 4992 w 3097878"/>
              <a:gd name="connsiteY0" fmla="*/ 1019585 h 1948844"/>
              <a:gd name="connsiteX1" fmla="*/ 2204896 w 3097878"/>
              <a:gd name="connsiteY1" fmla="*/ 2470 h 1948844"/>
              <a:gd name="connsiteX2" fmla="*/ 2890696 w 3097878"/>
              <a:gd name="connsiteY2" fmla="*/ 823642 h 1948844"/>
              <a:gd name="connsiteX3" fmla="*/ 2881789 w 3097878"/>
              <a:gd name="connsiteY3" fmla="*/ 1947635 h 1948844"/>
              <a:gd name="connsiteX4" fmla="*/ 4992 w 3097878"/>
              <a:gd name="connsiteY4" fmla="*/ 1019585 h 1948844"/>
              <a:gd name="connsiteX0" fmla="*/ 3 w 3092889"/>
              <a:gd name="connsiteY0" fmla="*/ 676472 h 1605631"/>
              <a:gd name="connsiteX1" fmla="*/ 2858987 w 3092889"/>
              <a:gd name="connsiteY1" fmla="*/ 21555 h 1605631"/>
              <a:gd name="connsiteX2" fmla="*/ 2885707 w 3092889"/>
              <a:gd name="connsiteY2" fmla="*/ 480529 h 1605631"/>
              <a:gd name="connsiteX3" fmla="*/ 2876800 w 3092889"/>
              <a:gd name="connsiteY3" fmla="*/ 1604522 h 1605631"/>
              <a:gd name="connsiteX4" fmla="*/ 3 w 3092889"/>
              <a:gd name="connsiteY4" fmla="*/ 676472 h 1605631"/>
              <a:gd name="connsiteX0" fmla="*/ 4 w 2531677"/>
              <a:gd name="connsiteY0" fmla="*/ 1332889 h 1694136"/>
              <a:gd name="connsiteX1" fmla="*/ 2336474 w 2531677"/>
              <a:gd name="connsiteY1" fmla="*/ 66393 h 1694136"/>
              <a:gd name="connsiteX2" fmla="*/ 2363194 w 2531677"/>
              <a:gd name="connsiteY2" fmla="*/ 525367 h 1694136"/>
              <a:gd name="connsiteX3" fmla="*/ 2354287 w 2531677"/>
              <a:gd name="connsiteY3" fmla="*/ 1649360 h 1694136"/>
              <a:gd name="connsiteX4" fmla="*/ 4 w 2531677"/>
              <a:gd name="connsiteY4" fmla="*/ 1332889 h 1694136"/>
              <a:gd name="connsiteX0" fmla="*/ 4 w 2531677"/>
              <a:gd name="connsiteY0" fmla="*/ 1332889 h 1694136"/>
              <a:gd name="connsiteX1" fmla="*/ 2336474 w 2531677"/>
              <a:gd name="connsiteY1" fmla="*/ 66393 h 1694136"/>
              <a:gd name="connsiteX2" fmla="*/ 2363194 w 2531677"/>
              <a:gd name="connsiteY2" fmla="*/ 525367 h 1694136"/>
              <a:gd name="connsiteX3" fmla="*/ 2354287 w 2531677"/>
              <a:gd name="connsiteY3" fmla="*/ 1649360 h 1694136"/>
              <a:gd name="connsiteX4" fmla="*/ 4 w 2531677"/>
              <a:gd name="connsiteY4" fmla="*/ 1332889 h 1694136"/>
              <a:gd name="connsiteX0" fmla="*/ 174972 w 2706645"/>
              <a:gd name="connsiteY0" fmla="*/ 1332889 h 1743948"/>
              <a:gd name="connsiteX1" fmla="*/ 2511442 w 2706645"/>
              <a:gd name="connsiteY1" fmla="*/ 66393 h 1743948"/>
              <a:gd name="connsiteX2" fmla="*/ 2538162 w 2706645"/>
              <a:gd name="connsiteY2" fmla="*/ 525367 h 1743948"/>
              <a:gd name="connsiteX3" fmla="*/ 2529255 w 2706645"/>
              <a:gd name="connsiteY3" fmla="*/ 1649360 h 1743948"/>
              <a:gd name="connsiteX4" fmla="*/ 174972 w 2706645"/>
              <a:gd name="connsiteY4" fmla="*/ 1332889 h 1743948"/>
              <a:gd name="connsiteX0" fmla="*/ 115397 w 2647070"/>
              <a:gd name="connsiteY0" fmla="*/ 1211591 h 1569451"/>
              <a:gd name="connsiteX1" fmla="*/ 581503 w 2647070"/>
              <a:gd name="connsiteY1" fmla="*/ 123225 h 1569451"/>
              <a:gd name="connsiteX2" fmla="*/ 2478587 w 2647070"/>
              <a:gd name="connsiteY2" fmla="*/ 404069 h 1569451"/>
              <a:gd name="connsiteX3" fmla="*/ 2469680 w 2647070"/>
              <a:gd name="connsiteY3" fmla="*/ 1528062 h 1569451"/>
              <a:gd name="connsiteX4" fmla="*/ 115397 w 2647070"/>
              <a:gd name="connsiteY4" fmla="*/ 1211591 h 1569451"/>
              <a:gd name="connsiteX0" fmla="*/ 115251 w 2644918"/>
              <a:gd name="connsiteY0" fmla="*/ 1497030 h 1884328"/>
              <a:gd name="connsiteX1" fmla="*/ 581357 w 2644918"/>
              <a:gd name="connsiteY1" fmla="*/ 408664 h 1884328"/>
              <a:gd name="connsiteX2" fmla="*/ 2472503 w 2644918"/>
              <a:gd name="connsiteY2" fmla="*/ 256059 h 1884328"/>
              <a:gd name="connsiteX3" fmla="*/ 2469534 w 2644918"/>
              <a:gd name="connsiteY3" fmla="*/ 1813501 h 1884328"/>
              <a:gd name="connsiteX4" fmla="*/ 115251 w 2644918"/>
              <a:gd name="connsiteY4" fmla="*/ 1497030 h 1884328"/>
              <a:gd name="connsiteX0" fmla="*/ 115251 w 2472503"/>
              <a:gd name="connsiteY0" fmla="*/ 1497030 h 1814349"/>
              <a:gd name="connsiteX1" fmla="*/ 581357 w 2472503"/>
              <a:gd name="connsiteY1" fmla="*/ 408664 h 1814349"/>
              <a:gd name="connsiteX2" fmla="*/ 2472503 w 2472503"/>
              <a:gd name="connsiteY2" fmla="*/ 256059 h 1814349"/>
              <a:gd name="connsiteX3" fmla="*/ 2469534 w 2472503"/>
              <a:gd name="connsiteY3" fmla="*/ 1813501 h 1814349"/>
              <a:gd name="connsiteX4" fmla="*/ 115251 w 2472503"/>
              <a:gd name="connsiteY4" fmla="*/ 1497030 h 1814349"/>
              <a:gd name="connsiteX0" fmla="*/ 115251 w 2472503"/>
              <a:gd name="connsiteY0" fmla="*/ 1497030 h 1796669"/>
              <a:gd name="connsiteX1" fmla="*/ 581357 w 2472503"/>
              <a:gd name="connsiteY1" fmla="*/ 408664 h 1796669"/>
              <a:gd name="connsiteX2" fmla="*/ 2472503 w 2472503"/>
              <a:gd name="connsiteY2" fmla="*/ 256059 h 1796669"/>
              <a:gd name="connsiteX3" fmla="*/ 2469534 w 2472503"/>
              <a:gd name="connsiteY3" fmla="*/ 1795688 h 1796669"/>
              <a:gd name="connsiteX4" fmla="*/ 115251 w 2472503"/>
              <a:gd name="connsiteY4" fmla="*/ 1497030 h 1796669"/>
              <a:gd name="connsiteX0" fmla="*/ 505302 w 2862554"/>
              <a:gd name="connsiteY0" fmla="*/ 1497030 h 1909410"/>
              <a:gd name="connsiteX1" fmla="*/ 971408 w 2862554"/>
              <a:gd name="connsiteY1" fmla="*/ 408664 h 1909410"/>
              <a:gd name="connsiteX2" fmla="*/ 2862554 w 2862554"/>
              <a:gd name="connsiteY2" fmla="*/ 256059 h 1909410"/>
              <a:gd name="connsiteX3" fmla="*/ 2859585 w 2862554"/>
              <a:gd name="connsiteY3" fmla="*/ 1795688 h 1909410"/>
              <a:gd name="connsiteX4" fmla="*/ 505302 w 2862554"/>
              <a:gd name="connsiteY4" fmla="*/ 1497030 h 1909410"/>
              <a:gd name="connsiteX0" fmla="*/ 112727 w 2469979"/>
              <a:gd name="connsiteY0" fmla="*/ 1497030 h 1845600"/>
              <a:gd name="connsiteX1" fmla="*/ 578833 w 2469979"/>
              <a:gd name="connsiteY1" fmla="*/ 408664 h 1845600"/>
              <a:gd name="connsiteX2" fmla="*/ 2469979 w 2469979"/>
              <a:gd name="connsiteY2" fmla="*/ 256059 h 1845600"/>
              <a:gd name="connsiteX3" fmla="*/ 2467010 w 2469979"/>
              <a:gd name="connsiteY3" fmla="*/ 1795688 h 1845600"/>
              <a:gd name="connsiteX4" fmla="*/ 112727 w 2469979"/>
              <a:gd name="connsiteY4" fmla="*/ 1497030 h 1845600"/>
              <a:gd name="connsiteX0" fmla="*/ 486926 w 2844178"/>
              <a:gd name="connsiteY0" fmla="*/ 1497030 h 1897794"/>
              <a:gd name="connsiteX1" fmla="*/ 953032 w 2844178"/>
              <a:gd name="connsiteY1" fmla="*/ 408664 h 1897794"/>
              <a:gd name="connsiteX2" fmla="*/ 2844178 w 2844178"/>
              <a:gd name="connsiteY2" fmla="*/ 256059 h 1897794"/>
              <a:gd name="connsiteX3" fmla="*/ 2841209 w 2844178"/>
              <a:gd name="connsiteY3" fmla="*/ 1795688 h 1897794"/>
              <a:gd name="connsiteX4" fmla="*/ 486926 w 2844178"/>
              <a:gd name="connsiteY4" fmla="*/ 1497030 h 1897794"/>
              <a:gd name="connsiteX0" fmla="*/ 205911 w 2563163"/>
              <a:gd name="connsiteY0" fmla="*/ 1522305 h 1822117"/>
              <a:gd name="connsiteX1" fmla="*/ 387009 w 2563163"/>
              <a:gd name="connsiteY1" fmla="*/ 344874 h 1822117"/>
              <a:gd name="connsiteX2" fmla="*/ 2563163 w 2563163"/>
              <a:gd name="connsiteY2" fmla="*/ 281334 h 1822117"/>
              <a:gd name="connsiteX3" fmla="*/ 2560194 w 2563163"/>
              <a:gd name="connsiteY3" fmla="*/ 1820963 h 1822117"/>
              <a:gd name="connsiteX4" fmla="*/ 205911 w 2563163"/>
              <a:gd name="connsiteY4" fmla="*/ 1522305 h 1822117"/>
              <a:gd name="connsiteX0" fmla="*/ 283843 w 2590297"/>
              <a:gd name="connsiteY0" fmla="*/ 1664829 h 1941870"/>
              <a:gd name="connsiteX1" fmla="*/ 257122 w 2590297"/>
              <a:gd name="connsiteY1" fmla="*/ 350832 h 1941870"/>
              <a:gd name="connsiteX2" fmla="*/ 2433276 w 2590297"/>
              <a:gd name="connsiteY2" fmla="*/ 287292 h 1941870"/>
              <a:gd name="connsiteX3" fmla="*/ 2430307 w 2590297"/>
              <a:gd name="connsiteY3" fmla="*/ 1826921 h 1941870"/>
              <a:gd name="connsiteX4" fmla="*/ 283843 w 2590297"/>
              <a:gd name="connsiteY4" fmla="*/ 1664829 h 1941870"/>
              <a:gd name="connsiteX0" fmla="*/ 299118 w 2605572"/>
              <a:gd name="connsiteY0" fmla="*/ 1664829 h 1894053"/>
              <a:gd name="connsiteX1" fmla="*/ 272397 w 2605572"/>
              <a:gd name="connsiteY1" fmla="*/ 350832 h 1894053"/>
              <a:gd name="connsiteX2" fmla="*/ 2448551 w 2605572"/>
              <a:gd name="connsiteY2" fmla="*/ 287292 h 1894053"/>
              <a:gd name="connsiteX3" fmla="*/ 2445582 w 2605572"/>
              <a:gd name="connsiteY3" fmla="*/ 1826921 h 1894053"/>
              <a:gd name="connsiteX4" fmla="*/ 299118 w 2605572"/>
              <a:gd name="connsiteY4" fmla="*/ 1664829 h 1894053"/>
              <a:gd name="connsiteX0" fmla="*/ 290332 w 2596786"/>
              <a:gd name="connsiteY0" fmla="*/ 1664829 h 1943305"/>
              <a:gd name="connsiteX1" fmla="*/ 263611 w 2596786"/>
              <a:gd name="connsiteY1" fmla="*/ 350832 h 1943305"/>
              <a:gd name="connsiteX2" fmla="*/ 2439765 w 2596786"/>
              <a:gd name="connsiteY2" fmla="*/ 287292 h 1943305"/>
              <a:gd name="connsiteX3" fmla="*/ 2436796 w 2596786"/>
              <a:gd name="connsiteY3" fmla="*/ 1826921 h 1943305"/>
              <a:gd name="connsiteX4" fmla="*/ 290332 w 2596786"/>
              <a:gd name="connsiteY4" fmla="*/ 1664829 h 1943305"/>
              <a:gd name="connsiteX0" fmla="*/ 290332 w 2596786"/>
              <a:gd name="connsiteY0" fmla="*/ 1664829 h 1943305"/>
              <a:gd name="connsiteX1" fmla="*/ 263611 w 2596786"/>
              <a:gd name="connsiteY1" fmla="*/ 350832 h 1943305"/>
              <a:gd name="connsiteX2" fmla="*/ 2439765 w 2596786"/>
              <a:gd name="connsiteY2" fmla="*/ 287292 h 1943305"/>
              <a:gd name="connsiteX3" fmla="*/ 2436796 w 2596786"/>
              <a:gd name="connsiteY3" fmla="*/ 1826921 h 1943305"/>
              <a:gd name="connsiteX4" fmla="*/ 290332 w 2596786"/>
              <a:gd name="connsiteY4" fmla="*/ 1664829 h 1943305"/>
              <a:gd name="connsiteX0" fmla="*/ 290332 w 2443830"/>
              <a:gd name="connsiteY0" fmla="*/ 1664829 h 1846723"/>
              <a:gd name="connsiteX1" fmla="*/ 263611 w 2443830"/>
              <a:gd name="connsiteY1" fmla="*/ 350832 h 1846723"/>
              <a:gd name="connsiteX2" fmla="*/ 2439765 w 2443830"/>
              <a:gd name="connsiteY2" fmla="*/ 287292 h 1846723"/>
              <a:gd name="connsiteX3" fmla="*/ 2436796 w 2443830"/>
              <a:gd name="connsiteY3" fmla="*/ 1826921 h 1846723"/>
              <a:gd name="connsiteX4" fmla="*/ 290332 w 2443830"/>
              <a:gd name="connsiteY4" fmla="*/ 1664829 h 1846723"/>
              <a:gd name="connsiteX0" fmla="*/ 643832 w 2797330"/>
              <a:gd name="connsiteY0" fmla="*/ 1664829 h 1932290"/>
              <a:gd name="connsiteX1" fmla="*/ 617111 w 2797330"/>
              <a:gd name="connsiteY1" fmla="*/ 350832 h 1932290"/>
              <a:gd name="connsiteX2" fmla="*/ 2793265 w 2797330"/>
              <a:gd name="connsiteY2" fmla="*/ 287292 h 1932290"/>
              <a:gd name="connsiteX3" fmla="*/ 2790296 w 2797330"/>
              <a:gd name="connsiteY3" fmla="*/ 1826921 h 1932290"/>
              <a:gd name="connsiteX4" fmla="*/ 643832 w 2797330"/>
              <a:gd name="connsiteY4" fmla="*/ 1664829 h 1932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97330" h="1932290">
                <a:moveTo>
                  <a:pt x="643832" y="1664829"/>
                </a:moveTo>
                <a:cubicBezTo>
                  <a:pt x="-585264" y="1187245"/>
                  <a:pt x="258872" y="580421"/>
                  <a:pt x="617111" y="350832"/>
                </a:cubicBezTo>
                <a:cubicBezTo>
                  <a:pt x="975350" y="121243"/>
                  <a:pt x="2793265" y="-274445"/>
                  <a:pt x="2793265" y="287292"/>
                </a:cubicBezTo>
                <a:cubicBezTo>
                  <a:pt x="2793265" y="279013"/>
                  <a:pt x="2804151" y="1817025"/>
                  <a:pt x="2790296" y="1826921"/>
                </a:cubicBezTo>
                <a:cubicBezTo>
                  <a:pt x="2776441" y="1836817"/>
                  <a:pt x="1872928" y="2142413"/>
                  <a:pt x="643832" y="1664829"/>
                </a:cubicBezTo>
                <a:close/>
              </a:path>
            </a:pathLst>
          </a:cu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8430A716-DF40-A710-4FC7-CCCA4BD957F8}"/>
              </a:ext>
              <a:ext uri="{C183D7F6-B498-43B3-948B-1728B52AA6E4}">
                <adec:decorative xmlns:adec="http://schemas.microsoft.com/office/drawing/2017/decorative" val="1"/>
              </a:ext>
            </a:extLst>
          </p:cNvPr>
          <p:cNvSpPr/>
          <p:nvPr userDrawn="1"/>
        </p:nvSpPr>
        <p:spPr>
          <a:xfrm>
            <a:off x="7885215" y="0"/>
            <a:ext cx="4306783" cy="4405746"/>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8" name="Freeform: Shape 47">
            <a:extLst>
              <a:ext uri="{FF2B5EF4-FFF2-40B4-BE49-F238E27FC236}">
                <a16:creationId xmlns:a16="http://schemas.microsoft.com/office/drawing/2014/main" id="{EACA9FF1-6A56-9028-20F7-293A5DAC2547}"/>
              </a:ext>
              <a:ext uri="{C183D7F6-B498-43B3-948B-1728B52AA6E4}">
                <adec:decorative xmlns:adec="http://schemas.microsoft.com/office/drawing/2017/decorative" val="1"/>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82296"/>
            <a:ext cx="7242049" cy="1298448"/>
          </a:xfrm>
        </p:spPr>
        <p:txBody>
          <a:bodyPr anchor="b"/>
          <a:lstStyle>
            <a:lvl1pPr>
              <a:defRPr sz="4800"/>
            </a:lvl1pPr>
          </a:lstStyle>
          <a:p>
            <a:r>
              <a:rPr lang="en-US" dirty="0"/>
              <a:t>click to add title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hasCustomPrompt="1"/>
          </p:nvPr>
        </p:nvSpPr>
        <p:spPr>
          <a:xfrm>
            <a:off x="576072" y="1947671"/>
            <a:ext cx="4572000" cy="4070729"/>
          </a:xfrm>
        </p:spPr>
        <p:txBody>
          <a:bodyPr>
            <a:normAutofit/>
          </a:bodyPr>
          <a:lstStyle>
            <a:lvl1pPr marL="0" indent="0">
              <a:lnSpc>
                <a:spcPct val="100000"/>
              </a:lnSpc>
              <a:spcBef>
                <a:spcPts val="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anchor="b">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EEABB6C-81E2-E370-567A-989FC477477D}"/>
              </a:ext>
              <a:ext uri="{C183D7F6-B498-43B3-948B-1728B52AA6E4}">
                <adec:decorative xmlns:adec="http://schemas.microsoft.com/office/drawing/2017/decorative" val="1"/>
              </a:ext>
            </a:extLst>
          </p:cNvPr>
          <p:cNvGrpSpPr/>
          <p:nvPr userDrawn="1"/>
        </p:nvGrpSpPr>
        <p:grpSpPr>
          <a:xfrm>
            <a:off x="0" y="-1"/>
            <a:ext cx="12209146" cy="6858001"/>
            <a:chOff x="0" y="-1"/>
            <a:chExt cx="12209146" cy="6858001"/>
          </a:xfrm>
        </p:grpSpPr>
        <p:sp>
          <p:nvSpPr>
            <p:cNvPr id="10" name="Freeform: Shape 9">
              <a:extLst>
                <a:ext uri="{FF2B5EF4-FFF2-40B4-BE49-F238E27FC236}">
                  <a16:creationId xmlns:a16="http://schemas.microsoft.com/office/drawing/2014/main" id="{4BC3B985-E244-9B94-5C9B-8ED7DCD699F7}"/>
                </a:ext>
                <a:ext uri="{C183D7F6-B498-43B3-948B-1728B52AA6E4}">
                  <adec:decorative xmlns:adec="http://schemas.microsoft.com/office/drawing/2017/decorative" val="1"/>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417443"/>
            <a:ext cx="9144000" cy="3140589"/>
          </a:xfrm>
        </p:spPr>
        <p:txBody>
          <a:bodyPr anchor="b"/>
          <a:lstStyle>
            <a:lvl1pPr algn="ctr">
              <a:defRPr sz="6000"/>
            </a:lvl1pPr>
          </a:lstStyle>
          <a:p>
            <a:r>
              <a:rPr lang="en-US" dirty="0"/>
              <a:t>click to add title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hasCustomPrompt="1"/>
          </p:nvPr>
        </p:nvSpPr>
        <p:spPr>
          <a:xfrm>
            <a:off x="1524000" y="3602037"/>
            <a:ext cx="9144000" cy="2297317"/>
          </a:xfrm>
        </p:spPr>
        <p:txBody>
          <a:bodyPr anchor="t" anchorCtr="0">
            <a:normAutofit/>
          </a:bodyPr>
          <a:lstStyle>
            <a:lvl1pPr marL="0" indent="0" algn="ctr">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text</a:t>
            </a: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0" y="82296"/>
            <a:ext cx="11087609" cy="1298448"/>
          </a:xfrm>
        </p:spPr>
        <p:txBody>
          <a:bodyPr anchor="b"/>
          <a:lstStyle>
            <a:lvl1pPr>
              <a:defRPr sz="4800"/>
            </a:lvl1pPr>
          </a:lstStyle>
          <a:p>
            <a:r>
              <a:rPr lang="en-US" dirty="0"/>
              <a:t>click to add title</a:t>
            </a:r>
          </a:p>
        </p:txBody>
      </p:sp>
      <p:sp>
        <p:nvSpPr>
          <p:cNvPr id="3" name="Content Placeholder 2">
            <a:extLst>
              <a:ext uri="{FF2B5EF4-FFF2-40B4-BE49-F238E27FC236}">
                <a16:creationId xmlns:a16="http://schemas.microsoft.com/office/drawing/2014/main" id="{65D2FAB7-6DDF-86AA-6FF5-4EBD6234F258}"/>
              </a:ext>
            </a:extLst>
          </p:cNvPr>
          <p:cNvSpPr>
            <a:spLocks noGrp="1"/>
          </p:cNvSpPr>
          <p:nvPr>
            <p:ph sz="half" idx="1" hasCustomPrompt="1"/>
          </p:nvPr>
        </p:nvSpPr>
        <p:spPr>
          <a:xfrm>
            <a:off x="838200" y="1825625"/>
            <a:ext cx="5181600" cy="4351338"/>
          </a:xfrm>
        </p:spPr>
        <p:txBody>
          <a:bodyPr/>
          <a:lstStyle>
            <a:lvl1pPr marL="228600" indent="-228600">
              <a:buFont typeface="Courier New" panose="02070309020205020404" pitchFamily="49" charset="0"/>
              <a:buChar char="o"/>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hasCustomPrompt="1"/>
          </p:nvPr>
        </p:nvSpPr>
        <p:spPr>
          <a:xfrm>
            <a:off x="6172200" y="1825625"/>
            <a:ext cx="5181600" cy="4351338"/>
          </a:xfrm>
        </p:spPr>
        <p:txBody>
          <a:bodyPr/>
          <a:lstStyle>
            <a:lvl1pPr marL="228600" indent="-228600">
              <a:buFont typeface="Courier New" panose="02070309020205020404" pitchFamily="49" charset="0"/>
              <a:buChar char="o"/>
              <a:defRPr/>
            </a:lvl1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FA23ACD-D6D7-BA38-DC7E-CE581CEEC62F}"/>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82296"/>
            <a:ext cx="11003016" cy="1298448"/>
          </a:xfrm>
        </p:spPr>
        <p:txBody>
          <a:bodyPr anchor="b"/>
          <a:lstStyle>
            <a:lvl1pPr>
              <a:defRPr sz="4800"/>
            </a:lvl1pPr>
          </a:lstStyle>
          <a:p>
            <a:r>
              <a:rPr lang="en-US" dirty="0"/>
              <a:t>click to add title</a:t>
            </a: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a:lstStyle/>
          <a:p>
            <a:r>
              <a:rPr lang="en-US" dirty="0"/>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012842E-B8F6-A7A6-1FF4-3B44F619D180}"/>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238539"/>
            <a:ext cx="3932237" cy="1818861"/>
          </a:xfrm>
        </p:spPr>
        <p:txBody>
          <a:bodyPr anchor="b"/>
          <a:lstStyle>
            <a:lvl1pPr>
              <a:defRPr sz="3200"/>
            </a:lvl1pPr>
          </a:lstStyle>
          <a:p>
            <a:r>
              <a:rPr lang="en-US" dirty="0"/>
              <a:t>click to add title</a:t>
            </a:r>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hasCustomPrompt="1"/>
          </p:nvPr>
        </p:nvSpPr>
        <p:spPr>
          <a:xfrm>
            <a:off x="5183188" y="987425"/>
            <a:ext cx="6172200" cy="4873625"/>
          </a:xfrm>
        </p:spPr>
        <p:txBody>
          <a:bodyPr/>
          <a:lstStyle>
            <a:lvl1pPr marL="228600" indent="-228600">
              <a:buFont typeface="Courier New" panose="02070309020205020404" pitchFamily="49" charset="0"/>
              <a:buChar char="o"/>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a:lstStyle/>
          <a:p>
            <a:r>
              <a:rPr lang="en-US" dirty="0"/>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a:lstStyle/>
          <a:p>
            <a:fld id="{58FB4751-880F-D840-AAA9-3A15815CC996}" type="slidenum">
              <a:rPr lang="en-US" smtClean="0"/>
              <a:t>‹#›</a:t>
            </a:fld>
            <a:endParaRPr lang="en-US"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r>
              <a:rPr lang="en-US" dirty="0"/>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sz="1400">
                <a:solidFill>
                  <a:schemeClr val="tx1"/>
                </a:solidFill>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a:xfrm>
            <a:off x="1028701" y="1495424"/>
            <a:ext cx="10677524" cy="4410075"/>
          </a:xfrm>
        </p:spPr>
        <p:txBody>
          <a:bodyPr/>
          <a:lstStyle/>
          <a:p>
            <a:br>
              <a:rPr lang="uk-UA" b="1" u="sng" dirty="0"/>
            </a:br>
            <a:br>
              <a:rPr lang="uk-UA" b="1" u="sng" dirty="0"/>
            </a:br>
            <a:br>
              <a:rPr lang="uk-UA" b="1" u="sng" dirty="0"/>
            </a:br>
            <a:br>
              <a:rPr lang="uk-UA" b="1" u="sng" dirty="0"/>
            </a:br>
            <a:br>
              <a:rPr lang="uk-UA" b="1" u="sng" dirty="0"/>
            </a:br>
            <a:br>
              <a:rPr lang="uk-UA" b="1" u="sng" dirty="0"/>
            </a:br>
            <a:br>
              <a:rPr lang="uk-UA" b="1" u="sng" dirty="0"/>
            </a:br>
            <a:br>
              <a:rPr lang="uk-UA" b="1" u="sng" dirty="0"/>
            </a:br>
            <a:br>
              <a:rPr lang="uk-UA" b="1" u="sng" dirty="0"/>
            </a:br>
            <a:br>
              <a:rPr lang="uk-UA" b="1" u="sng" dirty="0"/>
            </a:br>
            <a:r>
              <a:rPr lang="uk-UA" b="1" u="sng" dirty="0"/>
              <a:t>Інклюзивна освіта</a:t>
            </a:r>
            <a:br>
              <a:rPr lang="uk-UA" b="1" u="sng" dirty="0"/>
            </a:br>
            <a:br>
              <a:rPr lang="uk-UA" dirty="0"/>
            </a:br>
            <a:r>
              <a:rPr lang="ru-RU" b="1" dirty="0"/>
              <a:t> </a:t>
            </a:r>
            <a:r>
              <a:rPr lang="uk-UA" b="1" dirty="0"/>
              <a:t>ОСОБЛИВОСТІ РОБОТИ З ОБДАРОВАНИМИ ДІТЬМИ ТА З ДІТЬМИ З ООП</a:t>
            </a:r>
            <a:br>
              <a:rPr lang="en-US" dirty="0"/>
            </a:br>
            <a:br>
              <a:rPr lang="ru-RU" dirty="0"/>
            </a:br>
            <a:endParaRPr lang="en-US" dirty="0"/>
          </a:p>
        </p:txBody>
      </p:sp>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a:xfrm>
            <a:off x="1524000" y="5534025"/>
            <a:ext cx="9144000" cy="1095375"/>
          </a:xfrm>
        </p:spPr>
        <p:txBody>
          <a:bodyPr/>
          <a:lstStyle/>
          <a:p>
            <a:r>
              <a:rPr lang="uk-UA" dirty="0"/>
              <a:t>Крючкова В.І.</a:t>
            </a:r>
            <a:endParaRPr lang="en-US" dirty="0"/>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5878135-3F5C-BB53-0082-122956799B79}"/>
              </a:ext>
            </a:extLst>
          </p:cNvPr>
          <p:cNvSpPr>
            <a:spLocks noGrp="1"/>
          </p:cNvSpPr>
          <p:nvPr>
            <p:ph type="title"/>
          </p:nvPr>
        </p:nvSpPr>
        <p:spPr>
          <a:xfrm>
            <a:off x="704384" y="1170431"/>
            <a:ext cx="10878016" cy="5068443"/>
          </a:xfrm>
        </p:spPr>
        <p:txBody>
          <a:bodyPr/>
          <a:lstStyle/>
          <a:p>
            <a:r>
              <a:rPr lang="uk-UA" sz="4000" dirty="0">
                <a:solidFill>
                  <a:schemeClr val="tx1"/>
                </a:solidFill>
              </a:rPr>
              <a:t>На сучасному етапі розвитку освіти одним з найважливіших завдань стає формування особистості, яка прагне до саморозвитку та самореалізації. Метою освіти є всебічний розвиток людини як особистості, її талантів, інтелектуальних, творчих і фізичних здібностей. Тому особливої уваги наразі потребує проблема розвитку творчого потенціалу та обдарованості, так як лише креативні особистості можуть повною мірою реалізувати себе в соціумі.</a:t>
            </a:r>
            <a:endParaRPr lang="en-US" sz="4000" dirty="0">
              <a:solidFill>
                <a:schemeClr val="tx1"/>
              </a:solidFill>
            </a:endParaRPr>
          </a:p>
        </p:txBody>
      </p:sp>
      <p:graphicFrame>
        <p:nvGraphicFramePr>
          <p:cNvPr id="2" name="Table 4">
            <a:extLst>
              <a:ext uri="{FF2B5EF4-FFF2-40B4-BE49-F238E27FC236}">
                <a16:creationId xmlns:a16="http://schemas.microsoft.com/office/drawing/2014/main" id="{14883AB6-E6D8-70A9-3CCB-61E120FC6000}"/>
              </a:ext>
            </a:extLst>
          </p:cNvPr>
          <p:cNvGraphicFramePr>
            <a:graphicFrameLocks noGrp="1"/>
          </p:cNvGraphicFramePr>
          <p:nvPr>
            <p:ph idx="1"/>
            <p:extLst>
              <p:ext uri="{D42A27DB-BD31-4B8C-83A1-F6EECF244321}">
                <p14:modId xmlns:p14="http://schemas.microsoft.com/office/powerpoint/2010/main" val="68662953"/>
              </p:ext>
            </p:extLst>
          </p:nvPr>
        </p:nvGraphicFramePr>
        <p:xfrm>
          <a:off x="7791450" y="1169988"/>
          <a:ext cx="4132263" cy="920534"/>
        </p:xfrm>
        <a:graphic>
          <a:graphicData uri="http://schemas.openxmlformats.org/drawingml/2006/table">
            <a:tbl>
              <a:tblPr firstRow="1" bandRow="1"/>
              <a:tblGrid>
                <a:gridCol w="4132263">
                  <a:extLst>
                    <a:ext uri="{9D8B030D-6E8A-4147-A177-3AD203B41FA5}">
                      <a16:colId xmlns:a16="http://schemas.microsoft.com/office/drawing/2014/main" val="1563570424"/>
                    </a:ext>
                  </a:extLst>
                </a:gridCol>
              </a:tblGrid>
              <a:tr h="920534">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800" kern="1200" dirty="0">
                        <a:solidFill>
                          <a:schemeClr val="tx1"/>
                        </a:solidFill>
                        <a:latin typeface="+mj-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3056376589"/>
                  </a:ext>
                </a:extLst>
              </a:tr>
            </a:tbl>
          </a:graphicData>
        </a:graphic>
      </p:graphicFrame>
    </p:spTree>
    <p:extLst>
      <p:ext uri="{BB962C8B-B14F-4D97-AF65-F5344CB8AC3E}">
        <p14:creationId xmlns:p14="http://schemas.microsoft.com/office/powerpoint/2010/main" val="3474133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7D1CF"/>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377AF6-2477-81EC-D1BC-43FD72DF18F6}"/>
              </a:ext>
            </a:extLst>
          </p:cNvPr>
          <p:cNvSpPr>
            <a:spLocks noGrp="1"/>
          </p:cNvSpPr>
          <p:nvPr>
            <p:ph type="title"/>
          </p:nvPr>
        </p:nvSpPr>
        <p:spPr>
          <a:xfrm>
            <a:off x="847725" y="1333500"/>
            <a:ext cx="10201275" cy="5067300"/>
          </a:xfrm>
        </p:spPr>
        <p:txBody>
          <a:bodyPr/>
          <a:lstStyle/>
          <a:p>
            <a:r>
              <a:rPr lang="uk-UA" sz="3600" dirty="0">
                <a:solidFill>
                  <a:schemeClr val="tx1"/>
                </a:solidFill>
              </a:rPr>
              <a:t>Обдаровані особистості є повноцінними суб’єктами інклюзивного освітнього простору. Такі учні потребують створення особливих навчальних умов. Як правило, обдаровані учні «не зручні» для вчителів, часто вони не хочуть підпорядковуватись шкільному графіку та проявляють нетерпимість. Педагоги по-різному сприймають обдарованих дітей. В одних випадках взаємовідносини педагога з учнями характеризуються конфліктністю, неприязність один до одного.</a:t>
            </a:r>
            <a:endParaRPr lang="en-US" sz="3600" dirty="0">
              <a:solidFill>
                <a:schemeClr val="tx1"/>
              </a:solidFill>
            </a:endParaRPr>
          </a:p>
        </p:txBody>
      </p:sp>
    </p:spTree>
    <p:extLst>
      <p:ext uri="{BB962C8B-B14F-4D97-AF65-F5344CB8AC3E}">
        <p14:creationId xmlns:p14="http://schemas.microsoft.com/office/powerpoint/2010/main" val="520000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F5768EFB-B317-47EA-C969-D365EB136882}"/>
              </a:ext>
            </a:extLst>
          </p:cNvPr>
          <p:cNvSpPr>
            <a:spLocks noGrp="1"/>
          </p:cNvSpPr>
          <p:nvPr>
            <p:ph type="title"/>
          </p:nvPr>
        </p:nvSpPr>
        <p:spPr>
          <a:xfrm>
            <a:off x="552451" y="193040"/>
            <a:ext cx="10829924" cy="5960109"/>
          </a:xfrm>
        </p:spPr>
        <p:txBody>
          <a:bodyPr/>
          <a:lstStyle/>
          <a:p>
            <a:r>
              <a:rPr lang="uk-UA" sz="3200" dirty="0"/>
              <a:t>Обдаровані діти більш схильні до соціальної ізоляції. Реальний рівень здібностей обдарованих дітей не сприймається оточуючими і нормальний для такої дитини процес розвитку розглядається ними як аномальна непристосованість до життя в суспільстві.</a:t>
            </a:r>
            <a:br>
              <a:rPr lang="en-US" sz="3200" dirty="0"/>
            </a:br>
            <a:r>
              <a:rPr lang="uk-UA" sz="3200" dirty="0"/>
              <a:t>   Особистість вчителя відіграє важливу роль в розкритті можливостей учнів. Вважаю, що саме від вчителя залежить і наскільки сильною та позитивною є мотивація до навчання учнів</a:t>
            </a:r>
            <a:r>
              <a:rPr lang="uk-UA" dirty="0"/>
              <a:t>. </a:t>
            </a:r>
            <a:endParaRPr lang="en-US" dirty="0"/>
          </a:p>
        </p:txBody>
      </p:sp>
      <p:sp>
        <p:nvSpPr>
          <p:cNvPr id="16" name="Text Placeholder 15">
            <a:extLst>
              <a:ext uri="{FF2B5EF4-FFF2-40B4-BE49-F238E27FC236}">
                <a16:creationId xmlns:a16="http://schemas.microsoft.com/office/drawing/2014/main" id="{BB801EE7-C3C0-5B30-EB9B-2C995032EE99}"/>
              </a:ext>
            </a:extLst>
          </p:cNvPr>
          <p:cNvSpPr>
            <a:spLocks noGrp="1"/>
          </p:cNvSpPr>
          <p:nvPr>
            <p:ph type="body" sz="quarter" idx="13"/>
          </p:nvPr>
        </p:nvSpPr>
        <p:spPr>
          <a:xfrm>
            <a:off x="3278188" y="2740025"/>
            <a:ext cx="5688012" cy="2644775"/>
          </a:xfrm>
        </p:spPr>
        <p:txBody>
          <a:bodyPr/>
          <a:lstStyle/>
          <a:p>
            <a:r>
              <a:rPr lang="en-US" dirty="0"/>
              <a:t>.”</a:t>
            </a:r>
          </a:p>
        </p:txBody>
      </p:sp>
      <p:sp>
        <p:nvSpPr>
          <p:cNvPr id="2" name="Date Placeholder 1">
            <a:extLst>
              <a:ext uri="{FF2B5EF4-FFF2-40B4-BE49-F238E27FC236}">
                <a16:creationId xmlns:a16="http://schemas.microsoft.com/office/drawing/2014/main" id="{E9350B43-2FC6-DBFA-2920-C8265C1C6A48}"/>
              </a:ext>
            </a:extLst>
          </p:cNvPr>
          <p:cNvSpPr>
            <a:spLocks noGrp="1"/>
          </p:cNvSpPr>
          <p:nvPr>
            <p:ph type="dt" sz="half" idx="10"/>
          </p:nvPr>
        </p:nvSpPr>
        <p:spPr>
          <a:xfrm>
            <a:off x="365760" y="6464808"/>
            <a:ext cx="987552" cy="310896"/>
          </a:xfrm>
        </p:spPr>
        <p:txBody>
          <a:bodyPr/>
          <a:lstStyle/>
          <a:p>
            <a:r>
              <a:rPr lang="en-US" dirty="0"/>
              <a:t>20XX</a:t>
            </a:r>
          </a:p>
        </p:txBody>
      </p:sp>
      <p:sp>
        <p:nvSpPr>
          <p:cNvPr id="3" name="Footer Placeholder 2">
            <a:extLst>
              <a:ext uri="{FF2B5EF4-FFF2-40B4-BE49-F238E27FC236}">
                <a16:creationId xmlns:a16="http://schemas.microsoft.com/office/drawing/2014/main" id="{B1EFDBE1-8C88-4D39-6BA3-537373DFA091}"/>
              </a:ext>
            </a:extLst>
          </p:cNvPr>
          <p:cNvSpPr>
            <a:spLocks noGrp="1"/>
          </p:cNvSpPr>
          <p:nvPr>
            <p:ph type="ftr" sz="quarter" idx="11"/>
          </p:nvPr>
        </p:nvSpPr>
        <p:spPr>
          <a:xfrm>
            <a:off x="4379976" y="6464808"/>
            <a:ext cx="3438144" cy="310896"/>
          </a:xfrm>
        </p:spPr>
        <p:txBody>
          <a:bodyPr/>
          <a:lstStyle/>
          <a:p>
            <a:r>
              <a:rPr lang="en-US" dirty="0"/>
              <a:t>presentation title</a:t>
            </a:r>
          </a:p>
        </p:txBody>
      </p:sp>
      <p:sp>
        <p:nvSpPr>
          <p:cNvPr id="4" name="Slide Number Placeholder 3">
            <a:extLst>
              <a:ext uri="{FF2B5EF4-FFF2-40B4-BE49-F238E27FC236}">
                <a16:creationId xmlns:a16="http://schemas.microsoft.com/office/drawing/2014/main" id="{6D91CF39-6540-5B9E-8E6C-4310213A7FEF}"/>
              </a:ext>
            </a:extLst>
          </p:cNvPr>
          <p:cNvSpPr>
            <a:spLocks noGrp="1"/>
          </p:cNvSpPr>
          <p:nvPr>
            <p:ph type="sldNum" sz="quarter" idx="12"/>
          </p:nvPr>
        </p:nvSpPr>
        <p:spPr>
          <a:xfrm>
            <a:off x="11027664" y="6464808"/>
            <a:ext cx="987552" cy="310896"/>
          </a:xfrm>
        </p:spPr>
        <p:txBody>
          <a:bodyPr/>
          <a:lstStyle/>
          <a:p>
            <a:fld id="{58FB4751-880F-D840-AAA9-3A15815CC996}" type="slidenum">
              <a:rPr lang="en-US" smtClean="0"/>
              <a:pPr/>
              <a:t>4</a:t>
            </a:fld>
            <a:endParaRPr lang="en-US" dirty="0"/>
          </a:p>
        </p:txBody>
      </p:sp>
    </p:spTree>
    <p:extLst>
      <p:ext uri="{BB962C8B-B14F-4D97-AF65-F5344CB8AC3E}">
        <p14:creationId xmlns:p14="http://schemas.microsoft.com/office/powerpoint/2010/main" val="1096717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9E3B2-586A-4F34-BA27-9FC8F6925A5A}"/>
              </a:ext>
            </a:extLst>
          </p:cNvPr>
          <p:cNvSpPr>
            <a:spLocks noGrp="1"/>
          </p:cNvSpPr>
          <p:nvPr>
            <p:ph type="title"/>
          </p:nvPr>
        </p:nvSpPr>
        <p:spPr>
          <a:xfrm>
            <a:off x="257176" y="307595"/>
            <a:ext cx="11166394" cy="5617209"/>
          </a:xfrm>
        </p:spPr>
        <p:txBody>
          <a:bodyPr/>
          <a:lstStyle/>
          <a:p>
            <a:r>
              <a:rPr lang="uk-UA" sz="2800" dirty="0"/>
              <a:t>Діти з ООП -мають слабку пам’ять , тому матеріал потрібно подавати невеликими «дозами» і звертати увагу на багаторазове повторення вивченого матеріалу. </a:t>
            </a:r>
            <a:br>
              <a:rPr lang="uk-UA" sz="2800" dirty="0"/>
            </a:br>
            <a:r>
              <a:rPr lang="uk-UA" sz="2800" dirty="0"/>
              <a:t> -урізноманітнювати прийоми і види робіт на закріплення вивченого матеріалу, застосовувати ігрову діяльність </a:t>
            </a:r>
            <a:br>
              <a:rPr lang="uk-UA" sz="2800" dirty="0"/>
            </a:br>
            <a:r>
              <a:rPr lang="uk-UA" sz="2800" dirty="0"/>
              <a:t>-</a:t>
            </a:r>
            <a:r>
              <a:rPr lang="en-US" sz="2800" dirty="0" err="1"/>
              <a:t>застосовувати</a:t>
            </a:r>
            <a:r>
              <a:rPr lang="en-US" sz="2800" dirty="0"/>
              <a:t> </a:t>
            </a:r>
            <a:r>
              <a:rPr lang="en-US" sz="2800" dirty="0" err="1"/>
              <a:t>наочний</a:t>
            </a:r>
            <a:r>
              <a:rPr lang="en-US" sz="2800" dirty="0"/>
              <a:t> </a:t>
            </a:r>
            <a:r>
              <a:rPr lang="en-US" sz="2800" dirty="0" err="1"/>
              <a:t>матеріал</a:t>
            </a:r>
            <a:r>
              <a:rPr lang="en-US" sz="2800" dirty="0"/>
              <a:t> , </a:t>
            </a:r>
            <a:r>
              <a:rPr lang="en-US" sz="2800" dirty="0" err="1"/>
              <a:t>чергувати</a:t>
            </a:r>
            <a:r>
              <a:rPr lang="en-US" sz="2800" dirty="0"/>
              <a:t> </a:t>
            </a:r>
            <a:r>
              <a:rPr lang="en-US" sz="2800" dirty="0" err="1"/>
              <a:t>види</a:t>
            </a:r>
            <a:r>
              <a:rPr lang="en-US" sz="2800" dirty="0"/>
              <a:t> </a:t>
            </a:r>
            <a:r>
              <a:rPr lang="en-US" sz="2800" dirty="0" err="1"/>
              <a:t>діяльності</a:t>
            </a:r>
            <a:r>
              <a:rPr lang="en-US" sz="2800" dirty="0"/>
              <a:t> </a:t>
            </a:r>
            <a:br>
              <a:rPr lang="en-US" sz="2800" dirty="0"/>
            </a:br>
            <a:r>
              <a:rPr lang="uk-UA" sz="2800" dirty="0"/>
              <a:t>-</a:t>
            </a:r>
            <a:r>
              <a:rPr lang="en-US" sz="2800" dirty="0" err="1"/>
              <a:t>застосовувати</a:t>
            </a:r>
            <a:r>
              <a:rPr lang="en-US" sz="2800" dirty="0"/>
              <a:t> </a:t>
            </a:r>
            <a:r>
              <a:rPr lang="en-US" sz="2800" dirty="0" err="1"/>
              <a:t>зрозумілу</a:t>
            </a:r>
            <a:r>
              <a:rPr lang="en-US" sz="2800" dirty="0"/>
              <a:t> </a:t>
            </a:r>
            <a:r>
              <a:rPr lang="en-US" sz="2800" dirty="0" err="1"/>
              <a:t>яскраву</a:t>
            </a:r>
            <a:r>
              <a:rPr lang="en-US" sz="2800" dirty="0"/>
              <a:t> </a:t>
            </a:r>
            <a:r>
              <a:rPr lang="en-US" sz="2800" dirty="0" err="1"/>
              <a:t>наочність</a:t>
            </a:r>
            <a:br>
              <a:rPr lang="en-US" sz="2800" dirty="0"/>
            </a:br>
            <a:r>
              <a:rPr lang="uk-UA" sz="2800" dirty="0"/>
              <a:t>-</a:t>
            </a:r>
            <a:r>
              <a:rPr lang="en-US" sz="2800" dirty="0" err="1"/>
              <a:t>зменшити</a:t>
            </a:r>
            <a:r>
              <a:rPr lang="en-US" sz="2800" dirty="0"/>
              <a:t> </a:t>
            </a:r>
            <a:r>
              <a:rPr lang="en-US" sz="2800" dirty="0" err="1"/>
              <a:t>обсяг</a:t>
            </a:r>
            <a:r>
              <a:rPr lang="en-US" sz="2800" dirty="0"/>
              <a:t> </a:t>
            </a:r>
            <a:r>
              <a:rPr lang="en-US" sz="2800" dirty="0" err="1"/>
              <a:t>завдань</a:t>
            </a:r>
            <a:r>
              <a:rPr lang="en-US" sz="2800" dirty="0"/>
              <a:t> </a:t>
            </a:r>
            <a:r>
              <a:rPr lang="en-US" sz="2800" dirty="0" err="1"/>
              <a:t>та</a:t>
            </a:r>
            <a:r>
              <a:rPr lang="en-US" sz="2800" dirty="0"/>
              <a:t> </a:t>
            </a:r>
            <a:r>
              <a:rPr lang="en-US" sz="2800" dirty="0" err="1"/>
              <a:t>їх</a:t>
            </a:r>
            <a:r>
              <a:rPr lang="en-US" sz="2800" dirty="0"/>
              <a:t> </a:t>
            </a:r>
            <a:r>
              <a:rPr lang="en-US" sz="2800" dirty="0" err="1"/>
              <a:t>кількість</a:t>
            </a:r>
            <a:r>
              <a:rPr lang="en-US" sz="2800" dirty="0"/>
              <a:t>. </a:t>
            </a:r>
            <a:br>
              <a:rPr lang="uk-UA" sz="2800" dirty="0"/>
            </a:br>
            <a:r>
              <a:rPr lang="uk-UA" sz="2800" dirty="0"/>
              <a:t>-</a:t>
            </a:r>
            <a:r>
              <a:rPr lang="en-US" sz="2800" dirty="0" err="1"/>
              <a:t>індивідуальні</a:t>
            </a:r>
            <a:r>
              <a:rPr lang="en-US" sz="2800" dirty="0"/>
              <a:t> </a:t>
            </a:r>
            <a:r>
              <a:rPr lang="en-US" sz="2800" dirty="0" err="1"/>
              <a:t>картки</a:t>
            </a:r>
            <a:r>
              <a:rPr lang="en-US" sz="2800" dirty="0"/>
              <a:t> </a:t>
            </a:r>
            <a:r>
              <a:rPr lang="en-US" sz="2800" dirty="0" err="1"/>
              <a:t>із</a:t>
            </a:r>
            <a:r>
              <a:rPr lang="en-US" sz="2800" dirty="0"/>
              <a:t> </a:t>
            </a:r>
            <a:r>
              <a:rPr lang="en-US" sz="2800" dirty="0" err="1"/>
              <a:t>завданням</a:t>
            </a:r>
            <a:r>
              <a:rPr lang="en-US" sz="2800" dirty="0"/>
              <a:t> </a:t>
            </a:r>
            <a:r>
              <a:rPr lang="en-US" sz="2800" dirty="0" err="1"/>
              <a:t>відповідної</a:t>
            </a:r>
            <a:r>
              <a:rPr lang="en-US" sz="2800" dirty="0"/>
              <a:t> </a:t>
            </a:r>
            <a:r>
              <a:rPr lang="en-US" sz="2800" dirty="0" err="1"/>
              <a:t>складності</a:t>
            </a:r>
            <a:r>
              <a:rPr lang="en-US" sz="2800" dirty="0"/>
              <a:t>.</a:t>
            </a:r>
            <a:br>
              <a:rPr lang="en-US" sz="2800" dirty="0"/>
            </a:br>
            <a:r>
              <a:rPr lang="uk-UA" sz="2800" dirty="0"/>
              <a:t>-</a:t>
            </a:r>
            <a:r>
              <a:rPr lang="en-US" sz="2800" dirty="0" err="1"/>
              <a:t>постійний</a:t>
            </a:r>
            <a:r>
              <a:rPr lang="en-US" sz="2800" dirty="0"/>
              <a:t> </a:t>
            </a:r>
            <a:r>
              <a:rPr lang="en-US" sz="2800" dirty="0" err="1"/>
              <a:t>контроль</a:t>
            </a:r>
            <a:r>
              <a:rPr lang="en-US" sz="2800" dirty="0"/>
              <a:t> </a:t>
            </a:r>
            <a:r>
              <a:rPr lang="en-US" sz="2800" dirty="0" err="1"/>
              <a:t>за</a:t>
            </a:r>
            <a:r>
              <a:rPr lang="en-US" sz="2800" dirty="0"/>
              <a:t> </a:t>
            </a:r>
            <a:r>
              <a:rPr lang="en-US" sz="2800" dirty="0" err="1"/>
              <a:t>виконанням</a:t>
            </a:r>
            <a:r>
              <a:rPr lang="en-US" sz="2800" dirty="0"/>
              <a:t>  </a:t>
            </a:r>
            <a:r>
              <a:rPr lang="en-US" sz="2800" dirty="0" err="1"/>
              <a:t>завдання</a:t>
            </a:r>
            <a:r>
              <a:rPr lang="en-US" sz="2800" dirty="0"/>
              <a:t> </a:t>
            </a:r>
            <a:br>
              <a:rPr lang="en-US" sz="2800" dirty="0"/>
            </a:br>
            <a:r>
              <a:rPr lang="uk-UA" sz="2800" dirty="0"/>
              <a:t>-</a:t>
            </a:r>
            <a:r>
              <a:rPr lang="en-US" sz="2800" dirty="0" err="1"/>
              <a:t>додаткові</a:t>
            </a:r>
            <a:r>
              <a:rPr lang="en-US" sz="2800" dirty="0"/>
              <a:t> </a:t>
            </a:r>
            <a:r>
              <a:rPr lang="en-US" sz="2800" dirty="0" err="1"/>
              <a:t>пояснення</a:t>
            </a:r>
            <a:r>
              <a:rPr lang="en-US" sz="2800" dirty="0"/>
              <a:t> </a:t>
            </a:r>
            <a:r>
              <a:rPr lang="en-US" sz="2800" dirty="0" err="1"/>
              <a:t>щодо</a:t>
            </a:r>
            <a:r>
              <a:rPr lang="en-US" sz="2800" dirty="0"/>
              <a:t> </a:t>
            </a:r>
            <a:r>
              <a:rPr lang="en-US" sz="2800" dirty="0" err="1"/>
              <a:t>виконання</a:t>
            </a:r>
            <a:r>
              <a:rPr lang="en-US" sz="2800" dirty="0"/>
              <a:t> </a:t>
            </a:r>
            <a:r>
              <a:rPr lang="en-US" sz="2800" dirty="0" err="1"/>
              <a:t>завдання</a:t>
            </a:r>
            <a:r>
              <a:rPr lang="en-US" sz="2800" dirty="0"/>
              <a:t>.</a:t>
            </a:r>
            <a:br>
              <a:rPr lang="en-US" sz="2800" dirty="0"/>
            </a:br>
            <a:endParaRPr lang="en-US" sz="2800" dirty="0"/>
          </a:p>
        </p:txBody>
      </p:sp>
      <p:sp>
        <p:nvSpPr>
          <p:cNvPr id="3" name="Text Placeholder 2">
            <a:extLst>
              <a:ext uri="{FF2B5EF4-FFF2-40B4-BE49-F238E27FC236}">
                <a16:creationId xmlns:a16="http://schemas.microsoft.com/office/drawing/2014/main" id="{7321D87C-DA50-4035-9D0C-C82EBA29E47B}"/>
              </a:ext>
            </a:extLst>
          </p:cNvPr>
          <p:cNvSpPr>
            <a:spLocks noGrp="1"/>
          </p:cNvSpPr>
          <p:nvPr>
            <p:ph type="body" sz="quarter" idx="13"/>
          </p:nvPr>
        </p:nvSpPr>
        <p:spPr/>
        <p:txBody>
          <a:bodyPr/>
          <a:lstStyle/>
          <a:p>
            <a:endParaRPr lang="en-US"/>
          </a:p>
        </p:txBody>
      </p:sp>
      <p:sp>
        <p:nvSpPr>
          <p:cNvPr id="4" name="Date Placeholder 3">
            <a:extLst>
              <a:ext uri="{FF2B5EF4-FFF2-40B4-BE49-F238E27FC236}">
                <a16:creationId xmlns:a16="http://schemas.microsoft.com/office/drawing/2014/main" id="{E487D0B7-C485-4004-936E-8B487857F147}"/>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EEDA1C9C-02F0-4995-9358-B5031D94FF19}"/>
              </a:ext>
            </a:extLst>
          </p:cNvPr>
          <p:cNvSpPr>
            <a:spLocks noGrp="1"/>
          </p:cNvSpPr>
          <p:nvPr>
            <p:ph type="ftr" sz="quarter" idx="11"/>
          </p:nvPr>
        </p:nvSpPr>
        <p:spPr/>
        <p:txBody>
          <a:bodyPr/>
          <a:lstStyle/>
          <a:p>
            <a:r>
              <a:rPr lang="en-US"/>
              <a:t>presentation title</a:t>
            </a:r>
            <a:endParaRPr lang="en-US" dirty="0"/>
          </a:p>
        </p:txBody>
      </p:sp>
      <p:sp>
        <p:nvSpPr>
          <p:cNvPr id="6" name="Slide Number Placeholder 5">
            <a:extLst>
              <a:ext uri="{FF2B5EF4-FFF2-40B4-BE49-F238E27FC236}">
                <a16:creationId xmlns:a16="http://schemas.microsoft.com/office/drawing/2014/main" id="{21107344-1183-42C7-A272-BD0E8DED4FAC}"/>
              </a:ext>
            </a:extLst>
          </p:cNvPr>
          <p:cNvSpPr>
            <a:spLocks noGrp="1"/>
          </p:cNvSpPr>
          <p:nvPr>
            <p:ph type="sldNum" sz="quarter" idx="12"/>
          </p:nvPr>
        </p:nvSpPr>
        <p:spPr/>
        <p:txBody>
          <a:bodyPr/>
          <a:lstStyle/>
          <a:p>
            <a:fld id="{58FB4751-880F-D840-AAA9-3A15815CC996}" type="slidenum">
              <a:rPr lang="en-US" smtClean="0"/>
              <a:t>5</a:t>
            </a:fld>
            <a:endParaRPr lang="en-US" dirty="0"/>
          </a:p>
        </p:txBody>
      </p:sp>
    </p:spTree>
    <p:extLst>
      <p:ext uri="{BB962C8B-B14F-4D97-AF65-F5344CB8AC3E}">
        <p14:creationId xmlns:p14="http://schemas.microsoft.com/office/powerpoint/2010/main" val="350917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96D4E-8B4F-62B8-F551-56379B923E78}"/>
              </a:ext>
            </a:extLst>
          </p:cNvPr>
          <p:cNvSpPr>
            <a:spLocks noGrp="1"/>
          </p:cNvSpPr>
          <p:nvPr>
            <p:ph type="ctrTitle"/>
          </p:nvPr>
        </p:nvSpPr>
        <p:spPr>
          <a:xfrm>
            <a:off x="495301" y="417443"/>
            <a:ext cx="11268074" cy="6088132"/>
          </a:xfrm>
        </p:spPr>
        <p:txBody>
          <a:bodyPr/>
          <a:lstStyle/>
          <a:p>
            <a:r>
              <a:rPr lang="uk-UA" dirty="0"/>
              <a:t>                                           Мотивація</a:t>
            </a:r>
            <a:endParaRPr lang="en-US" dirty="0"/>
          </a:p>
        </p:txBody>
      </p:sp>
      <p:sp>
        <p:nvSpPr>
          <p:cNvPr id="3" name="Subtitle 2">
            <a:extLst>
              <a:ext uri="{FF2B5EF4-FFF2-40B4-BE49-F238E27FC236}">
                <a16:creationId xmlns:a16="http://schemas.microsoft.com/office/drawing/2014/main" id="{FF07BEBE-18E8-4025-FF6F-EC0130CB4F22}"/>
              </a:ext>
            </a:extLst>
          </p:cNvPr>
          <p:cNvSpPr>
            <a:spLocks noGrp="1"/>
          </p:cNvSpPr>
          <p:nvPr>
            <p:ph type="subTitle" idx="1"/>
          </p:nvPr>
        </p:nvSpPr>
        <p:spPr>
          <a:xfrm>
            <a:off x="762000" y="417443"/>
            <a:ext cx="9906000" cy="5481911"/>
          </a:xfrm>
        </p:spPr>
        <p:txBody>
          <a:bodyPr>
            <a:normAutofit fontScale="92500" lnSpcReduction="10000"/>
          </a:bodyPr>
          <a:lstStyle/>
          <a:p>
            <a:r>
              <a:rPr lang="uk-UA" sz="3900" dirty="0">
                <a:solidFill>
                  <a:schemeClr val="tx1"/>
                </a:solidFill>
                <a:latin typeface="Times New Roman" panose="02020603050405020304" pitchFamily="18" charset="0"/>
                <a:cs typeface="Times New Roman" panose="02020603050405020304" pitchFamily="18" charset="0"/>
              </a:rPr>
              <a:t>Ми створюємо умови, аби наші учні мали змогу випробовувати свої сили, опинятися у ситуації  успіху, здійснювати «звірку реальності із рівнем очікувань». Наша задача – проінформувати учнів про можливості та підготувати їх до того інтелектуального змагання, яке вони обрали, проте така участь має бути виключно добровільною. Разом із тим, потрібно підтримувати тих, хто прагне цього, хто має амбіції заявити про свої знання та високу мотивацію, з якою, безумовно, безперервно працюємо.</a:t>
            </a:r>
            <a:endParaRPr lang="en-US" sz="3900" dirty="0">
              <a:solidFill>
                <a:schemeClr val="tx1"/>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9230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97E8C-878B-4DA5-8D5B-70572354B068}"/>
              </a:ext>
            </a:extLst>
          </p:cNvPr>
          <p:cNvSpPr>
            <a:spLocks noGrp="1"/>
          </p:cNvSpPr>
          <p:nvPr>
            <p:ph type="title"/>
          </p:nvPr>
        </p:nvSpPr>
        <p:spPr>
          <a:xfrm>
            <a:off x="704383" y="382908"/>
            <a:ext cx="10887541" cy="5960742"/>
          </a:xfrm>
        </p:spPr>
        <p:txBody>
          <a:bodyPr/>
          <a:lstStyle/>
          <a:p>
            <a:r>
              <a:rPr lang="uk-UA" dirty="0"/>
              <a:t> </a:t>
            </a:r>
            <a:r>
              <a:rPr lang="uk-UA" dirty="0">
                <a:solidFill>
                  <a:schemeClr val="tx1"/>
                </a:solidFill>
              </a:rPr>
              <a:t>Потрібно пояснювати учням, </a:t>
            </a:r>
            <a:r>
              <a:rPr lang="uk-UA" sz="3600" dirty="0">
                <a:solidFill>
                  <a:schemeClr val="tx1"/>
                </a:solidFill>
              </a:rPr>
              <a:t>що участь у таких </a:t>
            </a:r>
            <a:r>
              <a:rPr lang="uk-UA" sz="3600" dirty="0" err="1">
                <a:solidFill>
                  <a:schemeClr val="tx1"/>
                </a:solidFill>
              </a:rPr>
              <a:t>активностях</a:t>
            </a:r>
            <a:r>
              <a:rPr lang="uk-UA" sz="3600" dirty="0">
                <a:solidFill>
                  <a:schemeClr val="tx1"/>
                </a:solidFill>
              </a:rPr>
              <a:t> – це дуже важливий і незамінний досвід для них. Адже, коли діти беруть участь у подібних змаганнях, вони розуміють, що таке здорова конкуренція і чому вона важлива. Вони бачать на якому реальному місці знаходяться і можуть порівняти свою підготовку  з іншими. Це дає їм розуміння того, що самовдосконалення важливе. Таким чином для дітей олімпіади стають можливістю закріпити позитивний результат, зрозуміти, що «я можу», «у мене це виходить» і це є найкращою мотивацією.</a:t>
            </a:r>
            <a:endParaRPr lang="en-US" sz="3600" dirty="0">
              <a:solidFill>
                <a:schemeClr val="tx1"/>
              </a:solidFill>
            </a:endParaRPr>
          </a:p>
        </p:txBody>
      </p:sp>
      <p:sp>
        <p:nvSpPr>
          <p:cNvPr id="3" name="Content Placeholder 2">
            <a:extLst>
              <a:ext uri="{FF2B5EF4-FFF2-40B4-BE49-F238E27FC236}">
                <a16:creationId xmlns:a16="http://schemas.microsoft.com/office/drawing/2014/main" id="{5990F098-D37F-4273-940D-FF1BAF963AE5}"/>
              </a:ext>
            </a:extLst>
          </p:cNvPr>
          <p:cNvSpPr>
            <a:spLocks noGrp="1"/>
          </p:cNvSpPr>
          <p:nvPr>
            <p:ph idx="1"/>
          </p:nvPr>
        </p:nvSpPr>
        <p:spPr>
          <a:xfrm flipV="1">
            <a:off x="11172824" y="6429373"/>
            <a:ext cx="590549" cy="45719"/>
          </a:xfrm>
        </p:spPr>
        <p:txBody>
          <a:bodyPr>
            <a:normAutofit fontScale="25000" lnSpcReduction="20000"/>
          </a:bodyPr>
          <a:lstStyle/>
          <a:p>
            <a:endParaRPr lang="en-US" dirty="0"/>
          </a:p>
        </p:txBody>
      </p:sp>
    </p:spTree>
    <p:extLst>
      <p:ext uri="{BB962C8B-B14F-4D97-AF65-F5344CB8AC3E}">
        <p14:creationId xmlns:p14="http://schemas.microsoft.com/office/powerpoint/2010/main" val="1929036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94A13-A2C5-41F3-9AF9-DEF3256CA487}"/>
              </a:ext>
            </a:extLst>
          </p:cNvPr>
          <p:cNvSpPr>
            <a:spLocks noGrp="1"/>
          </p:cNvSpPr>
          <p:nvPr>
            <p:ph type="title"/>
          </p:nvPr>
        </p:nvSpPr>
        <p:spPr>
          <a:xfrm>
            <a:off x="704384" y="457200"/>
            <a:ext cx="10954216" cy="5915025"/>
          </a:xfrm>
        </p:spPr>
        <p:txBody>
          <a:bodyPr/>
          <a:lstStyle/>
          <a:p>
            <a:r>
              <a:rPr lang="uk-UA" sz="4000" dirty="0">
                <a:solidFill>
                  <a:schemeClr val="tx1"/>
                </a:solidFill>
              </a:rPr>
              <a:t>Система</a:t>
            </a:r>
            <a:r>
              <a:rPr lang="en-US" sz="4000" dirty="0">
                <a:solidFill>
                  <a:schemeClr val="tx1"/>
                </a:solidFill>
              </a:rPr>
              <a:t>  </a:t>
            </a:r>
            <a:r>
              <a:rPr lang="uk-UA" sz="4000" dirty="0">
                <a:solidFill>
                  <a:schemeClr val="tx1"/>
                </a:solidFill>
              </a:rPr>
              <a:t>заохочення обдарованих дітей:</a:t>
            </a:r>
            <a:br>
              <a:rPr lang="en-US" sz="4000" dirty="0">
                <a:solidFill>
                  <a:schemeClr val="tx1"/>
                </a:solidFill>
              </a:rPr>
            </a:br>
            <a:r>
              <a:rPr lang="uk-UA" sz="4000" dirty="0">
                <a:solidFill>
                  <a:schemeClr val="tx1"/>
                </a:solidFill>
              </a:rPr>
              <a:t>нагородження грамотами, дипломами, подяками на шкільній лінійці, оприлюднення інформації з фото на сайті закладу та в групі у Фейсбуці;</a:t>
            </a:r>
            <a:br>
              <a:rPr lang="en-US" sz="4000" dirty="0">
                <a:solidFill>
                  <a:schemeClr val="tx1"/>
                </a:solidFill>
              </a:rPr>
            </a:br>
            <a:r>
              <a:rPr lang="uk-UA" sz="4000" dirty="0">
                <a:solidFill>
                  <a:schemeClr val="tx1"/>
                </a:solidFill>
              </a:rPr>
              <a:t>додаткові бали з предметів</a:t>
            </a:r>
            <a:r>
              <a:rPr lang="en-US" sz="4000" dirty="0">
                <a:solidFill>
                  <a:schemeClr val="tx1"/>
                </a:solidFill>
              </a:rPr>
              <a:t>  </a:t>
            </a:r>
            <a:r>
              <a:rPr lang="uk-UA" sz="4000" dirty="0">
                <a:solidFill>
                  <a:schemeClr val="tx1"/>
                </a:solidFill>
              </a:rPr>
              <a:t>за результативну участь</a:t>
            </a:r>
            <a:r>
              <a:rPr lang="en-US" sz="4000" dirty="0">
                <a:solidFill>
                  <a:schemeClr val="tx1"/>
                </a:solidFill>
              </a:rPr>
              <a:t>  </a:t>
            </a:r>
            <a:r>
              <a:rPr lang="uk-UA" sz="4000" dirty="0">
                <a:solidFill>
                  <a:schemeClr val="tx1"/>
                </a:solidFill>
              </a:rPr>
              <a:t>в олімпіадах, конкурсах, змаганнях;</a:t>
            </a:r>
            <a:br>
              <a:rPr lang="en-US" sz="4000" dirty="0">
                <a:solidFill>
                  <a:schemeClr val="tx1"/>
                </a:solidFill>
              </a:rPr>
            </a:br>
            <a:r>
              <a:rPr lang="uk-UA" sz="4000" dirty="0">
                <a:solidFill>
                  <a:schemeClr val="tx1"/>
                </a:solidFill>
              </a:rPr>
              <a:t>шкільний стенд фотографій «Наша гордість» за трьома напрямами: інтелект, творчість, спорт.</a:t>
            </a:r>
            <a:br>
              <a:rPr lang="en-US" sz="4000" dirty="0">
                <a:solidFill>
                  <a:schemeClr val="tx1"/>
                </a:solidFill>
              </a:rPr>
            </a:br>
            <a:endParaRPr lang="en-US" sz="4000" dirty="0">
              <a:solidFill>
                <a:schemeClr val="tx1"/>
              </a:solidFill>
            </a:endParaRPr>
          </a:p>
        </p:txBody>
      </p:sp>
      <p:sp>
        <p:nvSpPr>
          <p:cNvPr id="3" name="Content Placeholder 2">
            <a:extLst>
              <a:ext uri="{FF2B5EF4-FFF2-40B4-BE49-F238E27FC236}">
                <a16:creationId xmlns:a16="http://schemas.microsoft.com/office/drawing/2014/main" id="{0423058E-084B-407C-ADA4-44923DF855B2}"/>
              </a:ext>
            </a:extLst>
          </p:cNvPr>
          <p:cNvSpPr>
            <a:spLocks noGrp="1"/>
          </p:cNvSpPr>
          <p:nvPr>
            <p:ph idx="1"/>
          </p:nvPr>
        </p:nvSpPr>
        <p:spPr>
          <a:xfrm>
            <a:off x="11344274" y="6657974"/>
            <a:ext cx="579501" cy="200025"/>
          </a:xfrm>
        </p:spPr>
        <p:txBody>
          <a:bodyPr>
            <a:normAutofit fontScale="32500" lnSpcReduction="20000"/>
          </a:bodyPr>
          <a:lstStyle/>
          <a:p>
            <a:endParaRPr lang="en-US" dirty="0"/>
          </a:p>
        </p:txBody>
      </p:sp>
    </p:spTree>
    <p:extLst>
      <p:ext uri="{BB962C8B-B14F-4D97-AF65-F5344CB8AC3E}">
        <p14:creationId xmlns:p14="http://schemas.microsoft.com/office/powerpoint/2010/main" val="904155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F5EE3-37E0-44E3-B0F3-025A8D32E857}"/>
              </a:ext>
            </a:extLst>
          </p:cNvPr>
          <p:cNvSpPr>
            <a:spLocks noGrp="1"/>
          </p:cNvSpPr>
          <p:nvPr>
            <p:ph type="title"/>
          </p:nvPr>
        </p:nvSpPr>
        <p:spPr>
          <a:xfrm>
            <a:off x="704383" y="666749"/>
            <a:ext cx="10956675" cy="5753716"/>
          </a:xfrm>
        </p:spPr>
        <p:txBody>
          <a:bodyPr/>
          <a:lstStyle/>
          <a:p>
            <a:r>
              <a:rPr lang="uk-UA" sz="3600" dirty="0">
                <a:solidFill>
                  <a:schemeClr val="tx1"/>
                </a:solidFill>
              </a:rPr>
              <a:t>-постійний зв’язок: учень-вчитель-класний керівник- батьки ;</a:t>
            </a:r>
            <a:br>
              <a:rPr lang="uk-UA" sz="3600" dirty="0">
                <a:solidFill>
                  <a:schemeClr val="tx1"/>
                </a:solidFill>
              </a:rPr>
            </a:br>
            <a:r>
              <a:rPr lang="uk-UA" sz="3600" dirty="0">
                <a:solidFill>
                  <a:schemeClr val="tx1"/>
                </a:solidFill>
              </a:rPr>
              <a:t>- розуміння психічних та фізичних особливостей учнів;    </a:t>
            </a:r>
            <a:br>
              <a:rPr lang="uk-UA" sz="3600" dirty="0">
                <a:solidFill>
                  <a:schemeClr val="tx1"/>
                </a:solidFill>
              </a:rPr>
            </a:br>
            <a:r>
              <a:rPr lang="uk-UA" sz="3600" dirty="0">
                <a:solidFill>
                  <a:schemeClr val="tx1"/>
                </a:solidFill>
              </a:rPr>
              <a:t>-       врахування їх під час планування та навчання;</a:t>
            </a:r>
            <a:br>
              <a:rPr lang="uk-UA" sz="3600" dirty="0">
                <a:solidFill>
                  <a:schemeClr val="tx1"/>
                </a:solidFill>
              </a:rPr>
            </a:br>
            <a:r>
              <a:rPr lang="uk-UA" sz="3600" dirty="0">
                <a:solidFill>
                  <a:schemeClr val="tx1"/>
                </a:solidFill>
              </a:rPr>
              <a:t>-намагатися запобігати різним змінам у психічній діяльності та поведінці;</a:t>
            </a:r>
            <a:br>
              <a:rPr lang="uk-UA" sz="3600" dirty="0">
                <a:solidFill>
                  <a:schemeClr val="tx1"/>
                </a:solidFill>
              </a:rPr>
            </a:br>
            <a:r>
              <a:rPr lang="uk-UA" sz="3600" dirty="0">
                <a:solidFill>
                  <a:schemeClr val="tx1"/>
                </a:solidFill>
              </a:rPr>
              <a:t>-толерантне ставлення до будь-яких відхилень від норм, проявів поведінки;</a:t>
            </a:r>
            <a:br>
              <a:rPr lang="uk-UA" sz="3600" dirty="0">
                <a:solidFill>
                  <a:schemeClr val="tx1"/>
                </a:solidFill>
              </a:rPr>
            </a:br>
            <a:r>
              <a:rPr lang="uk-UA" sz="3600" dirty="0">
                <a:solidFill>
                  <a:schemeClr val="tx1"/>
                </a:solidFill>
              </a:rPr>
              <a:t>-індивідуальний мотиваційний підхід до обдарованих учнів.</a:t>
            </a:r>
            <a:br>
              <a:rPr lang="uk-UA" sz="3600" dirty="0">
                <a:solidFill>
                  <a:schemeClr val="tx1"/>
                </a:solidFill>
              </a:rPr>
            </a:br>
            <a:r>
              <a:rPr lang="uk-UA" sz="3600" dirty="0">
                <a:solidFill>
                  <a:schemeClr val="tx1"/>
                </a:solidFill>
              </a:rPr>
              <a:t>                  </a:t>
            </a:r>
            <a:endParaRPr lang="en-US" dirty="0">
              <a:solidFill>
                <a:schemeClr val="tx1"/>
              </a:solidFill>
            </a:endParaRPr>
          </a:p>
        </p:txBody>
      </p:sp>
      <p:sp>
        <p:nvSpPr>
          <p:cNvPr id="3" name="Content Placeholder 2">
            <a:extLst>
              <a:ext uri="{FF2B5EF4-FFF2-40B4-BE49-F238E27FC236}">
                <a16:creationId xmlns:a16="http://schemas.microsoft.com/office/drawing/2014/main" id="{784E93DF-05FB-42C5-8C01-18C3327E469C}"/>
              </a:ext>
            </a:extLst>
          </p:cNvPr>
          <p:cNvSpPr>
            <a:spLocks noGrp="1"/>
          </p:cNvSpPr>
          <p:nvPr>
            <p:ph idx="1"/>
          </p:nvPr>
        </p:nvSpPr>
        <p:spPr>
          <a:xfrm>
            <a:off x="11401424" y="6276976"/>
            <a:ext cx="522351" cy="323850"/>
          </a:xfrm>
        </p:spPr>
        <p:txBody>
          <a:bodyPr>
            <a:normAutofit fontScale="85000" lnSpcReduction="20000"/>
          </a:bodyPr>
          <a:lstStyle/>
          <a:p>
            <a:endParaRPr lang="en-US" dirty="0"/>
          </a:p>
        </p:txBody>
      </p:sp>
    </p:spTree>
    <p:extLst>
      <p:ext uri="{BB962C8B-B14F-4D97-AF65-F5344CB8AC3E}">
        <p14:creationId xmlns:p14="http://schemas.microsoft.com/office/powerpoint/2010/main" val="24143535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7D167-235E-4CC7-93F0-D3A9840ACFC3}"/>
              </a:ext>
            </a:extLst>
          </p:cNvPr>
          <p:cNvSpPr>
            <a:spLocks noGrp="1"/>
          </p:cNvSpPr>
          <p:nvPr>
            <p:ph type="title"/>
          </p:nvPr>
        </p:nvSpPr>
        <p:spPr>
          <a:xfrm>
            <a:off x="704384" y="1170432"/>
            <a:ext cx="10592266" cy="2477643"/>
          </a:xfrm>
        </p:spPr>
        <p:txBody>
          <a:bodyPr/>
          <a:lstStyle/>
          <a:p>
            <a:r>
              <a:rPr lang="uk-UA" sz="6600" dirty="0">
                <a:solidFill>
                  <a:schemeClr val="tx1"/>
                </a:solidFill>
              </a:rPr>
              <a:t>Дякую за увагу!</a:t>
            </a:r>
            <a:endParaRPr lang="en-US" sz="6600" dirty="0">
              <a:solidFill>
                <a:schemeClr val="tx1"/>
              </a:solidFill>
            </a:endParaRPr>
          </a:p>
        </p:txBody>
      </p:sp>
      <p:sp>
        <p:nvSpPr>
          <p:cNvPr id="3" name="Content Placeholder 2">
            <a:extLst>
              <a:ext uri="{FF2B5EF4-FFF2-40B4-BE49-F238E27FC236}">
                <a16:creationId xmlns:a16="http://schemas.microsoft.com/office/drawing/2014/main" id="{C38B93B3-DEAA-4EC7-BABD-851C00BF22F7}"/>
              </a:ext>
            </a:extLst>
          </p:cNvPr>
          <p:cNvSpPr>
            <a:spLocks noGrp="1"/>
          </p:cNvSpPr>
          <p:nvPr>
            <p:ph idx="1"/>
          </p:nvPr>
        </p:nvSpPr>
        <p:spPr>
          <a:xfrm>
            <a:off x="11201400" y="6010275"/>
            <a:ext cx="722376" cy="590549"/>
          </a:xfrm>
        </p:spPr>
        <p:txBody>
          <a:bodyPr/>
          <a:lstStyle/>
          <a:p>
            <a:endParaRPr lang="en-US"/>
          </a:p>
        </p:txBody>
      </p:sp>
    </p:spTree>
    <p:extLst>
      <p:ext uri="{BB962C8B-B14F-4D97-AF65-F5344CB8AC3E}">
        <p14:creationId xmlns:p14="http://schemas.microsoft.com/office/powerpoint/2010/main" val="159707441"/>
      </p:ext>
    </p:extLst>
  </p:cSld>
  <p:clrMapOvr>
    <a:masterClrMapping/>
  </p:clrMapOvr>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rganic design_Win32_KB_V6" id="{0A75CF2D-5513-4203-B889-4E35922CAA18}" vid="{558CD83A-42C3-4B6E-BEA4-8AB2EDB7EE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045A1F-0CAB-4A4D-BBD1-9392B0D973D4}">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BA7715FD-652A-4047-8371-A257197001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C808716-392B-45C4-A28C-4D1FA08120D8}">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{3269BDD9-1432-4D0E-B326-10043A5A8BE5}tf11964407_win32</Template>
  <TotalTime>154</TotalTime>
  <Words>634</Words>
  <Application>Microsoft Office PowerPoint</Application>
  <PresentationFormat>Widescreen</PresentationFormat>
  <Paragraphs>21</Paragraphs>
  <Slides>10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Courier New</vt:lpstr>
      <vt:lpstr>Gill Sans Nova</vt:lpstr>
      <vt:lpstr>Gill Sans Nova Light</vt:lpstr>
      <vt:lpstr>Sagona Book</vt:lpstr>
      <vt:lpstr>Times New Roman</vt:lpstr>
      <vt:lpstr>Custom</vt:lpstr>
      <vt:lpstr>          Інклюзивна освіта   ОСОБЛИВОСТІ РОБОТИ З ОБДАРОВАНИМИ ДІТЬМИ ТА З ДІТЬМИ З ООП  </vt:lpstr>
      <vt:lpstr>На сучасному етапі розвитку освіти одним з найважливіших завдань стає формування особистості, яка прагне до саморозвитку та самореалізації. Метою освіти є всебічний розвиток людини як особистості, її талантів, інтелектуальних, творчих і фізичних здібностей. Тому особливої уваги наразі потребує проблема розвитку творчого потенціалу та обдарованості, так як лише креативні особистості можуть повною мірою реалізувати себе в соціумі.</vt:lpstr>
      <vt:lpstr>Обдаровані особистості є повноцінними суб’єктами інклюзивного освітнього простору. Такі учні потребують створення особливих навчальних умов. Як правило, обдаровані учні «не зручні» для вчителів, часто вони не хочуть підпорядковуватись шкільному графіку та проявляють нетерпимість. Педагоги по-різному сприймають обдарованих дітей. В одних випадках взаємовідносини педагога з учнями характеризуються конфліктністю, неприязність один до одного.</vt:lpstr>
      <vt:lpstr>Обдаровані діти більш схильні до соціальної ізоляції. Реальний рівень здібностей обдарованих дітей не сприймається оточуючими і нормальний для такої дитини процес розвитку розглядається ними як аномальна непристосованість до життя в суспільстві.    Особистість вчителя відіграє важливу роль в розкритті можливостей учнів. Вважаю, що саме від вчителя залежить і наскільки сильною та позитивною є мотивація до навчання учнів. </vt:lpstr>
      <vt:lpstr>Діти з ООП -мають слабку пам’ять , тому матеріал потрібно подавати невеликими «дозами» і звертати увагу на багаторазове повторення вивченого матеріалу.   -урізноманітнювати прийоми і види робіт на закріплення вивченого матеріалу, застосовувати ігрову діяльність  -застосовувати наочний матеріал , чергувати види діяльності  -застосовувати зрозумілу яскраву наочність -зменшити обсяг завдань та їх кількість.  -індивідуальні картки із завданням відповідної складності. -постійний контроль за виконанням  завдання  -додаткові пояснення щодо виконання завдання. </vt:lpstr>
      <vt:lpstr>                                           Мотивація</vt:lpstr>
      <vt:lpstr> Потрібно пояснювати учням, що участь у таких активностях – це дуже важливий і незамінний досвід для них. Адже, коли діти беруть участь у подібних змаганнях, вони розуміють, що таке здорова конкуренція і чому вона важлива. Вони бачать на якому реальному місці знаходяться і можуть порівняти свою підготовку  з іншими. Це дає їм розуміння того, що самовдосконалення важливе. Таким чином для дітей олімпіади стають можливістю закріпити позитивний результат, зрозуміти, що «я можу», «у мене це виходить» і це є найкращою мотивацією.</vt:lpstr>
      <vt:lpstr>Система  заохочення обдарованих дітей: нагородження грамотами, дипломами, подяками на шкільній лінійці, оприлюднення інформації з фото на сайті закладу та в групі у Фейсбуці; додаткові бали з предметів  за результативну участь  в олімпіадах, конкурсах, змаганнях; шкільний стенд фотографій «Наша гордість» за трьома напрямами: інтелект, творчість, спорт. </vt:lpstr>
      <vt:lpstr>-постійний зв’язок: учень-вчитель-класний керівник- батьки ; - розуміння психічних та фізичних особливостей учнів;     -       врахування їх під час планування та навчання; -намагатися запобігати різним змінам у психічній діяльності та поведінці; -толерантне ставлення до будь-яких відхилень від норм, проявів поведінки; -індивідуальний мотиваційний підхід до обдарованих учнів.                   </vt:lpstr>
      <vt:lpstr>Дякую за увагу!</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Інклюзивна освіта   ОСОБЛИВОСТІ РОБОТИ З ОБДАРОВАНИМИ ДІТЬМИ  </dc:title>
  <dc:creator>Вікторія Гльоза</dc:creator>
  <cp:lastModifiedBy>Вікторія Гльоза</cp:lastModifiedBy>
  <cp:revision>5</cp:revision>
  <dcterms:created xsi:type="dcterms:W3CDTF">2023-10-19T18:41:57Z</dcterms:created>
  <dcterms:modified xsi:type="dcterms:W3CDTF">2023-10-29T16:50:04Z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