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77" r:id="rId3"/>
    <p:sldId id="295" r:id="rId5"/>
    <p:sldId id="294" r:id="rId6"/>
    <p:sldId id="261" r:id="rId7"/>
    <p:sldId id="265" r:id="rId8"/>
    <p:sldId id="270" r:id="rId9"/>
    <p:sldId id="311" r:id="rId10"/>
    <p:sldId id="312" r:id="rId11"/>
    <p:sldId id="313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2" userDrawn="1">
          <p15:clr>
            <a:srgbClr val="A4A3A4"/>
          </p15:clr>
        </p15:guide>
        <p15:guide id="2" pos="290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5D00"/>
    <a:srgbClr val="8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>
        <p:scale>
          <a:sx n="72" d="100"/>
          <a:sy n="72" d="100"/>
        </p:scale>
        <p:origin x="-1326" y="-72"/>
      </p:cViewPr>
      <p:guideLst>
        <p:guide orient="horz" pos="2132"/>
        <p:guide pos="2903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42"/>
        <p:guide pos="217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1CC45D-A94C-4CD1-85A2-32857AFB8D2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85B367-E661-40E5-9443-89393A4B6F4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85B367-E661-40E5-9443-89393A4B6F4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CN" smtClean="0"/>
              <a:t>1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85B367-E661-40E5-9443-89393A4B6F4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85B367-E661-40E5-9443-89393A4B6F4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资源\09PPT模板设计\商务展示\images\images\教育2_03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5540829" y="2357430"/>
            <a:ext cx="3603171" cy="4163665"/>
          </a:xfrm>
          <a:prstGeom prst="rect">
            <a:avLst/>
          </a:prstGeom>
          <a:noFill/>
        </p:spPr>
      </p:pic>
      <p:grpSp>
        <p:nvGrpSpPr>
          <p:cNvPr id="10" name="组合 9"/>
          <p:cNvGrpSpPr/>
          <p:nvPr userDrawn="1"/>
        </p:nvGrpSpPr>
        <p:grpSpPr>
          <a:xfrm>
            <a:off x="0" y="285728"/>
            <a:ext cx="9144000" cy="1240311"/>
            <a:chOff x="0" y="214290"/>
            <a:chExt cx="9144000" cy="1240311"/>
          </a:xfrm>
          <a:solidFill>
            <a:schemeClr val="bg1">
              <a:lumMod val="65000"/>
            </a:schemeClr>
          </a:solidFill>
        </p:grpSpPr>
        <p:sp>
          <p:nvSpPr>
            <p:cNvPr id="11" name="矩形 10"/>
            <p:cNvSpPr/>
            <p:nvPr userDrawn="1"/>
          </p:nvSpPr>
          <p:spPr>
            <a:xfrm>
              <a:off x="0" y="214290"/>
              <a:ext cx="9144000" cy="64294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 userDrawn="1"/>
          </p:nvSpPr>
          <p:spPr>
            <a:xfrm>
              <a:off x="4000496" y="285728"/>
              <a:ext cx="1168873" cy="116887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lang="zh-CN" altLang="en-US"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28596" y="1643050"/>
            <a:ext cx="7772400" cy="1470025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grpSp>
        <p:nvGrpSpPr>
          <p:cNvPr id="9" name="组合 8"/>
          <p:cNvGrpSpPr/>
          <p:nvPr userDrawn="1"/>
        </p:nvGrpSpPr>
        <p:grpSpPr>
          <a:xfrm>
            <a:off x="0" y="214290"/>
            <a:ext cx="9144000" cy="1240311"/>
            <a:chOff x="0" y="214290"/>
            <a:chExt cx="9144000" cy="1240311"/>
          </a:xfrm>
        </p:grpSpPr>
        <p:sp>
          <p:nvSpPr>
            <p:cNvPr id="7" name="矩形 6"/>
            <p:cNvSpPr/>
            <p:nvPr userDrawn="1"/>
          </p:nvSpPr>
          <p:spPr>
            <a:xfrm>
              <a:off x="0" y="214290"/>
              <a:ext cx="9144000" cy="642942"/>
            </a:xfrm>
            <a:prstGeom prst="rect">
              <a:avLst/>
            </a:prstGeom>
            <a:solidFill>
              <a:srgbClr val="82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 userDrawn="1"/>
          </p:nvSpPr>
          <p:spPr>
            <a:xfrm>
              <a:off x="4000496" y="285728"/>
              <a:ext cx="1168873" cy="1168873"/>
            </a:xfrm>
            <a:prstGeom prst="ellipse">
              <a:avLst/>
            </a:prstGeom>
            <a:solidFill>
              <a:srgbClr val="82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lang="zh-CN" altLang="en-US"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3" name="组合 12"/>
          <p:cNvGrpSpPr/>
          <p:nvPr userDrawn="1"/>
        </p:nvGrpSpPr>
        <p:grpSpPr>
          <a:xfrm flipV="1">
            <a:off x="0" y="5286388"/>
            <a:ext cx="9144000" cy="1240311"/>
            <a:chOff x="0" y="214290"/>
            <a:chExt cx="9144000" cy="1240311"/>
          </a:xfrm>
          <a:solidFill>
            <a:schemeClr val="bg1">
              <a:lumMod val="65000"/>
            </a:schemeClr>
          </a:solidFill>
        </p:grpSpPr>
        <p:sp>
          <p:nvSpPr>
            <p:cNvPr id="14" name="矩形 13"/>
            <p:cNvSpPr/>
            <p:nvPr userDrawn="1"/>
          </p:nvSpPr>
          <p:spPr>
            <a:xfrm>
              <a:off x="0" y="214290"/>
              <a:ext cx="9144000" cy="642942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 userDrawn="1"/>
          </p:nvSpPr>
          <p:spPr>
            <a:xfrm>
              <a:off x="4000496" y="285728"/>
              <a:ext cx="1168873" cy="1168873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lang="zh-CN" altLang="en-US"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6" name="组合 15"/>
          <p:cNvGrpSpPr/>
          <p:nvPr userDrawn="1"/>
        </p:nvGrpSpPr>
        <p:grpSpPr>
          <a:xfrm flipV="1">
            <a:off x="0" y="5357826"/>
            <a:ext cx="9144000" cy="1240311"/>
            <a:chOff x="0" y="214290"/>
            <a:chExt cx="9144000" cy="1240311"/>
          </a:xfrm>
        </p:grpSpPr>
        <p:sp>
          <p:nvSpPr>
            <p:cNvPr id="17" name="矩形 16"/>
            <p:cNvSpPr/>
            <p:nvPr userDrawn="1"/>
          </p:nvSpPr>
          <p:spPr>
            <a:xfrm>
              <a:off x="0" y="214290"/>
              <a:ext cx="9144000" cy="642942"/>
            </a:xfrm>
            <a:prstGeom prst="rect">
              <a:avLst/>
            </a:prstGeom>
            <a:solidFill>
              <a:srgbClr val="305D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 userDrawn="1"/>
          </p:nvSpPr>
          <p:spPr>
            <a:xfrm>
              <a:off x="4000496" y="285728"/>
              <a:ext cx="1168873" cy="1168873"/>
            </a:xfrm>
            <a:prstGeom prst="ellipse">
              <a:avLst/>
            </a:prstGeom>
            <a:solidFill>
              <a:srgbClr val="305D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algn="ctr" defTabSz="914400" rtl="0" eaLnBrk="1" latinLnBrk="0" hangingPunct="1"/>
              <a:endParaRPr lang="zh-CN" altLang="en-US" sz="1800" kern="1200">
                <a:solidFill>
                  <a:schemeClr val="lt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19" name="矩形 18"/>
          <p:cNvSpPr/>
          <p:nvPr userDrawn="1"/>
        </p:nvSpPr>
        <p:spPr>
          <a:xfrm>
            <a:off x="0" y="285728"/>
            <a:ext cx="9144000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 userDrawn="1"/>
        </p:nvSpPr>
        <p:spPr>
          <a:xfrm>
            <a:off x="0" y="6500834"/>
            <a:ext cx="9144000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 descr="D:\资源\09PPT模板设计\商务展示\images\images\教育2_03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5540829" y="2694335"/>
            <a:ext cx="3603171" cy="4163665"/>
          </a:xfrm>
          <a:prstGeom prst="rect">
            <a:avLst/>
          </a:prstGeom>
          <a:noFill/>
        </p:spPr>
      </p:pic>
      <p:sp>
        <p:nvSpPr>
          <p:cNvPr id="24" name="矩形 23"/>
          <p:cNvSpPr/>
          <p:nvPr userDrawn="1"/>
        </p:nvSpPr>
        <p:spPr>
          <a:xfrm>
            <a:off x="5357818" y="2143116"/>
            <a:ext cx="3786182" cy="4143404"/>
          </a:xfrm>
          <a:prstGeom prst="rect">
            <a:avLst/>
          </a:prstGeom>
          <a:solidFill>
            <a:schemeClr val="bg1"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 userDrawn="1"/>
        </p:nvSpPr>
        <p:spPr>
          <a:xfrm flipV="1">
            <a:off x="4412775" y="5912981"/>
            <a:ext cx="873605" cy="873605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zh-CN" alt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矩形 14"/>
          <p:cNvSpPr/>
          <p:nvPr userDrawn="1"/>
        </p:nvSpPr>
        <p:spPr>
          <a:xfrm flipV="1">
            <a:off x="0" y="6215082"/>
            <a:ext cx="9144000" cy="5715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 userDrawn="1"/>
        </p:nvSpPr>
        <p:spPr>
          <a:xfrm flipV="1">
            <a:off x="0" y="6286496"/>
            <a:ext cx="9144000" cy="571504"/>
          </a:xfrm>
          <a:prstGeom prst="rect">
            <a:avLst/>
          </a:prstGeom>
          <a:solidFill>
            <a:srgbClr val="305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 userDrawn="1"/>
        </p:nvSpPr>
        <p:spPr>
          <a:xfrm flipV="1">
            <a:off x="4412775" y="5984395"/>
            <a:ext cx="873605" cy="873605"/>
          </a:xfrm>
          <a:prstGeom prst="ellipse">
            <a:avLst/>
          </a:prstGeom>
          <a:solidFill>
            <a:srgbClr val="305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zh-CN" alt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357958"/>
            <a:ext cx="9144000" cy="457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4724416" y="6000768"/>
            <a:ext cx="276212" cy="365125"/>
          </a:xfrm>
        </p:spPr>
        <p:txBody>
          <a:bodyPr/>
          <a:lstStyle/>
          <a:p>
            <a:r>
              <a:rPr lang="en-US" altLang="zh-CN" smtClean="0"/>
              <a:t>1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 descr="D:\资源\09PPT模板设计\商务展示\images\images\教育2_03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5540829" y="2694335"/>
            <a:ext cx="3603171" cy="4163665"/>
          </a:xfrm>
          <a:prstGeom prst="rect">
            <a:avLst/>
          </a:prstGeom>
          <a:noFill/>
        </p:spPr>
      </p:pic>
      <p:sp>
        <p:nvSpPr>
          <p:cNvPr id="24" name="矩形 23"/>
          <p:cNvSpPr/>
          <p:nvPr userDrawn="1"/>
        </p:nvSpPr>
        <p:spPr>
          <a:xfrm>
            <a:off x="5357818" y="2143116"/>
            <a:ext cx="3786182" cy="4143404"/>
          </a:xfrm>
          <a:prstGeom prst="rect">
            <a:avLst/>
          </a:prstGeom>
          <a:solidFill>
            <a:schemeClr val="bg1"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 userDrawn="1"/>
        </p:nvSpPr>
        <p:spPr>
          <a:xfrm flipV="1">
            <a:off x="4412775" y="5912981"/>
            <a:ext cx="873605" cy="873605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zh-CN" alt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矩形 14"/>
          <p:cNvSpPr/>
          <p:nvPr userDrawn="1"/>
        </p:nvSpPr>
        <p:spPr>
          <a:xfrm flipV="1">
            <a:off x="0" y="6215082"/>
            <a:ext cx="9144000" cy="5715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 userDrawn="1"/>
        </p:nvSpPr>
        <p:spPr>
          <a:xfrm flipV="1">
            <a:off x="0" y="6286496"/>
            <a:ext cx="9144000" cy="571504"/>
          </a:xfrm>
          <a:prstGeom prst="rect">
            <a:avLst/>
          </a:prstGeom>
          <a:solidFill>
            <a:srgbClr val="305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 userDrawn="1"/>
        </p:nvSpPr>
        <p:spPr>
          <a:xfrm flipV="1">
            <a:off x="4412775" y="5984395"/>
            <a:ext cx="873605" cy="873605"/>
          </a:xfrm>
          <a:prstGeom prst="ellipse">
            <a:avLst/>
          </a:prstGeom>
          <a:solidFill>
            <a:srgbClr val="305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zh-CN" alt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357958"/>
            <a:ext cx="9144000" cy="457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4724416" y="6000768"/>
            <a:ext cx="276212" cy="365125"/>
          </a:xfrm>
        </p:spPr>
        <p:txBody>
          <a:bodyPr/>
          <a:lstStyle/>
          <a:p>
            <a:r>
              <a:rPr lang="en-US" altLang="zh-CN" smtClean="0"/>
              <a:t>1</a:t>
            </a:r>
            <a:endParaRPr lang="zh-CN" altLang="en-US"/>
          </a:p>
        </p:txBody>
      </p:sp>
      <p:sp>
        <p:nvSpPr>
          <p:cNvPr id="25" name="图片占位符 24"/>
          <p:cNvSpPr>
            <a:spLocks noGrp="1"/>
          </p:cNvSpPr>
          <p:nvPr>
            <p:ph type="pic" sz="quarter" idx="13"/>
          </p:nvPr>
        </p:nvSpPr>
        <p:spPr>
          <a:xfrm>
            <a:off x="714365" y="428604"/>
            <a:ext cx="2428875" cy="3286125"/>
          </a:xfrm>
        </p:spPr>
        <p:txBody>
          <a:bodyPr/>
          <a:lstStyle/>
          <a:p>
            <a:r>
              <a:rPr lang="ru-RU" altLang="zh-CN" smtClean="0"/>
              <a:t>Вставка рисунка</a:t>
            </a:r>
            <a:endParaRPr lang="zh-CN" altLang="en-US"/>
          </a:p>
        </p:txBody>
      </p:sp>
      <p:sp>
        <p:nvSpPr>
          <p:cNvPr id="40" name="图片占位符 24"/>
          <p:cNvSpPr>
            <a:spLocks noGrp="1"/>
          </p:cNvSpPr>
          <p:nvPr>
            <p:ph type="pic" sz="quarter" idx="15"/>
          </p:nvPr>
        </p:nvSpPr>
        <p:spPr>
          <a:xfrm>
            <a:off x="3357571" y="428604"/>
            <a:ext cx="2428875" cy="3286125"/>
          </a:xfrm>
        </p:spPr>
        <p:txBody>
          <a:bodyPr/>
          <a:lstStyle/>
          <a:p>
            <a:r>
              <a:rPr lang="ru-RU" altLang="zh-CN" smtClean="0"/>
              <a:t>Вставка рисунка</a:t>
            </a:r>
            <a:endParaRPr lang="zh-CN" altLang="en-US"/>
          </a:p>
        </p:txBody>
      </p:sp>
      <p:sp>
        <p:nvSpPr>
          <p:cNvPr id="42" name="图片占位符 24"/>
          <p:cNvSpPr>
            <a:spLocks noGrp="1"/>
          </p:cNvSpPr>
          <p:nvPr>
            <p:ph type="pic" sz="quarter" idx="17"/>
          </p:nvPr>
        </p:nvSpPr>
        <p:spPr>
          <a:xfrm>
            <a:off x="6000777" y="428604"/>
            <a:ext cx="2428875" cy="3286125"/>
          </a:xfrm>
        </p:spPr>
        <p:txBody>
          <a:bodyPr/>
          <a:lstStyle/>
          <a:p>
            <a:r>
              <a:rPr lang="ru-RU" altLang="zh-CN" smtClean="0"/>
              <a:t>Вставка рисунка</a:t>
            </a:r>
            <a:endParaRPr lang="zh-CN" altLang="en-US"/>
          </a:p>
        </p:txBody>
      </p:sp>
      <p:sp>
        <p:nvSpPr>
          <p:cNvPr id="45" name="文本占位符 44"/>
          <p:cNvSpPr>
            <a:spLocks noGrp="1"/>
          </p:cNvSpPr>
          <p:nvPr>
            <p:ph type="body" sz="quarter" idx="19"/>
          </p:nvPr>
        </p:nvSpPr>
        <p:spPr>
          <a:xfrm>
            <a:off x="1000100" y="4857760"/>
            <a:ext cx="1785938" cy="785813"/>
          </a:xfr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  <a:endParaRPr lang="ru-RU" altLang="zh-CN" smtClean="0"/>
          </a:p>
          <a:p>
            <a:pPr lvl="1"/>
            <a:r>
              <a:rPr lang="ru-RU" altLang="zh-CN" smtClean="0"/>
              <a:t>Второй уровень</a:t>
            </a:r>
            <a:endParaRPr lang="ru-RU" altLang="zh-CN" smtClean="0"/>
          </a:p>
          <a:p>
            <a:pPr lvl="2"/>
            <a:r>
              <a:rPr lang="ru-RU" altLang="zh-CN" smtClean="0"/>
              <a:t>Третий уровень</a:t>
            </a:r>
            <a:endParaRPr lang="ru-RU" altLang="zh-CN" smtClean="0"/>
          </a:p>
          <a:p>
            <a:pPr lvl="3"/>
            <a:r>
              <a:rPr lang="ru-RU" altLang="zh-CN" smtClean="0"/>
              <a:t>Четвертый уровень</a:t>
            </a:r>
            <a:endParaRPr lang="ru-RU" altLang="zh-CN" smtClean="0"/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6" name="文本占位符 44"/>
          <p:cNvSpPr>
            <a:spLocks noGrp="1"/>
          </p:cNvSpPr>
          <p:nvPr>
            <p:ph type="body" sz="quarter" idx="20"/>
          </p:nvPr>
        </p:nvSpPr>
        <p:spPr>
          <a:xfrm>
            <a:off x="3643306" y="4857760"/>
            <a:ext cx="1785938" cy="785813"/>
          </a:xfr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  <a:endParaRPr lang="ru-RU" altLang="zh-CN" smtClean="0"/>
          </a:p>
          <a:p>
            <a:pPr lvl="1"/>
            <a:r>
              <a:rPr lang="ru-RU" altLang="zh-CN" smtClean="0"/>
              <a:t>Второй уровень</a:t>
            </a:r>
            <a:endParaRPr lang="ru-RU" altLang="zh-CN" smtClean="0"/>
          </a:p>
          <a:p>
            <a:pPr lvl="2"/>
            <a:r>
              <a:rPr lang="ru-RU" altLang="zh-CN" smtClean="0"/>
              <a:t>Третий уровень</a:t>
            </a:r>
            <a:endParaRPr lang="ru-RU" altLang="zh-CN" smtClean="0"/>
          </a:p>
          <a:p>
            <a:pPr lvl="3"/>
            <a:r>
              <a:rPr lang="ru-RU" altLang="zh-CN" smtClean="0"/>
              <a:t>Четвертый уровень</a:t>
            </a:r>
            <a:endParaRPr lang="ru-RU" altLang="zh-CN" smtClean="0"/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7" name="文本占位符 44"/>
          <p:cNvSpPr>
            <a:spLocks noGrp="1"/>
          </p:cNvSpPr>
          <p:nvPr>
            <p:ph type="body" sz="quarter" idx="21"/>
          </p:nvPr>
        </p:nvSpPr>
        <p:spPr>
          <a:xfrm>
            <a:off x="6429388" y="4857760"/>
            <a:ext cx="1785938" cy="785813"/>
          </a:xfr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  <a:endParaRPr lang="ru-RU" altLang="zh-CN" smtClean="0"/>
          </a:p>
          <a:p>
            <a:pPr lvl="1"/>
            <a:r>
              <a:rPr lang="ru-RU" altLang="zh-CN" smtClean="0"/>
              <a:t>Второй уровень</a:t>
            </a:r>
            <a:endParaRPr lang="ru-RU" altLang="zh-CN" smtClean="0"/>
          </a:p>
          <a:p>
            <a:pPr lvl="2"/>
            <a:r>
              <a:rPr lang="ru-RU" altLang="zh-CN" smtClean="0"/>
              <a:t>Третий уровень</a:t>
            </a:r>
            <a:endParaRPr lang="ru-RU" altLang="zh-CN" smtClean="0"/>
          </a:p>
          <a:p>
            <a:pPr lvl="3"/>
            <a:r>
              <a:rPr lang="ru-RU" altLang="zh-CN" smtClean="0"/>
              <a:t>Четвертый уровень</a:t>
            </a:r>
            <a:endParaRPr lang="ru-RU" altLang="zh-CN" smtClean="0"/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" descr="D:\资源\09PPT模板设计\商务展示\images\images\教育2_03.png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5540829" y="2694335"/>
            <a:ext cx="3603171" cy="4163665"/>
          </a:xfrm>
          <a:prstGeom prst="rect">
            <a:avLst/>
          </a:prstGeom>
          <a:noFill/>
        </p:spPr>
      </p:pic>
      <p:sp>
        <p:nvSpPr>
          <p:cNvPr id="24" name="矩形 23"/>
          <p:cNvSpPr/>
          <p:nvPr userDrawn="1"/>
        </p:nvSpPr>
        <p:spPr>
          <a:xfrm>
            <a:off x="5357818" y="2143116"/>
            <a:ext cx="3786182" cy="4143404"/>
          </a:xfrm>
          <a:prstGeom prst="rect">
            <a:avLst/>
          </a:prstGeom>
          <a:solidFill>
            <a:schemeClr val="bg1">
              <a:alpha val="9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 userDrawn="1"/>
        </p:nvSpPr>
        <p:spPr>
          <a:xfrm flipV="1">
            <a:off x="4412775" y="5912981"/>
            <a:ext cx="873605" cy="873605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zh-CN" alt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矩形 14"/>
          <p:cNvSpPr/>
          <p:nvPr userDrawn="1"/>
        </p:nvSpPr>
        <p:spPr>
          <a:xfrm flipV="1">
            <a:off x="0" y="6215082"/>
            <a:ext cx="9144000" cy="57150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 userDrawn="1"/>
        </p:nvSpPr>
        <p:spPr>
          <a:xfrm flipV="1">
            <a:off x="0" y="6286496"/>
            <a:ext cx="9144000" cy="571504"/>
          </a:xfrm>
          <a:prstGeom prst="rect">
            <a:avLst/>
          </a:prstGeom>
          <a:solidFill>
            <a:srgbClr val="305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 userDrawn="1"/>
        </p:nvSpPr>
        <p:spPr>
          <a:xfrm flipV="1">
            <a:off x="4412775" y="5984395"/>
            <a:ext cx="873605" cy="873605"/>
          </a:xfrm>
          <a:prstGeom prst="ellipse">
            <a:avLst/>
          </a:prstGeom>
          <a:solidFill>
            <a:srgbClr val="305D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zh-CN" alt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0" name="矩形 19"/>
          <p:cNvSpPr/>
          <p:nvPr userDrawn="1"/>
        </p:nvSpPr>
        <p:spPr>
          <a:xfrm>
            <a:off x="0" y="6357958"/>
            <a:ext cx="9144000" cy="4571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4724416" y="6000768"/>
            <a:ext cx="276212" cy="365125"/>
          </a:xfrm>
        </p:spPr>
        <p:txBody>
          <a:bodyPr/>
          <a:lstStyle/>
          <a:p>
            <a:r>
              <a:rPr lang="en-US" altLang="zh-CN" smtClean="0"/>
              <a:t>1</a:t>
            </a:r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3"/>
          </p:nvPr>
        </p:nvSpPr>
        <p:spPr>
          <a:xfrm>
            <a:off x="1428728" y="428627"/>
            <a:ext cx="3286147" cy="2615973"/>
          </a:xfrm>
        </p:spPr>
        <p:txBody>
          <a:bodyPr/>
          <a:lstStyle/>
          <a:p>
            <a:r>
              <a:rPr lang="ru-RU" altLang="zh-CN" smtClean="0"/>
              <a:t>Вставка рисунка</a:t>
            </a:r>
            <a:endParaRPr lang="zh-CN" alt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4"/>
          </p:nvPr>
        </p:nvSpPr>
        <p:spPr>
          <a:xfrm>
            <a:off x="4857752" y="428604"/>
            <a:ext cx="3357559" cy="2615991"/>
          </a:xfr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  <a:endParaRPr lang="ru-RU" altLang="zh-CN" smtClean="0"/>
          </a:p>
          <a:p>
            <a:pPr lvl="1"/>
            <a:r>
              <a:rPr lang="ru-RU" altLang="zh-CN" smtClean="0"/>
              <a:t>Второй уровень</a:t>
            </a:r>
            <a:endParaRPr lang="ru-RU" altLang="zh-CN" smtClean="0"/>
          </a:p>
          <a:p>
            <a:pPr lvl="2"/>
            <a:r>
              <a:rPr lang="ru-RU" altLang="zh-CN" smtClean="0"/>
              <a:t>Третий уровень</a:t>
            </a:r>
            <a:endParaRPr lang="ru-RU" altLang="zh-CN" smtClean="0"/>
          </a:p>
          <a:p>
            <a:pPr lvl="3"/>
            <a:r>
              <a:rPr lang="ru-RU" altLang="zh-CN" smtClean="0"/>
              <a:t>Четвертый уровень</a:t>
            </a:r>
            <a:endParaRPr lang="ru-RU" altLang="zh-CN" smtClean="0"/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17" name="图片占位符 10"/>
          <p:cNvSpPr>
            <a:spLocks noGrp="1"/>
          </p:cNvSpPr>
          <p:nvPr>
            <p:ph type="pic" sz="quarter" idx="15"/>
          </p:nvPr>
        </p:nvSpPr>
        <p:spPr>
          <a:xfrm>
            <a:off x="1428728" y="3143248"/>
            <a:ext cx="3286147" cy="2615973"/>
          </a:xfrm>
        </p:spPr>
        <p:txBody>
          <a:bodyPr/>
          <a:lstStyle/>
          <a:p>
            <a:r>
              <a:rPr lang="ru-RU" altLang="zh-CN" smtClean="0"/>
              <a:t>Вставка рисунка</a:t>
            </a:r>
            <a:endParaRPr lang="zh-CN" altLang="en-US"/>
          </a:p>
        </p:txBody>
      </p:sp>
      <p:sp>
        <p:nvSpPr>
          <p:cNvPr id="25" name="文本占位符 12"/>
          <p:cNvSpPr>
            <a:spLocks noGrp="1"/>
          </p:cNvSpPr>
          <p:nvPr>
            <p:ph type="body" sz="quarter" idx="16"/>
          </p:nvPr>
        </p:nvSpPr>
        <p:spPr>
          <a:xfrm>
            <a:off x="4857752" y="3143225"/>
            <a:ext cx="3357559" cy="2615991"/>
          </a:xfrm>
        </p:spPr>
        <p:txBody>
          <a:bodyPr/>
          <a:lstStyle/>
          <a:p>
            <a:pPr lvl="0"/>
            <a:r>
              <a:rPr lang="ru-RU" altLang="zh-CN" smtClean="0"/>
              <a:t>Образец текста</a:t>
            </a:r>
            <a:endParaRPr lang="ru-RU" altLang="zh-CN" smtClean="0"/>
          </a:p>
          <a:p>
            <a:pPr lvl="1"/>
            <a:r>
              <a:rPr lang="ru-RU" altLang="zh-CN" smtClean="0"/>
              <a:t>Второй уровень</a:t>
            </a:r>
            <a:endParaRPr lang="ru-RU" altLang="zh-CN" smtClean="0"/>
          </a:p>
          <a:p>
            <a:pPr lvl="2"/>
            <a:r>
              <a:rPr lang="ru-RU" altLang="zh-CN" smtClean="0"/>
              <a:t>Третий уровень</a:t>
            </a:r>
            <a:endParaRPr lang="ru-RU" altLang="zh-CN" smtClean="0"/>
          </a:p>
          <a:p>
            <a:pPr lvl="3"/>
            <a:r>
              <a:rPr lang="ru-RU" altLang="zh-CN" smtClean="0"/>
              <a:t>Четвертый уровень</a:t>
            </a:r>
            <a:endParaRPr lang="ru-RU" altLang="zh-CN" smtClean="0"/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altLang="zh-CN" smtClean="0"/>
              <a:t>Образец текста</a:t>
            </a:r>
            <a:endParaRPr lang="ru-RU" altLang="zh-CN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FBA26-C663-4685-90E0-15B239C3C70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smtClean="0"/>
              <a:t>1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  <a:endParaRPr lang="ru-RU" altLang="zh-CN" smtClean="0"/>
          </a:p>
          <a:p>
            <a:pPr lvl="1"/>
            <a:r>
              <a:rPr lang="ru-RU" altLang="zh-CN" smtClean="0"/>
              <a:t>Второй уровень</a:t>
            </a:r>
            <a:endParaRPr lang="ru-RU" altLang="zh-CN" smtClean="0"/>
          </a:p>
          <a:p>
            <a:pPr lvl="2"/>
            <a:r>
              <a:rPr lang="ru-RU" altLang="zh-CN" smtClean="0"/>
              <a:t>Третий уровень</a:t>
            </a:r>
            <a:endParaRPr lang="ru-RU" altLang="zh-CN" smtClean="0"/>
          </a:p>
          <a:p>
            <a:pPr lvl="3"/>
            <a:r>
              <a:rPr lang="ru-RU" altLang="zh-CN" smtClean="0"/>
              <a:t>Четвертый уровень</a:t>
            </a:r>
            <a:endParaRPr lang="ru-RU" altLang="zh-CN" smtClean="0"/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  <a:endParaRPr lang="ru-RU" altLang="zh-CN" smtClean="0"/>
          </a:p>
          <a:p>
            <a:pPr lvl="1"/>
            <a:r>
              <a:rPr lang="ru-RU" altLang="zh-CN" smtClean="0"/>
              <a:t>Второй уровень</a:t>
            </a:r>
            <a:endParaRPr lang="ru-RU" altLang="zh-CN" smtClean="0"/>
          </a:p>
          <a:p>
            <a:pPr lvl="2"/>
            <a:r>
              <a:rPr lang="ru-RU" altLang="zh-CN" smtClean="0"/>
              <a:t>Третий уровень</a:t>
            </a:r>
            <a:endParaRPr lang="ru-RU" altLang="zh-CN" smtClean="0"/>
          </a:p>
          <a:p>
            <a:pPr lvl="3"/>
            <a:r>
              <a:rPr lang="ru-RU" altLang="zh-CN" smtClean="0"/>
              <a:t>Четвертый уровень</a:t>
            </a:r>
            <a:endParaRPr lang="ru-RU" altLang="zh-CN" smtClean="0"/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FBA26-C663-4685-90E0-15B239C3C70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2D24-66E1-40E7-BA71-0F87488C6B5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  <a:endParaRPr lang="ru-RU" altLang="zh-CN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  <a:endParaRPr lang="ru-RU" altLang="zh-CN" smtClean="0"/>
          </a:p>
          <a:p>
            <a:pPr lvl="1"/>
            <a:r>
              <a:rPr lang="ru-RU" altLang="zh-CN" smtClean="0"/>
              <a:t>Второй уровень</a:t>
            </a:r>
            <a:endParaRPr lang="ru-RU" altLang="zh-CN" smtClean="0"/>
          </a:p>
          <a:p>
            <a:pPr lvl="2"/>
            <a:r>
              <a:rPr lang="ru-RU" altLang="zh-CN" smtClean="0"/>
              <a:t>Третий уровень</a:t>
            </a:r>
            <a:endParaRPr lang="ru-RU" altLang="zh-CN" smtClean="0"/>
          </a:p>
          <a:p>
            <a:pPr lvl="3"/>
            <a:r>
              <a:rPr lang="ru-RU" altLang="zh-CN" smtClean="0"/>
              <a:t>Четвертый уровень</a:t>
            </a:r>
            <a:endParaRPr lang="ru-RU" altLang="zh-CN" smtClean="0"/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  <a:endParaRPr lang="ru-RU" altLang="zh-CN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  <a:endParaRPr lang="ru-RU" altLang="zh-CN" smtClean="0"/>
          </a:p>
          <a:p>
            <a:pPr lvl="1"/>
            <a:r>
              <a:rPr lang="ru-RU" altLang="zh-CN" smtClean="0"/>
              <a:t>Второй уровень</a:t>
            </a:r>
            <a:endParaRPr lang="ru-RU" altLang="zh-CN" smtClean="0"/>
          </a:p>
          <a:p>
            <a:pPr lvl="2"/>
            <a:r>
              <a:rPr lang="ru-RU" altLang="zh-CN" smtClean="0"/>
              <a:t>Третий уровень</a:t>
            </a:r>
            <a:endParaRPr lang="ru-RU" altLang="zh-CN" smtClean="0"/>
          </a:p>
          <a:p>
            <a:pPr lvl="3"/>
            <a:r>
              <a:rPr lang="ru-RU" altLang="zh-CN" smtClean="0"/>
              <a:t>Четвертый уровень</a:t>
            </a:r>
            <a:endParaRPr lang="ru-RU" altLang="zh-CN" smtClean="0"/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FBA26-C663-4685-90E0-15B239C3C70A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2D24-66E1-40E7-BA71-0F87488C6B5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FBA26-C663-4685-90E0-15B239C3C70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2D24-66E1-40E7-BA71-0F87488C6B5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FBA26-C663-4685-90E0-15B239C3C70A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2D24-66E1-40E7-BA71-0F87488C6B5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  <a:endParaRPr lang="ru-RU" altLang="zh-CN" smtClean="0"/>
          </a:p>
          <a:p>
            <a:pPr lvl="1"/>
            <a:r>
              <a:rPr lang="ru-RU" altLang="zh-CN" smtClean="0"/>
              <a:t>Второй уровень</a:t>
            </a:r>
            <a:endParaRPr lang="ru-RU" altLang="zh-CN" smtClean="0"/>
          </a:p>
          <a:p>
            <a:pPr lvl="2"/>
            <a:r>
              <a:rPr lang="ru-RU" altLang="zh-CN" smtClean="0"/>
              <a:t>Третий уровень</a:t>
            </a:r>
            <a:endParaRPr lang="ru-RU" altLang="zh-CN" smtClean="0"/>
          </a:p>
          <a:p>
            <a:pPr lvl="3"/>
            <a:r>
              <a:rPr lang="ru-RU" altLang="zh-CN" smtClean="0"/>
              <a:t>Четвертый уровень</a:t>
            </a:r>
            <a:endParaRPr lang="ru-RU" altLang="zh-CN" smtClean="0"/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  <a:endParaRPr lang="ru-RU" altLang="zh-CN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FBA26-C663-4685-90E0-15B239C3C70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2D24-66E1-40E7-BA71-0F87488C6B5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altLang="zh-CN" smtClean="0"/>
              <a:t>Вставка рисунка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  <a:endParaRPr lang="ru-RU" altLang="zh-CN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FBA26-C663-4685-90E0-15B239C3C70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2D24-66E1-40E7-BA71-0F87488C6B5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  <a:endParaRPr lang="ru-RU" altLang="zh-CN" smtClean="0"/>
          </a:p>
          <a:p>
            <a:pPr lvl="1"/>
            <a:r>
              <a:rPr lang="ru-RU" altLang="zh-CN" smtClean="0"/>
              <a:t>Второй уровень</a:t>
            </a:r>
            <a:endParaRPr lang="ru-RU" altLang="zh-CN" smtClean="0"/>
          </a:p>
          <a:p>
            <a:pPr lvl="2"/>
            <a:r>
              <a:rPr lang="ru-RU" altLang="zh-CN" smtClean="0"/>
              <a:t>Третий уровень</a:t>
            </a:r>
            <a:endParaRPr lang="ru-RU" altLang="zh-CN" smtClean="0"/>
          </a:p>
          <a:p>
            <a:pPr lvl="3"/>
            <a:r>
              <a:rPr lang="ru-RU" altLang="zh-CN" smtClean="0"/>
              <a:t>Четвертый уровень</a:t>
            </a:r>
            <a:endParaRPr lang="ru-RU" altLang="zh-CN" smtClean="0"/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FBA26-C663-4685-90E0-15B239C3C70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2D24-66E1-40E7-BA71-0F87488C6B5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  <a:endParaRPr lang="ru-RU" altLang="zh-CN" smtClean="0"/>
          </a:p>
          <a:p>
            <a:pPr lvl="1"/>
            <a:r>
              <a:rPr lang="ru-RU" altLang="zh-CN" smtClean="0"/>
              <a:t>Второй уровень</a:t>
            </a:r>
            <a:endParaRPr lang="ru-RU" altLang="zh-CN" smtClean="0"/>
          </a:p>
          <a:p>
            <a:pPr lvl="2"/>
            <a:r>
              <a:rPr lang="ru-RU" altLang="zh-CN" smtClean="0"/>
              <a:t>Третий уровень</a:t>
            </a:r>
            <a:endParaRPr lang="ru-RU" altLang="zh-CN" smtClean="0"/>
          </a:p>
          <a:p>
            <a:pPr lvl="3"/>
            <a:r>
              <a:rPr lang="ru-RU" altLang="zh-CN" smtClean="0"/>
              <a:t>Четвертый уровень</a:t>
            </a:r>
            <a:endParaRPr lang="ru-RU" altLang="zh-CN" smtClean="0"/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FFBA26-C663-4685-90E0-15B239C3C70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072D24-66E1-40E7-BA71-0F87488C6B5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FFBA26-C663-4685-90E0-15B239C3C70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72D24-66E1-40E7-BA71-0F87488C6B5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2.xml"/><Relationship Id="rId3" Type="http://schemas.openxmlformats.org/officeDocument/2006/relationships/hyperlink" Target="mailto:dobropolie18@gmail.com" TargetMode="External"/><Relationship Id="rId2" Type="http://schemas.openxmlformats.org/officeDocument/2006/relationships/image" Target="../media/image3.jpeg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png"/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7.jpeg"/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/>
          <p:nvPr/>
        </p:nvSpPr>
        <p:spPr>
          <a:xfrm>
            <a:off x="107122" y="548680"/>
            <a:ext cx="8856984" cy="39604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3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uk-UA" sz="1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12800" b="1" dirty="0">
              <a:solidFill>
                <a:srgbClr val="C00000"/>
              </a:solidFill>
              <a:latin typeface="Monotype Corsiva" panose="03010101010201010101" charset="0"/>
              <a:cs typeface="Monotype Corsiva" panose="03010101010201010101" charset="0"/>
            </a:endParaRPr>
          </a:p>
          <a:p>
            <a:r>
              <a:rPr lang="en-US" altLang="en-US" sz="12800" b="1" dirty="0">
                <a:solidFill>
                  <a:srgbClr val="C00000"/>
                </a:solidFill>
                <a:latin typeface="Monotype Corsiva" panose="03010101010201010101" charset="0"/>
                <a:cs typeface="Monotype Corsiva" panose="03010101010201010101" charset="0"/>
              </a:rPr>
              <a:t>ІНТЕРАКТИВНІ</a:t>
            </a:r>
            <a:r>
              <a:rPr lang="en-US" altLang="ru-RU" sz="12800" b="1" dirty="0">
                <a:solidFill>
                  <a:srgbClr val="C00000"/>
                </a:solidFill>
                <a:latin typeface="Monotype Corsiva" panose="03010101010201010101" charset="0"/>
                <a:cs typeface="Monotype Corsiva" panose="03010101010201010101" charset="0"/>
              </a:rPr>
              <a:t> </a:t>
            </a:r>
            <a:r>
              <a:rPr lang="en-US" altLang="en-US" sz="12800" b="1" dirty="0">
                <a:solidFill>
                  <a:srgbClr val="C00000"/>
                </a:solidFill>
                <a:latin typeface="Monotype Corsiva" panose="03010101010201010101" charset="0"/>
                <a:cs typeface="Monotype Corsiva" panose="03010101010201010101" charset="0"/>
              </a:rPr>
              <a:t>ТА</a:t>
            </a:r>
            <a:r>
              <a:rPr lang="en-US" altLang="ru-RU" sz="12800" b="1" dirty="0">
                <a:solidFill>
                  <a:srgbClr val="C00000"/>
                </a:solidFill>
                <a:latin typeface="Monotype Corsiva" panose="03010101010201010101" charset="0"/>
                <a:cs typeface="Monotype Corsiva" panose="03010101010201010101" charset="0"/>
              </a:rPr>
              <a:t> </a:t>
            </a:r>
            <a:r>
              <a:rPr lang="en-US" altLang="en-US" sz="12800" b="1" dirty="0">
                <a:solidFill>
                  <a:srgbClr val="C00000"/>
                </a:solidFill>
                <a:latin typeface="Monotype Corsiva" panose="03010101010201010101" charset="0"/>
                <a:cs typeface="Monotype Corsiva" panose="03010101010201010101" charset="0"/>
              </a:rPr>
              <a:t>ІГРОВІ</a:t>
            </a:r>
            <a:r>
              <a:rPr lang="en-US" altLang="ru-RU" sz="12800" b="1" dirty="0">
                <a:solidFill>
                  <a:srgbClr val="C00000"/>
                </a:solidFill>
                <a:latin typeface="Monotype Corsiva" panose="03010101010201010101" charset="0"/>
                <a:cs typeface="Monotype Corsiva" panose="03010101010201010101" charset="0"/>
              </a:rPr>
              <a:t> </a:t>
            </a:r>
            <a:r>
              <a:rPr lang="en-US" altLang="en-US" sz="12800" b="1" dirty="0">
                <a:solidFill>
                  <a:srgbClr val="C00000"/>
                </a:solidFill>
                <a:latin typeface="Monotype Corsiva" panose="03010101010201010101" charset="0"/>
                <a:cs typeface="Monotype Corsiva" panose="03010101010201010101" charset="0"/>
              </a:rPr>
              <a:t>ТЕХНОЛОГІЇ</a:t>
            </a:r>
            <a:r>
              <a:rPr lang="en-US" altLang="ru-RU" sz="12800" b="1" dirty="0">
                <a:solidFill>
                  <a:srgbClr val="C00000"/>
                </a:solidFill>
                <a:latin typeface="Monotype Corsiva" panose="03010101010201010101" charset="0"/>
                <a:cs typeface="Monotype Corsiva" panose="03010101010201010101" charset="0"/>
              </a:rPr>
              <a:t> - </a:t>
            </a:r>
            <a:r>
              <a:rPr lang="en-US" altLang="en-US" sz="12800" b="1" dirty="0">
                <a:solidFill>
                  <a:srgbClr val="C00000"/>
                </a:solidFill>
                <a:latin typeface="Monotype Corsiva" panose="03010101010201010101" charset="0"/>
                <a:cs typeface="Monotype Corsiva" panose="03010101010201010101" charset="0"/>
              </a:rPr>
              <a:t>ЗАПОРУКА</a:t>
            </a:r>
            <a:r>
              <a:rPr lang="en-US" altLang="ru-RU" sz="12800" b="1" dirty="0">
                <a:solidFill>
                  <a:srgbClr val="C00000"/>
                </a:solidFill>
                <a:latin typeface="Monotype Corsiva" panose="03010101010201010101" charset="0"/>
                <a:cs typeface="Monotype Corsiva" panose="03010101010201010101" charset="0"/>
              </a:rPr>
              <a:t> </a:t>
            </a:r>
            <a:r>
              <a:rPr lang="en-US" altLang="en-US" sz="12800" b="1" dirty="0">
                <a:solidFill>
                  <a:srgbClr val="C00000"/>
                </a:solidFill>
                <a:latin typeface="Monotype Corsiva" panose="03010101010201010101" charset="0"/>
                <a:cs typeface="Monotype Corsiva" panose="03010101010201010101" charset="0"/>
              </a:rPr>
              <a:t>УСПІХУ</a:t>
            </a:r>
            <a:r>
              <a:rPr lang="en-US" altLang="ru-RU" sz="12800" b="1" dirty="0">
                <a:solidFill>
                  <a:srgbClr val="C00000"/>
                </a:solidFill>
                <a:latin typeface="Monotype Corsiva" panose="03010101010201010101" charset="0"/>
                <a:cs typeface="Monotype Corsiva" panose="03010101010201010101" charset="0"/>
              </a:rPr>
              <a:t> </a:t>
            </a:r>
            <a:r>
              <a:rPr lang="en-US" altLang="en-US" sz="12800" b="1" dirty="0">
                <a:solidFill>
                  <a:srgbClr val="C00000"/>
                </a:solidFill>
                <a:latin typeface="Monotype Corsiva" panose="03010101010201010101" charset="0"/>
                <a:cs typeface="Monotype Corsiva" panose="03010101010201010101" charset="0"/>
              </a:rPr>
              <a:t>МОЛОДШОГО</a:t>
            </a:r>
            <a:r>
              <a:rPr lang="en-US" altLang="ru-RU" sz="12800" b="1" dirty="0">
                <a:solidFill>
                  <a:srgbClr val="C00000"/>
                </a:solidFill>
                <a:latin typeface="Monotype Corsiva" panose="03010101010201010101" charset="0"/>
                <a:cs typeface="Monotype Corsiva" panose="03010101010201010101" charset="0"/>
              </a:rPr>
              <a:t> </a:t>
            </a:r>
            <a:r>
              <a:rPr lang="en-US" altLang="en-US" sz="12800" b="1" dirty="0">
                <a:solidFill>
                  <a:srgbClr val="C00000"/>
                </a:solidFill>
                <a:latin typeface="Monotype Corsiva" panose="03010101010201010101" charset="0"/>
                <a:cs typeface="Monotype Corsiva" panose="03010101010201010101" charset="0"/>
              </a:rPr>
              <a:t>ШКОЛЯРА</a:t>
            </a:r>
            <a:endParaRPr lang="en-US" altLang="en-US" sz="12800" b="1" dirty="0">
              <a:solidFill>
                <a:srgbClr val="C00000"/>
              </a:solidFill>
              <a:latin typeface="Monotype Corsiva" panose="03010101010201010101" charset="0"/>
              <a:cs typeface="Monotype Corsiva" panose="03010101010201010101" charset="0"/>
            </a:endParaRPr>
          </a:p>
          <a:p>
            <a:endParaRPr lang="en-US" altLang="en-US" sz="6665" b="1" dirty="0">
              <a:solidFill>
                <a:schemeClr val="tx1"/>
              </a:solidFill>
              <a:latin typeface="Monotype Corsiva" panose="03010101010201010101" charset="0"/>
              <a:cs typeface="Monotype Corsiva" panose="03010101010201010101" charset="0"/>
            </a:endParaRPr>
          </a:p>
          <a:p>
            <a:r>
              <a:rPr lang="en-US" altLang="en-US" sz="6665" b="1" dirty="0">
                <a:solidFill>
                  <a:schemeClr val="tx1"/>
                </a:solidFill>
                <a:latin typeface="Monotype Corsiva" panose="03010101010201010101" charset="0"/>
                <a:cs typeface="Monotype Corsiva" panose="03010101010201010101" charset="0"/>
              </a:rPr>
              <a:t>МЕТОДИЧНИЙ</a:t>
            </a:r>
            <a:r>
              <a:rPr lang="en-US" altLang="ru-RU" sz="6665" b="1" dirty="0">
                <a:solidFill>
                  <a:schemeClr val="tx1"/>
                </a:solidFill>
                <a:latin typeface="Monotype Corsiva" panose="03010101010201010101" charset="0"/>
                <a:cs typeface="Monotype Corsiva" panose="03010101010201010101" charset="0"/>
              </a:rPr>
              <a:t> </a:t>
            </a:r>
            <a:r>
              <a:rPr lang="en-US" altLang="en-US" sz="6665" b="1" dirty="0">
                <a:solidFill>
                  <a:schemeClr val="tx1"/>
                </a:solidFill>
                <a:latin typeface="Monotype Corsiva" panose="03010101010201010101" charset="0"/>
                <a:cs typeface="Monotype Corsiva" panose="03010101010201010101" charset="0"/>
              </a:rPr>
              <a:t>ПОСІБНИК</a:t>
            </a:r>
            <a:endParaRPr lang="en-US" altLang="en-US" sz="6665" b="1" dirty="0">
              <a:solidFill>
                <a:schemeClr val="tx1"/>
              </a:solidFill>
              <a:latin typeface="Monotype Corsiva" panose="03010101010201010101" charset="0"/>
              <a:cs typeface="Monotype Corsiva" panose="03010101010201010101" charset="0"/>
            </a:endParaRPr>
          </a:p>
        </p:txBody>
      </p:sp>
      <p:pic>
        <p:nvPicPr>
          <p:cNvPr id="3" name="Рисунок 9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6790" y="18344"/>
            <a:ext cx="2389818" cy="18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075999" y="5517242"/>
            <a:ext cx="446446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Вчитель початкових класів</a:t>
            </a:r>
            <a:endParaRPr lang="uk-UA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Ступак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Л. М.</a:t>
            </a:r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C:\Users\Admin\Desktop\Новая папка\фото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10" r="4727" b="4443"/>
          <a:stretch>
            <a:fillRect/>
          </a:stretch>
        </p:blipFill>
        <p:spPr bwMode="auto">
          <a:xfrm>
            <a:off x="179705" y="3644900"/>
            <a:ext cx="1902460" cy="24466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11"/>
          <p:cNvSpPr/>
          <p:nvPr/>
        </p:nvSpPr>
        <p:spPr>
          <a:xfrm>
            <a:off x="107315" y="260985"/>
            <a:ext cx="6477635" cy="1453515"/>
          </a:xfrm>
          <a:prstGeom prst="rect">
            <a:avLst/>
          </a:prstGeom>
        </p:spPr>
        <p:txBody>
          <a:bodyPr wrap="square">
            <a:noAutofit/>
          </a:bodyPr>
          <a:p>
            <a:pPr algn="ctr"/>
            <a:r>
              <a:rPr lang="uk-UA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Білозерська загальноосвітня школа І-ІІІ ступенів №18</a:t>
            </a:r>
            <a:endParaRPr lang="x-none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Білозерської  міської ради</a:t>
            </a:r>
            <a:endParaRPr lang="x-none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вул. Фестивальна, 6, м. Білозерське, Донецька обл., 85013</a:t>
            </a:r>
            <a:endParaRPr lang="x-none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uk-U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(06277) -3-22-42      </a:t>
            </a:r>
            <a:endParaRPr lang="uk-UA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de-DE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uk-U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de-DE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mail</a:t>
            </a:r>
            <a:r>
              <a:rPr lang="uk-U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uk-UA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de-DE" sz="1400" u="sng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do</a:t>
            </a:r>
            <a:r>
              <a:rPr lang="en-US" altLang="ru-RU" sz="1400" u="sng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18school.bilozerske@gmail.com</a:t>
            </a:r>
            <a:r>
              <a:rPr lang="de-DE" sz="1400" u="sng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b</a:t>
            </a:r>
            <a:endParaRPr lang="de-DE" sz="1400" b="1" u="sng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  <a:hlinkClick r:id="rId3"/>
            </a:endParaRPr>
          </a:p>
        </p:txBody>
      </p:sp>
      <p:sp>
        <p:nvSpPr>
          <p:cNvPr id="4" name="Текстовое поле 3"/>
          <p:cNvSpPr txBox="1"/>
          <p:nvPr/>
        </p:nvSpPr>
        <p:spPr>
          <a:xfrm>
            <a:off x="2286000" y="1124585"/>
            <a:ext cx="4572000" cy="30670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ru-RU" sz="1400">
                <a:latin typeface="Times New Roman" panose="02020603050405020304" pitchFamily="18" charset="0"/>
                <a:cs typeface="Times New Roman" panose="02020603050405020304" pitchFamily="18" charset="0"/>
              </a:rPr>
              <a:t>18school.bilozerske@gmail.com</a:t>
            </a:r>
            <a:endParaRPr lang="ru-RU" altLang="en-US" sz="1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572135" y="156845"/>
            <a:ext cx="857250" cy="1484630"/>
            <a:chOff x="572107" y="156969"/>
            <a:chExt cx="857256" cy="2995888"/>
          </a:xfrm>
        </p:grpSpPr>
        <p:sp>
          <p:nvSpPr>
            <p:cNvPr id="2" name="矩形 1"/>
            <p:cNvSpPr/>
            <p:nvPr/>
          </p:nvSpPr>
          <p:spPr>
            <a:xfrm>
              <a:off x="572107" y="366775"/>
              <a:ext cx="857256" cy="2786082"/>
            </a:xfrm>
            <a:prstGeom prst="rect">
              <a:avLst/>
            </a:prstGeom>
          </p:spPr>
          <p:style>
            <a:lnRef idx="1">
              <a:schemeClr val="accent3"/>
            </a:lnRef>
            <a:fillRef idx="3">
              <a:schemeClr val="accent3"/>
            </a:fillRef>
            <a:effectRef idx="2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矩形 2"/>
            <p:cNvSpPr/>
            <p:nvPr/>
          </p:nvSpPr>
          <p:spPr>
            <a:xfrm>
              <a:off x="628622" y="156969"/>
              <a:ext cx="800100" cy="1140460"/>
            </a:xfrm>
            <a:prstGeom prst="rect">
              <a:avLst/>
            </a:prstGeom>
          </p:spPr>
          <p:txBody>
            <a:bodyPr wrap="none">
              <a:noAutofit/>
            </a:bodyPr>
            <a:lstStyle/>
            <a:p>
              <a:r>
                <a:rPr lang="en-US" altLang="zh-CN" sz="7200" dirty="0" smtClean="0">
                  <a:solidFill>
                    <a:schemeClr val="bg1"/>
                  </a:solidFill>
                  <a:latin typeface="Arial Black" panose="020B0A04020102020204" pitchFamily="34" charset="0"/>
                </a:rPr>
                <a:t>1</a:t>
              </a:r>
              <a:endParaRPr lang="uk-UA" altLang="zh-CN" sz="7200" dirty="0" smtClean="0">
                <a:solidFill>
                  <a:schemeClr val="bg1"/>
                </a:solidFill>
                <a:latin typeface="Arial Black" panose="020B0A04020102020204" pitchFamily="34" charset="0"/>
              </a:endParaRPr>
            </a:p>
            <a:p>
              <a:endParaRPr lang="zh-CN" altLang="en-US" sz="7200" dirty="0">
                <a:solidFill>
                  <a:schemeClr val="bg1"/>
                </a:solidFill>
                <a:latin typeface="Arial Black" panose="020B0A04020102020204" pitchFamily="34" charset="0"/>
              </a:endParaRPr>
            </a:p>
          </p:txBody>
        </p:sp>
      </p:grpSp>
      <p:sp>
        <p:nvSpPr>
          <p:cNvPr id="14" name="文本占位符 5"/>
          <p:cNvSpPr>
            <a:spLocks noGrp="1"/>
          </p:cNvSpPr>
          <p:nvPr>
            <p:ph type="body" sz="quarter" idx="14"/>
          </p:nvPr>
        </p:nvSpPr>
        <p:spPr>
          <a:xfrm>
            <a:off x="3640455" y="241300"/>
            <a:ext cx="5323840" cy="1388110"/>
          </a:xfrm>
        </p:spPr>
        <p:txBody>
          <a:bodyPr>
            <a:noAutofit/>
          </a:bodyPr>
          <a:lstStyle/>
          <a:p>
            <a:pPr marL="285750" lvl="1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Посібник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присвячений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розгляду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інтерактивних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ігрових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технологій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початковій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школі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питанню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впровадження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виховний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теоретичним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практичним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аспектам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застосування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початковій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освіті</a:t>
            </a:r>
            <a:r>
              <a:rPr lang="en-US" alt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en-US" altLang="ru-RU" sz="1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占位符 5"/>
          <p:cNvSpPr>
            <a:spLocks noGrp="1"/>
          </p:cNvSpPr>
          <p:nvPr>
            <p:ph type="body" sz="quarter" idx="16"/>
          </p:nvPr>
        </p:nvSpPr>
        <p:spPr>
          <a:xfrm>
            <a:off x="3639820" y="1566545"/>
            <a:ext cx="5325110" cy="4692650"/>
          </a:xfrm>
        </p:spPr>
        <p:txBody>
          <a:bodyPr>
            <a:normAutofit fontScale="90000" lnSpcReduction="20000"/>
          </a:bodyPr>
          <a:lstStyle/>
          <a:p>
            <a:pPr marL="285750" lvl="1" algn="just">
              <a:buFont typeface="Arial" panose="020B0604020202020204" pitchFamily="34" charset="0"/>
              <a:buChar char="•"/>
            </a:pPr>
            <a:endParaRPr lang="uk-UA" altLang="zh-CN" sz="1600" b="1" dirty="0">
              <a:latin typeface="Times New Roman" panose="02020603050405020304" pitchFamily="18" charset="0"/>
              <a:ea typeface="SimSun" panose="02010600030101010101" pitchFamily="2" charset="-122"/>
              <a:cs typeface="Times New Roman" panose="02020603050405020304" pitchFamily="18" charset="0"/>
            </a:endParaRPr>
          </a:p>
          <a:p>
            <a:pPr marL="342900" lvl="1" indent="-342900" algn="just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посібнику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вміщено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рекомендації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інтерактивних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ігрових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технологій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підготовці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проведенні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уроків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виховних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заходів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майстер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класів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допоможе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вчителям</a:t>
            </a:r>
            <a:r>
              <a:rPr lang="uk-UA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асистентам вчителів, вихователям груп подовженого дня, логопедам, дефектологам, вчителям корекційних класів 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оволодіти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основами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інтерактивних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ігрових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технологій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застосовувати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їхні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можливості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покращення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навчального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процесу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підвищення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своєї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майстерності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зацікавленості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учнів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1" indent="-342900" algn="just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alt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1" indent="-342900" algn="just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справляє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значний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вплив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емоційну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сферу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молодшого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школяра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сприяючи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підвищенню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пізнавальної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активності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формуванню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навичок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спілкування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креативної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особистості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71500" y="1988820"/>
            <a:ext cx="857250" cy="155575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15"/>
          <p:cNvSpPr/>
          <p:nvPr/>
        </p:nvSpPr>
        <p:spPr>
          <a:xfrm>
            <a:off x="571472" y="3717605"/>
            <a:ext cx="800100" cy="1092835"/>
          </a:xfrm>
          <a:prstGeom prst="rect">
            <a:avLst/>
          </a:prstGeom>
        </p:spPr>
        <p:txBody>
          <a:bodyPr wrap="none">
            <a:noAutofit/>
          </a:bodyPr>
          <a:p>
            <a:pPr algn="l"/>
            <a:r>
              <a:rPr lang="en-US" altLang="zh-CN" sz="7200" dirty="0" smtClean="0">
                <a:solidFill>
                  <a:schemeClr val="bg1"/>
                </a:solidFill>
                <a:latin typeface="Arial Black" panose="020B0A04020102020204" pitchFamily="34" charset="0"/>
                <a:sym typeface="+mn-ea"/>
              </a:rPr>
              <a:t>1</a:t>
            </a:r>
            <a:endParaRPr lang="uk-UA" altLang="zh-CN" sz="7200" dirty="0" smtClean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l"/>
            <a:r>
              <a:rPr lang="uk-UA" altLang="en-US" sz="72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3</a:t>
            </a:r>
            <a:endParaRPr lang="uk-UA" altLang="en-US" sz="7200" dirty="0" smtClean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4098" name="Picture 2" descr="https://3.bp.blogspot.com/-VLW8V3w0r3k/WqVaqZfbYYI/AAAAAAAAJtU/gcxrrVktQrMwAwHeUbEgtT9Z0-M5L_nWwCLcBGAs/s1600/%25D1%2587%25D0%25B5%25D0%25BB%25D0%25BE%25D0%25B2%25D0%25B5%25D1%2587%25D0%25BA%25D0%25B8_DoV%2B%25283%2529.pn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20" y="-99191"/>
            <a:ext cx="3036188" cy="607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1"/>
          <p:cNvSpPr/>
          <p:nvPr/>
        </p:nvSpPr>
        <p:spPr>
          <a:xfrm>
            <a:off x="571500" y="4004776"/>
            <a:ext cx="857250" cy="1380659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628650" y="2132965"/>
            <a:ext cx="80073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uk-UA" altLang="en-US" sz="7200" dirty="0" smtClean="0">
                <a:solidFill>
                  <a:schemeClr val="bg1"/>
                </a:solidFill>
                <a:latin typeface="Arial Black" panose="020B0A04020102020204" pitchFamily="34" charset="0"/>
                <a:sym typeface="+mn-ea"/>
              </a:rPr>
              <a:t>2</a:t>
            </a:r>
            <a:endParaRPr lang="uk-UA" altLang="en-US" sz="7200" dirty="0" smtClean="0">
              <a:solidFill>
                <a:schemeClr val="bg1"/>
              </a:solidFill>
              <a:latin typeface="Arial Black" panose="020B0A04020102020204" pitchFamily="34" charset="0"/>
              <a:sym typeface="+mn-ea"/>
            </a:endParaRPr>
          </a:p>
        </p:txBody>
      </p:sp>
      <p:sp>
        <p:nvSpPr>
          <p:cNvPr id="7" name="Текстовое поле 6"/>
          <p:cNvSpPr txBox="1"/>
          <p:nvPr/>
        </p:nvSpPr>
        <p:spPr>
          <a:xfrm>
            <a:off x="611505" y="4095750"/>
            <a:ext cx="86487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uk-UA" altLang="en-US" sz="7200" dirty="0" smtClean="0">
                <a:solidFill>
                  <a:schemeClr val="bg1"/>
                </a:solidFill>
                <a:latin typeface="Arial Black" panose="020B0A04020102020204" pitchFamily="34" charset="0"/>
                <a:sym typeface="+mn-ea"/>
              </a:rPr>
              <a:t>3</a:t>
            </a:r>
            <a:endParaRPr lang="uk-UA" altLang="en-US" sz="7200" dirty="0" smtClean="0">
              <a:solidFill>
                <a:schemeClr val="bg1"/>
              </a:solidFill>
              <a:latin typeface="Arial Black" panose="020B0A04020102020204" pitchFamily="34" charset="0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build="p"/>
      <p:bldP spid="1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" name="Изображение 9"/>
          <p:cNvPicPr/>
          <p:nvPr/>
        </p:nvPicPr>
        <p:blipFill>
          <a:blip r:embed="rId1"/>
          <a:stretch>
            <a:fillRect/>
          </a:stretch>
        </p:blipFill>
        <p:spPr>
          <a:xfrm>
            <a:off x="-12700" y="44450"/>
            <a:ext cx="9156700" cy="6242685"/>
          </a:xfrm>
          <a:prstGeom prst="rect">
            <a:avLst/>
          </a:prstGeom>
        </p:spPr>
      </p:pic>
      <p:sp>
        <p:nvSpPr>
          <p:cNvPr id="2" name="Текстовое поле 1"/>
          <p:cNvSpPr txBox="1"/>
          <p:nvPr/>
        </p:nvSpPr>
        <p:spPr>
          <a:xfrm>
            <a:off x="1412875" y="662305"/>
            <a:ext cx="64877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ru-RU" sz="3200" b="1">
                <a:solidFill>
                  <a:srgbClr val="305D00"/>
                </a:solidFill>
                <a:latin typeface="Monotype Corsiva" panose="03010101010201010101" charset="0"/>
                <a:cs typeface="Monotype Corsiva" panose="03010101010201010101" charset="0"/>
              </a:rPr>
              <a:t>СТРУКТУРА ПОСІБНИКА </a:t>
            </a:r>
            <a:endParaRPr lang="uk-UA" altLang="ru-RU" sz="3200" b="1">
              <a:solidFill>
                <a:srgbClr val="305D00"/>
              </a:solidFill>
              <a:latin typeface="Monotype Corsiva" panose="03010101010201010101" charset="0"/>
              <a:cs typeface="Monotype Corsiva" panose="03010101010201010101" charset="0"/>
            </a:endParaRPr>
          </a:p>
        </p:txBody>
      </p:sp>
      <p:sp>
        <p:nvSpPr>
          <p:cNvPr id="3" name="Блок-схема: перфолента 2"/>
          <p:cNvSpPr/>
          <p:nvPr/>
        </p:nvSpPr>
        <p:spPr>
          <a:xfrm>
            <a:off x="1581785" y="1245870"/>
            <a:ext cx="6160770" cy="4803140"/>
          </a:xfrm>
          <a:prstGeom prst="flowChartPunchedTape">
            <a:avLst/>
          </a:prstGeom>
        </p:spPr>
        <p:style>
          <a:lnRef idx="2">
            <a:schemeClr val="accent3"/>
          </a:lnRef>
          <a:fillRef idx="2">
            <a:schemeClr val="accent3"/>
          </a:fillRef>
          <a:effectRef idx="0">
            <a:srgbClr val="FFFFFF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ru-RU" altLang="en-US"/>
          </a:p>
        </p:txBody>
      </p:sp>
      <p:sp>
        <p:nvSpPr>
          <p:cNvPr id="5" name="Текстовое поле 4"/>
          <p:cNvSpPr txBox="1"/>
          <p:nvPr/>
        </p:nvSpPr>
        <p:spPr>
          <a:xfrm>
            <a:off x="2324100" y="2394585"/>
            <a:ext cx="5471160" cy="31381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Вступ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</a:t>
            </a:r>
            <a:endParaRPr lang="en-US" altLang="ru-RU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ІІ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</a:t>
            </a:r>
            <a:endParaRPr lang="en-US" altLang="ru-RU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2.1.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Науково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теоретична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база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</a:t>
            </a:r>
            <a:endParaRPr lang="en-US" altLang="ru-RU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2.2.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Ігрові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та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інтерактивні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технології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altLang="ru-RU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як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складова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виховання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творчої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особистості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ru-RU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2.3.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Нестандартні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уроки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</a:t>
            </a:r>
            <a:endParaRPr lang="en-US" altLang="ru-RU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2.4. 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Рольова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гра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</a:t>
            </a:r>
            <a:endParaRPr lang="en-US" altLang="ru-RU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2.5.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Робота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парах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та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групах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</a:t>
            </a:r>
            <a:endParaRPr lang="en-US" altLang="ru-RU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ІІІ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Висновки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</a:t>
            </a:r>
            <a:endParaRPr lang="en-US" altLang="ru-RU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V.  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Додатки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</a:t>
            </a:r>
            <a:endParaRPr lang="en-US" altLang="ru-RU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V.   </a:t>
            </a:r>
            <a:r>
              <a:rPr lang="en-US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Бібліографія</a:t>
            </a:r>
            <a:r>
              <a:rPr lang="en-US" altLang="ru-RU" b="1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ru-RU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Стрелка вниз 20"/>
          <p:cNvSpPr/>
          <p:nvPr/>
        </p:nvSpPr>
        <p:spPr>
          <a:xfrm rot="2252468" flipH="1">
            <a:off x="1879786" y="1845579"/>
            <a:ext cx="149279" cy="978408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5" name="Стрелка вниз 14"/>
          <p:cNvSpPr/>
          <p:nvPr/>
        </p:nvSpPr>
        <p:spPr>
          <a:xfrm rot="2252468">
            <a:off x="1493145" y="1867315"/>
            <a:ext cx="182042" cy="978408"/>
          </a:xfrm>
          <a:prstGeom prst="downArrow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Стрелка вниз 12"/>
          <p:cNvSpPr/>
          <p:nvPr/>
        </p:nvSpPr>
        <p:spPr>
          <a:xfrm rot="2252468">
            <a:off x="720557" y="1795853"/>
            <a:ext cx="186407" cy="1150418"/>
          </a:xfrm>
          <a:prstGeom prst="downArrow">
            <a:avLst/>
          </a:prstGeom>
        </p:spPr>
        <p:style>
          <a:lnRef idx="2">
            <a:schemeClr val="accent4"/>
          </a:lnRef>
          <a:fillRef idx="2">
            <a:schemeClr val="accent4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907514" y="212705"/>
            <a:ext cx="7500990" cy="5072098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en-US" altLang="zh-CN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SimSun" panose="02010600030101010101" pitchFamily="2" charset="-122"/>
              <a:cs typeface="+mn-cs"/>
            </a:endParaRPr>
          </a:p>
        </p:txBody>
      </p:sp>
      <p:pic>
        <p:nvPicPr>
          <p:cNvPr id="3" name="Рисунок 2" descr="https://photoshop-kopona.com/uploads/posts/2018-08/1535042072_23-50.jpg"/>
          <p:cNvPicPr/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0" y="548871"/>
            <a:ext cx="5652670" cy="1944216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-207645" y="106680"/>
            <a:ext cx="626935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Ігрові</a:t>
            </a:r>
            <a:r>
              <a:rPr lang="en-US" alt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</a:t>
            </a:r>
            <a:r>
              <a:rPr lang="en-US" alt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інтерактивні</a:t>
            </a:r>
            <a:r>
              <a:rPr lang="en-US" alt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технології</a:t>
            </a:r>
            <a:endParaRPr lang="en-US" alt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Тройная стрелка влево/вправо/вверх 3"/>
          <p:cNvSpPr/>
          <p:nvPr/>
        </p:nvSpPr>
        <p:spPr>
          <a:xfrm rot="10800000">
            <a:off x="3755390" y="1844675"/>
            <a:ext cx="614045" cy="549275"/>
          </a:xfrm>
          <a:prstGeom prst="leftRightUpArrow">
            <a:avLst/>
          </a:prstGeom>
        </p:spPr>
        <p:style>
          <a:lnRef idx="2">
            <a:schemeClr val="accent3"/>
          </a:lnRef>
          <a:fillRef idx="2">
            <a:schemeClr val="accent3"/>
          </a:fillRef>
          <a:effectRef idx="0">
            <a:srgbClr val="FFFFFF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7" name="Блок-схема: перфолента 6"/>
          <p:cNvSpPr/>
          <p:nvPr/>
        </p:nvSpPr>
        <p:spPr>
          <a:xfrm>
            <a:off x="179705" y="1353820"/>
            <a:ext cx="2887345" cy="504190"/>
          </a:xfrm>
          <a:prstGeom prst="flowChartPunchedTape">
            <a:avLst/>
          </a:prstGeom>
        </p:spPr>
        <p:style>
          <a:lnRef idx="2">
            <a:schemeClr val="accent4"/>
          </a:lnRef>
          <a:fillRef idx="2">
            <a:schemeClr val="accent4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altLang="en-US" sz="1600" b="1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НЕСТАНДАРТНІ УРОКИ</a:t>
            </a:r>
            <a:endParaRPr lang="uk-UA" altLang="en-US" sz="1600" b="1" dirty="0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Блок-схема: перфолента 8"/>
          <p:cNvSpPr/>
          <p:nvPr/>
        </p:nvSpPr>
        <p:spPr>
          <a:xfrm>
            <a:off x="5474970" y="433705"/>
            <a:ext cx="3446145" cy="878205"/>
          </a:xfrm>
          <a:prstGeom prst="flowChartPunchedTape">
            <a:avLst/>
          </a:prstGeom>
        </p:spPr>
        <p:style>
          <a:lnRef idx="2">
            <a:schemeClr val="accent6"/>
          </a:lnRef>
          <a:fillRef idx="2">
            <a:schemeClr val="accent6"/>
          </a:fillRef>
          <a:effectRef idx="0">
            <a:srgbClr val="FFFFFF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altLang="en-U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altLang="en-US" sz="1600" b="1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РОБОТА В ПАРАХ ТА ГРУПАХ</a:t>
            </a:r>
            <a:r>
              <a:rPr lang="uk-UA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altLang="en-U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Блок-схема: перфолента 9"/>
          <p:cNvSpPr/>
          <p:nvPr/>
        </p:nvSpPr>
        <p:spPr>
          <a:xfrm>
            <a:off x="2583741" y="2421451"/>
            <a:ext cx="2066528" cy="576064"/>
          </a:xfrm>
          <a:prstGeom prst="flowChartPunchedTape">
            <a:avLst/>
          </a:prstGeom>
        </p:spPr>
        <p:style>
          <a:lnRef idx="2">
            <a:schemeClr val="accent3"/>
          </a:lnRef>
          <a:fillRef idx="2">
            <a:schemeClr val="accent3"/>
          </a:fillRef>
          <a:effectRef idx="0">
            <a:srgbClr val="FFFFFF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en-US" sz="1600" b="1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РОЛЬОВА ГРА </a:t>
            </a:r>
            <a:endParaRPr lang="uk-UA" altLang="en-US" sz="1600" b="1" dirty="0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Блок-схема: процесс 15"/>
          <p:cNvSpPr/>
          <p:nvPr/>
        </p:nvSpPr>
        <p:spPr>
          <a:xfrm rot="16200000">
            <a:off x="-708025" y="3899535"/>
            <a:ext cx="2292350" cy="306070"/>
          </a:xfrm>
          <a:prstGeom prst="flowChart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wordArtVert" rtlCol="0" anchor="ctr"/>
          <a:lstStyle/>
          <a:p>
            <a:pPr algn="ctr"/>
            <a:r>
              <a:rPr lang="en-US" altLang="en-US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мандрівки</a:t>
            </a:r>
            <a:endParaRPr lang="uk-UA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Блок-схема: процесс 16"/>
          <p:cNvSpPr/>
          <p:nvPr/>
        </p:nvSpPr>
        <p:spPr>
          <a:xfrm rot="16200000">
            <a:off x="-328190" y="3866664"/>
            <a:ext cx="2573609" cy="263472"/>
          </a:xfrm>
          <a:prstGeom prst="flowChart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wordArtVert" rtlCol="0" anchor="ctr"/>
          <a:lstStyle/>
          <a:p>
            <a:pPr algn="ctr"/>
            <a:r>
              <a:rPr lang="en-US" altLang="en-US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змагання</a:t>
            </a:r>
            <a:endParaRPr lang="uk-UA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Блок-схема: процесс 17"/>
          <p:cNvSpPr/>
          <p:nvPr/>
        </p:nvSpPr>
        <p:spPr>
          <a:xfrm rot="16200000">
            <a:off x="-107315" y="4104640"/>
            <a:ext cx="3013710" cy="306070"/>
          </a:xfrm>
          <a:prstGeom prst="flowChart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wordArtVert" rtlCol="0" anchor="ctr"/>
          <a:lstStyle/>
          <a:p>
            <a:pPr algn="ctr"/>
            <a:endParaRPr lang="uk-UA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en-US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живі</a:t>
            </a:r>
            <a:r>
              <a:rPr lang="en-US" altLang="ru-RU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uk-UA" altLang="en-US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sz="1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урнали</a:t>
            </a:r>
            <a:endParaRPr lang="uk-UA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uk-UA" sz="16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Блок-схема: процесс 18"/>
          <p:cNvSpPr/>
          <p:nvPr/>
        </p:nvSpPr>
        <p:spPr>
          <a:xfrm rot="16200000">
            <a:off x="771023" y="3636317"/>
            <a:ext cx="2060482" cy="306324"/>
          </a:xfrm>
          <a:prstGeom prst="flowChart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wordArtVert" rtlCol="0" anchor="ctr"/>
          <a:lstStyle/>
          <a:p>
            <a:pPr algn="ctr"/>
            <a:r>
              <a:rPr lang="en-US" altLang="en-US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концерти</a:t>
            </a:r>
            <a:endParaRPr lang="uk-UA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Выноска со стрелкой вверх 21"/>
          <p:cNvSpPr/>
          <p:nvPr/>
        </p:nvSpPr>
        <p:spPr>
          <a:xfrm>
            <a:off x="2546160" y="2924992"/>
            <a:ext cx="2441333" cy="614545"/>
          </a:xfrm>
          <a:prstGeom prst="upArrow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Модельна агенція</a:t>
            </a:r>
            <a:endParaRPr lang="uk-U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Выноска со стрелкой вверх 26"/>
          <p:cNvSpPr/>
          <p:nvPr/>
        </p:nvSpPr>
        <p:spPr>
          <a:xfrm>
            <a:off x="6421755" y="5764530"/>
            <a:ext cx="2639060" cy="484505"/>
          </a:xfrm>
          <a:prstGeom prst="up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кубики історій Рорі</a:t>
            </a:r>
            <a:endParaRPr lang="uk-UA" altLang="en-U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Выноска со стрелкой вверх 27"/>
          <p:cNvSpPr/>
          <p:nvPr/>
        </p:nvSpPr>
        <p:spPr>
          <a:xfrm>
            <a:off x="5746115" y="4725035"/>
            <a:ext cx="3187065" cy="535305"/>
          </a:xfrm>
          <a:prstGeom prst="up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ислення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техніці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«</a:t>
            </a:r>
            <a:r>
              <a:rPr lang="uk-UA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печворк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»</a:t>
            </a:r>
            <a:endParaRPr lang="uk-UA" altLang="en-U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Выноска со стрелкой вверх 28"/>
          <p:cNvSpPr/>
          <p:nvPr/>
        </p:nvSpPr>
        <p:spPr>
          <a:xfrm>
            <a:off x="5553710" y="1819275"/>
            <a:ext cx="3380105" cy="831850"/>
          </a:xfrm>
          <a:prstGeom prst="up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асоціативн</a:t>
            </a:r>
            <a:r>
              <a:rPr lang="uk-UA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ий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кущ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логічне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дерево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гірлянда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асоціацій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uk-U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Выноска со стрелкой вверх 30"/>
          <p:cNvSpPr/>
          <p:nvPr/>
        </p:nvSpPr>
        <p:spPr>
          <a:xfrm>
            <a:off x="6732152" y="2626851"/>
            <a:ext cx="2448272" cy="535340"/>
          </a:xfrm>
          <a:prstGeom prst="up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хмари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слів</a:t>
            </a:r>
            <a:endParaRPr lang="uk-U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Выноска со стрелкой вверх 32"/>
          <p:cNvSpPr/>
          <p:nvPr/>
        </p:nvSpPr>
        <p:spPr>
          <a:xfrm>
            <a:off x="7014103" y="1241186"/>
            <a:ext cx="1811522" cy="535340"/>
          </a:xfrm>
          <a:prstGeom prst="up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мозковий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штурм</a:t>
            </a:r>
            <a:endParaRPr lang="uk-U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Выноска со стрелкой вверх 33"/>
          <p:cNvSpPr/>
          <p:nvPr/>
        </p:nvSpPr>
        <p:spPr>
          <a:xfrm>
            <a:off x="5314315" y="3034030"/>
            <a:ext cx="3465195" cy="1067435"/>
          </a:xfrm>
          <a:prstGeom prst="up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айндмеппінг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побудови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асоціативних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мап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мапи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асоціацій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асоціативні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мапи</a:t>
            </a:r>
            <a:r>
              <a:rPr lang="uk-UA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Выноска со стрелкой вверх 35"/>
          <p:cNvSpPr/>
          <p:nvPr/>
        </p:nvSpPr>
        <p:spPr>
          <a:xfrm>
            <a:off x="6528355" y="4138819"/>
            <a:ext cx="2448272" cy="535340"/>
          </a:xfrm>
          <a:prstGeom prst="up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енкан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uk-UA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ятиряддя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uk-U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Выноска со стрелкой вверх 37"/>
          <p:cNvSpPr/>
          <p:nvPr/>
        </p:nvSpPr>
        <p:spPr>
          <a:xfrm>
            <a:off x="6635631" y="5228996"/>
            <a:ext cx="2406933" cy="535340"/>
          </a:xfrm>
          <a:prstGeom prst="up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росенс</a:t>
            </a:r>
            <a:endParaRPr lang="en-US" altLang="en-U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Выноска со стрелкой вверх 38"/>
          <p:cNvSpPr/>
          <p:nvPr/>
        </p:nvSpPr>
        <p:spPr>
          <a:xfrm>
            <a:off x="4824377" y="2626737"/>
            <a:ext cx="1811522" cy="535340"/>
          </a:xfrm>
          <a:prstGeom prst="up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криголами</a:t>
            </a:r>
            <a:endParaRPr lang="uk-U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Блок-схема: процесс 41"/>
          <p:cNvSpPr/>
          <p:nvPr/>
        </p:nvSpPr>
        <p:spPr>
          <a:xfrm rot="16200000">
            <a:off x="1323975" y="3971925"/>
            <a:ext cx="1706880" cy="332105"/>
          </a:xfrm>
          <a:prstGeom prst="flowChartProcess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altLang="en-US" sz="1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іспити</a:t>
            </a:r>
            <a:endParaRPr lang="en-US" altLang="en-US" sz="1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4" name="Прямая со стрелкой 43"/>
          <p:cNvCxnSpPr/>
          <p:nvPr/>
        </p:nvCxnSpPr>
        <p:spPr>
          <a:xfrm>
            <a:off x="611803" y="1923225"/>
            <a:ext cx="16330" cy="357544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Выноска со стрелкой вверх 10"/>
          <p:cNvSpPr/>
          <p:nvPr/>
        </p:nvSpPr>
        <p:spPr>
          <a:xfrm>
            <a:off x="3203575" y="4145280"/>
            <a:ext cx="3187065" cy="535305"/>
          </a:xfrm>
          <a:prstGeom prst="up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uk-UA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модзі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емоджі</a:t>
            </a:r>
            <a:r>
              <a:rPr lang="en-US" alt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emoji)</a:t>
            </a:r>
            <a:endParaRPr lang="uk-UA" altLang="en-U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Стрелка вниз 22"/>
          <p:cNvSpPr/>
          <p:nvPr/>
        </p:nvSpPr>
        <p:spPr>
          <a:xfrm rot="2252468">
            <a:off x="1129665" y="1746250"/>
            <a:ext cx="164465" cy="1050290"/>
          </a:xfrm>
          <a:prstGeom prst="downArrow">
            <a:avLst/>
          </a:prstGeom>
        </p:spPr>
        <p:style>
          <a:lnRef idx="2">
            <a:schemeClr val="accent4"/>
          </a:lnRef>
          <a:fillRef idx="2">
            <a:schemeClr val="accent4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uk-UA"/>
          </a:p>
        </p:txBody>
      </p:sp>
      <p:sp>
        <p:nvSpPr>
          <p:cNvPr id="12" name="Выноска со стрелкой вверх 11"/>
          <p:cNvSpPr/>
          <p:nvPr/>
        </p:nvSpPr>
        <p:spPr>
          <a:xfrm>
            <a:off x="5147945" y="5286375"/>
            <a:ext cx="1323975" cy="535305"/>
          </a:xfrm>
          <a:prstGeom prst="up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лего</a:t>
            </a:r>
            <a:endParaRPr lang="uk-UA" altLang="en-U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Выноска со стрелкой вверх 19"/>
          <p:cNvSpPr/>
          <p:nvPr/>
        </p:nvSpPr>
        <p:spPr>
          <a:xfrm>
            <a:off x="2987675" y="4674235"/>
            <a:ext cx="2706370" cy="535305"/>
          </a:xfrm>
          <a:prstGeom prst="up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uk-UA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графічні диктанти</a:t>
            </a:r>
            <a:endParaRPr lang="uk-UA" altLang="en-U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Стрелка вниз 29"/>
          <p:cNvSpPr/>
          <p:nvPr/>
        </p:nvSpPr>
        <p:spPr>
          <a:xfrm rot="2252468">
            <a:off x="1968500" y="1675765"/>
            <a:ext cx="152400" cy="1103630"/>
          </a:xfrm>
          <a:prstGeom prst="downArrow">
            <a:avLst/>
          </a:prstGeom>
        </p:spPr>
        <p:style>
          <a:lnRef idx="2">
            <a:schemeClr val="accent4"/>
          </a:lnRef>
          <a:fillRef idx="2">
            <a:schemeClr val="accent4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2" name="Стрелка вниз 31"/>
          <p:cNvSpPr/>
          <p:nvPr/>
        </p:nvSpPr>
        <p:spPr>
          <a:xfrm rot="872467">
            <a:off x="2286635" y="1744980"/>
            <a:ext cx="171450" cy="1418590"/>
          </a:xfrm>
          <a:prstGeom prst="downArrow">
            <a:avLst/>
          </a:prstGeom>
        </p:spPr>
        <p:style>
          <a:lnRef idx="2">
            <a:schemeClr val="accent4"/>
          </a:lnRef>
          <a:fillRef idx="2">
            <a:schemeClr val="accent4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1" name="Выноска со стрелкой вверх 40"/>
          <p:cNvSpPr/>
          <p:nvPr/>
        </p:nvSpPr>
        <p:spPr>
          <a:xfrm>
            <a:off x="2627440" y="3486332"/>
            <a:ext cx="2441333" cy="614545"/>
          </a:xfrm>
          <a:prstGeom prst="upArrow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Супермаркет</a:t>
            </a:r>
            <a:endParaRPr lang="uk-U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Выноска со стрелкой вверх 42"/>
          <p:cNvSpPr/>
          <p:nvPr/>
        </p:nvSpPr>
        <p:spPr>
          <a:xfrm>
            <a:off x="539560" y="5654222"/>
            <a:ext cx="2441333" cy="614545"/>
          </a:xfrm>
          <a:prstGeom prst="upArrow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Ми – дизайнери</a:t>
            </a:r>
            <a:endParaRPr lang="uk-U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Выноска со стрелкой вверх 44"/>
          <p:cNvSpPr/>
          <p:nvPr/>
        </p:nvSpPr>
        <p:spPr>
          <a:xfrm>
            <a:off x="2268030" y="5193212"/>
            <a:ext cx="2441333" cy="614545"/>
          </a:xfrm>
          <a:prstGeom prst="upArrowCallou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Конструкторське бюро</a:t>
            </a:r>
            <a:endParaRPr lang="uk-UA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Стрелка вниз 23"/>
          <p:cNvSpPr/>
          <p:nvPr/>
        </p:nvSpPr>
        <p:spPr>
          <a:xfrm rot="2252468">
            <a:off x="1575435" y="1707515"/>
            <a:ext cx="188595" cy="1087755"/>
          </a:xfrm>
          <a:prstGeom prst="downArrow">
            <a:avLst/>
          </a:prstGeom>
        </p:spPr>
        <p:style>
          <a:lnRef idx="2">
            <a:schemeClr val="accent4"/>
          </a:lnRef>
          <a:fillRef idx="2">
            <a:schemeClr val="accent4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6" name="Выноска со стрелкой вверх 45"/>
          <p:cNvSpPr/>
          <p:nvPr/>
        </p:nvSpPr>
        <p:spPr>
          <a:xfrm>
            <a:off x="3851910" y="5728970"/>
            <a:ext cx="2154555" cy="539750"/>
          </a:xfrm>
          <a:prstGeom prst="upArrowCallou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r>
              <a:rPr lang="uk-UA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en-US" alt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ефреймінг</a:t>
            </a:r>
            <a:endParaRPr lang="en-US" altLang="en-US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Блок-схема: решение 1"/>
          <p:cNvSpPr/>
          <p:nvPr/>
        </p:nvSpPr>
        <p:spPr>
          <a:xfrm>
            <a:off x="1657350" y="260350"/>
            <a:ext cx="6336665" cy="1636395"/>
          </a:xfrm>
          <a:prstGeom prst="flowChartDecision">
            <a:avLst/>
          </a:prstGeom>
          <a:gradFill rotWithShape="1">
            <a:gsLst>
              <a:gs pos="0">
                <a:srgbClr val="9BBB59">
                  <a:tint val="50000"/>
                  <a:satMod val="300000"/>
                </a:srgbClr>
              </a:gs>
              <a:gs pos="35000">
                <a:srgbClr val="9BBB59">
                  <a:tint val="37000"/>
                  <a:satMod val="300000"/>
                </a:srgbClr>
              </a:gs>
              <a:gs pos="100000">
                <a:srgbClr val="9BBB59">
                  <a:tint val="15000"/>
                  <a:satMod val="350000"/>
                </a:srgbClr>
              </a:gs>
            </a:gsLst>
            <a:lin ang="16200000" scaled="1"/>
          </a:gradFill>
          <a:ln w="9525" cap="flat" cmpd="sng" algn="ctr">
            <a:solidFill>
              <a:srgbClr val="9BBB59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>
              <a:lnSpc>
                <a:spcPct val="80000"/>
              </a:lnSpc>
              <a:spcBef>
                <a:spcPts val="0"/>
              </a:spcBef>
              <a:spcAft>
                <a:spcPts val="500"/>
              </a:spcAft>
            </a:pPr>
            <a:r>
              <a:rPr lang="uk-UA" b="1" dirty="0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effectLst/>
                <a:latin typeface="Times New Roman" panose="02020603050405020304"/>
                <a:ea typeface="Calibri" panose="020F0502020204030204"/>
                <a:cs typeface="Times New Roman" panose="02020603050405020304"/>
              </a:rPr>
              <a:t>МАЙСТЕР - КЛАС</a:t>
            </a:r>
            <a:endParaRPr lang="uk-UA" b="1" dirty="0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effectLst/>
              <a:latin typeface="Times New Roman" panose="02020603050405020304"/>
              <a:ea typeface="Calibri" panose="020F0502020204030204"/>
              <a:cs typeface="Times New Roman" panose="02020603050405020304"/>
            </a:endParaRPr>
          </a:p>
          <a:p>
            <a:pPr algn="ctr">
              <a:lnSpc>
                <a:spcPct val="80000"/>
              </a:lnSpc>
              <a:spcBef>
                <a:spcPts val="0"/>
              </a:spcBef>
              <a:spcAft>
                <a:spcPts val="500"/>
              </a:spcAft>
            </a:pPr>
            <a:r>
              <a:rPr lang="uk-UA" dirty="0">
                <a:effectLst/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ІППО </a:t>
            </a:r>
            <a:endParaRPr lang="uk-UA" dirty="0">
              <a:effectLst/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</a:endParaRPr>
          </a:p>
          <a:p>
            <a:pPr algn="ctr">
              <a:lnSpc>
                <a:spcPct val="80000"/>
              </a:lnSpc>
              <a:spcBef>
                <a:spcPts val="0"/>
              </a:spcBef>
              <a:spcAft>
                <a:spcPts val="500"/>
              </a:spcAft>
            </a:pPr>
            <a:r>
              <a:rPr lang="uk-UA" dirty="0">
                <a:effectLst/>
                <a:latin typeface="Times New Roman" panose="02020603050405020304" pitchFamily="18" charset="0"/>
                <a:ea typeface="Calibri" panose="020F0502020204030204"/>
                <a:cs typeface="Times New Roman" panose="02020603050405020304" pitchFamily="18" charset="0"/>
              </a:rPr>
              <a:t>курси для вчителів початкових класів</a:t>
            </a:r>
            <a:endParaRPr lang="uk-UA" dirty="0">
              <a:effectLst/>
              <a:latin typeface="Times New Roman" panose="02020603050405020304" pitchFamily="18" charset="0"/>
              <a:ea typeface="Calibri" panose="020F0502020204030204"/>
              <a:cs typeface="Times New Roman" panose="02020603050405020304" pitchFamily="18" charset="0"/>
            </a:endParaRPr>
          </a:p>
        </p:txBody>
      </p:sp>
      <p:sp>
        <p:nvSpPr>
          <p:cNvPr id="4" name="Счетверенная стрелка 3"/>
          <p:cNvSpPr/>
          <p:nvPr/>
        </p:nvSpPr>
        <p:spPr>
          <a:xfrm rot="16200000">
            <a:off x="4699000" y="1933575"/>
            <a:ext cx="508000" cy="1770380"/>
          </a:xfrm>
          <a:prstGeom prst="quad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uk-UA"/>
          </a:p>
        </p:txBody>
      </p:sp>
      <p:pic>
        <p:nvPicPr>
          <p:cNvPr id="19" name="Изображение 18"/>
          <p:cNvPicPr>
            <a:picLocks noChangeAspect="1"/>
          </p:cNvPicPr>
          <p:nvPr/>
        </p:nvPicPr>
        <p:blipFill>
          <a:blip r:embed="rId1"/>
          <a:srcRect b="10580"/>
          <a:stretch>
            <a:fillRect/>
          </a:stretch>
        </p:blipFill>
        <p:spPr>
          <a:xfrm>
            <a:off x="525780" y="2708910"/>
            <a:ext cx="3189605" cy="1604645"/>
          </a:xfrm>
          <a:prstGeom prst="rect">
            <a:avLst/>
          </a:prstGeom>
          <a:ln>
            <a:gradFill>
              <a:gsLst>
                <a:gs pos="0">
                  <a:srgbClr val="9EE256"/>
                </a:gs>
                <a:gs pos="100000">
                  <a:srgbClr val="52762D"/>
                </a:gs>
              </a:gsLst>
            </a:gradFill>
          </a:ln>
        </p:spPr>
      </p:pic>
      <p:pic>
        <p:nvPicPr>
          <p:cNvPr id="20" name="Изображение 19"/>
          <p:cNvPicPr>
            <a:picLocks noChangeAspect="1"/>
          </p:cNvPicPr>
          <p:nvPr/>
        </p:nvPicPr>
        <p:blipFill>
          <a:blip r:embed="rId2"/>
          <a:srcRect b="11073"/>
          <a:stretch>
            <a:fillRect/>
          </a:stretch>
        </p:blipFill>
        <p:spPr>
          <a:xfrm>
            <a:off x="467360" y="4466590"/>
            <a:ext cx="3262630" cy="1631950"/>
          </a:xfrm>
          <a:prstGeom prst="rect">
            <a:avLst/>
          </a:prstGeom>
          <a:ln>
            <a:gradFill>
              <a:gsLst>
                <a:gs pos="0">
                  <a:srgbClr val="9EE256"/>
                </a:gs>
                <a:gs pos="100000">
                  <a:srgbClr val="52762D"/>
                </a:gs>
              </a:gsLst>
            </a:gradFill>
          </a:ln>
        </p:spPr>
      </p:pic>
      <p:pic>
        <p:nvPicPr>
          <p:cNvPr id="23" name="Изображение 22"/>
          <p:cNvPicPr>
            <a:picLocks noChangeAspect="1"/>
          </p:cNvPicPr>
          <p:nvPr/>
        </p:nvPicPr>
        <p:blipFill>
          <a:blip r:embed="rId3"/>
          <a:srcRect l="26375" r="9840"/>
          <a:stretch>
            <a:fillRect/>
          </a:stretch>
        </p:blipFill>
        <p:spPr>
          <a:xfrm>
            <a:off x="6661150" y="2564765"/>
            <a:ext cx="2036445" cy="1795780"/>
          </a:xfrm>
          <a:prstGeom prst="rect">
            <a:avLst/>
          </a:prstGeom>
          <a:ln>
            <a:gradFill>
              <a:gsLst>
                <a:gs pos="0">
                  <a:srgbClr val="9EE256"/>
                </a:gs>
                <a:gs pos="100000">
                  <a:srgbClr val="52762D"/>
                </a:gs>
              </a:gsLst>
            </a:gradFill>
          </a:ln>
        </p:spPr>
      </p:pic>
      <p:pic>
        <p:nvPicPr>
          <p:cNvPr id="24" name="Изображение 23"/>
          <p:cNvPicPr>
            <a:picLocks noChangeAspect="1"/>
          </p:cNvPicPr>
          <p:nvPr/>
        </p:nvPicPr>
        <p:blipFill>
          <a:blip r:embed="rId4"/>
          <a:srcRect l="3542" r="34250" b="10802"/>
          <a:stretch>
            <a:fillRect/>
          </a:stretch>
        </p:blipFill>
        <p:spPr>
          <a:xfrm>
            <a:off x="6661150" y="4454525"/>
            <a:ext cx="2038350" cy="1644015"/>
          </a:xfrm>
          <a:prstGeom prst="rect">
            <a:avLst/>
          </a:prstGeom>
          <a:ln>
            <a:gradFill>
              <a:gsLst>
                <a:gs pos="0">
                  <a:srgbClr val="9EE256"/>
                </a:gs>
                <a:gs pos="100000">
                  <a:srgbClr val="52762D"/>
                </a:gs>
              </a:gsLst>
            </a:gradFill>
          </a:ln>
        </p:spPr>
      </p:pic>
      <p:pic>
        <p:nvPicPr>
          <p:cNvPr id="26" name="Изображение 25" descr="84253694_2813731625316170_9111761947254063104_n"/>
          <p:cNvPicPr>
            <a:picLocks noChangeAspect="1"/>
          </p:cNvPicPr>
          <p:nvPr/>
        </p:nvPicPr>
        <p:blipFill>
          <a:blip r:embed="rId5"/>
          <a:srcRect l="9840" t="2407" r="12576" b="9395"/>
          <a:stretch>
            <a:fillRect/>
          </a:stretch>
        </p:blipFill>
        <p:spPr>
          <a:xfrm>
            <a:off x="3988435" y="3148965"/>
            <a:ext cx="2060575" cy="1317625"/>
          </a:xfrm>
          <a:prstGeom prst="rect">
            <a:avLst/>
          </a:prstGeom>
          <a:ln>
            <a:gradFill>
              <a:gsLst>
                <a:gs pos="0">
                  <a:srgbClr val="9EE256"/>
                </a:gs>
                <a:gs pos="100000">
                  <a:srgbClr val="52762D"/>
                </a:gs>
              </a:gsLst>
            </a:gradFill>
          </a:ln>
        </p:spPr>
      </p:pic>
      <p:sp>
        <p:nvSpPr>
          <p:cNvPr id="28" name="Текстовое поле 27"/>
          <p:cNvSpPr txBox="1"/>
          <p:nvPr/>
        </p:nvSpPr>
        <p:spPr>
          <a:xfrm>
            <a:off x="803275" y="1924685"/>
            <a:ext cx="807275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en-US" altLang="en-US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</a:t>
            </a:r>
            <a:r>
              <a:rPr lang="en-US" altLang="ru-RU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компетентної</a:t>
            </a:r>
            <a:r>
              <a:rPr lang="en-US" altLang="ru-RU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особистості</a:t>
            </a:r>
            <a:r>
              <a:rPr lang="en-US" altLang="ru-RU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через</a:t>
            </a:r>
            <a:r>
              <a:rPr lang="en-US" altLang="ru-RU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інтерактивні</a:t>
            </a:r>
            <a:r>
              <a:rPr lang="en-US" altLang="ru-RU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та</a:t>
            </a:r>
            <a:r>
              <a:rPr lang="en-US" altLang="ru-RU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ігрові</a:t>
            </a:r>
            <a:r>
              <a:rPr lang="en-US" altLang="ru-RU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технології</a:t>
            </a:r>
            <a:r>
              <a:rPr lang="en-US" altLang="ru-RU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altLang="en-US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запорука</a:t>
            </a:r>
            <a:r>
              <a:rPr lang="en-US" altLang="ru-RU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успіху</a:t>
            </a:r>
            <a:r>
              <a:rPr lang="en-US" altLang="ru-RU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en-US" altLang="ru-RU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навчанні</a:t>
            </a:r>
            <a:endParaRPr lang="en-US" altLang="ru-RU" sz="2000" b="1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5" name="Рисунок 24"/>
          <p:cNvPicPr/>
          <p:nvPr/>
        </p:nvPicPr>
        <p:blipFill rotWithShape="1">
          <a:blip r:embed="rId6"/>
          <a:srcRect t="28137"/>
          <a:stretch>
            <a:fillRect/>
          </a:stretch>
        </p:blipFill>
        <p:spPr bwMode="auto">
          <a:xfrm>
            <a:off x="3988435" y="4602480"/>
            <a:ext cx="2377440" cy="149606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260777"/>
            <a:ext cx="7992888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Форум</a:t>
            </a:r>
            <a:r>
              <a:rPr lang="uk-UA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en-US" alt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освітян</a:t>
            </a:r>
            <a:r>
              <a:rPr lang="en-US" alt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Білозерської</a:t>
            </a:r>
            <a:r>
              <a:rPr lang="en-US" alt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ТГ</a:t>
            </a:r>
            <a:endParaRPr lang="en-US" altLang="en-US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br>
              <a:rPr lang="uk-UA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Изображение 6" descr="изображение_viber_2022-07-20_11-34-09-970"/>
          <p:cNvPicPr>
            <a:picLocks noChangeAspect="1"/>
          </p:cNvPicPr>
          <p:nvPr/>
        </p:nvPicPr>
        <p:blipFill>
          <a:blip r:embed="rId1"/>
          <a:srcRect t="8728" b="7026"/>
          <a:stretch>
            <a:fillRect/>
          </a:stretch>
        </p:blipFill>
        <p:spPr>
          <a:xfrm>
            <a:off x="467360" y="908685"/>
            <a:ext cx="3646805" cy="1728470"/>
          </a:xfrm>
          <a:prstGeom prst="rect">
            <a:avLst/>
          </a:prstGeom>
        </p:spPr>
      </p:pic>
      <p:pic>
        <p:nvPicPr>
          <p:cNvPr id="9" name="Изображение 8" descr="изображение_viber_2022-07-20_11-36-01-172"/>
          <p:cNvPicPr>
            <a:picLocks noChangeAspect="1"/>
          </p:cNvPicPr>
          <p:nvPr/>
        </p:nvPicPr>
        <p:blipFill>
          <a:blip r:embed="rId2"/>
          <a:srcRect t="9512" b="14491"/>
          <a:stretch>
            <a:fillRect/>
          </a:stretch>
        </p:blipFill>
        <p:spPr>
          <a:xfrm>
            <a:off x="4580890" y="908050"/>
            <a:ext cx="4030980" cy="1724025"/>
          </a:xfrm>
          <a:prstGeom prst="rect">
            <a:avLst/>
          </a:prstGeom>
        </p:spPr>
      </p:pic>
      <p:pic>
        <p:nvPicPr>
          <p:cNvPr id="2" name="Изображение 1"/>
          <p:cNvPicPr/>
          <p:nvPr/>
        </p:nvPicPr>
        <p:blipFill>
          <a:blip r:embed="rId3"/>
          <a:srcRect l="-8007" t="12144"/>
          <a:stretch>
            <a:fillRect/>
          </a:stretch>
        </p:blipFill>
        <p:spPr>
          <a:xfrm>
            <a:off x="323850" y="2708910"/>
            <a:ext cx="2223135" cy="3332480"/>
          </a:xfrm>
          <a:prstGeom prst="rect">
            <a:avLst/>
          </a:prstGeom>
        </p:spPr>
      </p:pic>
      <p:sp>
        <p:nvSpPr>
          <p:cNvPr id="5" name="Текстовое поле 4"/>
          <p:cNvSpPr txBox="1"/>
          <p:nvPr/>
        </p:nvSpPr>
        <p:spPr>
          <a:xfrm>
            <a:off x="2844165" y="2708275"/>
            <a:ext cx="55695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uk-UA" altLang="ru-RU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Кафедра вчителів початкових класів</a:t>
            </a:r>
            <a:endParaRPr lang="uk-UA" altLang="ru-RU" sz="2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Изображение 7" descr="Opera Знімок_2022-09-06_165637_meet.google.com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1775" y="3213100"/>
            <a:ext cx="2849245" cy="1347470"/>
          </a:xfrm>
          <a:prstGeom prst="rect">
            <a:avLst/>
          </a:prstGeom>
        </p:spPr>
      </p:pic>
      <p:pic>
        <p:nvPicPr>
          <p:cNvPr id="10" name="Изображение 9" descr="Opera Знімок_2022-09-06_165713_meet.google.com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71775" y="4653280"/>
            <a:ext cx="2941955" cy="1391285"/>
          </a:xfrm>
          <a:prstGeom prst="rect">
            <a:avLst/>
          </a:prstGeom>
        </p:spPr>
      </p:pic>
      <p:pic>
        <p:nvPicPr>
          <p:cNvPr id="11" name="Изображение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25185" y="3197225"/>
            <a:ext cx="2850515" cy="28505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 descr="ХМАРА СЛІВ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0830" y="1124585"/>
            <a:ext cx="4435475" cy="2046605"/>
          </a:xfrm>
          <a:prstGeom prst="rect">
            <a:avLst/>
          </a:prstGeom>
        </p:spPr>
      </p:pic>
      <p:pic>
        <p:nvPicPr>
          <p:cNvPr id="3" name="Изображение 2" descr="82801086_2786724381350228_5274410776554110976_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6795" y="3688715"/>
            <a:ext cx="1475105" cy="1967865"/>
          </a:xfrm>
          <a:prstGeom prst="rect">
            <a:avLst/>
          </a:prstGeom>
        </p:spPr>
      </p:pic>
      <p:pic>
        <p:nvPicPr>
          <p:cNvPr id="4" name="Изображение 3" descr="475003658_9245820692107199_6908868585141599527_n"/>
          <p:cNvPicPr>
            <a:picLocks noChangeAspect="1"/>
          </p:cNvPicPr>
          <p:nvPr/>
        </p:nvPicPr>
        <p:blipFill>
          <a:blip r:embed="rId3"/>
          <a:srcRect b="9271"/>
          <a:stretch>
            <a:fillRect/>
          </a:stretch>
        </p:blipFill>
        <p:spPr>
          <a:xfrm>
            <a:off x="4932045" y="4077335"/>
            <a:ext cx="2317750" cy="1544955"/>
          </a:xfrm>
          <a:prstGeom prst="rect">
            <a:avLst/>
          </a:prstGeom>
        </p:spPr>
      </p:pic>
      <p:sp>
        <p:nvSpPr>
          <p:cNvPr id="5" name="Текстовое поле 4"/>
          <p:cNvSpPr txBox="1"/>
          <p:nvPr/>
        </p:nvSpPr>
        <p:spPr>
          <a:xfrm>
            <a:off x="5019675" y="3243580"/>
            <a:ext cx="304800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ru-RU" sz="20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Monotype Corsiva" panose="03010101010201010101" charset="0"/>
                <a:cs typeface="Monotype Corsiva" panose="03010101010201010101" charset="0"/>
              </a:rPr>
              <a:t>РОБОТА В ГРУПАХ</a:t>
            </a:r>
            <a:endParaRPr lang="uk-UA" altLang="ru-RU" sz="2000" b="1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latin typeface="Monotype Corsiva" panose="03010101010201010101" charset="0"/>
              <a:cs typeface="Monotype Corsiva" panose="03010101010201010101" charset="0"/>
            </a:endParaRPr>
          </a:p>
        </p:txBody>
      </p:sp>
      <p:sp>
        <p:nvSpPr>
          <p:cNvPr id="6" name="Текстовое поле 5"/>
          <p:cNvSpPr txBox="1"/>
          <p:nvPr/>
        </p:nvSpPr>
        <p:spPr>
          <a:xfrm>
            <a:off x="971550" y="678815"/>
            <a:ext cx="304800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ru-RU" sz="2000" b="1">
                <a:solidFill>
                  <a:srgbClr val="FF0000"/>
                </a:solidFill>
                <a:latin typeface="Monotype Corsiva" panose="03010101010201010101" charset="0"/>
                <a:cs typeface="Monotype Corsiva" panose="03010101010201010101" charset="0"/>
              </a:rPr>
              <a:t>ХМАРА СЛІВ</a:t>
            </a:r>
            <a:endParaRPr lang="uk-UA" altLang="ru-RU" sz="2000" b="1">
              <a:solidFill>
                <a:srgbClr val="FF0000"/>
              </a:solidFill>
              <a:latin typeface="Monotype Corsiva" panose="03010101010201010101" charset="0"/>
              <a:cs typeface="Monotype Corsiva" panose="03010101010201010101" charset="0"/>
            </a:endParaRPr>
          </a:p>
        </p:txBody>
      </p:sp>
      <p:pic>
        <p:nvPicPr>
          <p:cNvPr id="7" name="Изображение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315" y="3789045"/>
            <a:ext cx="4751705" cy="2193925"/>
          </a:xfrm>
          <a:prstGeom prst="rect">
            <a:avLst/>
          </a:prstGeom>
        </p:spPr>
      </p:pic>
      <p:sp>
        <p:nvSpPr>
          <p:cNvPr id="8" name="Текстовое поле 7"/>
          <p:cNvSpPr txBox="1"/>
          <p:nvPr/>
        </p:nvSpPr>
        <p:spPr>
          <a:xfrm>
            <a:off x="803275" y="3366770"/>
            <a:ext cx="304800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ru-RU" sz="2000" b="1">
                <a:solidFill>
                  <a:srgbClr val="FF0000"/>
                </a:solidFill>
                <a:latin typeface="Monotype Corsiva" panose="03010101010201010101" charset="0"/>
                <a:cs typeface="Monotype Corsiva" panose="03010101010201010101" charset="0"/>
              </a:rPr>
              <a:t>СЕНКАН</a:t>
            </a:r>
            <a:endParaRPr lang="uk-UA" altLang="ru-RU" sz="2000" b="1">
              <a:solidFill>
                <a:srgbClr val="FF0000"/>
              </a:solidFill>
              <a:latin typeface="Monotype Corsiva" panose="03010101010201010101" charset="0"/>
              <a:cs typeface="Monotype Corsiva" panose="03010101010201010101" charset="0"/>
            </a:endParaRPr>
          </a:p>
        </p:txBody>
      </p:sp>
      <p:sp>
        <p:nvSpPr>
          <p:cNvPr id="9" name="Текстовое поле 8"/>
          <p:cNvSpPr txBox="1"/>
          <p:nvPr/>
        </p:nvSpPr>
        <p:spPr>
          <a:xfrm>
            <a:off x="451485" y="310515"/>
            <a:ext cx="61620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/>
            <a:r>
              <a:rPr lang="uk-UA" altLang="ru-RU" b="1">
                <a:solidFill>
                  <a:schemeClr val="tx1"/>
                </a:solidFill>
                <a:latin typeface="Monotype Corsiva" panose="03010101010201010101" charset="0"/>
                <a:cs typeface="Monotype Corsiva" panose="03010101010201010101" charset="0"/>
                <a:sym typeface="+mn-ea"/>
              </a:rPr>
              <a:t>ІНТЕРАКТИВНІ ТЕХНОЛОГІЇ  та  ІГРОВА ДІЯЛЬНІСТЬ</a:t>
            </a:r>
            <a:endParaRPr lang="uk-UA" altLang="ru-RU" b="1">
              <a:solidFill>
                <a:schemeClr val="tx1"/>
              </a:solidFill>
              <a:latin typeface="Monotype Corsiva" panose="03010101010201010101" charset="0"/>
              <a:cs typeface="Monotype Corsiva" panose="03010101010201010101" charset="0"/>
              <a:sym typeface="+mn-ea"/>
            </a:endParaRPr>
          </a:p>
        </p:txBody>
      </p:sp>
      <p:pic>
        <p:nvPicPr>
          <p:cNvPr id="10" name="Изображение 1" descr="изображение_viber_2024-10-23_12-14-03-8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7900" y="1124585"/>
            <a:ext cx="4187825" cy="204660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 descr="изображение_viber_2025-02-24_20-03-32-216"/>
          <p:cNvPicPr>
            <a:picLocks noChangeAspect="1"/>
          </p:cNvPicPr>
          <p:nvPr/>
        </p:nvPicPr>
        <p:blipFill>
          <a:blip r:embed="rId1"/>
          <a:srcRect b="7880"/>
          <a:stretch>
            <a:fillRect/>
          </a:stretch>
        </p:blipFill>
        <p:spPr>
          <a:xfrm>
            <a:off x="387350" y="764540"/>
            <a:ext cx="3751580" cy="2160270"/>
          </a:xfrm>
          <a:prstGeom prst="rect">
            <a:avLst/>
          </a:prstGeom>
        </p:spPr>
      </p:pic>
      <p:pic>
        <p:nvPicPr>
          <p:cNvPr id="3" name="Изображение 2" descr="изображение_viber_2025-02-24_20-03-32-266"/>
          <p:cNvPicPr>
            <a:picLocks noChangeAspect="1"/>
          </p:cNvPicPr>
          <p:nvPr/>
        </p:nvPicPr>
        <p:blipFill>
          <a:blip r:embed="rId2"/>
          <a:srcRect b="7680"/>
          <a:stretch>
            <a:fillRect/>
          </a:stretch>
        </p:blipFill>
        <p:spPr>
          <a:xfrm>
            <a:off x="395605" y="3861435"/>
            <a:ext cx="3743325" cy="2160270"/>
          </a:xfrm>
          <a:prstGeom prst="rect">
            <a:avLst/>
          </a:prstGeom>
        </p:spPr>
      </p:pic>
      <p:pic>
        <p:nvPicPr>
          <p:cNvPr id="4" name="Изображение 3" descr="изображение_viber_2025-02-24_20-03-32-49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5485" y="763905"/>
            <a:ext cx="4435475" cy="2127885"/>
          </a:xfrm>
          <a:prstGeom prst="rect">
            <a:avLst/>
          </a:prstGeom>
        </p:spPr>
      </p:pic>
      <p:pic>
        <p:nvPicPr>
          <p:cNvPr id="6" name="Изображение 5" descr="изображение_viber_2025-02-24_20-03-32-440"/>
          <p:cNvPicPr>
            <a:picLocks noChangeAspect="1"/>
          </p:cNvPicPr>
          <p:nvPr/>
        </p:nvPicPr>
        <p:blipFill>
          <a:blip r:embed="rId4"/>
          <a:srcRect b="10240"/>
          <a:stretch>
            <a:fillRect/>
          </a:stretch>
        </p:blipFill>
        <p:spPr>
          <a:xfrm>
            <a:off x="4787900" y="3811270"/>
            <a:ext cx="3940175" cy="2210435"/>
          </a:xfrm>
          <a:prstGeom prst="rect">
            <a:avLst/>
          </a:prstGeom>
        </p:spPr>
      </p:pic>
      <p:sp>
        <p:nvSpPr>
          <p:cNvPr id="7" name="Текстовое поле 6"/>
          <p:cNvSpPr txBox="1"/>
          <p:nvPr/>
        </p:nvSpPr>
        <p:spPr>
          <a:xfrm>
            <a:off x="1691640" y="3107055"/>
            <a:ext cx="635698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uk-UA" altLang="ru-RU" sz="2800" b="1">
                <a:gradFill>
                  <a:gsLst>
                    <a:gs pos="0">
                      <a:srgbClr val="E30000"/>
                    </a:gs>
                    <a:gs pos="100000">
                      <a:srgbClr val="760303"/>
                    </a:gs>
                  </a:gsLst>
                  <a:lin scaled="0"/>
                </a:gradFill>
                <a:latin typeface="Monotype Corsiva" panose="03010101010201010101" charset="0"/>
                <a:cs typeface="Monotype Corsiva" panose="03010101010201010101" charset="0"/>
              </a:rPr>
              <a:t>ІНТЕРАКТИВНІ ТЕХНОЛОГІЇ</a:t>
            </a:r>
            <a:endParaRPr lang="uk-UA" altLang="ru-RU" sz="2800" b="1">
              <a:gradFill>
                <a:gsLst>
                  <a:gs pos="0">
                    <a:srgbClr val="E30000"/>
                  </a:gs>
                  <a:gs pos="100000">
                    <a:srgbClr val="760303"/>
                  </a:gs>
                </a:gsLst>
                <a:lin scaled="0"/>
              </a:gradFill>
              <a:latin typeface="Monotype Corsiva" panose="03010101010201010101" charset="0"/>
              <a:cs typeface="Monotype Corsiva" panose="03010101010201010101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Изображение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260985"/>
            <a:ext cx="3562350" cy="4749800"/>
          </a:xfrm>
          <a:prstGeom prst="rect">
            <a:avLst/>
          </a:prstGeom>
        </p:spPr>
      </p:pic>
      <p:sp>
        <p:nvSpPr>
          <p:cNvPr id="3" name="Текстовое поле 2"/>
          <p:cNvSpPr txBox="1"/>
          <p:nvPr/>
        </p:nvSpPr>
        <p:spPr>
          <a:xfrm>
            <a:off x="683895" y="5085080"/>
            <a:ext cx="7696835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uk-UA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атеріал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знаходиться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altLang="en-US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на “Шкільному порталі”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за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посиланням</a:t>
            </a:r>
            <a:r>
              <a:rPr lang="en-US" altLang="ru-RU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altLang="ru-RU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ru-RU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https://testportalua.com/load/programi/interaktivni_ta_igrovi_tekhnologiji_zaporuka_uspikhu_molodshogo_shkoljara_metodichnij_posibnik/3-1-0-3462</a:t>
            </a:r>
            <a:endParaRPr lang="en-US" altLang="ru-RU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ru-RU"/>
          </a:p>
          <a:p>
            <a:endParaRPr lang="ru-RU" altLang="en-US"/>
          </a:p>
        </p:txBody>
      </p:sp>
      <p:pic>
        <p:nvPicPr>
          <p:cNvPr id="30" name="Picture 2" descr="ÐÐ°ÑÑÐ¸Ð½ÐºÐ¸ Ð¿Ð¾ Ð·Ð°Ð¿ÑÐ¾ÑÑ ÐºÐ°ÑÑÐ¸Ð½ÐºÐ° ÑÑÐ°Ð´Ð¸ÑÑÐ¹Ð½Ñ ÑÐ° ÑÐ½Ð½Ð¾Ð²Ð°ÑÑÐ¹Ð½Ñ Ð¼ÐµÑÐ¾Ð´Ð¸ Ð½Ð°Ð²ÑÐ°Ð½Ð½Ñ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90" y="332740"/>
            <a:ext cx="2743200" cy="2063115"/>
          </a:xfrm>
          <a:prstGeom prst="rect">
            <a:avLst/>
          </a:prstGeom>
          <a:ln w="38100" cap="sq">
            <a:solidFill>
              <a:srgbClr val="990099"/>
            </a:solidFill>
            <a:prstDash val="solid"/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3"/>
          <a:srcRect l="3090" t="6692" r="13570" b="9729"/>
          <a:stretch>
            <a:fillRect/>
          </a:stretch>
        </p:blipFill>
        <p:spPr>
          <a:xfrm>
            <a:off x="4067810" y="2684145"/>
            <a:ext cx="4819650" cy="223202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Education-3">
  <a:themeElements>
    <a:clrScheme name="自定义 1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Education-3</Template>
  <TotalTime>0</TotalTime>
  <Words>2877</Words>
  <Application>WPS Presentation</Application>
  <PresentationFormat>Экран (4:3)</PresentationFormat>
  <Paragraphs>125</Paragraphs>
  <Slides>9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20" baseType="lpstr">
      <vt:lpstr>Arial</vt:lpstr>
      <vt:lpstr>SimSun</vt:lpstr>
      <vt:lpstr>Wingdings</vt:lpstr>
      <vt:lpstr>Times New Roman</vt:lpstr>
      <vt:lpstr>Monotype Corsiva</vt:lpstr>
      <vt:lpstr>Arial Black</vt:lpstr>
      <vt:lpstr>Times New Roman</vt:lpstr>
      <vt:lpstr>Calibri</vt:lpstr>
      <vt:lpstr>Microsoft YaHei</vt:lpstr>
      <vt:lpstr>Arial Unicode MS</vt:lpstr>
      <vt:lpstr>Education-3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Artyom</dc:creator>
  <cp:lastModifiedBy>User</cp:lastModifiedBy>
  <cp:revision>92</cp:revision>
  <dcterms:created xsi:type="dcterms:W3CDTF">2015-11-28T23:57:00Z</dcterms:created>
  <dcterms:modified xsi:type="dcterms:W3CDTF">2025-02-26T08:56:10Z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517B7ED6F5D04C7CA3CF3B62B39CF128_13</vt:lpwstr>
  </property>
  <property fmtid="{D5CDD505-2E9C-101B-9397-08002B2CF9AE}" pid="3" name="KSOProductBuildVer">
    <vt:lpwstr>1049-12.2.0.20323</vt:lpwstr>
  </property>
</Properties>
</file>