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71" r:id="rId3"/>
    <p:sldId id="258" r:id="rId4"/>
    <p:sldId id="256" r:id="rId5"/>
    <p:sldId id="259" r:id="rId6"/>
    <p:sldId id="260" r:id="rId7"/>
    <p:sldId id="261" r:id="rId8"/>
    <p:sldId id="265" r:id="rId9"/>
    <p:sldId id="262" r:id="rId10"/>
    <p:sldId id="263" r:id="rId11"/>
    <p:sldId id="264" r:id="rId12"/>
    <p:sldId id="267" r:id="rId13"/>
    <p:sldId id="268" r:id="rId14"/>
    <p:sldId id="270" r:id="rId15"/>
    <p:sldId id="266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4D096677-2373-44C6-8035-C7A24D7DE880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434E377-D384-4106-984E-BA0AEC6E3E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6677-2373-44C6-8035-C7A24D7DE880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34E377-D384-4106-984E-BA0AEC6E3E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6677-2373-44C6-8035-C7A24D7DE880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434E377-D384-4106-984E-BA0AEC6E3E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4D096677-2373-44C6-8035-C7A24D7DE880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434E377-D384-4106-984E-BA0AEC6E3E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4D096677-2373-44C6-8035-C7A24D7DE880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434E377-D384-4106-984E-BA0AEC6E3E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6677-2373-44C6-8035-C7A24D7DE880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34E377-D384-4106-984E-BA0AEC6E3E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6677-2373-44C6-8035-C7A24D7DE880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434E377-D384-4106-984E-BA0AEC6E3E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6677-2373-44C6-8035-C7A24D7DE880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34E377-D384-4106-984E-BA0AEC6E3E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4D096677-2373-44C6-8035-C7A24D7DE880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434E377-D384-4106-984E-BA0AEC6E3E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96677-2373-44C6-8035-C7A24D7DE880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4E377-D384-4106-984E-BA0AEC6E3E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D096677-2373-44C6-8035-C7A24D7DE880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5434E377-D384-4106-984E-BA0AEC6E3E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D096677-2373-44C6-8035-C7A24D7DE880}" type="datetimeFigureOut">
              <a:rPr lang="ru-RU" smtClean="0"/>
              <a:pPr/>
              <a:t>28.04.2024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434E377-D384-4106-984E-BA0AEC6E3E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Новая папка\Майдфулнес\№2\2024-04-05_10-04-15.png"/>
          <p:cNvPicPr>
            <a:picLocks noChangeAspect="1" noChangeArrowheads="1"/>
          </p:cNvPicPr>
          <p:nvPr/>
        </p:nvPicPr>
        <p:blipFill>
          <a:blip r:embed="rId2" cstate="print"/>
          <a:srcRect l="8657" t="13251" r="6294" b="2751"/>
          <a:stretch>
            <a:fillRect/>
          </a:stretch>
        </p:blipFill>
        <p:spPr bwMode="auto">
          <a:xfrm>
            <a:off x="0" y="27384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itchFamily="34" charset="0"/>
              </a:rPr>
              <a:t>Понеділок: </a:t>
            </a:r>
            <a:br>
              <a:rPr lang="uk-UA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itchFamily="34" charset="0"/>
              </a:rPr>
            </a:br>
            <a:r>
              <a:rPr lang="uk-UA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itchFamily="34" charset="0"/>
              </a:rPr>
              <a:t>навіть кава потребує кави. </a:t>
            </a:r>
            <a:br>
              <a:rPr lang="uk-UA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itchFamily="34" charset="0"/>
              </a:rPr>
            </a:br>
            <a:r>
              <a:rPr lang="uk-UA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itchFamily="34" charset="0"/>
              </a:rPr>
              <a:t>Чи можемо ми пропустити цей день?</a:t>
            </a:r>
            <a:endParaRPr lang="ru-RU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916832"/>
            <a:ext cx="6037423" cy="4886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Новая папка\Майдфулнес\№1\2024-04-01_10-20-23.png"/>
          <p:cNvPicPr>
            <a:picLocks noChangeAspect="1" noChangeArrowheads="1"/>
          </p:cNvPicPr>
          <p:nvPr/>
        </p:nvPicPr>
        <p:blipFill>
          <a:blip r:embed="rId2" cstate="print"/>
          <a:srcRect l="19288" t="12201" r="6885"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«</a:t>
            </a:r>
            <a:r>
              <a:rPr lang="ru-RU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Майндфулнес</a:t>
            </a:r>
            <a:r>
              <a:rPr lang="ru-RU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– </a:t>
            </a:r>
            <a:r>
              <a:rPr lang="ru-RU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техніки</a:t>
            </a:r>
            <a:r>
              <a:rPr lang="ru-RU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як </a:t>
            </a:r>
            <a:r>
              <a:rPr lang="ru-RU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елемент</a:t>
            </a:r>
            <a:r>
              <a:rPr lang="ru-RU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психологічного</a:t>
            </a:r>
            <a:r>
              <a:rPr lang="ru-RU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супроводу</a:t>
            </a:r>
            <a:r>
              <a:rPr lang="ru-RU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учасників</a:t>
            </a:r>
            <a:r>
              <a:rPr lang="ru-RU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освітнього</a:t>
            </a:r>
            <a:r>
              <a:rPr lang="ru-RU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процесу</a:t>
            </a:r>
            <a:r>
              <a:rPr lang="ru-RU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»</a:t>
            </a:r>
            <a:endParaRPr lang="ru-RU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Новая папка\Майдфулнес\№1\2024-04-01_10-23-33.png"/>
          <p:cNvPicPr>
            <a:picLocks noChangeAspect="1" noChangeArrowheads="1"/>
          </p:cNvPicPr>
          <p:nvPr/>
        </p:nvPicPr>
        <p:blipFill>
          <a:blip r:embed="rId2" cstate="print"/>
          <a:srcRect l="5704" t="8001" r="6294" b="5901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Новая папка\Майдфулнес\№1\2024-04-01_10-29-16.png"/>
          <p:cNvPicPr>
            <a:picLocks noChangeAspect="1" noChangeArrowheads="1"/>
          </p:cNvPicPr>
          <p:nvPr/>
        </p:nvPicPr>
        <p:blipFill>
          <a:blip r:embed="rId2" cstate="print"/>
          <a:srcRect l="4523" t="8001" r="5704"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D:\Новая папка\Майдфулнес\№1\2024-04-01_10-29-44.png"/>
          <p:cNvPicPr>
            <a:picLocks noChangeAspect="1" noChangeArrowheads="1"/>
          </p:cNvPicPr>
          <p:nvPr/>
        </p:nvPicPr>
        <p:blipFill>
          <a:blip r:embed="rId2" cstate="print"/>
          <a:srcRect l="7476" t="9051" r="6294"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D:\Новая папка\Майдфулнес\№1\2024-04-01_10-41-00.png"/>
          <p:cNvPicPr>
            <a:picLocks noChangeAspect="1" noChangeArrowheads="1"/>
          </p:cNvPicPr>
          <p:nvPr/>
        </p:nvPicPr>
        <p:blipFill>
          <a:blip r:embed="rId2" cstate="print"/>
          <a:srcRect l="11610" t="20600" r="13382" b="13251"/>
          <a:stretch>
            <a:fillRect/>
          </a:stretch>
        </p:blipFill>
        <p:spPr bwMode="auto">
          <a:xfrm>
            <a:off x="-1016" y="0"/>
            <a:ext cx="914501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D:\Новая папка\Майдфулнес\№1\2024-04-01_10-32-15.png"/>
          <p:cNvPicPr>
            <a:picLocks noChangeAspect="1" noChangeArrowheads="1"/>
          </p:cNvPicPr>
          <p:nvPr/>
        </p:nvPicPr>
        <p:blipFill>
          <a:blip r:embed="rId2" cstate="print"/>
          <a:srcRect l="7476" t="8001" r="5704" b="8001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D:\Новая папка\Майдфулнес\№1\2024-04-01_10-37-41.png"/>
          <p:cNvPicPr>
            <a:picLocks noChangeAspect="1" noChangeArrowheads="1"/>
          </p:cNvPicPr>
          <p:nvPr/>
        </p:nvPicPr>
        <p:blipFill>
          <a:blip r:embed="rId2" cstate="print"/>
          <a:srcRect l="12500" t="19550" r="12500" b="122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D:\Новая папка\Майдфулнес\№1\2024-04-01_11-25-13.png"/>
          <p:cNvPicPr>
            <a:picLocks noChangeAspect="1" noChangeArrowheads="1"/>
          </p:cNvPicPr>
          <p:nvPr/>
        </p:nvPicPr>
        <p:blipFill>
          <a:blip r:embed="rId2" cstate="print"/>
          <a:srcRect l="11019" t="18500" r="12500"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D:\Новая папка\Майдфулнес\№1\2024-04-01_11-44-19.png"/>
          <p:cNvPicPr>
            <a:picLocks noChangeAspect="1" noChangeArrowheads="1"/>
          </p:cNvPicPr>
          <p:nvPr/>
        </p:nvPicPr>
        <p:blipFill>
          <a:blip r:embed="rId2" cstate="print"/>
          <a:srcRect l="11019" t="18500" r="12500"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D:\Новая папка\Майдфулнес\№1\2024-04-01_12-59-42.png"/>
          <p:cNvPicPr>
            <a:picLocks noChangeAspect="1" noChangeArrowheads="1"/>
          </p:cNvPicPr>
          <p:nvPr/>
        </p:nvPicPr>
        <p:blipFill>
          <a:blip r:embed="rId2" cstate="print"/>
          <a:srcRect l="8066" t="9051" r="6294"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D:\Новая папка\Майдфулнес\№1\2024-04-01_13-15-31.png"/>
          <p:cNvPicPr>
            <a:picLocks noChangeAspect="1" noChangeArrowheads="1"/>
          </p:cNvPicPr>
          <p:nvPr/>
        </p:nvPicPr>
        <p:blipFill>
          <a:blip r:embed="rId2" cstate="print"/>
          <a:srcRect l="5704" t="10101" r="9838"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На зображенні може бути: 8 людей та текст"/>
          <p:cNvPicPr>
            <a:picLocks noChangeAspect="1" noChangeArrowheads="1"/>
          </p:cNvPicPr>
          <p:nvPr/>
        </p:nvPicPr>
        <p:blipFill>
          <a:blip r:embed="rId3" cstate="print"/>
          <a:srcRect l="3690" t="11893" r="362" b="895"/>
          <a:stretch>
            <a:fillRect/>
          </a:stretch>
        </p:blipFill>
        <p:spPr bwMode="auto">
          <a:xfrm>
            <a:off x="5292080" y="1196752"/>
            <a:ext cx="3701866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D:\Новая папка\Майдфулнес\№1\2024-04-01_11-27-09.png"/>
          <p:cNvPicPr>
            <a:picLocks noChangeAspect="1" noChangeArrowheads="1"/>
          </p:cNvPicPr>
          <p:nvPr/>
        </p:nvPicPr>
        <p:blipFill>
          <a:blip r:embed="rId2" cstate="print"/>
          <a:srcRect l="12500" t="18500" r="12500"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D:\Новая папка\Майдфулнес\№2\2024-04-05_11-10-43.png"/>
          <p:cNvPicPr>
            <a:picLocks noChangeAspect="1" noChangeArrowheads="1"/>
          </p:cNvPicPr>
          <p:nvPr/>
        </p:nvPicPr>
        <p:blipFill>
          <a:blip r:embed="rId2" cstate="print"/>
          <a:srcRect l="13972" t="21650" r="13382"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311</TotalTime>
  <Words>14</Words>
  <Application>Microsoft Office PowerPoint</Application>
  <PresentationFormat>Экран (4:3)</PresentationFormat>
  <Paragraphs>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Обычная</vt:lpstr>
      <vt:lpstr>Слайд 1</vt:lpstr>
      <vt:lpstr>Понеділок:  навіть кава потребує кави.  Чи можемо ми пропустити цей день?</vt:lpstr>
      <vt:lpstr>Слайд 3</vt:lpstr>
      <vt:lpstr>«Майндфулнес – техніки як елемент психологічного супроводу учасників освітнього процесу»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27</cp:revision>
  <dcterms:created xsi:type="dcterms:W3CDTF">2024-04-13T11:47:27Z</dcterms:created>
  <dcterms:modified xsi:type="dcterms:W3CDTF">2024-04-28T18:33:19Z</dcterms:modified>
</cp:coreProperties>
</file>