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61" r:id="rId2"/>
    <p:sldId id="262" r:id="rId3"/>
    <p:sldId id="260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4" r:id="rId13"/>
    <p:sldId id="271" r:id="rId14"/>
    <p:sldId id="272" r:id="rId15"/>
    <p:sldId id="273" r:id="rId16"/>
    <p:sldId id="27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AFA"/>
    <a:srgbClr val="FF0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47" autoAdjust="0"/>
    <p:restoredTop sz="99073" autoAdjust="0"/>
  </p:normalViewPr>
  <p:slideViewPr>
    <p:cSldViewPr snapToGrid="0">
      <p:cViewPr>
        <p:scale>
          <a:sx n="83" d="100"/>
          <a:sy n="83" d="100"/>
        </p:scale>
        <p:origin x="-720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4" d="100"/>
          <a:sy n="54" d="100"/>
        </p:scale>
        <p:origin x="282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435382-707D-4478-827B-575BEAAEFE09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9C73816-864D-4C18-BBEE-4C6FB78D156F}">
      <dgm:prSet phldrT="[Текст]"/>
      <dgm:spPr/>
      <dgm:t>
        <a:bodyPr/>
        <a:lstStyle/>
        <a:p>
          <a:r>
            <a:rPr lang="uk-UA" b="1" dirty="0" smtClean="0"/>
            <a:t>Початкова</a:t>
          </a:r>
        </a:p>
        <a:p>
          <a:r>
            <a:rPr lang="uk-UA" b="1" dirty="0" smtClean="0"/>
            <a:t>школа</a:t>
          </a:r>
          <a:endParaRPr lang="ru-RU" b="1" dirty="0"/>
        </a:p>
      </dgm:t>
    </dgm:pt>
    <dgm:pt modelId="{7CAEFF10-D856-48EA-9C1B-40900F47CF78}" type="parTrans" cxnId="{A44AC098-D90A-4E86-95E3-A060D896956D}">
      <dgm:prSet/>
      <dgm:spPr/>
      <dgm:t>
        <a:bodyPr/>
        <a:lstStyle/>
        <a:p>
          <a:endParaRPr lang="ru-RU"/>
        </a:p>
      </dgm:t>
    </dgm:pt>
    <dgm:pt modelId="{6186D773-A65D-45B4-9EF1-3BE6E93A9FAC}" type="sibTrans" cxnId="{A44AC098-D90A-4E86-95E3-A060D896956D}">
      <dgm:prSet/>
      <dgm:spPr/>
      <dgm:t>
        <a:bodyPr/>
        <a:lstStyle/>
        <a:p>
          <a:endParaRPr lang="ru-RU"/>
        </a:p>
      </dgm:t>
    </dgm:pt>
    <dgm:pt modelId="{49159B4A-B61B-4FB0-B03A-FDBD27AAB69B}">
      <dgm:prSet phldrT="[Текст]"/>
      <dgm:spPr/>
      <dgm:t>
        <a:bodyPr/>
        <a:lstStyle/>
        <a:p>
          <a:r>
            <a:rPr lang="uk-UA" dirty="0" smtClean="0"/>
            <a:t>Робота в парах, трійках, малих групах, мікрофон, броунівський рух, незакінчені речення, імітаційні ірги</a:t>
          </a:r>
          <a:endParaRPr lang="ru-RU" dirty="0"/>
        </a:p>
      </dgm:t>
    </dgm:pt>
    <dgm:pt modelId="{488AA4EC-36F2-4BCF-8D38-76045328624B}" type="parTrans" cxnId="{BF296C4D-4214-41A7-99FB-C5B1DCA28704}">
      <dgm:prSet/>
      <dgm:spPr/>
      <dgm:t>
        <a:bodyPr/>
        <a:lstStyle/>
        <a:p>
          <a:endParaRPr lang="ru-RU"/>
        </a:p>
      </dgm:t>
    </dgm:pt>
    <dgm:pt modelId="{C9813D4D-3141-4687-946E-B8950B084E18}" type="sibTrans" cxnId="{BF296C4D-4214-41A7-99FB-C5B1DCA28704}">
      <dgm:prSet/>
      <dgm:spPr/>
      <dgm:t>
        <a:bodyPr/>
        <a:lstStyle/>
        <a:p>
          <a:endParaRPr lang="ru-RU"/>
        </a:p>
      </dgm:t>
    </dgm:pt>
    <dgm:pt modelId="{73DD545D-93F7-4A47-9464-F9D0B347098B}">
      <dgm:prSet phldrT="[Текст]"/>
      <dgm:spPr/>
      <dgm:t>
        <a:bodyPr/>
        <a:lstStyle/>
        <a:p>
          <a:r>
            <a:rPr lang="uk-UA" b="1" dirty="0" smtClean="0"/>
            <a:t>Середня</a:t>
          </a:r>
        </a:p>
        <a:p>
          <a:r>
            <a:rPr lang="uk-UA" b="1" dirty="0" smtClean="0"/>
            <a:t>школа</a:t>
          </a:r>
          <a:endParaRPr lang="ru-RU" b="1" dirty="0"/>
        </a:p>
      </dgm:t>
    </dgm:pt>
    <dgm:pt modelId="{B657CF2D-6A27-4F23-AFB0-063477190506}" type="parTrans" cxnId="{649308F4-34B3-40F7-8786-485927A51F34}">
      <dgm:prSet/>
      <dgm:spPr/>
      <dgm:t>
        <a:bodyPr/>
        <a:lstStyle/>
        <a:p>
          <a:endParaRPr lang="ru-RU"/>
        </a:p>
      </dgm:t>
    </dgm:pt>
    <dgm:pt modelId="{81D77293-D598-4DD9-B7BE-5FCB384F5887}" type="sibTrans" cxnId="{649308F4-34B3-40F7-8786-485927A51F34}">
      <dgm:prSet/>
      <dgm:spPr/>
      <dgm:t>
        <a:bodyPr/>
        <a:lstStyle/>
        <a:p>
          <a:endParaRPr lang="ru-RU"/>
        </a:p>
      </dgm:t>
    </dgm:pt>
    <dgm:pt modelId="{58ABC08B-657A-4830-9FA1-80622D7A825D}">
      <dgm:prSet phldrT="[Текст]"/>
      <dgm:spPr/>
      <dgm:t>
        <a:bodyPr/>
        <a:lstStyle/>
        <a:p>
          <a:r>
            <a:rPr lang="uk-UA" dirty="0" smtClean="0"/>
            <a:t>Ротаційні трійки, два-чотири-всі разом, коло ідей, мозковий штурм, аналіз ситуації, займи позицію, рольові ігри, дискусії</a:t>
          </a:r>
          <a:endParaRPr lang="ru-RU" dirty="0"/>
        </a:p>
      </dgm:t>
    </dgm:pt>
    <dgm:pt modelId="{EE484725-79EA-4584-80B9-DB714ED9E359}" type="parTrans" cxnId="{5B437AED-FFB9-42DC-BEFC-76ACCA0282DF}">
      <dgm:prSet/>
      <dgm:spPr/>
      <dgm:t>
        <a:bodyPr/>
        <a:lstStyle/>
        <a:p>
          <a:endParaRPr lang="ru-RU"/>
        </a:p>
      </dgm:t>
    </dgm:pt>
    <dgm:pt modelId="{5BC82BA2-28DB-4772-9B9D-941B4C561BEB}" type="sibTrans" cxnId="{5B437AED-FFB9-42DC-BEFC-76ACCA0282DF}">
      <dgm:prSet/>
      <dgm:spPr/>
      <dgm:t>
        <a:bodyPr/>
        <a:lstStyle/>
        <a:p>
          <a:endParaRPr lang="ru-RU"/>
        </a:p>
      </dgm:t>
    </dgm:pt>
    <dgm:pt modelId="{67BB467D-E2C7-4926-B1B9-4E9B455CAEC2}">
      <dgm:prSet phldrT="[Текст]"/>
      <dgm:spPr/>
      <dgm:t>
        <a:bodyPr/>
        <a:lstStyle/>
        <a:p>
          <a:r>
            <a:rPr lang="uk-UA" b="1" dirty="0" smtClean="0"/>
            <a:t>Старша</a:t>
          </a:r>
        </a:p>
        <a:p>
          <a:r>
            <a:rPr lang="uk-UA" b="1" dirty="0" smtClean="0"/>
            <a:t>школа</a:t>
          </a:r>
          <a:endParaRPr lang="ru-RU" dirty="0"/>
        </a:p>
      </dgm:t>
    </dgm:pt>
    <dgm:pt modelId="{3BF651F7-F08F-4267-8534-A6BB644925D6}" type="parTrans" cxnId="{07B9883F-0587-4439-8538-10AF7D081C83}">
      <dgm:prSet/>
      <dgm:spPr/>
      <dgm:t>
        <a:bodyPr/>
        <a:lstStyle/>
        <a:p>
          <a:endParaRPr lang="ru-RU"/>
        </a:p>
      </dgm:t>
    </dgm:pt>
    <dgm:pt modelId="{63C9BABC-CCD4-4595-959D-B4FB129BBBB9}" type="sibTrans" cxnId="{07B9883F-0587-4439-8538-10AF7D081C83}">
      <dgm:prSet/>
      <dgm:spPr/>
      <dgm:t>
        <a:bodyPr/>
        <a:lstStyle/>
        <a:p>
          <a:endParaRPr lang="ru-RU"/>
        </a:p>
      </dgm:t>
    </dgm:pt>
    <dgm:pt modelId="{DE163519-0472-4295-B0A8-2734B6634D0A}">
      <dgm:prSet phldrT="[Текст]"/>
      <dgm:spPr/>
      <dgm:t>
        <a:bodyPr/>
        <a:lstStyle/>
        <a:p>
          <a:r>
            <a:rPr lang="uk-UA" dirty="0" smtClean="0"/>
            <a:t>Метод ПРЕС, акваріум, карусель, мозаїка, ділові ігри, ток-шоу, дебати, диспут</a:t>
          </a:r>
          <a:endParaRPr lang="ru-RU" dirty="0"/>
        </a:p>
      </dgm:t>
    </dgm:pt>
    <dgm:pt modelId="{2EB89CA1-E299-4FBF-B008-C6252464DA9B}" type="parTrans" cxnId="{4B2BCCE2-581C-4920-B436-87A0AB30DE88}">
      <dgm:prSet/>
      <dgm:spPr/>
      <dgm:t>
        <a:bodyPr/>
        <a:lstStyle/>
        <a:p>
          <a:endParaRPr lang="ru-RU"/>
        </a:p>
      </dgm:t>
    </dgm:pt>
    <dgm:pt modelId="{A40B4395-9EDA-4B23-9EDC-854244F42583}" type="sibTrans" cxnId="{4B2BCCE2-581C-4920-B436-87A0AB30DE88}">
      <dgm:prSet/>
      <dgm:spPr/>
      <dgm:t>
        <a:bodyPr/>
        <a:lstStyle/>
        <a:p>
          <a:endParaRPr lang="ru-RU"/>
        </a:p>
      </dgm:t>
    </dgm:pt>
    <dgm:pt modelId="{4BECA3D1-B400-4670-95FC-81DBDB120B34}" type="pres">
      <dgm:prSet presAssocID="{8F435382-707D-4478-827B-575BEAAEFE09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4731E54-0536-4190-A6CA-752C77C7E840}" type="pres">
      <dgm:prSet presAssocID="{09C73816-864D-4C18-BBEE-4C6FB78D156F}" presName="compNode" presStyleCnt="0"/>
      <dgm:spPr/>
    </dgm:pt>
    <dgm:pt modelId="{89E87A39-F703-465E-AB5F-F5144AC02738}" type="pres">
      <dgm:prSet presAssocID="{09C73816-864D-4C18-BBEE-4C6FB78D156F}" presName="aNode" presStyleLbl="bgShp" presStyleIdx="0" presStyleCnt="3"/>
      <dgm:spPr/>
      <dgm:t>
        <a:bodyPr/>
        <a:lstStyle/>
        <a:p>
          <a:endParaRPr lang="ru-RU"/>
        </a:p>
      </dgm:t>
    </dgm:pt>
    <dgm:pt modelId="{F39B3ABC-8CA2-40CA-A917-F31A526448A4}" type="pres">
      <dgm:prSet presAssocID="{09C73816-864D-4C18-BBEE-4C6FB78D156F}" presName="textNode" presStyleLbl="bgShp" presStyleIdx="0" presStyleCnt="3"/>
      <dgm:spPr/>
      <dgm:t>
        <a:bodyPr/>
        <a:lstStyle/>
        <a:p>
          <a:endParaRPr lang="ru-RU"/>
        </a:p>
      </dgm:t>
    </dgm:pt>
    <dgm:pt modelId="{9DD1F13A-23A6-4A26-8880-AAE33EE6D4DA}" type="pres">
      <dgm:prSet presAssocID="{09C73816-864D-4C18-BBEE-4C6FB78D156F}" presName="compChildNode" presStyleCnt="0"/>
      <dgm:spPr/>
    </dgm:pt>
    <dgm:pt modelId="{F9EBE454-6414-4924-9120-39DD287C5F0D}" type="pres">
      <dgm:prSet presAssocID="{09C73816-864D-4C18-BBEE-4C6FB78D156F}" presName="theInnerList" presStyleCnt="0"/>
      <dgm:spPr/>
    </dgm:pt>
    <dgm:pt modelId="{E881CAEB-8145-4F0A-93FF-70E0B4AF1C46}" type="pres">
      <dgm:prSet presAssocID="{49159B4A-B61B-4FB0-B03A-FDBD27AAB69B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F8E8A4-67C5-45D3-8457-3CFBF4D4068B}" type="pres">
      <dgm:prSet presAssocID="{09C73816-864D-4C18-BBEE-4C6FB78D156F}" presName="aSpace" presStyleCnt="0"/>
      <dgm:spPr/>
    </dgm:pt>
    <dgm:pt modelId="{51172C52-AE06-47C5-BC50-053EEA833255}" type="pres">
      <dgm:prSet presAssocID="{73DD545D-93F7-4A47-9464-F9D0B347098B}" presName="compNode" presStyleCnt="0"/>
      <dgm:spPr/>
    </dgm:pt>
    <dgm:pt modelId="{DBE386A1-ABB3-4207-9031-7093B572B16C}" type="pres">
      <dgm:prSet presAssocID="{73DD545D-93F7-4A47-9464-F9D0B347098B}" presName="aNode" presStyleLbl="bgShp" presStyleIdx="1" presStyleCnt="3"/>
      <dgm:spPr/>
      <dgm:t>
        <a:bodyPr/>
        <a:lstStyle/>
        <a:p>
          <a:endParaRPr lang="ru-RU"/>
        </a:p>
      </dgm:t>
    </dgm:pt>
    <dgm:pt modelId="{8BB8A731-2827-4533-BBF2-6E20228F4BB2}" type="pres">
      <dgm:prSet presAssocID="{73DD545D-93F7-4A47-9464-F9D0B347098B}" presName="textNode" presStyleLbl="bgShp" presStyleIdx="1" presStyleCnt="3"/>
      <dgm:spPr/>
      <dgm:t>
        <a:bodyPr/>
        <a:lstStyle/>
        <a:p>
          <a:endParaRPr lang="ru-RU"/>
        </a:p>
      </dgm:t>
    </dgm:pt>
    <dgm:pt modelId="{04E70B41-E801-45A7-AFDB-A5F8E2BF70D9}" type="pres">
      <dgm:prSet presAssocID="{73DD545D-93F7-4A47-9464-F9D0B347098B}" presName="compChildNode" presStyleCnt="0"/>
      <dgm:spPr/>
    </dgm:pt>
    <dgm:pt modelId="{D1B09E60-0307-4863-AD50-D3A4776D66BF}" type="pres">
      <dgm:prSet presAssocID="{73DD545D-93F7-4A47-9464-F9D0B347098B}" presName="theInnerList" presStyleCnt="0"/>
      <dgm:spPr/>
    </dgm:pt>
    <dgm:pt modelId="{48CD7C0C-3CA6-4A0A-B288-604EEBF7EDFA}" type="pres">
      <dgm:prSet presAssocID="{58ABC08B-657A-4830-9FA1-80622D7A825D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7B424B-0AA6-40FC-B58E-4B9D2D6D9674}" type="pres">
      <dgm:prSet presAssocID="{73DD545D-93F7-4A47-9464-F9D0B347098B}" presName="aSpace" presStyleCnt="0"/>
      <dgm:spPr/>
    </dgm:pt>
    <dgm:pt modelId="{F75BE1F2-4415-4724-95D2-455BF3A36A6E}" type="pres">
      <dgm:prSet presAssocID="{67BB467D-E2C7-4926-B1B9-4E9B455CAEC2}" presName="compNode" presStyleCnt="0"/>
      <dgm:spPr/>
    </dgm:pt>
    <dgm:pt modelId="{F9881039-A143-495D-9B07-5EB2252DC293}" type="pres">
      <dgm:prSet presAssocID="{67BB467D-E2C7-4926-B1B9-4E9B455CAEC2}" presName="aNode" presStyleLbl="bgShp" presStyleIdx="2" presStyleCnt="3"/>
      <dgm:spPr/>
      <dgm:t>
        <a:bodyPr/>
        <a:lstStyle/>
        <a:p>
          <a:endParaRPr lang="ru-RU"/>
        </a:p>
      </dgm:t>
    </dgm:pt>
    <dgm:pt modelId="{302C7984-926A-400A-85AA-DD21520C994A}" type="pres">
      <dgm:prSet presAssocID="{67BB467D-E2C7-4926-B1B9-4E9B455CAEC2}" presName="textNode" presStyleLbl="bgShp" presStyleIdx="2" presStyleCnt="3"/>
      <dgm:spPr/>
      <dgm:t>
        <a:bodyPr/>
        <a:lstStyle/>
        <a:p>
          <a:endParaRPr lang="ru-RU"/>
        </a:p>
      </dgm:t>
    </dgm:pt>
    <dgm:pt modelId="{6742F18C-0126-46AD-B8E0-B2C69E163EDD}" type="pres">
      <dgm:prSet presAssocID="{67BB467D-E2C7-4926-B1B9-4E9B455CAEC2}" presName="compChildNode" presStyleCnt="0"/>
      <dgm:spPr/>
    </dgm:pt>
    <dgm:pt modelId="{F779D5E7-C387-4405-8CD2-A03C94ABA35D}" type="pres">
      <dgm:prSet presAssocID="{67BB467D-E2C7-4926-B1B9-4E9B455CAEC2}" presName="theInnerList" presStyleCnt="0"/>
      <dgm:spPr/>
    </dgm:pt>
    <dgm:pt modelId="{67C6D062-ACDE-4D4B-B2C4-633659A4B2B0}" type="pres">
      <dgm:prSet presAssocID="{DE163519-0472-4295-B0A8-2734B6634D0A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EFA8222-A651-488F-BA75-839C05E922F1}" type="presOf" srcId="{67BB467D-E2C7-4926-B1B9-4E9B455CAEC2}" destId="{F9881039-A143-495D-9B07-5EB2252DC293}" srcOrd="0" destOrd="0" presId="urn:microsoft.com/office/officeart/2005/8/layout/lProcess2"/>
    <dgm:cxn modelId="{EA252B1F-DA2B-4106-9DBB-12487A201FEA}" type="presOf" srcId="{DE163519-0472-4295-B0A8-2734B6634D0A}" destId="{67C6D062-ACDE-4D4B-B2C4-633659A4B2B0}" srcOrd="0" destOrd="0" presId="urn:microsoft.com/office/officeart/2005/8/layout/lProcess2"/>
    <dgm:cxn modelId="{F8B37635-7027-4CE4-A889-6DE7D6065AF4}" type="presOf" srcId="{73DD545D-93F7-4A47-9464-F9D0B347098B}" destId="{8BB8A731-2827-4533-BBF2-6E20228F4BB2}" srcOrd="1" destOrd="0" presId="urn:microsoft.com/office/officeart/2005/8/layout/lProcess2"/>
    <dgm:cxn modelId="{EA13C01D-86DF-4603-8695-C4CCD11B2C16}" type="presOf" srcId="{73DD545D-93F7-4A47-9464-F9D0B347098B}" destId="{DBE386A1-ABB3-4207-9031-7093B572B16C}" srcOrd="0" destOrd="0" presId="urn:microsoft.com/office/officeart/2005/8/layout/lProcess2"/>
    <dgm:cxn modelId="{FD88A51B-AE75-4FCE-83BA-2F4057F690DE}" type="presOf" srcId="{09C73816-864D-4C18-BBEE-4C6FB78D156F}" destId="{89E87A39-F703-465E-AB5F-F5144AC02738}" srcOrd="0" destOrd="0" presId="urn:microsoft.com/office/officeart/2005/8/layout/lProcess2"/>
    <dgm:cxn modelId="{649308F4-34B3-40F7-8786-485927A51F34}" srcId="{8F435382-707D-4478-827B-575BEAAEFE09}" destId="{73DD545D-93F7-4A47-9464-F9D0B347098B}" srcOrd="1" destOrd="0" parTransId="{B657CF2D-6A27-4F23-AFB0-063477190506}" sibTransId="{81D77293-D598-4DD9-B7BE-5FCB384F5887}"/>
    <dgm:cxn modelId="{5B437AED-FFB9-42DC-BEFC-76ACCA0282DF}" srcId="{73DD545D-93F7-4A47-9464-F9D0B347098B}" destId="{58ABC08B-657A-4830-9FA1-80622D7A825D}" srcOrd="0" destOrd="0" parTransId="{EE484725-79EA-4584-80B9-DB714ED9E359}" sibTransId="{5BC82BA2-28DB-4772-9B9D-941B4C561BEB}"/>
    <dgm:cxn modelId="{07B9883F-0587-4439-8538-10AF7D081C83}" srcId="{8F435382-707D-4478-827B-575BEAAEFE09}" destId="{67BB467D-E2C7-4926-B1B9-4E9B455CAEC2}" srcOrd="2" destOrd="0" parTransId="{3BF651F7-F08F-4267-8534-A6BB644925D6}" sibTransId="{63C9BABC-CCD4-4595-959D-B4FB129BBBB9}"/>
    <dgm:cxn modelId="{A44AC098-D90A-4E86-95E3-A060D896956D}" srcId="{8F435382-707D-4478-827B-575BEAAEFE09}" destId="{09C73816-864D-4C18-BBEE-4C6FB78D156F}" srcOrd="0" destOrd="0" parTransId="{7CAEFF10-D856-48EA-9C1B-40900F47CF78}" sibTransId="{6186D773-A65D-45B4-9EF1-3BE6E93A9FAC}"/>
    <dgm:cxn modelId="{BF296C4D-4214-41A7-99FB-C5B1DCA28704}" srcId="{09C73816-864D-4C18-BBEE-4C6FB78D156F}" destId="{49159B4A-B61B-4FB0-B03A-FDBD27AAB69B}" srcOrd="0" destOrd="0" parTransId="{488AA4EC-36F2-4BCF-8D38-76045328624B}" sibTransId="{C9813D4D-3141-4687-946E-B8950B084E18}"/>
    <dgm:cxn modelId="{4B0806D5-828C-44FA-AD28-7FA957329111}" type="presOf" srcId="{67BB467D-E2C7-4926-B1B9-4E9B455CAEC2}" destId="{302C7984-926A-400A-85AA-DD21520C994A}" srcOrd="1" destOrd="0" presId="urn:microsoft.com/office/officeart/2005/8/layout/lProcess2"/>
    <dgm:cxn modelId="{EF11070D-B699-4C12-A639-0652FF61614E}" type="presOf" srcId="{09C73816-864D-4C18-BBEE-4C6FB78D156F}" destId="{F39B3ABC-8CA2-40CA-A917-F31A526448A4}" srcOrd="1" destOrd="0" presId="urn:microsoft.com/office/officeart/2005/8/layout/lProcess2"/>
    <dgm:cxn modelId="{426B4312-3F1C-49E8-AF94-91CC073D8923}" type="presOf" srcId="{58ABC08B-657A-4830-9FA1-80622D7A825D}" destId="{48CD7C0C-3CA6-4A0A-B288-604EEBF7EDFA}" srcOrd="0" destOrd="0" presId="urn:microsoft.com/office/officeart/2005/8/layout/lProcess2"/>
    <dgm:cxn modelId="{DAE6A5C7-6CD1-4623-B2FE-0C9610C0FAFB}" type="presOf" srcId="{8F435382-707D-4478-827B-575BEAAEFE09}" destId="{4BECA3D1-B400-4670-95FC-81DBDB120B34}" srcOrd="0" destOrd="0" presId="urn:microsoft.com/office/officeart/2005/8/layout/lProcess2"/>
    <dgm:cxn modelId="{4B2BCCE2-581C-4920-B436-87A0AB30DE88}" srcId="{67BB467D-E2C7-4926-B1B9-4E9B455CAEC2}" destId="{DE163519-0472-4295-B0A8-2734B6634D0A}" srcOrd="0" destOrd="0" parTransId="{2EB89CA1-E299-4FBF-B008-C6252464DA9B}" sibTransId="{A40B4395-9EDA-4B23-9EDC-854244F42583}"/>
    <dgm:cxn modelId="{03915D0C-213A-4E23-9969-0C5C7DFDB80F}" type="presOf" srcId="{49159B4A-B61B-4FB0-B03A-FDBD27AAB69B}" destId="{E881CAEB-8145-4F0A-93FF-70E0B4AF1C46}" srcOrd="0" destOrd="0" presId="urn:microsoft.com/office/officeart/2005/8/layout/lProcess2"/>
    <dgm:cxn modelId="{5306F45C-EFAB-4343-A998-E907C6034A90}" type="presParOf" srcId="{4BECA3D1-B400-4670-95FC-81DBDB120B34}" destId="{D4731E54-0536-4190-A6CA-752C77C7E840}" srcOrd="0" destOrd="0" presId="urn:microsoft.com/office/officeart/2005/8/layout/lProcess2"/>
    <dgm:cxn modelId="{11AC6EF2-82F5-4CFD-A100-68FFC59FA023}" type="presParOf" srcId="{D4731E54-0536-4190-A6CA-752C77C7E840}" destId="{89E87A39-F703-465E-AB5F-F5144AC02738}" srcOrd="0" destOrd="0" presId="urn:microsoft.com/office/officeart/2005/8/layout/lProcess2"/>
    <dgm:cxn modelId="{8469487C-A446-42EA-87F0-E9B59B86372E}" type="presParOf" srcId="{D4731E54-0536-4190-A6CA-752C77C7E840}" destId="{F39B3ABC-8CA2-40CA-A917-F31A526448A4}" srcOrd="1" destOrd="0" presId="urn:microsoft.com/office/officeart/2005/8/layout/lProcess2"/>
    <dgm:cxn modelId="{69ADBEBA-0507-4FDC-9B63-A36433D14FC2}" type="presParOf" srcId="{D4731E54-0536-4190-A6CA-752C77C7E840}" destId="{9DD1F13A-23A6-4A26-8880-AAE33EE6D4DA}" srcOrd="2" destOrd="0" presId="urn:microsoft.com/office/officeart/2005/8/layout/lProcess2"/>
    <dgm:cxn modelId="{FDA439D1-FA55-4204-9637-3FFAAB59A061}" type="presParOf" srcId="{9DD1F13A-23A6-4A26-8880-AAE33EE6D4DA}" destId="{F9EBE454-6414-4924-9120-39DD287C5F0D}" srcOrd="0" destOrd="0" presId="urn:microsoft.com/office/officeart/2005/8/layout/lProcess2"/>
    <dgm:cxn modelId="{E458C5C9-597B-4D1D-96D9-E76D8D2C4657}" type="presParOf" srcId="{F9EBE454-6414-4924-9120-39DD287C5F0D}" destId="{E881CAEB-8145-4F0A-93FF-70E0B4AF1C46}" srcOrd="0" destOrd="0" presId="urn:microsoft.com/office/officeart/2005/8/layout/lProcess2"/>
    <dgm:cxn modelId="{A4CE57A1-D907-44AE-9BC2-14A3E0303EC2}" type="presParOf" srcId="{4BECA3D1-B400-4670-95FC-81DBDB120B34}" destId="{DFF8E8A4-67C5-45D3-8457-3CFBF4D4068B}" srcOrd="1" destOrd="0" presId="urn:microsoft.com/office/officeart/2005/8/layout/lProcess2"/>
    <dgm:cxn modelId="{6BFCBA91-65C7-4855-8FD3-74C8FBA91F47}" type="presParOf" srcId="{4BECA3D1-B400-4670-95FC-81DBDB120B34}" destId="{51172C52-AE06-47C5-BC50-053EEA833255}" srcOrd="2" destOrd="0" presId="urn:microsoft.com/office/officeart/2005/8/layout/lProcess2"/>
    <dgm:cxn modelId="{893D5A22-63BB-4720-AAAA-E936A0C6C696}" type="presParOf" srcId="{51172C52-AE06-47C5-BC50-053EEA833255}" destId="{DBE386A1-ABB3-4207-9031-7093B572B16C}" srcOrd="0" destOrd="0" presId="urn:microsoft.com/office/officeart/2005/8/layout/lProcess2"/>
    <dgm:cxn modelId="{C456D043-02F0-4C68-90D3-19FE688A8AA4}" type="presParOf" srcId="{51172C52-AE06-47C5-BC50-053EEA833255}" destId="{8BB8A731-2827-4533-BBF2-6E20228F4BB2}" srcOrd="1" destOrd="0" presId="urn:microsoft.com/office/officeart/2005/8/layout/lProcess2"/>
    <dgm:cxn modelId="{B36BFB04-373F-4B96-A58C-C4AB5449E589}" type="presParOf" srcId="{51172C52-AE06-47C5-BC50-053EEA833255}" destId="{04E70B41-E801-45A7-AFDB-A5F8E2BF70D9}" srcOrd="2" destOrd="0" presId="urn:microsoft.com/office/officeart/2005/8/layout/lProcess2"/>
    <dgm:cxn modelId="{0A499EAC-9D62-4189-ADCA-3798F343FF25}" type="presParOf" srcId="{04E70B41-E801-45A7-AFDB-A5F8E2BF70D9}" destId="{D1B09E60-0307-4863-AD50-D3A4776D66BF}" srcOrd="0" destOrd="0" presId="urn:microsoft.com/office/officeart/2005/8/layout/lProcess2"/>
    <dgm:cxn modelId="{A8F55F35-796C-41ED-8BB9-41802511A008}" type="presParOf" srcId="{D1B09E60-0307-4863-AD50-D3A4776D66BF}" destId="{48CD7C0C-3CA6-4A0A-B288-604EEBF7EDFA}" srcOrd="0" destOrd="0" presId="urn:microsoft.com/office/officeart/2005/8/layout/lProcess2"/>
    <dgm:cxn modelId="{64E0C12F-A77C-4042-8C6A-9D6B43A9B65D}" type="presParOf" srcId="{4BECA3D1-B400-4670-95FC-81DBDB120B34}" destId="{CD7B424B-0AA6-40FC-B58E-4B9D2D6D9674}" srcOrd="3" destOrd="0" presId="urn:microsoft.com/office/officeart/2005/8/layout/lProcess2"/>
    <dgm:cxn modelId="{1F245764-72B0-479B-A0FC-D61D1D910A3E}" type="presParOf" srcId="{4BECA3D1-B400-4670-95FC-81DBDB120B34}" destId="{F75BE1F2-4415-4724-95D2-455BF3A36A6E}" srcOrd="4" destOrd="0" presId="urn:microsoft.com/office/officeart/2005/8/layout/lProcess2"/>
    <dgm:cxn modelId="{150F7848-28EF-49DB-8185-BFC8A7E3A7A5}" type="presParOf" srcId="{F75BE1F2-4415-4724-95D2-455BF3A36A6E}" destId="{F9881039-A143-495D-9B07-5EB2252DC293}" srcOrd="0" destOrd="0" presId="urn:microsoft.com/office/officeart/2005/8/layout/lProcess2"/>
    <dgm:cxn modelId="{0DB6B8FC-F020-421F-B4AA-9607420F256F}" type="presParOf" srcId="{F75BE1F2-4415-4724-95D2-455BF3A36A6E}" destId="{302C7984-926A-400A-85AA-DD21520C994A}" srcOrd="1" destOrd="0" presId="urn:microsoft.com/office/officeart/2005/8/layout/lProcess2"/>
    <dgm:cxn modelId="{2EB8E4C5-449D-40E4-87AD-272EC8075A07}" type="presParOf" srcId="{F75BE1F2-4415-4724-95D2-455BF3A36A6E}" destId="{6742F18C-0126-46AD-B8E0-B2C69E163EDD}" srcOrd="2" destOrd="0" presId="urn:microsoft.com/office/officeart/2005/8/layout/lProcess2"/>
    <dgm:cxn modelId="{ED9F9423-4F5B-47C9-BE0E-215F31B8AA00}" type="presParOf" srcId="{6742F18C-0126-46AD-B8E0-B2C69E163EDD}" destId="{F779D5E7-C387-4405-8CD2-A03C94ABA35D}" srcOrd="0" destOrd="0" presId="urn:microsoft.com/office/officeart/2005/8/layout/lProcess2"/>
    <dgm:cxn modelId="{DD88C71F-6B9F-4BDC-96CB-CCF5076E5459}" type="presParOf" srcId="{F779D5E7-C387-4405-8CD2-A03C94ABA35D}" destId="{67C6D062-ACDE-4D4B-B2C4-633659A4B2B0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61725C1-B48A-4CCC-A7DB-ABA038FAAB20}" type="doc">
      <dgm:prSet loTypeId="urn:microsoft.com/office/officeart/2005/8/layout/hList3" loCatId="list" qsTypeId="urn:microsoft.com/office/officeart/2005/8/quickstyle/simple3" qsCatId="simple" csTypeId="urn:microsoft.com/office/officeart/2005/8/colors/accent6_3" csCatId="accent6" phldr="1"/>
      <dgm:spPr/>
      <dgm:t>
        <a:bodyPr/>
        <a:lstStyle/>
        <a:p>
          <a:endParaRPr lang="ru-RU"/>
        </a:p>
      </dgm:t>
    </dgm:pt>
    <dgm:pt modelId="{AF840083-B719-4810-8F5A-48360EC4B898}">
      <dgm:prSet phldrT="[Текст]"/>
      <dgm:spPr/>
      <dgm:t>
        <a:bodyPr/>
        <a:lstStyle/>
        <a:p>
          <a:r>
            <a:rPr lang="uk-UA" dirty="0" smtClean="0"/>
            <a:t>ФОРМИ РОБОТИ</a:t>
          </a:r>
          <a:endParaRPr lang="ru-RU" dirty="0"/>
        </a:p>
      </dgm:t>
    </dgm:pt>
    <dgm:pt modelId="{E7D571FA-2023-4FEF-BA09-43BACD262D0D}" type="parTrans" cxnId="{533B0700-A89A-4651-949F-6A0C02CBEECC}">
      <dgm:prSet/>
      <dgm:spPr/>
      <dgm:t>
        <a:bodyPr/>
        <a:lstStyle/>
        <a:p>
          <a:endParaRPr lang="ru-RU"/>
        </a:p>
      </dgm:t>
    </dgm:pt>
    <dgm:pt modelId="{908C8336-DF8F-4CED-83EA-63D36DBC8F12}" type="sibTrans" cxnId="{533B0700-A89A-4651-949F-6A0C02CBEECC}">
      <dgm:prSet/>
      <dgm:spPr/>
      <dgm:t>
        <a:bodyPr/>
        <a:lstStyle/>
        <a:p>
          <a:endParaRPr lang="ru-RU"/>
        </a:p>
      </dgm:t>
    </dgm:pt>
    <dgm:pt modelId="{F723D3F8-4DF1-4808-A9A6-D40E7DFEF6CF}">
      <dgm:prSet phldrT="[Текст]"/>
      <dgm:spPr/>
      <dgm:t>
        <a:bodyPr/>
        <a:lstStyle/>
        <a:p>
          <a:r>
            <a:rPr lang="uk-UA" dirty="0" smtClean="0"/>
            <a:t>Індивідуальна</a:t>
          </a:r>
          <a:endParaRPr lang="ru-RU" dirty="0"/>
        </a:p>
      </dgm:t>
    </dgm:pt>
    <dgm:pt modelId="{90BC1E4D-3628-482E-900A-DE6CF5F2120A}" type="parTrans" cxnId="{9DA8BC3A-742B-438C-9966-7C2FA8875118}">
      <dgm:prSet/>
      <dgm:spPr/>
      <dgm:t>
        <a:bodyPr/>
        <a:lstStyle/>
        <a:p>
          <a:endParaRPr lang="ru-RU"/>
        </a:p>
      </dgm:t>
    </dgm:pt>
    <dgm:pt modelId="{86732D4B-6833-4742-BE3E-1A363BC9CE86}" type="sibTrans" cxnId="{9DA8BC3A-742B-438C-9966-7C2FA8875118}">
      <dgm:prSet/>
      <dgm:spPr/>
      <dgm:t>
        <a:bodyPr/>
        <a:lstStyle/>
        <a:p>
          <a:endParaRPr lang="ru-RU"/>
        </a:p>
      </dgm:t>
    </dgm:pt>
    <dgm:pt modelId="{193880FB-DAFD-41D4-B2FB-E0B248526B03}">
      <dgm:prSet phldrT="[Текст]"/>
      <dgm:spPr/>
      <dgm:t>
        <a:bodyPr/>
        <a:lstStyle/>
        <a:p>
          <a:r>
            <a:rPr lang="uk-UA" dirty="0" smtClean="0"/>
            <a:t>Парна</a:t>
          </a:r>
          <a:endParaRPr lang="ru-RU" dirty="0"/>
        </a:p>
      </dgm:t>
    </dgm:pt>
    <dgm:pt modelId="{A288432A-C316-4045-8F05-43232D9CCB94}" type="parTrans" cxnId="{3C39675B-A127-49CD-B34E-D70FDF4D2767}">
      <dgm:prSet/>
      <dgm:spPr/>
      <dgm:t>
        <a:bodyPr/>
        <a:lstStyle/>
        <a:p>
          <a:endParaRPr lang="ru-RU"/>
        </a:p>
      </dgm:t>
    </dgm:pt>
    <dgm:pt modelId="{FEBEEEFB-7892-4D97-9801-CC993A44BAF3}" type="sibTrans" cxnId="{3C39675B-A127-49CD-B34E-D70FDF4D2767}">
      <dgm:prSet/>
      <dgm:spPr/>
      <dgm:t>
        <a:bodyPr/>
        <a:lstStyle/>
        <a:p>
          <a:endParaRPr lang="ru-RU"/>
        </a:p>
      </dgm:t>
    </dgm:pt>
    <dgm:pt modelId="{88A0F609-06DD-43C0-85BF-C23377538445}">
      <dgm:prSet phldrT="[Текст]"/>
      <dgm:spPr/>
      <dgm:t>
        <a:bodyPr/>
        <a:lstStyle/>
        <a:p>
          <a:r>
            <a:rPr lang="uk-UA" dirty="0" smtClean="0"/>
            <a:t>Групова</a:t>
          </a:r>
          <a:endParaRPr lang="ru-RU" dirty="0"/>
        </a:p>
      </dgm:t>
    </dgm:pt>
    <dgm:pt modelId="{386FCC8B-3DC2-4D7C-8895-FE4DF301DCA8}" type="parTrans" cxnId="{BEC88E2C-3CEA-4F76-9552-83F24856B090}">
      <dgm:prSet/>
      <dgm:spPr/>
      <dgm:t>
        <a:bodyPr/>
        <a:lstStyle/>
        <a:p>
          <a:endParaRPr lang="ru-RU"/>
        </a:p>
      </dgm:t>
    </dgm:pt>
    <dgm:pt modelId="{AE06F6FE-C793-4FF2-95AF-0698A1EF1CB1}" type="sibTrans" cxnId="{BEC88E2C-3CEA-4F76-9552-83F24856B090}">
      <dgm:prSet/>
      <dgm:spPr/>
      <dgm:t>
        <a:bodyPr/>
        <a:lstStyle/>
        <a:p>
          <a:endParaRPr lang="ru-RU"/>
        </a:p>
      </dgm:t>
    </dgm:pt>
    <dgm:pt modelId="{DC0760B0-8792-4C89-8598-A884F40B4113}">
      <dgm:prSet phldrT="[Текст]"/>
      <dgm:spPr/>
      <dgm:t>
        <a:bodyPr/>
        <a:lstStyle/>
        <a:p>
          <a:r>
            <a:rPr lang="uk-UA" dirty="0" err="1" smtClean="0"/>
            <a:t>Міжгрупова</a:t>
          </a:r>
          <a:endParaRPr lang="ru-RU" dirty="0"/>
        </a:p>
      </dgm:t>
    </dgm:pt>
    <dgm:pt modelId="{D5E84D74-D8E1-4598-AFCF-1423FB63AD5B}" type="parTrans" cxnId="{75C59864-469A-49D5-BBEC-13C6157899B8}">
      <dgm:prSet/>
      <dgm:spPr/>
      <dgm:t>
        <a:bodyPr/>
        <a:lstStyle/>
        <a:p>
          <a:endParaRPr lang="ru-RU"/>
        </a:p>
      </dgm:t>
    </dgm:pt>
    <dgm:pt modelId="{AA63C064-DED3-4325-A944-2E0A96FF8860}" type="sibTrans" cxnId="{75C59864-469A-49D5-BBEC-13C6157899B8}">
      <dgm:prSet/>
      <dgm:spPr/>
      <dgm:t>
        <a:bodyPr/>
        <a:lstStyle/>
        <a:p>
          <a:endParaRPr lang="ru-RU"/>
        </a:p>
      </dgm:t>
    </dgm:pt>
    <dgm:pt modelId="{3B512AF0-7599-4DE3-AB6A-D9B8DA95F388}" type="pres">
      <dgm:prSet presAssocID="{461725C1-B48A-4CCC-A7DB-ABA038FAAB20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EA7CC01-BE34-4E3C-89D5-0D8AED926BCA}" type="pres">
      <dgm:prSet presAssocID="{AF840083-B719-4810-8F5A-48360EC4B898}" presName="roof" presStyleLbl="dkBgShp" presStyleIdx="0" presStyleCnt="2" custLinFactNeighborX="-10442" custLinFactNeighborY="-76067"/>
      <dgm:spPr/>
      <dgm:t>
        <a:bodyPr/>
        <a:lstStyle/>
        <a:p>
          <a:endParaRPr lang="ru-RU"/>
        </a:p>
      </dgm:t>
    </dgm:pt>
    <dgm:pt modelId="{7BFCBB56-D303-4414-AFB6-1F5CCD8B6898}" type="pres">
      <dgm:prSet presAssocID="{AF840083-B719-4810-8F5A-48360EC4B898}" presName="pillars" presStyleCnt="0"/>
      <dgm:spPr/>
    </dgm:pt>
    <dgm:pt modelId="{94C161FB-C64E-4A8A-932C-6F1D8135A6DF}" type="pres">
      <dgm:prSet presAssocID="{AF840083-B719-4810-8F5A-48360EC4B898}" presName="pillar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B0F765-8A04-4CE5-B23C-53C32B07521E}" type="pres">
      <dgm:prSet presAssocID="{193880FB-DAFD-41D4-B2FB-E0B248526B03}" presName="pillar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FD5344-617D-425B-957B-ED92EE2910CD}" type="pres">
      <dgm:prSet presAssocID="{88A0F609-06DD-43C0-85BF-C23377538445}" presName="pillar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447CC9-A8A3-459D-9A73-09E333D781B3}" type="pres">
      <dgm:prSet presAssocID="{DC0760B0-8792-4C89-8598-A884F40B4113}" presName="pillar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A0EEAC-291C-49E9-A2FA-2F8FD95BA269}" type="pres">
      <dgm:prSet presAssocID="{AF840083-B719-4810-8F5A-48360EC4B898}" presName="base" presStyleLbl="dkBgShp" presStyleIdx="1" presStyleCnt="2"/>
      <dgm:spPr/>
    </dgm:pt>
  </dgm:ptLst>
  <dgm:cxnLst>
    <dgm:cxn modelId="{9DA8BC3A-742B-438C-9966-7C2FA8875118}" srcId="{AF840083-B719-4810-8F5A-48360EC4B898}" destId="{F723D3F8-4DF1-4808-A9A6-D40E7DFEF6CF}" srcOrd="0" destOrd="0" parTransId="{90BC1E4D-3628-482E-900A-DE6CF5F2120A}" sibTransId="{86732D4B-6833-4742-BE3E-1A363BC9CE86}"/>
    <dgm:cxn modelId="{D74960A5-8A48-4104-9BCC-51EA1B54B8B0}" type="presOf" srcId="{461725C1-B48A-4CCC-A7DB-ABA038FAAB20}" destId="{3B512AF0-7599-4DE3-AB6A-D9B8DA95F388}" srcOrd="0" destOrd="0" presId="urn:microsoft.com/office/officeart/2005/8/layout/hList3"/>
    <dgm:cxn modelId="{D99EFF79-A226-48E1-9501-53EC71CB1964}" type="presOf" srcId="{88A0F609-06DD-43C0-85BF-C23377538445}" destId="{3BFD5344-617D-425B-957B-ED92EE2910CD}" srcOrd="0" destOrd="0" presId="urn:microsoft.com/office/officeart/2005/8/layout/hList3"/>
    <dgm:cxn modelId="{3C39675B-A127-49CD-B34E-D70FDF4D2767}" srcId="{AF840083-B719-4810-8F5A-48360EC4B898}" destId="{193880FB-DAFD-41D4-B2FB-E0B248526B03}" srcOrd="1" destOrd="0" parTransId="{A288432A-C316-4045-8F05-43232D9CCB94}" sibTransId="{FEBEEEFB-7892-4D97-9801-CC993A44BAF3}"/>
    <dgm:cxn modelId="{CBD45266-BBED-4CE0-8B84-7E223D28F66F}" type="presOf" srcId="{193880FB-DAFD-41D4-B2FB-E0B248526B03}" destId="{09B0F765-8A04-4CE5-B23C-53C32B07521E}" srcOrd="0" destOrd="0" presId="urn:microsoft.com/office/officeart/2005/8/layout/hList3"/>
    <dgm:cxn modelId="{BEC88E2C-3CEA-4F76-9552-83F24856B090}" srcId="{AF840083-B719-4810-8F5A-48360EC4B898}" destId="{88A0F609-06DD-43C0-85BF-C23377538445}" srcOrd="2" destOrd="0" parTransId="{386FCC8B-3DC2-4D7C-8895-FE4DF301DCA8}" sibTransId="{AE06F6FE-C793-4FF2-95AF-0698A1EF1CB1}"/>
    <dgm:cxn modelId="{533B0700-A89A-4651-949F-6A0C02CBEECC}" srcId="{461725C1-B48A-4CCC-A7DB-ABA038FAAB20}" destId="{AF840083-B719-4810-8F5A-48360EC4B898}" srcOrd="0" destOrd="0" parTransId="{E7D571FA-2023-4FEF-BA09-43BACD262D0D}" sibTransId="{908C8336-DF8F-4CED-83EA-63D36DBC8F12}"/>
    <dgm:cxn modelId="{1AEF2C6A-B6B0-4B14-A166-3CBD02A163BB}" type="presOf" srcId="{DC0760B0-8792-4C89-8598-A884F40B4113}" destId="{4E447CC9-A8A3-459D-9A73-09E333D781B3}" srcOrd="0" destOrd="0" presId="urn:microsoft.com/office/officeart/2005/8/layout/hList3"/>
    <dgm:cxn modelId="{75C59864-469A-49D5-BBEC-13C6157899B8}" srcId="{AF840083-B719-4810-8F5A-48360EC4B898}" destId="{DC0760B0-8792-4C89-8598-A884F40B4113}" srcOrd="3" destOrd="0" parTransId="{D5E84D74-D8E1-4598-AFCF-1423FB63AD5B}" sibTransId="{AA63C064-DED3-4325-A944-2E0A96FF8860}"/>
    <dgm:cxn modelId="{B9FAEDAC-D489-4C97-B594-5CAE92D66AC7}" type="presOf" srcId="{AF840083-B719-4810-8F5A-48360EC4B898}" destId="{DEA7CC01-BE34-4E3C-89D5-0D8AED926BCA}" srcOrd="0" destOrd="0" presId="urn:microsoft.com/office/officeart/2005/8/layout/hList3"/>
    <dgm:cxn modelId="{F0B6B500-8402-49CD-A74C-6AEF30D80C85}" type="presOf" srcId="{F723D3F8-4DF1-4808-A9A6-D40E7DFEF6CF}" destId="{94C161FB-C64E-4A8A-932C-6F1D8135A6DF}" srcOrd="0" destOrd="0" presId="urn:microsoft.com/office/officeart/2005/8/layout/hList3"/>
    <dgm:cxn modelId="{DFA1D929-534B-4809-9839-D4E96BD99A8F}" type="presParOf" srcId="{3B512AF0-7599-4DE3-AB6A-D9B8DA95F388}" destId="{DEA7CC01-BE34-4E3C-89D5-0D8AED926BCA}" srcOrd="0" destOrd="0" presId="urn:microsoft.com/office/officeart/2005/8/layout/hList3"/>
    <dgm:cxn modelId="{FE9499B7-C5C9-4844-BEDE-14DA9C392F51}" type="presParOf" srcId="{3B512AF0-7599-4DE3-AB6A-D9B8DA95F388}" destId="{7BFCBB56-D303-4414-AFB6-1F5CCD8B6898}" srcOrd="1" destOrd="0" presId="urn:microsoft.com/office/officeart/2005/8/layout/hList3"/>
    <dgm:cxn modelId="{B0B09FC3-B728-4914-947E-7AAC0478E6DE}" type="presParOf" srcId="{7BFCBB56-D303-4414-AFB6-1F5CCD8B6898}" destId="{94C161FB-C64E-4A8A-932C-6F1D8135A6DF}" srcOrd="0" destOrd="0" presId="urn:microsoft.com/office/officeart/2005/8/layout/hList3"/>
    <dgm:cxn modelId="{A4A1C057-9A17-4B12-BEB0-A8D0918CEFE1}" type="presParOf" srcId="{7BFCBB56-D303-4414-AFB6-1F5CCD8B6898}" destId="{09B0F765-8A04-4CE5-B23C-53C32B07521E}" srcOrd="1" destOrd="0" presId="urn:microsoft.com/office/officeart/2005/8/layout/hList3"/>
    <dgm:cxn modelId="{F4D9850A-E0BB-4261-8F1E-F4D1680E2400}" type="presParOf" srcId="{7BFCBB56-D303-4414-AFB6-1F5CCD8B6898}" destId="{3BFD5344-617D-425B-957B-ED92EE2910CD}" srcOrd="2" destOrd="0" presId="urn:microsoft.com/office/officeart/2005/8/layout/hList3"/>
    <dgm:cxn modelId="{640679F3-B70A-4089-BA7D-57D68DAA9A1B}" type="presParOf" srcId="{7BFCBB56-D303-4414-AFB6-1F5CCD8B6898}" destId="{4E447CC9-A8A3-459D-9A73-09E333D781B3}" srcOrd="3" destOrd="0" presId="urn:microsoft.com/office/officeart/2005/8/layout/hList3"/>
    <dgm:cxn modelId="{07AD5FA1-E5B6-4E0C-82B1-9B767F82E053}" type="presParOf" srcId="{3B512AF0-7599-4DE3-AB6A-D9B8DA95F388}" destId="{09A0EEAC-291C-49E9-A2FA-2F8FD95BA269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E87A39-F703-465E-AB5F-F5144AC02738}">
      <dsp:nvSpPr>
        <dsp:cNvPr id="0" name=""/>
        <dsp:cNvSpPr/>
      </dsp:nvSpPr>
      <dsp:spPr>
        <a:xfrm>
          <a:off x="1088" y="0"/>
          <a:ext cx="2830963" cy="410077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b="1" kern="1200" dirty="0" smtClean="0"/>
            <a:t>Початкова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b="1" kern="1200" dirty="0" smtClean="0"/>
            <a:t>школа</a:t>
          </a:r>
          <a:endParaRPr lang="ru-RU" sz="3000" b="1" kern="1200" dirty="0"/>
        </a:p>
      </dsp:txBody>
      <dsp:txXfrm>
        <a:off x="1088" y="0"/>
        <a:ext cx="2830963" cy="1230232"/>
      </dsp:txXfrm>
    </dsp:sp>
    <dsp:sp modelId="{E881CAEB-8145-4F0A-93FF-70E0B4AF1C46}">
      <dsp:nvSpPr>
        <dsp:cNvPr id="0" name=""/>
        <dsp:cNvSpPr/>
      </dsp:nvSpPr>
      <dsp:spPr>
        <a:xfrm>
          <a:off x="284185" y="1230232"/>
          <a:ext cx="2264770" cy="26655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Робота в парах, трійках, малих групах, мікрофон, броунівський рух, незакінчені речення, імітаційні ірги</a:t>
          </a:r>
          <a:endParaRPr lang="ru-RU" sz="2100" kern="1200" dirty="0"/>
        </a:p>
      </dsp:txBody>
      <dsp:txXfrm>
        <a:off x="350518" y="1296565"/>
        <a:ext cx="2132104" cy="2532837"/>
      </dsp:txXfrm>
    </dsp:sp>
    <dsp:sp modelId="{DBE386A1-ABB3-4207-9031-7093B572B16C}">
      <dsp:nvSpPr>
        <dsp:cNvPr id="0" name=""/>
        <dsp:cNvSpPr/>
      </dsp:nvSpPr>
      <dsp:spPr>
        <a:xfrm>
          <a:off x="3044374" y="0"/>
          <a:ext cx="2830963" cy="410077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b="1" kern="1200" dirty="0" smtClean="0"/>
            <a:t>Середня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b="1" kern="1200" dirty="0" smtClean="0"/>
            <a:t>школа</a:t>
          </a:r>
          <a:endParaRPr lang="ru-RU" sz="3000" b="1" kern="1200" dirty="0"/>
        </a:p>
      </dsp:txBody>
      <dsp:txXfrm>
        <a:off x="3044374" y="0"/>
        <a:ext cx="2830963" cy="1230232"/>
      </dsp:txXfrm>
    </dsp:sp>
    <dsp:sp modelId="{48CD7C0C-3CA6-4A0A-B288-604EEBF7EDFA}">
      <dsp:nvSpPr>
        <dsp:cNvPr id="0" name=""/>
        <dsp:cNvSpPr/>
      </dsp:nvSpPr>
      <dsp:spPr>
        <a:xfrm>
          <a:off x="3327470" y="1230232"/>
          <a:ext cx="2264770" cy="26655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Ротаційні трійки, два-чотири-всі разом, коло ідей, мозковий штурм, аналіз ситуації, займи позицію, рольові ігри, дискусії</a:t>
          </a:r>
          <a:endParaRPr lang="ru-RU" sz="2100" kern="1200" dirty="0"/>
        </a:p>
      </dsp:txBody>
      <dsp:txXfrm>
        <a:off x="3393803" y="1296565"/>
        <a:ext cx="2132104" cy="2532837"/>
      </dsp:txXfrm>
    </dsp:sp>
    <dsp:sp modelId="{F9881039-A143-495D-9B07-5EB2252DC293}">
      <dsp:nvSpPr>
        <dsp:cNvPr id="0" name=""/>
        <dsp:cNvSpPr/>
      </dsp:nvSpPr>
      <dsp:spPr>
        <a:xfrm>
          <a:off x="6087659" y="0"/>
          <a:ext cx="2830963" cy="410077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b="1" kern="1200" dirty="0" smtClean="0"/>
            <a:t>Старша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b="1" kern="1200" dirty="0" smtClean="0"/>
            <a:t>школа</a:t>
          </a:r>
          <a:endParaRPr lang="ru-RU" sz="3000" kern="1200" dirty="0"/>
        </a:p>
      </dsp:txBody>
      <dsp:txXfrm>
        <a:off x="6087659" y="0"/>
        <a:ext cx="2830963" cy="1230232"/>
      </dsp:txXfrm>
    </dsp:sp>
    <dsp:sp modelId="{67C6D062-ACDE-4D4B-B2C4-633659A4B2B0}">
      <dsp:nvSpPr>
        <dsp:cNvPr id="0" name=""/>
        <dsp:cNvSpPr/>
      </dsp:nvSpPr>
      <dsp:spPr>
        <a:xfrm>
          <a:off x="6370756" y="1230232"/>
          <a:ext cx="2264770" cy="26655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Метод ПРЕС, акваріум, карусель, мозаїка, ділові ігри, ток-шоу, дебати, диспут</a:t>
          </a:r>
          <a:endParaRPr lang="ru-RU" sz="2100" kern="1200" dirty="0"/>
        </a:p>
      </dsp:txBody>
      <dsp:txXfrm>
        <a:off x="6437089" y="1296565"/>
        <a:ext cx="2132104" cy="25328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A7CC01-BE34-4E3C-89D5-0D8AED926BCA}">
      <dsp:nvSpPr>
        <dsp:cNvPr id="0" name=""/>
        <dsp:cNvSpPr/>
      </dsp:nvSpPr>
      <dsp:spPr>
        <a:xfrm>
          <a:off x="0" y="0"/>
          <a:ext cx="4710288" cy="503025"/>
        </a:xfrm>
        <a:prstGeom prst="rect">
          <a:avLst/>
        </a:prstGeom>
        <a:solidFill>
          <a:schemeClr val="accent6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/>
            <a:t>ФОРМИ РОБОТИ</a:t>
          </a:r>
          <a:endParaRPr lang="ru-RU" sz="2300" kern="1200" dirty="0"/>
        </a:p>
      </dsp:txBody>
      <dsp:txXfrm>
        <a:off x="0" y="0"/>
        <a:ext cx="4710288" cy="503025"/>
      </dsp:txXfrm>
    </dsp:sp>
    <dsp:sp modelId="{94C161FB-C64E-4A8A-932C-6F1D8135A6DF}">
      <dsp:nvSpPr>
        <dsp:cNvPr id="0" name=""/>
        <dsp:cNvSpPr/>
      </dsp:nvSpPr>
      <dsp:spPr>
        <a:xfrm>
          <a:off x="0" y="503025"/>
          <a:ext cx="1177572" cy="1056353"/>
        </a:xfrm>
        <a:prstGeom prst="rect">
          <a:avLst/>
        </a:prstGeom>
        <a:gradFill rotWithShape="0">
          <a:gsLst>
            <a:gs pos="0">
              <a:schemeClr val="accent6">
                <a:shade val="8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shade val="8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shade val="8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/>
            <a:t>Індивідуальна</a:t>
          </a:r>
          <a:endParaRPr lang="ru-RU" sz="1300" kern="1200" dirty="0"/>
        </a:p>
      </dsp:txBody>
      <dsp:txXfrm>
        <a:off x="0" y="503025"/>
        <a:ext cx="1177572" cy="1056353"/>
      </dsp:txXfrm>
    </dsp:sp>
    <dsp:sp modelId="{09B0F765-8A04-4CE5-B23C-53C32B07521E}">
      <dsp:nvSpPr>
        <dsp:cNvPr id="0" name=""/>
        <dsp:cNvSpPr/>
      </dsp:nvSpPr>
      <dsp:spPr>
        <a:xfrm>
          <a:off x="1177572" y="503025"/>
          <a:ext cx="1177572" cy="1056353"/>
        </a:xfrm>
        <a:prstGeom prst="rect">
          <a:avLst/>
        </a:prstGeom>
        <a:gradFill rotWithShape="0">
          <a:gsLst>
            <a:gs pos="0">
              <a:schemeClr val="accent6">
                <a:shade val="80000"/>
                <a:hueOff val="107093"/>
                <a:satOff val="-4303"/>
                <a:lumOff val="920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shade val="80000"/>
                <a:hueOff val="107093"/>
                <a:satOff val="-4303"/>
                <a:lumOff val="920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shade val="80000"/>
                <a:hueOff val="107093"/>
                <a:satOff val="-4303"/>
                <a:lumOff val="920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/>
            <a:t>Парна</a:t>
          </a:r>
          <a:endParaRPr lang="ru-RU" sz="1300" kern="1200" dirty="0"/>
        </a:p>
      </dsp:txBody>
      <dsp:txXfrm>
        <a:off x="1177572" y="503025"/>
        <a:ext cx="1177572" cy="1056353"/>
      </dsp:txXfrm>
    </dsp:sp>
    <dsp:sp modelId="{3BFD5344-617D-425B-957B-ED92EE2910CD}">
      <dsp:nvSpPr>
        <dsp:cNvPr id="0" name=""/>
        <dsp:cNvSpPr/>
      </dsp:nvSpPr>
      <dsp:spPr>
        <a:xfrm>
          <a:off x="2355144" y="503025"/>
          <a:ext cx="1177572" cy="1056353"/>
        </a:xfrm>
        <a:prstGeom prst="rect">
          <a:avLst/>
        </a:prstGeom>
        <a:gradFill rotWithShape="0">
          <a:gsLst>
            <a:gs pos="0">
              <a:schemeClr val="accent6">
                <a:shade val="80000"/>
                <a:hueOff val="214186"/>
                <a:satOff val="-8606"/>
                <a:lumOff val="1841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shade val="80000"/>
                <a:hueOff val="214186"/>
                <a:satOff val="-8606"/>
                <a:lumOff val="1841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shade val="80000"/>
                <a:hueOff val="214186"/>
                <a:satOff val="-8606"/>
                <a:lumOff val="1841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/>
            <a:t>Групова</a:t>
          </a:r>
          <a:endParaRPr lang="ru-RU" sz="1300" kern="1200" dirty="0"/>
        </a:p>
      </dsp:txBody>
      <dsp:txXfrm>
        <a:off x="2355144" y="503025"/>
        <a:ext cx="1177572" cy="1056353"/>
      </dsp:txXfrm>
    </dsp:sp>
    <dsp:sp modelId="{4E447CC9-A8A3-459D-9A73-09E333D781B3}">
      <dsp:nvSpPr>
        <dsp:cNvPr id="0" name=""/>
        <dsp:cNvSpPr/>
      </dsp:nvSpPr>
      <dsp:spPr>
        <a:xfrm>
          <a:off x="3532716" y="503025"/>
          <a:ext cx="1177572" cy="1056353"/>
        </a:xfrm>
        <a:prstGeom prst="rect">
          <a:avLst/>
        </a:prstGeom>
        <a:gradFill rotWithShape="0">
          <a:gsLst>
            <a:gs pos="0">
              <a:schemeClr val="accent6">
                <a:shade val="80000"/>
                <a:hueOff val="321279"/>
                <a:satOff val="-12909"/>
                <a:lumOff val="2762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shade val="80000"/>
                <a:hueOff val="321279"/>
                <a:satOff val="-12909"/>
                <a:lumOff val="2762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shade val="80000"/>
                <a:hueOff val="321279"/>
                <a:satOff val="-12909"/>
                <a:lumOff val="2762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err="1" smtClean="0"/>
            <a:t>Міжгрупова</a:t>
          </a:r>
          <a:endParaRPr lang="ru-RU" sz="1300" kern="1200" dirty="0"/>
        </a:p>
      </dsp:txBody>
      <dsp:txXfrm>
        <a:off x="3532716" y="503025"/>
        <a:ext cx="1177572" cy="1056353"/>
      </dsp:txXfrm>
    </dsp:sp>
    <dsp:sp modelId="{09A0EEAC-291C-49E9-A2FA-2F8FD95BA269}">
      <dsp:nvSpPr>
        <dsp:cNvPr id="0" name=""/>
        <dsp:cNvSpPr/>
      </dsp:nvSpPr>
      <dsp:spPr>
        <a:xfrm>
          <a:off x="0" y="1559379"/>
          <a:ext cx="4710288" cy="117372"/>
        </a:xfrm>
        <a:prstGeom prst="rect">
          <a:avLst/>
        </a:prstGeom>
        <a:solidFill>
          <a:schemeClr val="accent6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8D0DF-48D5-4684-8096-31748A7D21F7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2C423-004B-4D5F-AD3F-0D2C021461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1205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494" y="203760"/>
            <a:ext cx="8646459" cy="11274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5495" y="1463348"/>
            <a:ext cx="8646458" cy="46819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55494" y="2595281"/>
            <a:ext cx="8646459" cy="40206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87980" y="375210"/>
            <a:ext cx="5991113" cy="1127498"/>
          </a:xfrm>
        </p:spPr>
        <p:txBody>
          <a:bodyPr>
            <a:noAutofit/>
          </a:bodyPr>
          <a:lstStyle/>
          <a:p>
            <a:r>
              <a:rPr lang="uk-UA" sz="7200" b="1" dirty="0" smtClean="0">
                <a:latin typeface="+mn-lt"/>
              </a:rPr>
              <a:t>Майстер-клас</a:t>
            </a:r>
            <a:endParaRPr lang="ru-RU" sz="72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41122" y="2187249"/>
            <a:ext cx="6221505" cy="91409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200" b="1" dirty="0" err="1" smtClean="0">
                <a:solidFill>
                  <a:schemeClr val="bg1"/>
                </a:solidFill>
              </a:rPr>
              <a:t>Вчителя</a:t>
            </a:r>
            <a:r>
              <a:rPr lang="ru-RU" sz="3200" b="1" dirty="0" smtClean="0">
                <a:solidFill>
                  <a:schemeClr val="bg1"/>
                </a:solidFill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</a:rPr>
              <a:t>англ</a:t>
            </a:r>
            <a:r>
              <a:rPr lang="uk-UA" sz="3200" b="1" dirty="0" err="1">
                <a:solidFill>
                  <a:schemeClr val="bg1"/>
                </a:solidFill>
              </a:rPr>
              <a:t>ійської</a:t>
            </a:r>
            <a:r>
              <a:rPr lang="uk-UA" sz="3200" b="1" dirty="0">
                <a:solidFill>
                  <a:schemeClr val="bg1"/>
                </a:solidFill>
              </a:rPr>
              <a:t> мови Краматорської загальноосвітньої школи І-ІІІ ступенів № </a:t>
            </a:r>
            <a:r>
              <a:rPr lang="uk-UA" sz="3200" b="1" dirty="0" smtClean="0">
                <a:solidFill>
                  <a:schemeClr val="bg1"/>
                </a:solidFill>
              </a:rPr>
              <a:t>24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12814" y="4357820"/>
            <a:ext cx="680916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 err="1">
                <a:solidFill>
                  <a:schemeClr val="bg1"/>
                </a:solidFill>
              </a:rPr>
              <a:t>Чудінової</a:t>
            </a:r>
            <a:r>
              <a:rPr lang="uk-UA" sz="4000" b="1" dirty="0">
                <a:solidFill>
                  <a:schemeClr val="bg1"/>
                </a:solidFill>
              </a:rPr>
              <a:t> Олени Ігорівни</a:t>
            </a:r>
            <a:endParaRPr lang="ru-RU" sz="4000" b="1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8420"/>
            <a:ext cx="9144000" cy="3456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435269"/>
      </p:ext>
    </p:extLst>
  </p:cSld>
  <p:clrMapOvr>
    <a:masterClrMapping/>
  </p:clrMapOvr>
  <p:transition spd="slow" advTm="9999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3086100" y="3732506"/>
            <a:ext cx="3253740" cy="107814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«</a:t>
            </a:r>
            <a:r>
              <a:rPr lang="ru-RU" sz="3200" b="1" dirty="0" err="1" smtClean="0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Активізація</a:t>
            </a:r>
            <a:r>
              <a:rPr lang="ru-RU" sz="3200" b="1" dirty="0" smtClean="0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 </a:t>
            </a:r>
            <a:r>
              <a:rPr lang="ru-RU" sz="3200" b="1" dirty="0" err="1" smtClean="0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пізнавальної</a:t>
            </a:r>
            <a:r>
              <a:rPr lang="ru-RU" sz="3200" b="1" dirty="0" smtClean="0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 </a:t>
            </a:r>
          </a:p>
          <a:p>
            <a:r>
              <a:rPr lang="ru-RU" sz="3200" b="1" dirty="0" err="1" smtClean="0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діяльності</a:t>
            </a:r>
            <a:r>
              <a:rPr lang="ru-RU" sz="3200" b="1" dirty="0" smtClean="0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 </a:t>
            </a:r>
            <a:r>
              <a:rPr lang="ru-RU" sz="3200" b="1" dirty="0" err="1" smtClean="0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учнів</a:t>
            </a:r>
            <a:r>
              <a:rPr lang="ru-RU" sz="3200" b="1" dirty="0" smtClean="0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 на уроці </a:t>
            </a:r>
            <a:r>
              <a:rPr lang="ru-RU" sz="3200" b="1" dirty="0" err="1" smtClean="0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англійської</a:t>
            </a:r>
            <a:r>
              <a:rPr lang="ru-RU" sz="3200" b="1" dirty="0" smtClean="0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 </a:t>
            </a:r>
          </a:p>
          <a:p>
            <a:r>
              <a:rPr lang="ru-RU" sz="3200" b="1" dirty="0" err="1" smtClean="0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мови</a:t>
            </a:r>
            <a:r>
              <a:rPr lang="ru-RU" sz="3200" b="1" dirty="0" smtClean="0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»</a:t>
            </a:r>
            <a:endParaRPr lang="ru-RU" sz="3200" b="1" dirty="0"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  <a:latin typeface="+mn-lt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76759" y="311353"/>
            <a:ext cx="30444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Тема </a:t>
            </a:r>
            <a:r>
              <a:rPr lang="ru-RU" sz="2400" b="1" dirty="0" err="1">
                <a:solidFill>
                  <a:schemeClr val="bg1"/>
                </a:solidFill>
              </a:rPr>
              <a:t>самоосвіти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1670232"/>
      </p:ext>
    </p:extLst>
  </p:cSld>
  <p:clrMapOvr>
    <a:masterClrMapping/>
  </p:clrMapOvr>
  <p:transition spd="slow" advTm="7775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2310" y="203760"/>
            <a:ext cx="6869643" cy="1127498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latin typeface="+mn-lt"/>
              </a:rPr>
              <a:t>Актуальність досвіду</a:t>
            </a:r>
            <a:endParaRPr lang="ru-RU" sz="4000" b="1" dirty="0">
              <a:latin typeface="+mn-lt"/>
            </a:endParaRPr>
          </a:p>
        </p:txBody>
      </p:sp>
      <p:grpSp>
        <p:nvGrpSpPr>
          <p:cNvPr id="29" name="Group 171"/>
          <p:cNvGrpSpPr>
            <a:grpSpLocks/>
          </p:cNvGrpSpPr>
          <p:nvPr/>
        </p:nvGrpSpPr>
        <p:grpSpPr bwMode="auto">
          <a:xfrm>
            <a:off x="1978334" y="5895072"/>
            <a:ext cx="5348288" cy="584203"/>
            <a:chOff x="1200" y="2710"/>
            <a:chExt cx="3369" cy="368"/>
          </a:xfrm>
          <a:effectLst>
            <a:outerShdw blurRad="50800" dist="38100" dir="16200000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grpSpPr>
        <p:sp>
          <p:nvSpPr>
            <p:cNvPr id="30" name="AutoShape 6"/>
            <p:cNvSpPr>
              <a:spLocks noChangeArrowheads="1"/>
            </p:cNvSpPr>
            <p:nvPr/>
          </p:nvSpPr>
          <p:spPr bwMode="gray">
            <a:xfrm>
              <a:off x="1200" y="2747"/>
              <a:ext cx="3360" cy="323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80D4F2"/>
                </a:gs>
                <a:gs pos="100000">
                  <a:srgbClr val="80D4F2">
                    <a:gamma/>
                    <a:tint val="60784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" name="AutoShape 7"/>
            <p:cNvSpPr>
              <a:spLocks noChangeArrowheads="1"/>
            </p:cNvSpPr>
            <p:nvPr/>
          </p:nvSpPr>
          <p:spPr bwMode="gray">
            <a:xfrm>
              <a:off x="1229" y="2984"/>
              <a:ext cx="3312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ADE2F5"/>
                </a:gs>
                <a:gs pos="100000">
                  <a:srgbClr val="ADE2F5">
                    <a:gamma/>
                    <a:tint val="51373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" name="AutoShape 8"/>
            <p:cNvSpPr>
              <a:spLocks noChangeArrowheads="1"/>
            </p:cNvSpPr>
            <p:nvPr/>
          </p:nvSpPr>
          <p:spPr bwMode="gray">
            <a:xfrm>
              <a:off x="1229" y="2754"/>
              <a:ext cx="3312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80D4F2">
                    <a:gamma/>
                    <a:tint val="33333"/>
                    <a:invGamma/>
                  </a:srgbClr>
                </a:gs>
                <a:gs pos="100000">
                  <a:srgbClr val="80D4F2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" name="Text Box 16"/>
            <p:cNvSpPr txBox="1">
              <a:spLocks noChangeArrowheads="1"/>
            </p:cNvSpPr>
            <p:nvPr/>
          </p:nvSpPr>
          <p:spPr bwMode="gray">
            <a:xfrm>
              <a:off x="1776" y="2710"/>
              <a:ext cx="2793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uk-UA" sz="1600" dirty="0" smtClean="0">
                  <a:solidFill>
                    <a:srgbClr val="000000"/>
                  </a:solidFill>
                </a:rPr>
                <a:t>Націлює на використання інноваційних технологій навчання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grpSp>
          <p:nvGrpSpPr>
            <p:cNvPr id="34" name="Group 105"/>
            <p:cNvGrpSpPr>
              <a:grpSpLocks/>
            </p:cNvGrpSpPr>
            <p:nvPr/>
          </p:nvGrpSpPr>
          <p:grpSpPr bwMode="auto">
            <a:xfrm>
              <a:off x="1440" y="2739"/>
              <a:ext cx="336" cy="333"/>
              <a:chOff x="1289" y="582"/>
              <a:chExt cx="668" cy="668"/>
            </a:xfrm>
          </p:grpSpPr>
          <p:sp>
            <p:nvSpPr>
              <p:cNvPr id="36" name="Oval 106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37" name="Oval 107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38" name="Oval 108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39" name="Oval 109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40" name="Oval 110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35" name="Text Box 111"/>
            <p:cNvSpPr txBox="1">
              <a:spLocks noChangeArrowheads="1"/>
            </p:cNvSpPr>
            <p:nvPr/>
          </p:nvSpPr>
          <p:spPr bwMode="gray">
            <a:xfrm>
              <a:off x="1488" y="2747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2400">
                  <a:solidFill>
                    <a:srgbClr val="000000"/>
                  </a:solidFill>
                </a:rPr>
                <a:t>4</a:t>
              </a:r>
            </a:p>
          </p:txBody>
        </p:sp>
      </p:grpSp>
      <p:grpSp>
        <p:nvGrpSpPr>
          <p:cNvPr id="53" name="Group 173"/>
          <p:cNvGrpSpPr>
            <a:grpSpLocks/>
          </p:cNvGrpSpPr>
          <p:nvPr/>
        </p:nvGrpSpPr>
        <p:grpSpPr bwMode="auto">
          <a:xfrm>
            <a:off x="1961824" y="3703355"/>
            <a:ext cx="5413376" cy="584203"/>
            <a:chOff x="1200" y="1771"/>
            <a:chExt cx="3410" cy="368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grpSpPr>
        <p:grpSp>
          <p:nvGrpSpPr>
            <p:cNvPr id="54" name="Group 129"/>
            <p:cNvGrpSpPr>
              <a:grpSpLocks/>
            </p:cNvGrpSpPr>
            <p:nvPr/>
          </p:nvGrpSpPr>
          <p:grpSpPr bwMode="auto">
            <a:xfrm>
              <a:off x="1440" y="1800"/>
              <a:ext cx="336" cy="333"/>
              <a:chOff x="1289" y="582"/>
              <a:chExt cx="668" cy="668"/>
            </a:xfrm>
          </p:grpSpPr>
          <p:sp>
            <p:nvSpPr>
              <p:cNvPr id="67" name="Oval 130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68" name="Oval 131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69" name="Oval 132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70" name="Oval 133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71" name="Oval 134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55" name="Text Box 135"/>
            <p:cNvSpPr txBox="1">
              <a:spLocks noChangeArrowheads="1"/>
            </p:cNvSpPr>
            <p:nvPr/>
          </p:nvSpPr>
          <p:spPr bwMode="gray">
            <a:xfrm>
              <a:off x="1488" y="1808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2400">
                  <a:solidFill>
                    <a:srgbClr val="000000"/>
                  </a:solidFill>
                </a:rPr>
                <a:t>1</a:t>
              </a:r>
            </a:p>
          </p:txBody>
        </p:sp>
        <p:sp>
          <p:nvSpPr>
            <p:cNvPr id="56" name="AutoShape 137"/>
            <p:cNvSpPr>
              <a:spLocks noChangeArrowheads="1"/>
            </p:cNvSpPr>
            <p:nvPr/>
          </p:nvSpPr>
          <p:spPr bwMode="gray">
            <a:xfrm>
              <a:off x="1200" y="1808"/>
              <a:ext cx="3360" cy="323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E35E23"/>
                </a:gs>
                <a:gs pos="100000">
                  <a:srgbClr val="E35E23">
                    <a:gamma/>
                    <a:tint val="48627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" name="AutoShape 138"/>
            <p:cNvSpPr>
              <a:spLocks noChangeArrowheads="1"/>
            </p:cNvSpPr>
            <p:nvPr/>
          </p:nvSpPr>
          <p:spPr bwMode="gray">
            <a:xfrm>
              <a:off x="1229" y="2045"/>
              <a:ext cx="3312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0AB8C"/>
                </a:gs>
                <a:gs pos="100000">
                  <a:srgbClr val="F0AB8C">
                    <a:gamma/>
                    <a:tint val="5451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" name="AutoShape 139"/>
            <p:cNvSpPr>
              <a:spLocks noChangeArrowheads="1"/>
            </p:cNvSpPr>
            <p:nvPr/>
          </p:nvSpPr>
          <p:spPr bwMode="gray">
            <a:xfrm>
              <a:off x="1229" y="1815"/>
              <a:ext cx="3312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17943">
                    <a:gamma/>
                    <a:tint val="33333"/>
                    <a:invGamma/>
                  </a:srgbClr>
                </a:gs>
                <a:gs pos="100000">
                  <a:srgbClr val="F17943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9" name="Text Box 140"/>
            <p:cNvSpPr txBox="1">
              <a:spLocks noChangeArrowheads="1"/>
            </p:cNvSpPr>
            <p:nvPr/>
          </p:nvSpPr>
          <p:spPr bwMode="gray">
            <a:xfrm>
              <a:off x="1776" y="1771"/>
              <a:ext cx="2834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uk-UA" sz="1600" dirty="0" err="1" smtClean="0">
                  <a:solidFill>
                    <a:srgbClr val="000000"/>
                  </a:solidFill>
                </a:rPr>
                <a:t>Допомогає</a:t>
              </a:r>
              <a:r>
                <a:rPr lang="uk-UA" sz="1600" dirty="0" smtClean="0">
                  <a:solidFill>
                    <a:srgbClr val="000000"/>
                  </a:solidFill>
                </a:rPr>
                <a:t> формуванню комплексу </a:t>
              </a:r>
              <a:r>
                <a:rPr lang="uk-UA" sz="1600" dirty="0" err="1" smtClean="0">
                  <a:solidFill>
                    <a:srgbClr val="000000"/>
                  </a:solidFill>
                </a:rPr>
                <a:t>життевих</a:t>
              </a:r>
              <a:endParaRPr lang="uk-UA" sz="1600" dirty="0" smtClean="0">
                <a:solidFill>
                  <a:srgbClr val="000000"/>
                </a:solidFill>
              </a:endParaRPr>
            </a:p>
            <a:p>
              <a:r>
                <a:rPr lang="uk-UA" sz="1600" dirty="0" err="1" smtClean="0">
                  <a:solidFill>
                    <a:srgbClr val="000000"/>
                  </a:solidFill>
                </a:rPr>
                <a:t>компетентностей</a:t>
              </a:r>
              <a:r>
                <a:rPr lang="uk-UA" sz="1600" dirty="0" smtClean="0">
                  <a:solidFill>
                    <a:srgbClr val="000000"/>
                  </a:solidFill>
                </a:rPr>
                <a:t>; 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grpSp>
          <p:nvGrpSpPr>
            <p:cNvPr id="60" name="Group 141"/>
            <p:cNvGrpSpPr>
              <a:grpSpLocks/>
            </p:cNvGrpSpPr>
            <p:nvPr/>
          </p:nvGrpSpPr>
          <p:grpSpPr bwMode="auto">
            <a:xfrm>
              <a:off x="1440" y="1800"/>
              <a:ext cx="336" cy="333"/>
              <a:chOff x="1289" y="582"/>
              <a:chExt cx="668" cy="668"/>
            </a:xfrm>
          </p:grpSpPr>
          <p:sp>
            <p:nvSpPr>
              <p:cNvPr id="62" name="Oval 142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63" name="Oval 143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64" name="Oval 144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65" name="Oval 145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66" name="Oval 146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61" name="Text Box 147"/>
            <p:cNvSpPr txBox="1">
              <a:spLocks noChangeArrowheads="1"/>
            </p:cNvSpPr>
            <p:nvPr/>
          </p:nvSpPr>
          <p:spPr bwMode="gray">
            <a:xfrm>
              <a:off x="1488" y="1808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2400" dirty="0">
                  <a:solidFill>
                    <a:srgbClr val="000000"/>
                  </a:solidFill>
                </a:rPr>
                <a:t>2</a:t>
              </a:r>
            </a:p>
          </p:txBody>
        </p:sp>
      </p:grpSp>
      <p:grpSp>
        <p:nvGrpSpPr>
          <p:cNvPr id="72" name="Group 168"/>
          <p:cNvGrpSpPr>
            <a:grpSpLocks/>
          </p:cNvGrpSpPr>
          <p:nvPr/>
        </p:nvGrpSpPr>
        <p:grpSpPr bwMode="auto">
          <a:xfrm>
            <a:off x="1932772" y="2593997"/>
            <a:ext cx="5348288" cy="584200"/>
            <a:chOff x="1200" y="1335"/>
            <a:chExt cx="3369" cy="368"/>
          </a:xfrm>
          <a:effectLst>
            <a:outerShdw blurRad="50800" dist="38100" dir="16200000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grpSpPr>
        <p:sp>
          <p:nvSpPr>
            <p:cNvPr id="73" name="AutoShape 113"/>
            <p:cNvSpPr>
              <a:spLocks noChangeArrowheads="1"/>
            </p:cNvSpPr>
            <p:nvPr/>
          </p:nvSpPr>
          <p:spPr bwMode="gray">
            <a:xfrm>
              <a:off x="1200" y="1352"/>
              <a:ext cx="3360" cy="323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2DE78"/>
                </a:gs>
                <a:gs pos="100000">
                  <a:srgbClr val="F2DE78">
                    <a:gamma/>
                    <a:tint val="39216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4" name="AutoShape 114"/>
            <p:cNvSpPr>
              <a:spLocks noChangeArrowheads="1"/>
            </p:cNvSpPr>
            <p:nvPr/>
          </p:nvSpPr>
          <p:spPr bwMode="gray">
            <a:xfrm>
              <a:off x="1229" y="1589"/>
              <a:ext cx="3312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8F6B4"/>
                </a:gs>
                <a:gs pos="100000">
                  <a:srgbClr val="F8F6B4">
                    <a:gamma/>
                    <a:tint val="27451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5" name="AutoShape 115"/>
            <p:cNvSpPr>
              <a:spLocks noChangeArrowheads="1"/>
            </p:cNvSpPr>
            <p:nvPr/>
          </p:nvSpPr>
          <p:spPr bwMode="gray">
            <a:xfrm>
              <a:off x="1229" y="1359"/>
              <a:ext cx="3312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DED85">
                    <a:gamma/>
                    <a:tint val="27451"/>
                    <a:invGamma/>
                  </a:srgbClr>
                </a:gs>
                <a:gs pos="100000">
                  <a:srgbClr val="EDED8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6" name="Text Box 116"/>
            <p:cNvSpPr txBox="1">
              <a:spLocks noChangeArrowheads="1"/>
            </p:cNvSpPr>
            <p:nvPr/>
          </p:nvSpPr>
          <p:spPr bwMode="gray">
            <a:xfrm>
              <a:off x="1776" y="1335"/>
              <a:ext cx="2793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/>
              <a:r>
                <a:rPr lang="ru-RU" sz="1600" dirty="0" err="1"/>
                <a:t>Відповідає</a:t>
              </a:r>
              <a:r>
                <a:rPr lang="ru-RU" sz="1600" dirty="0"/>
                <a:t> </a:t>
              </a:r>
              <a:r>
                <a:rPr lang="ru-RU" sz="1600" dirty="0" err="1"/>
                <a:t>сучасним</a:t>
              </a:r>
              <a:r>
                <a:rPr lang="ru-RU" sz="1600" dirty="0"/>
                <a:t> </a:t>
              </a:r>
              <a:r>
                <a:rPr lang="ru-RU" sz="1600" dirty="0" err="1"/>
                <a:t>підходам</a:t>
              </a:r>
              <a:r>
                <a:rPr lang="ru-RU" sz="1600" dirty="0"/>
                <a:t> </a:t>
              </a:r>
              <a:r>
                <a:rPr lang="ru-RU" sz="1600" dirty="0" err="1"/>
                <a:t>організації</a:t>
              </a:r>
              <a:r>
                <a:rPr lang="ru-RU" sz="1600" dirty="0"/>
                <a:t> </a:t>
              </a:r>
              <a:r>
                <a:rPr lang="ru-RU" sz="1600" dirty="0" err="1"/>
                <a:t>процесів</a:t>
              </a:r>
              <a:r>
                <a:rPr lang="ru-RU" sz="1600" dirty="0"/>
                <a:t> </a:t>
              </a:r>
              <a:r>
                <a:rPr lang="ru-RU" sz="1600" dirty="0" err="1"/>
                <a:t>навчання</a:t>
              </a:r>
              <a:r>
                <a:rPr lang="ru-RU" sz="1600" dirty="0"/>
                <a:t>;</a:t>
              </a:r>
            </a:p>
          </p:txBody>
        </p:sp>
        <p:grpSp>
          <p:nvGrpSpPr>
            <p:cNvPr id="77" name="Group 152"/>
            <p:cNvGrpSpPr>
              <a:grpSpLocks/>
            </p:cNvGrpSpPr>
            <p:nvPr/>
          </p:nvGrpSpPr>
          <p:grpSpPr bwMode="auto">
            <a:xfrm>
              <a:off x="1440" y="1344"/>
              <a:ext cx="336" cy="333"/>
              <a:chOff x="1289" y="582"/>
              <a:chExt cx="668" cy="668"/>
            </a:xfrm>
          </p:grpSpPr>
          <p:sp>
            <p:nvSpPr>
              <p:cNvPr id="86" name="Oval 153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87" name="Oval 154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88" name="Oval 155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89" name="Oval 156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90" name="Oval 157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78" name="Text Box 158"/>
            <p:cNvSpPr txBox="1">
              <a:spLocks noChangeArrowheads="1"/>
            </p:cNvSpPr>
            <p:nvPr/>
          </p:nvSpPr>
          <p:spPr bwMode="gray">
            <a:xfrm>
              <a:off x="1488" y="1352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2400">
                  <a:solidFill>
                    <a:srgbClr val="000000"/>
                  </a:solidFill>
                </a:rPr>
                <a:t>1</a:t>
              </a:r>
            </a:p>
          </p:txBody>
        </p:sp>
        <p:grpSp>
          <p:nvGrpSpPr>
            <p:cNvPr id="79" name="Group 159"/>
            <p:cNvGrpSpPr>
              <a:grpSpLocks/>
            </p:cNvGrpSpPr>
            <p:nvPr/>
          </p:nvGrpSpPr>
          <p:grpSpPr bwMode="auto">
            <a:xfrm>
              <a:off x="1440" y="1344"/>
              <a:ext cx="336" cy="333"/>
              <a:chOff x="1289" y="582"/>
              <a:chExt cx="668" cy="668"/>
            </a:xfrm>
          </p:grpSpPr>
          <p:sp>
            <p:nvSpPr>
              <p:cNvPr id="81" name="Oval 160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82" name="Oval 161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83" name="Oval 162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84" name="Oval 163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85" name="Oval 164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80" name="Text Box 165"/>
            <p:cNvSpPr txBox="1">
              <a:spLocks noChangeArrowheads="1"/>
            </p:cNvSpPr>
            <p:nvPr/>
          </p:nvSpPr>
          <p:spPr bwMode="gray">
            <a:xfrm>
              <a:off x="1488" y="1352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2400">
                  <a:solidFill>
                    <a:srgbClr val="000000"/>
                  </a:solidFill>
                </a:rPr>
                <a:t>1</a:t>
              </a:r>
            </a:p>
          </p:txBody>
        </p:sp>
      </p:grpSp>
      <p:grpSp>
        <p:nvGrpSpPr>
          <p:cNvPr id="91" name="Group 174"/>
          <p:cNvGrpSpPr>
            <a:grpSpLocks/>
          </p:cNvGrpSpPr>
          <p:nvPr/>
        </p:nvGrpSpPr>
        <p:grpSpPr bwMode="auto">
          <a:xfrm>
            <a:off x="1986272" y="4750473"/>
            <a:ext cx="5334000" cy="584203"/>
            <a:chOff x="1209" y="2253"/>
            <a:chExt cx="3360" cy="368"/>
          </a:xfrm>
          <a:effectLst>
            <a:outerShdw blurRad="50800" dist="38100" dir="16200000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grpSpPr>
        <p:sp>
          <p:nvSpPr>
            <p:cNvPr id="92" name="AutoShape 94"/>
            <p:cNvSpPr>
              <a:spLocks noChangeArrowheads="1"/>
            </p:cNvSpPr>
            <p:nvPr/>
          </p:nvSpPr>
          <p:spPr bwMode="gray">
            <a:xfrm>
              <a:off x="1209" y="2280"/>
              <a:ext cx="3360" cy="323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48BE67"/>
                </a:gs>
                <a:gs pos="100000">
                  <a:srgbClr val="48BE67">
                    <a:gamma/>
                    <a:tint val="36471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3" name="AutoShape 95"/>
            <p:cNvSpPr>
              <a:spLocks noChangeArrowheads="1"/>
            </p:cNvSpPr>
            <p:nvPr/>
          </p:nvSpPr>
          <p:spPr bwMode="gray">
            <a:xfrm>
              <a:off x="1238" y="2517"/>
              <a:ext cx="3312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9FE9AA"/>
                </a:gs>
                <a:gs pos="100000">
                  <a:srgbClr val="9FE9AA">
                    <a:gamma/>
                    <a:tint val="42353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4" name="AutoShape 96"/>
            <p:cNvSpPr>
              <a:spLocks noChangeArrowheads="1"/>
            </p:cNvSpPr>
            <p:nvPr/>
          </p:nvSpPr>
          <p:spPr bwMode="gray">
            <a:xfrm>
              <a:off x="1238" y="2287"/>
              <a:ext cx="3312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4DC976">
                    <a:gamma/>
                    <a:tint val="33333"/>
                    <a:invGamma/>
                  </a:srgbClr>
                </a:gs>
                <a:gs pos="100000">
                  <a:srgbClr val="4DC976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5" name="Text Box 97"/>
            <p:cNvSpPr txBox="1">
              <a:spLocks noChangeArrowheads="1"/>
            </p:cNvSpPr>
            <p:nvPr/>
          </p:nvSpPr>
          <p:spPr bwMode="gray">
            <a:xfrm>
              <a:off x="1785" y="2253"/>
              <a:ext cx="2784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uk-UA" sz="1600" dirty="0" smtClean="0">
                  <a:solidFill>
                    <a:srgbClr val="000000"/>
                  </a:solidFill>
                </a:rPr>
                <a:t>Сприяє досягненню якісного нового рівня у вивченні іноземних мов;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grpSp>
          <p:nvGrpSpPr>
            <p:cNvPr id="96" name="Group 98"/>
            <p:cNvGrpSpPr>
              <a:grpSpLocks/>
            </p:cNvGrpSpPr>
            <p:nvPr/>
          </p:nvGrpSpPr>
          <p:grpSpPr bwMode="auto">
            <a:xfrm>
              <a:off x="1449" y="2280"/>
              <a:ext cx="336" cy="333"/>
              <a:chOff x="1289" y="582"/>
              <a:chExt cx="668" cy="668"/>
            </a:xfrm>
          </p:grpSpPr>
          <p:sp>
            <p:nvSpPr>
              <p:cNvPr id="98" name="Oval 99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99" name="Oval 100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00" name="Oval 101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01" name="Oval 102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02" name="Oval 103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97" name="Text Box 104"/>
            <p:cNvSpPr txBox="1">
              <a:spLocks noChangeArrowheads="1"/>
            </p:cNvSpPr>
            <p:nvPr/>
          </p:nvSpPr>
          <p:spPr bwMode="gray">
            <a:xfrm>
              <a:off x="1497" y="2288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2400">
                  <a:solidFill>
                    <a:srgbClr val="000000"/>
                  </a:solidFill>
                </a:rPr>
                <a:t>3</a:t>
              </a: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1978334" y="1375709"/>
            <a:ext cx="6396682" cy="10772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Активізація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пізнавальної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діяльності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учнів</a:t>
            </a: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1786930"/>
      </p:ext>
    </p:extLst>
  </p:cSld>
  <p:clrMapOvr>
    <a:masterClrMapping/>
  </p:clrMapOvr>
  <p:transition spd="slow" advTm="26602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104" y="1024955"/>
            <a:ext cx="5988832" cy="5772430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482943" y="2822688"/>
            <a:ext cx="2615800" cy="22567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2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n-lt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2650321" y="1599328"/>
            <a:ext cx="2429358" cy="836602"/>
            <a:chOff x="2693422" y="1592580"/>
            <a:chExt cx="2243371" cy="793790"/>
          </a:xfrm>
        </p:grpSpPr>
        <p:sp>
          <p:nvSpPr>
            <p:cNvPr id="6" name="TextBox 5"/>
            <p:cNvSpPr txBox="1"/>
            <p:nvPr/>
          </p:nvSpPr>
          <p:spPr>
            <a:xfrm>
              <a:off x="3375660" y="1592580"/>
              <a:ext cx="14395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dirty="0" smtClean="0"/>
                <a:t>Активізувати</a:t>
              </a:r>
              <a:endParaRPr lang="ru-RU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895600" y="1801892"/>
              <a:ext cx="13644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dirty="0" smtClean="0"/>
                <a:t>пізнавальну</a:t>
              </a:r>
              <a:endParaRPr lang="ru-RU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693422" y="2017038"/>
              <a:ext cx="224337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dirty="0" smtClean="0"/>
                <a:t>діяльність  школярів;</a:t>
              </a:r>
              <a:endParaRPr lang="ru-RU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5234655" y="1792071"/>
            <a:ext cx="2279793" cy="838484"/>
            <a:chOff x="4983480" y="1697474"/>
            <a:chExt cx="2105256" cy="795576"/>
          </a:xfrm>
        </p:grpSpPr>
        <p:sp>
          <p:nvSpPr>
            <p:cNvPr id="10" name="TextBox 9"/>
            <p:cNvSpPr txBox="1"/>
            <p:nvPr/>
          </p:nvSpPr>
          <p:spPr>
            <a:xfrm>
              <a:off x="5158740" y="1697474"/>
              <a:ext cx="1282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dirty="0" smtClean="0"/>
                <a:t>Формувати</a:t>
              </a:r>
              <a:endParaRPr lang="ru-RU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082540" y="1910834"/>
              <a:ext cx="122014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dirty="0" smtClean="0"/>
                <a:t>когнітивну</a:t>
              </a:r>
              <a:endParaRPr lang="ru-RU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983480" y="2123718"/>
              <a:ext cx="210525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dirty="0" smtClean="0"/>
                <a:t>компетенцію учнів;</a:t>
              </a:r>
              <a:endParaRPr lang="ru-RU" dirty="0"/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5795063" y="4293701"/>
            <a:ext cx="2187416" cy="1301896"/>
            <a:chOff x="5432866" y="3989784"/>
            <a:chExt cx="2019951" cy="1235274"/>
          </a:xfrm>
        </p:grpSpPr>
        <p:grpSp>
          <p:nvGrpSpPr>
            <p:cNvPr id="14" name="Группа 13"/>
            <p:cNvGrpSpPr/>
            <p:nvPr/>
          </p:nvGrpSpPr>
          <p:grpSpPr>
            <a:xfrm>
              <a:off x="5845011" y="3989784"/>
              <a:ext cx="1607806" cy="795576"/>
              <a:chOff x="4983480" y="1697474"/>
              <a:chExt cx="1607806" cy="795576"/>
            </a:xfrm>
          </p:grpSpPr>
          <p:sp>
            <p:nvSpPr>
              <p:cNvPr id="15" name="TextBox 14"/>
              <p:cNvSpPr txBox="1"/>
              <p:nvPr/>
            </p:nvSpPr>
            <p:spPr>
              <a:xfrm>
                <a:off x="5158740" y="1697474"/>
                <a:ext cx="11904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dirty="0" smtClean="0"/>
                  <a:t>Розвивати</a:t>
                </a:r>
                <a:endParaRPr lang="ru-RU" dirty="0"/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5082540" y="1910834"/>
                <a:ext cx="150874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dirty="0" smtClean="0"/>
                  <a:t>самостійність</a:t>
                </a:r>
                <a:endParaRPr lang="ru-RU" dirty="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4983480" y="2123718"/>
                <a:ext cx="126348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dirty="0" smtClean="0"/>
                  <a:t>у навчанні,</a:t>
                </a:r>
                <a:endParaRPr lang="ru-RU" dirty="0"/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5593551" y="4631174"/>
              <a:ext cx="111921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dirty="0" smtClean="0"/>
                <a:t>критичне</a:t>
              </a:r>
              <a:endParaRPr lang="ru-RU" dirty="0"/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5432866" y="4855726"/>
              <a:ext cx="125547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dirty="0" smtClean="0"/>
                <a:t>мислення;</a:t>
              </a:r>
              <a:endParaRPr lang="ru-RU" dirty="0"/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3200023" y="2630555"/>
            <a:ext cx="592207" cy="681190"/>
            <a:chOff x="3118125" y="2758110"/>
            <a:chExt cx="546869" cy="646331"/>
          </a:xfrm>
        </p:grpSpPr>
        <p:sp>
          <p:nvSpPr>
            <p:cNvPr id="22" name="Блок-схема: узел 21"/>
            <p:cNvSpPr/>
            <p:nvPr/>
          </p:nvSpPr>
          <p:spPr>
            <a:xfrm>
              <a:off x="3118125" y="2861310"/>
              <a:ext cx="502920" cy="434340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161130" y="2758110"/>
              <a:ext cx="5038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</a:t>
              </a:r>
              <a:endPara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5327927" y="1086702"/>
            <a:ext cx="592207" cy="681190"/>
            <a:chOff x="3118125" y="2758110"/>
            <a:chExt cx="546869" cy="646331"/>
          </a:xfrm>
        </p:grpSpPr>
        <p:sp>
          <p:nvSpPr>
            <p:cNvPr id="26" name="Блок-схема: узел 25"/>
            <p:cNvSpPr/>
            <p:nvPr/>
          </p:nvSpPr>
          <p:spPr>
            <a:xfrm>
              <a:off x="3118125" y="2861310"/>
              <a:ext cx="502920" cy="434340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161130" y="2758110"/>
              <a:ext cx="5038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</a:t>
              </a:r>
              <a:endPara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349511" y="3680439"/>
            <a:ext cx="592207" cy="681190"/>
            <a:chOff x="3118125" y="2758110"/>
            <a:chExt cx="546869" cy="646331"/>
          </a:xfrm>
        </p:grpSpPr>
        <p:sp>
          <p:nvSpPr>
            <p:cNvPr id="29" name="Блок-схема: узел 28"/>
            <p:cNvSpPr/>
            <p:nvPr/>
          </p:nvSpPr>
          <p:spPr>
            <a:xfrm>
              <a:off x="3118125" y="2861310"/>
              <a:ext cx="502920" cy="434340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161130" y="2758110"/>
              <a:ext cx="5038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</a:t>
              </a:r>
              <a:endPara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5410370" y="5991430"/>
            <a:ext cx="592207" cy="681190"/>
            <a:chOff x="3118125" y="2758110"/>
            <a:chExt cx="546869" cy="646331"/>
          </a:xfrm>
        </p:grpSpPr>
        <p:sp>
          <p:nvSpPr>
            <p:cNvPr id="32" name="Блок-схема: узел 31"/>
            <p:cNvSpPr/>
            <p:nvPr/>
          </p:nvSpPr>
          <p:spPr>
            <a:xfrm>
              <a:off x="3118125" y="2861310"/>
              <a:ext cx="502920" cy="434340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161130" y="2758110"/>
              <a:ext cx="5038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</a:t>
              </a:r>
              <a:endPara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34" name="Группа 33"/>
          <p:cNvGrpSpPr/>
          <p:nvPr/>
        </p:nvGrpSpPr>
        <p:grpSpPr>
          <a:xfrm>
            <a:off x="2676657" y="5327177"/>
            <a:ext cx="592207" cy="681190"/>
            <a:chOff x="3118125" y="2758110"/>
            <a:chExt cx="546869" cy="646331"/>
          </a:xfrm>
        </p:grpSpPr>
        <p:sp>
          <p:nvSpPr>
            <p:cNvPr id="35" name="Блок-схема: узел 34"/>
            <p:cNvSpPr/>
            <p:nvPr/>
          </p:nvSpPr>
          <p:spPr>
            <a:xfrm>
              <a:off x="3118125" y="2861310"/>
              <a:ext cx="502920" cy="434340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1130" y="2758110"/>
              <a:ext cx="5038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5</a:t>
              </a:r>
              <a:endPara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45" name="Группа 44"/>
          <p:cNvGrpSpPr/>
          <p:nvPr/>
        </p:nvGrpSpPr>
        <p:grpSpPr>
          <a:xfrm>
            <a:off x="3466191" y="5216394"/>
            <a:ext cx="2388877" cy="1453846"/>
            <a:chOff x="3335056" y="5078939"/>
            <a:chExt cx="2205989" cy="1379448"/>
          </a:xfrm>
        </p:grpSpPr>
        <p:grpSp>
          <p:nvGrpSpPr>
            <p:cNvPr id="37" name="Группа 36"/>
            <p:cNvGrpSpPr/>
            <p:nvPr/>
          </p:nvGrpSpPr>
          <p:grpSpPr>
            <a:xfrm>
              <a:off x="3335056" y="5078939"/>
              <a:ext cx="2205989" cy="1172342"/>
              <a:chOff x="5493976" y="3933684"/>
              <a:chExt cx="2528385" cy="1172342"/>
            </a:xfrm>
          </p:grpSpPr>
          <p:grpSp>
            <p:nvGrpSpPr>
              <p:cNvPr id="38" name="Группа 37"/>
              <p:cNvGrpSpPr/>
              <p:nvPr/>
            </p:nvGrpSpPr>
            <p:grpSpPr>
              <a:xfrm>
                <a:off x="5493976" y="3933684"/>
                <a:ext cx="2528385" cy="773136"/>
                <a:chOff x="4632445" y="1641374"/>
                <a:chExt cx="2528385" cy="773136"/>
              </a:xfrm>
            </p:grpSpPr>
            <p:sp>
              <p:nvSpPr>
                <p:cNvPr id="41" name="TextBox 40"/>
                <p:cNvSpPr txBox="1"/>
                <p:nvPr/>
              </p:nvSpPr>
              <p:spPr>
                <a:xfrm>
                  <a:off x="4992808" y="1641374"/>
                  <a:ext cx="199219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uk-UA" dirty="0" smtClean="0"/>
                    <a:t>Задовольняти</a:t>
                  </a:r>
                  <a:endParaRPr lang="ru-RU" dirty="0"/>
                </a:p>
              </p:txBody>
            </p:sp>
            <p:sp>
              <p:nvSpPr>
                <p:cNvPr id="42" name="TextBox 41"/>
                <p:cNvSpPr txBox="1"/>
                <p:nvPr/>
              </p:nvSpPr>
              <p:spPr>
                <a:xfrm>
                  <a:off x="4632445" y="1843514"/>
                  <a:ext cx="2528385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uk-UA" dirty="0" smtClean="0"/>
                    <a:t>пізнавальні потреби</a:t>
                  </a:r>
                  <a:endParaRPr lang="ru-RU" dirty="0"/>
                </a:p>
              </p:txBody>
            </p:sp>
            <p:sp>
              <p:nvSpPr>
                <p:cNvPr id="43" name="TextBox 42"/>
                <p:cNvSpPr txBox="1"/>
                <p:nvPr/>
              </p:nvSpPr>
              <p:spPr>
                <a:xfrm>
                  <a:off x="5070707" y="2045178"/>
                  <a:ext cx="168677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uk-UA" dirty="0" smtClean="0"/>
                    <a:t>вихованців у </a:t>
                  </a:r>
                  <a:endParaRPr lang="ru-RU" dirty="0"/>
                </a:p>
              </p:txBody>
            </p:sp>
          </p:grpSp>
          <p:sp>
            <p:nvSpPr>
              <p:cNvPr id="39" name="TextBox 38"/>
              <p:cNvSpPr txBox="1"/>
              <p:nvPr/>
            </p:nvSpPr>
            <p:spPr>
              <a:xfrm>
                <a:off x="5518451" y="4531111"/>
                <a:ext cx="232593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dirty="0" smtClean="0"/>
                  <a:t>відповідності до їх</a:t>
                </a:r>
                <a:endParaRPr lang="ru-RU" dirty="0"/>
              </a:p>
            </p:txBody>
          </p:sp>
          <p:sp>
            <p:nvSpPr>
              <p:cNvPr id="40" name="Прямоугольник 39"/>
              <p:cNvSpPr/>
              <p:nvPr/>
            </p:nvSpPr>
            <p:spPr>
              <a:xfrm>
                <a:off x="5689573" y="4736694"/>
                <a:ext cx="206090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uk-UA" dirty="0" smtClean="0"/>
                  <a:t>нахилів, запитів,</a:t>
                </a:r>
                <a:endParaRPr lang="ru-RU" dirty="0"/>
              </a:p>
            </p:txBody>
          </p:sp>
        </p:grpSp>
        <p:sp>
          <p:nvSpPr>
            <p:cNvPr id="44" name="Прямоугольник 43"/>
            <p:cNvSpPr/>
            <p:nvPr/>
          </p:nvSpPr>
          <p:spPr>
            <a:xfrm>
              <a:off x="3936154" y="6089055"/>
              <a:ext cx="133196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dirty="0" smtClean="0"/>
                <a:t>здібностей;</a:t>
              </a:r>
              <a:endParaRPr lang="ru-RU" dirty="0"/>
            </a:p>
          </p:txBody>
        </p:sp>
      </p:grpSp>
      <p:grpSp>
        <p:nvGrpSpPr>
          <p:cNvPr id="55" name="Группа 54"/>
          <p:cNvGrpSpPr/>
          <p:nvPr/>
        </p:nvGrpSpPr>
        <p:grpSpPr>
          <a:xfrm>
            <a:off x="1956314" y="3523405"/>
            <a:ext cx="1930802" cy="1811942"/>
            <a:chOff x="1930774" y="3542153"/>
            <a:chExt cx="1782983" cy="1719219"/>
          </a:xfrm>
        </p:grpSpPr>
        <p:grpSp>
          <p:nvGrpSpPr>
            <p:cNvPr id="46" name="Группа 45"/>
            <p:cNvGrpSpPr/>
            <p:nvPr/>
          </p:nvGrpSpPr>
          <p:grpSpPr>
            <a:xfrm>
              <a:off x="1930774" y="3542153"/>
              <a:ext cx="1652078" cy="1272434"/>
              <a:chOff x="5872269" y="4062463"/>
              <a:chExt cx="1652078" cy="1272434"/>
            </a:xfrm>
          </p:grpSpPr>
          <p:grpSp>
            <p:nvGrpSpPr>
              <p:cNvPr id="47" name="Группа 46"/>
              <p:cNvGrpSpPr/>
              <p:nvPr/>
            </p:nvGrpSpPr>
            <p:grpSpPr>
              <a:xfrm>
                <a:off x="5872269" y="4062463"/>
                <a:ext cx="1652078" cy="1272434"/>
                <a:chOff x="5010738" y="1770153"/>
                <a:chExt cx="1652078" cy="1272434"/>
              </a:xfrm>
            </p:grpSpPr>
            <p:sp>
              <p:nvSpPr>
                <p:cNvPr id="50" name="TextBox 49"/>
                <p:cNvSpPr txBox="1"/>
                <p:nvPr/>
              </p:nvSpPr>
              <p:spPr>
                <a:xfrm>
                  <a:off x="5010738" y="1770153"/>
                  <a:ext cx="1616661" cy="35394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uk-UA" sz="1700" dirty="0" smtClean="0"/>
                    <a:t>Прищеплювати</a:t>
                  </a:r>
                  <a:endParaRPr lang="ru-RU" sz="1700" dirty="0"/>
                </a:p>
              </p:txBody>
            </p:sp>
            <p:sp>
              <p:nvSpPr>
                <p:cNvPr id="51" name="TextBox 50"/>
                <p:cNvSpPr txBox="1"/>
                <p:nvPr/>
              </p:nvSpPr>
              <p:spPr>
                <a:xfrm>
                  <a:off x="5043270" y="2012952"/>
                  <a:ext cx="161954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uk-UA" dirty="0" smtClean="0"/>
                    <a:t>учням інтерес </a:t>
                  </a:r>
                  <a:endParaRPr lang="ru-RU" dirty="0"/>
                </a:p>
              </p:txBody>
            </p:sp>
            <p:sp>
              <p:nvSpPr>
                <p:cNvPr id="52" name="TextBox 51"/>
                <p:cNvSpPr txBox="1"/>
                <p:nvPr/>
              </p:nvSpPr>
              <p:spPr>
                <a:xfrm>
                  <a:off x="5720186" y="2673255"/>
                  <a:ext cx="697627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uk-UA" dirty="0" smtClean="0"/>
                    <a:t>мови</a:t>
                  </a:r>
                  <a:endParaRPr lang="ru-RU" dirty="0"/>
                </a:p>
              </p:txBody>
            </p:sp>
          </p:grpSp>
          <p:sp>
            <p:nvSpPr>
              <p:cNvPr id="48" name="TextBox 47"/>
              <p:cNvSpPr txBox="1"/>
              <p:nvPr/>
            </p:nvSpPr>
            <p:spPr>
              <a:xfrm>
                <a:off x="5940129" y="4528075"/>
                <a:ext cx="14332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dirty="0" smtClean="0"/>
                  <a:t>до вивчення</a:t>
                </a:r>
                <a:endParaRPr lang="ru-RU" dirty="0"/>
              </a:p>
            </p:txBody>
          </p:sp>
          <p:sp>
            <p:nvSpPr>
              <p:cNvPr id="49" name="Прямоугольник 48"/>
              <p:cNvSpPr/>
              <p:nvPr/>
            </p:nvSpPr>
            <p:spPr>
              <a:xfrm>
                <a:off x="6180963" y="4762929"/>
                <a:ext cx="114832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uk-UA" dirty="0" smtClean="0"/>
                  <a:t>іноземної</a:t>
                </a:r>
                <a:endParaRPr lang="ru-RU" dirty="0"/>
              </a:p>
            </p:txBody>
          </p:sp>
        </p:grpSp>
        <p:sp>
          <p:nvSpPr>
            <p:cNvPr id="53" name="TextBox 52"/>
            <p:cNvSpPr txBox="1"/>
            <p:nvPr/>
          </p:nvSpPr>
          <p:spPr>
            <a:xfrm>
              <a:off x="2269131" y="4892040"/>
              <a:ext cx="14446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dirty="0" smtClean="0"/>
                <a:t>спілкування.</a:t>
              </a:r>
              <a:endParaRPr lang="ru-RU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448933" y="4668051"/>
              <a:ext cx="11272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dirty="0" smtClean="0"/>
                <a:t>як засобу</a:t>
              </a:r>
              <a:endParaRPr lang="ru-RU" dirty="0"/>
            </a:p>
          </p:txBody>
        </p:sp>
      </p:grp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8161" y="203760"/>
            <a:ext cx="6383791" cy="112749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У ході </a:t>
            </a:r>
            <a:r>
              <a:rPr lang="uk-UA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роботи </a:t>
            </a:r>
            <a:r>
              <a:rPr lang="uk-UA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над </a:t>
            </a:r>
            <a:r>
              <a:rPr lang="uk-UA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методичною </a:t>
            </a:r>
            <a:br>
              <a:rPr lang="uk-UA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uk-UA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проблемою маю </a:t>
            </a:r>
            <a:r>
              <a:rPr lang="uk-UA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на меті:</a:t>
            </a:r>
            <a:r>
              <a:rPr lang="ru-RU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/>
            </a:r>
            <a:br>
              <a:rPr lang="ru-RU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6318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31158">
        <p14:flash/>
      </p:transition>
    </mc:Choice>
    <mc:Fallback xmlns="">
      <p:transition spd="slow" advTm="311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>
          <a:xfrm>
            <a:off x="2510270" y="1939537"/>
            <a:ext cx="30600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solidFill>
                  <a:schemeClr val="bg1"/>
                </a:solidFill>
              </a:rPr>
              <a:t>Методи роботи:</a:t>
            </a:r>
            <a:endParaRPr lang="ru-RU" sz="3200" b="1" dirty="0">
              <a:solidFill>
                <a:schemeClr val="bg1"/>
              </a:solidFill>
            </a:endParaRPr>
          </a:p>
        </p:txBody>
      </p:sp>
      <p:graphicFrame>
        <p:nvGraphicFramePr>
          <p:cNvPr id="58" name="Схема 57"/>
          <p:cNvGraphicFramePr/>
          <p:nvPr>
            <p:extLst>
              <p:ext uri="{D42A27DB-BD31-4B8C-83A1-F6EECF244321}">
                <p14:modId xmlns:p14="http://schemas.microsoft.com/office/powerpoint/2010/main" val="139722517"/>
              </p:ext>
            </p:extLst>
          </p:nvPr>
        </p:nvGraphicFramePr>
        <p:xfrm>
          <a:off x="112146" y="2662334"/>
          <a:ext cx="8919712" cy="41007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9" name="Схема 58"/>
          <p:cNvGraphicFramePr/>
          <p:nvPr>
            <p:extLst>
              <p:ext uri="{D42A27DB-BD31-4B8C-83A1-F6EECF244321}">
                <p14:modId xmlns:p14="http://schemas.microsoft.com/office/powerpoint/2010/main" val="3282818465"/>
              </p:ext>
            </p:extLst>
          </p:nvPr>
        </p:nvGraphicFramePr>
        <p:xfrm>
          <a:off x="4252822" y="160675"/>
          <a:ext cx="4710289" cy="1676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69319826"/>
      </p:ext>
    </p:extLst>
  </p:cSld>
  <p:clrMapOvr>
    <a:masterClrMapping/>
  </p:clrMapOvr>
  <p:transition spd="slow" advTm="31622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Graphic spid="58" grpId="0">
        <p:bldAsOne/>
      </p:bldGraphic>
      <p:bldGraphic spid="59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2603" y="419420"/>
            <a:ext cx="4174678" cy="1127498"/>
          </a:xfr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en-US" sz="8000" b="1" dirty="0">
                <a:latin typeface="+mn-lt"/>
              </a:rPr>
              <a:t>TOPIC</a:t>
            </a:r>
            <a:endParaRPr lang="ru-RU" b="1" dirty="0">
              <a:latin typeface="+mn-lt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96" y="3048420"/>
            <a:ext cx="8336552" cy="1203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27527"/>
            <a:ext cx="7674367" cy="253398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4889215"/>
      </p:ext>
    </p:extLst>
  </p:cSld>
  <p:clrMapOvr>
    <a:masterClrMapping/>
  </p:clrMapOvr>
  <p:transition spd="slow" advTm="6249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9080" y="203760"/>
            <a:ext cx="2096218" cy="1127498"/>
          </a:xfrm>
        </p:spPr>
        <p:txBody>
          <a:bodyPr>
            <a:noAutofit/>
          </a:bodyPr>
          <a:lstStyle/>
          <a:p>
            <a:r>
              <a:rPr lang="en-US" sz="6000" b="1" dirty="0" smtClean="0">
                <a:latin typeface="+mn-lt"/>
              </a:rPr>
              <a:t>HELP! </a:t>
            </a:r>
            <a:endParaRPr lang="ru-RU" sz="6000" b="1" dirty="0"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04845" y="5060820"/>
            <a:ext cx="14521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solidFill>
                  <a:schemeClr val="bg1"/>
                </a:solidFill>
              </a:rPr>
              <a:t>Tom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24068" y="5266569"/>
            <a:ext cx="14521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solidFill>
                  <a:schemeClr val="bg1"/>
                </a:solidFill>
              </a:rPr>
              <a:t>Ann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89627" y="5260827"/>
            <a:ext cx="14521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solidFill>
                  <a:schemeClr val="bg1"/>
                </a:solidFill>
              </a:rPr>
              <a:t>Dan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4793409" y="183636"/>
            <a:ext cx="2096218" cy="11274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latin typeface="+mn-lt"/>
              </a:rPr>
              <a:t>HELP! </a:t>
            </a:r>
            <a:endParaRPr lang="ru-RU" sz="6000" b="1" dirty="0">
              <a:latin typeface="+mn-lt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781856" y="183636"/>
            <a:ext cx="2096218" cy="11274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latin typeface="+mn-lt"/>
              </a:rPr>
              <a:t>HELP! </a:t>
            </a:r>
            <a:endParaRPr lang="ru-RU" sz="6000" b="1" dirty="0">
              <a:latin typeface="+mn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99" y="1311134"/>
            <a:ext cx="7713420" cy="42357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52872142"/>
      </p:ext>
    </p:extLst>
  </p:cSld>
  <p:clrMapOvr>
    <a:masterClrMapping/>
  </p:clrMapOvr>
  <p:transition spd="slow" advTm="10777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8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9080" y="203760"/>
            <a:ext cx="6132874" cy="1127498"/>
          </a:xfrm>
        </p:spPr>
        <p:txBody>
          <a:bodyPr>
            <a:noAutofit/>
          </a:bodyPr>
          <a:lstStyle/>
          <a:p>
            <a:r>
              <a:rPr lang="en-US" sz="4000" b="1" dirty="0">
                <a:latin typeface="+mn-lt"/>
              </a:rPr>
              <a:t>Look at the pictures and say</a:t>
            </a:r>
            <a:endParaRPr lang="ru-RU" sz="4000" b="1" dirty="0">
              <a:latin typeface="+mn-lt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83" y="1577923"/>
            <a:ext cx="1344558" cy="220843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837" y="1613802"/>
            <a:ext cx="2920318" cy="228954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155" y="1466380"/>
            <a:ext cx="2031822" cy="221648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71" y="4214157"/>
            <a:ext cx="2354566" cy="235979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451" y="1311541"/>
            <a:ext cx="1827670" cy="243840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4100" y="4098741"/>
            <a:ext cx="2913879" cy="26880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603" y="3963879"/>
            <a:ext cx="2162556" cy="2162556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44175" y="3671471"/>
            <a:ext cx="1452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A </a:t>
            </a:r>
            <a:r>
              <a:rPr lang="en-US" sz="2400" b="1" dirty="0" smtClean="0">
                <a:solidFill>
                  <a:schemeClr val="bg1"/>
                </a:solidFill>
              </a:rPr>
              <a:t>doctor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934904" y="3594873"/>
            <a:ext cx="1452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A teacher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19459" y="3631997"/>
            <a:ext cx="1600518" cy="501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A </a:t>
            </a:r>
            <a:r>
              <a:rPr lang="en-US" sz="2400" b="1" dirty="0" smtClean="0">
                <a:solidFill>
                  <a:schemeClr val="bg1"/>
                </a:solidFill>
              </a:rPr>
              <a:t>farmer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744817" y="3594873"/>
            <a:ext cx="2373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A football player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566441" y="6343122"/>
            <a:ext cx="1452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A </a:t>
            </a:r>
            <a:r>
              <a:rPr lang="en-US" sz="2400" b="1" dirty="0" smtClean="0">
                <a:solidFill>
                  <a:schemeClr val="bg1"/>
                </a:solidFill>
              </a:rPr>
              <a:t>cook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168775" y="6105915"/>
            <a:ext cx="1452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A driver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23664" y="6105915"/>
            <a:ext cx="1452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A baker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9284875"/>
      </p:ext>
    </p:extLst>
  </p:cSld>
  <p:clrMapOvr>
    <a:masterClrMapping/>
  </p:clrMapOvr>
  <p:transition spd="slow" advTm="30707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6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0890" y="219353"/>
            <a:ext cx="6176006" cy="1127498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>
                <a:latin typeface="+mn-lt"/>
              </a:rPr>
              <a:t>Complete the </a:t>
            </a:r>
            <a:r>
              <a:rPr lang="en-US" sz="4400" b="1" dirty="0" smtClean="0">
                <a:latin typeface="+mn-lt"/>
              </a:rPr>
              <a:t/>
            </a:r>
            <a:br>
              <a:rPr lang="en-US" sz="4400" b="1" dirty="0" smtClean="0">
                <a:latin typeface="+mn-lt"/>
              </a:rPr>
            </a:br>
            <a:r>
              <a:rPr lang="en-US" sz="4400" b="1" dirty="0" smtClean="0">
                <a:latin typeface="+mn-lt"/>
              </a:rPr>
              <a:t>sentences</a:t>
            </a:r>
            <a:endParaRPr lang="ru-RU" sz="4400" b="1" dirty="0">
              <a:latin typeface="+mn-lt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618685"/>
              </p:ext>
            </p:extLst>
          </p:nvPr>
        </p:nvGraphicFramePr>
        <p:xfrm>
          <a:off x="997728" y="2620866"/>
          <a:ext cx="7235756" cy="2944368"/>
        </p:xfrm>
        <a:graphic>
          <a:graphicData uri="http://schemas.openxmlformats.org/drawingml/2006/table">
            <a:tbl>
              <a:tblPr firstRow="1" firstCol="1" bandRow="1">
                <a:tableStyleId>{327F97BB-C833-4FB7-BDE5-3F7075034690}</a:tableStyleId>
              </a:tblPr>
              <a:tblGrid>
                <a:gridCol w="2975649"/>
                <a:gridCol w="4260107"/>
              </a:tblGrid>
              <a:tr h="25965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A doctor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A teacher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A farmer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A cook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A driver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A baker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</a:rPr>
                        <a:t> </a:t>
                      </a:r>
                      <a:endParaRPr lang="ru-RU" sz="15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4676" marR="8467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teachers children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grows vegetables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cooks dinner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looks after sick people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makes bread</a:t>
                      </a:r>
                      <a:endParaRPr lang="ru-RU" sz="2400" dirty="0" smtClean="0">
                        <a:effectLst/>
                      </a:endParaRP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effectLst/>
                        </a:rPr>
                        <a:t>drives</a:t>
                      </a:r>
                      <a:r>
                        <a:rPr lang="en-US" sz="2400" baseline="0" dirty="0" smtClean="0">
                          <a:effectLst/>
                        </a:rPr>
                        <a:t> a bus</a:t>
                      </a:r>
                      <a:endParaRPr lang="ru-RU" sz="2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4676" marR="84676" marT="0" marB="0"/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4289">
            <a:off x="7418484" y="-126560"/>
            <a:ext cx="1824416" cy="13683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77651204"/>
      </p:ext>
    </p:extLst>
  </p:cSld>
  <p:clrMapOvr>
    <a:masterClrMapping/>
  </p:clrMapOvr>
  <p:transition spd="slow" advTm="23532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4289">
            <a:off x="7418484" y="-126560"/>
            <a:ext cx="1824416" cy="1368312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022888" y="291884"/>
            <a:ext cx="6176006" cy="11274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>
                <a:latin typeface="+mn-lt"/>
              </a:rPr>
              <a:t>Choose and </a:t>
            </a:r>
            <a:endParaRPr lang="en-US" sz="5400" b="1" dirty="0" smtClean="0">
              <a:latin typeface="+mn-lt"/>
            </a:endParaRPr>
          </a:p>
          <a:p>
            <a:pPr algn="ctr"/>
            <a:r>
              <a:rPr lang="en-US" sz="5400" b="1" dirty="0" smtClean="0">
                <a:latin typeface="+mn-lt"/>
              </a:rPr>
              <a:t>answer</a:t>
            </a:r>
            <a:endParaRPr lang="ru-RU" sz="5400" b="1" dirty="0">
              <a:latin typeface="+mn-lt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571623" y="1882164"/>
            <a:ext cx="3049809" cy="1723549"/>
            <a:chOff x="476737" y="1908042"/>
            <a:chExt cx="3049809" cy="1723549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476737" y="1908042"/>
              <a:ext cx="304980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dirty="0">
                  <a:solidFill>
                    <a:schemeClr val="bg1"/>
                  </a:solidFill>
                </a:rPr>
                <a:t>Who makes bread?</a:t>
              </a:r>
              <a:endParaRPr lang="ru-RU" sz="2800" b="1" dirty="0">
                <a:solidFill>
                  <a:schemeClr val="bg1"/>
                </a:solidFill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612474" y="2431262"/>
              <a:ext cx="2631057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2400" b="1" dirty="0" smtClean="0">
                  <a:solidFill>
                    <a:schemeClr val="bg1"/>
                  </a:solidFill>
                </a:rPr>
                <a:t>A doctor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2400" b="1" dirty="0" smtClean="0">
                  <a:solidFill>
                    <a:schemeClr val="bg1"/>
                  </a:solidFill>
                </a:rPr>
                <a:t>A driver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2400" b="1" dirty="0" smtClean="0">
                  <a:solidFill>
                    <a:schemeClr val="bg1"/>
                  </a:solidFill>
                </a:rPr>
                <a:t>A </a:t>
              </a:r>
              <a:r>
                <a:rPr lang="en-US" sz="2400" b="1" dirty="0">
                  <a:solidFill>
                    <a:schemeClr val="bg1"/>
                  </a:solidFill>
                </a:rPr>
                <a:t>baker</a:t>
              </a:r>
              <a:endParaRPr lang="ru-RU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5123026" y="1795904"/>
            <a:ext cx="3502882" cy="2118757"/>
            <a:chOff x="3678946" y="1924024"/>
            <a:chExt cx="3502882" cy="2118757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3678946" y="1924024"/>
              <a:ext cx="3502882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</a:rPr>
                <a:t>Who gives homework </a:t>
              </a:r>
              <a:endParaRPr lang="en-US" sz="28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en-US" sz="2800" b="1" dirty="0" smtClean="0">
                  <a:solidFill>
                    <a:schemeClr val="bg1"/>
                  </a:solidFill>
                </a:rPr>
                <a:t>to </a:t>
              </a:r>
              <a:r>
                <a:rPr lang="en-US" sz="2800" b="1" dirty="0">
                  <a:solidFill>
                    <a:schemeClr val="bg1"/>
                  </a:solidFill>
                </a:rPr>
                <a:t>children?</a:t>
              </a:r>
              <a:endParaRPr lang="ru-RU" sz="2800" b="1" dirty="0">
                <a:solidFill>
                  <a:schemeClr val="bg1"/>
                </a:solidFill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4474232" y="2842452"/>
              <a:ext cx="241238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lvl="0" indent="-342900">
                <a:buFont typeface="Arial" panose="020B0604020202020204" pitchFamily="34" charset="0"/>
                <a:buChar char="•"/>
              </a:pPr>
              <a:r>
                <a:rPr lang="en-US" sz="2400" b="1" dirty="0" smtClean="0">
                  <a:solidFill>
                    <a:schemeClr val="bg1"/>
                  </a:solidFill>
                </a:rPr>
                <a:t>A </a:t>
              </a:r>
              <a:r>
                <a:rPr lang="en-US" sz="2400" b="1" dirty="0">
                  <a:solidFill>
                    <a:schemeClr val="bg1"/>
                  </a:solidFill>
                </a:rPr>
                <a:t>teacher</a:t>
              </a:r>
              <a:endParaRPr lang="ru-RU" sz="2400" b="1" dirty="0">
                <a:solidFill>
                  <a:schemeClr val="bg1"/>
                </a:solidFill>
              </a:endParaRPr>
            </a:p>
            <a:p>
              <a:pPr marL="342900" lvl="0" indent="-342900">
                <a:buFont typeface="Arial" panose="020B0604020202020204" pitchFamily="34" charset="0"/>
                <a:buChar char="•"/>
              </a:pPr>
              <a:r>
                <a:rPr lang="en-US" sz="2400" b="1" dirty="0" smtClean="0">
                  <a:solidFill>
                    <a:schemeClr val="bg1"/>
                  </a:solidFill>
                </a:rPr>
                <a:t>A </a:t>
              </a:r>
              <a:r>
                <a:rPr lang="en-US" sz="2400" b="1" dirty="0">
                  <a:solidFill>
                    <a:schemeClr val="bg1"/>
                  </a:solidFill>
                </a:rPr>
                <a:t>farmer</a:t>
              </a:r>
              <a:endParaRPr lang="ru-RU" sz="2400" b="1" dirty="0">
                <a:solidFill>
                  <a:schemeClr val="bg1"/>
                </a:solidFill>
              </a:endParaRPr>
            </a:p>
            <a:p>
              <a:pPr marL="342900" lvl="0" indent="-342900">
                <a:buFont typeface="Arial" panose="020B0604020202020204" pitchFamily="34" charset="0"/>
                <a:buChar char="•"/>
              </a:pPr>
              <a:r>
                <a:rPr lang="en-US" sz="2400" b="1" dirty="0" smtClean="0">
                  <a:solidFill>
                    <a:schemeClr val="bg1"/>
                  </a:solidFill>
                </a:rPr>
                <a:t>A </a:t>
              </a:r>
              <a:r>
                <a:rPr lang="en-US" sz="2400" b="1" dirty="0">
                  <a:solidFill>
                    <a:schemeClr val="bg1"/>
                  </a:solidFill>
                </a:rPr>
                <a:t>cook</a:t>
              </a:r>
              <a:endParaRPr lang="ru-RU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359433" y="4415762"/>
            <a:ext cx="3683894" cy="1762418"/>
            <a:chOff x="359433" y="4026799"/>
            <a:chExt cx="3683894" cy="1762418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612474" y="4588888"/>
              <a:ext cx="172815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lvl="0" indent="-342900">
                <a:buFont typeface="Arial" panose="020B0604020202020204" pitchFamily="34" charset="0"/>
                <a:buChar char="•"/>
              </a:pPr>
              <a:r>
                <a:rPr lang="en-US" sz="2400" b="1" dirty="0" smtClean="0">
                  <a:solidFill>
                    <a:schemeClr val="bg1"/>
                  </a:solidFill>
                </a:rPr>
                <a:t>A doctor</a:t>
              </a:r>
              <a:endParaRPr lang="ru-RU" sz="2400" b="1" dirty="0" smtClean="0">
                <a:solidFill>
                  <a:schemeClr val="bg1"/>
                </a:solidFill>
              </a:endParaRPr>
            </a:p>
            <a:p>
              <a:pPr marL="342900" lvl="0" indent="-342900">
                <a:buFont typeface="Arial" panose="020B0604020202020204" pitchFamily="34" charset="0"/>
                <a:buChar char="•"/>
              </a:pPr>
              <a:r>
                <a:rPr lang="en-US" sz="2400" b="1" dirty="0" smtClean="0">
                  <a:solidFill>
                    <a:schemeClr val="bg1"/>
                  </a:solidFill>
                </a:rPr>
                <a:t>A driver</a:t>
              </a:r>
              <a:endParaRPr lang="ru-RU" sz="2400" b="1" dirty="0" smtClean="0">
                <a:solidFill>
                  <a:schemeClr val="bg1"/>
                </a:solidFill>
              </a:endParaRPr>
            </a:p>
            <a:p>
              <a:pPr marL="342900" lvl="0" indent="-342900">
                <a:buFont typeface="Arial" panose="020B0604020202020204" pitchFamily="34" charset="0"/>
                <a:buChar char="•"/>
              </a:pPr>
              <a:r>
                <a:rPr lang="en-US" sz="2400" b="1" dirty="0" smtClean="0">
                  <a:solidFill>
                    <a:schemeClr val="bg1"/>
                  </a:solidFill>
                </a:rPr>
                <a:t>A baker</a:t>
              </a:r>
              <a:endParaRPr lang="ru-RU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359433" y="4026799"/>
              <a:ext cx="368389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dirty="0">
                  <a:solidFill>
                    <a:schemeClr val="bg1"/>
                  </a:solidFill>
                </a:rPr>
                <a:t>Who helps sick people?</a:t>
              </a:r>
              <a:endParaRPr lang="ru-RU" sz="2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5123026" y="4449187"/>
            <a:ext cx="3207666" cy="1670345"/>
            <a:chOff x="5123026" y="4285285"/>
            <a:chExt cx="3207666" cy="1670345"/>
          </a:xfrm>
        </p:grpSpPr>
        <p:sp>
          <p:nvSpPr>
            <p:cNvPr id="21" name="Прямоугольник 20"/>
            <p:cNvSpPr/>
            <p:nvPr/>
          </p:nvSpPr>
          <p:spPr>
            <a:xfrm>
              <a:off x="5123026" y="4285285"/>
              <a:ext cx="315201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dirty="0">
                  <a:solidFill>
                    <a:schemeClr val="bg1"/>
                  </a:solidFill>
                </a:rPr>
                <a:t>Who plays football?</a:t>
              </a:r>
              <a:endParaRPr lang="ru-RU" sz="2800" b="1" dirty="0">
                <a:solidFill>
                  <a:schemeClr val="bg1"/>
                </a:solidFill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5537905" y="4755301"/>
              <a:ext cx="2792787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lvl="0" indent="-342900">
                <a:buFont typeface="Arial" panose="020B0604020202020204" pitchFamily="34" charset="0"/>
                <a:buChar char="•"/>
              </a:pPr>
              <a:r>
                <a:rPr lang="en-US" sz="2400" b="1" dirty="0">
                  <a:solidFill>
                    <a:schemeClr val="bg1"/>
                  </a:solidFill>
                </a:rPr>
                <a:t>A farmer</a:t>
              </a:r>
              <a:endParaRPr lang="ru-RU" sz="2400" b="1" dirty="0">
                <a:solidFill>
                  <a:schemeClr val="bg1"/>
                </a:solidFill>
              </a:endParaRPr>
            </a:p>
            <a:p>
              <a:pPr marL="342900" lvl="0" indent="-342900">
                <a:buFont typeface="Arial" panose="020B0604020202020204" pitchFamily="34" charset="0"/>
                <a:buChar char="•"/>
              </a:pPr>
              <a:r>
                <a:rPr lang="en-US" sz="2400" b="1" dirty="0">
                  <a:solidFill>
                    <a:schemeClr val="bg1"/>
                  </a:solidFill>
                </a:rPr>
                <a:t>A driver</a:t>
              </a:r>
              <a:endParaRPr lang="ru-RU" sz="2400" b="1" dirty="0">
                <a:solidFill>
                  <a:schemeClr val="bg1"/>
                </a:solidFill>
              </a:endParaRPr>
            </a:p>
            <a:p>
              <a:pPr marL="342900" lvl="0" indent="-342900">
                <a:buFont typeface="Arial" panose="020B0604020202020204" pitchFamily="34" charset="0"/>
                <a:buChar char="•"/>
              </a:pPr>
              <a:r>
                <a:rPr lang="en-US" sz="2400" b="1" dirty="0">
                  <a:solidFill>
                    <a:schemeClr val="bg1"/>
                  </a:solidFill>
                </a:rPr>
                <a:t>A football player</a:t>
              </a:r>
              <a:endParaRPr lang="ru-RU" sz="2400" b="1" dirty="0">
                <a:solidFill>
                  <a:schemeClr val="bg1"/>
                </a:solidFill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999189154"/>
      </p:ext>
    </p:extLst>
  </p:cSld>
  <p:clrMapOvr>
    <a:masterClrMapping/>
  </p:clrMapOvr>
  <p:transition spd="slow" advTm="28326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4289">
            <a:off x="7418484" y="-126560"/>
            <a:ext cx="1824416" cy="1368312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883433" y="287716"/>
            <a:ext cx="6176006" cy="1127498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>
                <a:latin typeface="+mn-lt"/>
              </a:rPr>
              <a:t>Correct the </a:t>
            </a:r>
            <a:r>
              <a:rPr lang="en-US" sz="5400" b="1" dirty="0" smtClean="0">
                <a:latin typeface="+mn-lt"/>
              </a:rPr>
              <a:t>sentences</a:t>
            </a:r>
            <a:endParaRPr lang="ru-RU" sz="6000" b="1" dirty="0"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3216" y="2002935"/>
            <a:ext cx="8869672" cy="3785652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bg1"/>
                </a:solidFill>
              </a:rPr>
              <a:t>A </a:t>
            </a:r>
            <a:r>
              <a:rPr lang="en-US" sz="4000" b="1" dirty="0" smtClean="0">
                <a:solidFill>
                  <a:schemeClr val="bg1"/>
                </a:solidFill>
              </a:rPr>
              <a:t>doctor drives </a:t>
            </a:r>
            <a:r>
              <a:rPr lang="en-US" sz="4000" b="1" dirty="0">
                <a:solidFill>
                  <a:schemeClr val="bg1"/>
                </a:solidFill>
              </a:rPr>
              <a:t>a bus.</a:t>
            </a:r>
            <a:endParaRPr lang="ru-RU" sz="40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bg1"/>
                </a:solidFill>
              </a:rPr>
              <a:t>A </a:t>
            </a:r>
            <a:r>
              <a:rPr lang="en-US" sz="4000" b="1" dirty="0" smtClean="0">
                <a:solidFill>
                  <a:schemeClr val="bg1"/>
                </a:solidFill>
              </a:rPr>
              <a:t>farmer looks </a:t>
            </a:r>
            <a:r>
              <a:rPr lang="en-US" sz="4000" b="1" dirty="0">
                <a:solidFill>
                  <a:schemeClr val="bg1"/>
                </a:solidFill>
              </a:rPr>
              <a:t>after sick people.</a:t>
            </a:r>
            <a:endParaRPr lang="ru-RU" sz="40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bg1"/>
                </a:solidFill>
              </a:rPr>
              <a:t>A </a:t>
            </a:r>
            <a:r>
              <a:rPr lang="en-US" sz="4000" b="1" dirty="0" smtClean="0">
                <a:solidFill>
                  <a:schemeClr val="bg1"/>
                </a:solidFill>
              </a:rPr>
              <a:t>baker looks </a:t>
            </a:r>
            <a:r>
              <a:rPr lang="en-US" sz="4000" b="1" dirty="0">
                <a:solidFill>
                  <a:schemeClr val="bg1"/>
                </a:solidFill>
              </a:rPr>
              <a:t>after sheep, pigs and hens.</a:t>
            </a:r>
            <a:endParaRPr lang="ru-RU" sz="40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4000" b="1" dirty="0">
                <a:solidFill>
                  <a:schemeClr val="bg1"/>
                </a:solidFill>
              </a:rPr>
              <a:t>A </a:t>
            </a:r>
            <a:r>
              <a:rPr lang="en-US" sz="4000" b="1" dirty="0" smtClean="0">
                <a:solidFill>
                  <a:schemeClr val="bg1"/>
                </a:solidFill>
              </a:rPr>
              <a:t>driver makes bread.</a:t>
            </a:r>
            <a:endParaRPr lang="ru-RU" sz="40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261598"/>
      </p:ext>
    </p:extLst>
  </p:cSld>
  <p:clrMapOvr>
    <a:masterClrMapping/>
  </p:clrMapOvr>
  <p:transition spd="slow" advTm="12903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4289">
            <a:off x="7418484" y="-126560"/>
            <a:ext cx="1824416" cy="1368312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656936" y="201363"/>
            <a:ext cx="5218979" cy="1127498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latin typeface="+mn-lt"/>
              </a:rPr>
              <a:t>Read and guess the jobs of </a:t>
            </a:r>
            <a:r>
              <a:rPr lang="en-US" sz="3600" b="1" dirty="0" smtClean="0">
                <a:latin typeface="+mn-lt"/>
              </a:rPr>
              <a:t>children`s </a:t>
            </a:r>
            <a:r>
              <a:rPr lang="en-US" sz="3600" b="1" dirty="0">
                <a:latin typeface="+mn-lt"/>
              </a:rPr>
              <a:t>parents. </a:t>
            </a:r>
            <a:endParaRPr lang="ru-RU" sz="3600" b="1" dirty="0"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27749" y="1435250"/>
            <a:ext cx="4695868" cy="2677656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Tom’s </a:t>
            </a:r>
            <a:r>
              <a:rPr lang="en-US" sz="2800" dirty="0">
                <a:solidFill>
                  <a:schemeClr val="bg1"/>
                </a:solidFill>
              </a:rPr>
              <a:t>father is very strong and handsome. </a:t>
            </a:r>
            <a:r>
              <a:rPr lang="en-US" sz="2800" dirty="0" smtClean="0">
                <a:solidFill>
                  <a:schemeClr val="bg1"/>
                </a:solidFill>
              </a:rPr>
              <a:t>He </a:t>
            </a:r>
            <a:r>
              <a:rPr lang="en-US" sz="2800" dirty="0">
                <a:solidFill>
                  <a:schemeClr val="bg1"/>
                </a:solidFill>
              </a:rPr>
              <a:t>gets up very </a:t>
            </a:r>
            <a:r>
              <a:rPr lang="en-US" sz="2800" dirty="0" smtClean="0">
                <a:solidFill>
                  <a:schemeClr val="bg1"/>
                </a:solidFill>
              </a:rPr>
              <a:t>early</a:t>
            </a:r>
            <a:r>
              <a:rPr lang="en-US" sz="2800" dirty="0">
                <a:solidFill>
                  <a:schemeClr val="bg1"/>
                </a:solidFill>
              </a:rPr>
              <a:t>. He feeds the animals. </a:t>
            </a:r>
            <a:r>
              <a:rPr lang="en-US" sz="2800" dirty="0" smtClean="0">
                <a:solidFill>
                  <a:schemeClr val="bg1"/>
                </a:solidFill>
              </a:rPr>
              <a:t>He </a:t>
            </a:r>
            <a:r>
              <a:rPr lang="en-US" sz="2800" dirty="0">
                <a:solidFill>
                  <a:schemeClr val="bg1"/>
                </a:solidFill>
              </a:rPr>
              <a:t>works in the field every day. </a:t>
            </a:r>
            <a:r>
              <a:rPr lang="en-US" sz="2800" dirty="0" smtClean="0">
                <a:solidFill>
                  <a:schemeClr val="bg1"/>
                </a:solidFill>
              </a:rPr>
              <a:t>He </a:t>
            </a:r>
            <a:r>
              <a:rPr lang="en-US" sz="2800" dirty="0">
                <a:solidFill>
                  <a:schemeClr val="bg1"/>
                </a:solidFill>
              </a:rPr>
              <a:t>grows vegetables. </a:t>
            </a:r>
            <a:endParaRPr lang="ru-RU" sz="2800" dirty="0">
              <a:solidFill>
                <a:schemeClr val="bg1"/>
              </a:solidFill>
            </a:endParaRPr>
          </a:p>
          <a:p>
            <a:r>
              <a:rPr lang="en-US" sz="2800" dirty="0" smtClean="0">
                <a:solidFill>
                  <a:schemeClr val="bg1"/>
                </a:solidFill>
              </a:rPr>
              <a:t>Tom’s </a:t>
            </a:r>
            <a:r>
              <a:rPr lang="en-US" sz="2800" dirty="0">
                <a:solidFill>
                  <a:schemeClr val="bg1"/>
                </a:solidFill>
              </a:rPr>
              <a:t>father is </a:t>
            </a:r>
            <a:r>
              <a:rPr lang="en-US" sz="2800" dirty="0" smtClean="0">
                <a:solidFill>
                  <a:schemeClr val="bg1"/>
                </a:solidFill>
              </a:rPr>
              <a:t>…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1" r="67751"/>
          <a:stretch/>
        </p:blipFill>
        <p:spPr>
          <a:xfrm>
            <a:off x="284673" y="1786531"/>
            <a:ext cx="2257022" cy="28521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03" r="34573"/>
          <a:stretch/>
        </p:blipFill>
        <p:spPr>
          <a:xfrm>
            <a:off x="6883879" y="3439928"/>
            <a:ext cx="2260121" cy="285210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26829" y="4320986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Ann’s mother is very kind. She gets up early. She comes to </a:t>
            </a:r>
          </a:p>
          <a:p>
            <a:r>
              <a:rPr lang="en-US" sz="2800" dirty="0">
                <a:solidFill>
                  <a:schemeClr val="bg1"/>
                </a:solidFill>
              </a:rPr>
              <a:t>work at 8 o clock. She works at school. She loves children.</a:t>
            </a:r>
            <a:endParaRPr lang="ru-RU" sz="2800" dirty="0">
              <a:solidFill>
                <a:schemeClr val="bg1"/>
              </a:solidFill>
            </a:endParaRPr>
          </a:p>
          <a:p>
            <a:r>
              <a:rPr lang="en-US" sz="2800" dirty="0">
                <a:solidFill>
                  <a:schemeClr val="bg1"/>
                </a:solidFill>
              </a:rPr>
              <a:t>Ann’s mother is …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8767932"/>
      </p:ext>
    </p:extLst>
  </p:cSld>
  <p:clrMapOvr>
    <a:masterClrMapping/>
  </p:clrMapOvr>
  <p:transition spd="slow" advTm="2077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4289">
            <a:off x="7418484" y="-126560"/>
            <a:ext cx="1824416" cy="1368312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344464" y="563672"/>
            <a:ext cx="5462439" cy="1127498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dirty="0">
                <a:latin typeface="+mn-lt"/>
              </a:rPr>
              <a:t>Read and guess the jobs of </a:t>
            </a:r>
            <a:r>
              <a:rPr lang="en-US" sz="4400" b="1" dirty="0" smtClean="0">
                <a:latin typeface="+mn-lt"/>
              </a:rPr>
              <a:t>children`s </a:t>
            </a:r>
            <a:r>
              <a:rPr lang="en-US" sz="4400" b="1" dirty="0">
                <a:latin typeface="+mn-lt"/>
              </a:rPr>
              <a:t>parents. </a:t>
            </a:r>
            <a:endParaRPr lang="ru-RU" sz="4400" b="1" dirty="0"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38091" y="2787938"/>
            <a:ext cx="5705482" cy="2246769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Dan’s </a:t>
            </a:r>
            <a:r>
              <a:rPr lang="en-US" sz="2800" dirty="0">
                <a:solidFill>
                  <a:schemeClr val="bg1"/>
                </a:solidFill>
              </a:rPr>
              <a:t>father is strong and kind. He comes to work early. </a:t>
            </a:r>
            <a:r>
              <a:rPr lang="en-US" sz="2800" dirty="0" smtClean="0">
                <a:solidFill>
                  <a:schemeClr val="bg1"/>
                </a:solidFill>
              </a:rPr>
              <a:t>He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>
                <a:solidFill>
                  <a:schemeClr val="bg1"/>
                </a:solidFill>
              </a:rPr>
              <a:t>wears a white uniform. He helps sick people.</a:t>
            </a:r>
            <a:endParaRPr lang="ru-RU" sz="2800" dirty="0">
              <a:solidFill>
                <a:schemeClr val="bg1"/>
              </a:solidFill>
            </a:endParaRPr>
          </a:p>
          <a:p>
            <a:r>
              <a:rPr lang="en-US" sz="2800" dirty="0" smtClean="0">
                <a:solidFill>
                  <a:schemeClr val="bg1"/>
                </a:solidFill>
              </a:rPr>
              <a:t>Dan’s </a:t>
            </a:r>
            <a:r>
              <a:rPr lang="en-US" sz="2800" dirty="0">
                <a:solidFill>
                  <a:schemeClr val="bg1"/>
                </a:solidFill>
              </a:rPr>
              <a:t>father is …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21" t="-2117" b="2117"/>
          <a:stretch/>
        </p:blipFill>
        <p:spPr>
          <a:xfrm>
            <a:off x="224286" y="3408296"/>
            <a:ext cx="2326035" cy="285210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6685553"/>
      </p:ext>
    </p:extLst>
  </p:cSld>
  <p:clrMapOvr>
    <a:masterClrMapping/>
  </p:clrMapOvr>
  <p:transition spd="slow" advTm="2077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4289">
            <a:off x="7418484" y="-126560"/>
            <a:ext cx="1824416" cy="1368312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803585" y="285166"/>
            <a:ext cx="4675518" cy="1127498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dirty="0" smtClean="0">
                <a:latin typeface="+mn-lt"/>
              </a:rPr>
              <a:t>Make up a story </a:t>
            </a:r>
          </a:p>
          <a:p>
            <a:pPr algn="ctr"/>
            <a:r>
              <a:rPr lang="en-US" sz="4400" b="1" dirty="0" smtClean="0">
                <a:latin typeface="+mn-lt"/>
              </a:rPr>
              <a:t>about …</a:t>
            </a:r>
            <a:endParaRPr lang="ru-RU" sz="4400" b="1" dirty="0">
              <a:latin typeface="+mn-lt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522619" y="2209164"/>
            <a:ext cx="2556789" cy="2876048"/>
            <a:chOff x="522619" y="2209164"/>
            <a:chExt cx="2556789" cy="2876048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522619" y="2209164"/>
              <a:ext cx="255678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600" b="1" u="sng" dirty="0" smtClean="0">
                  <a:solidFill>
                    <a:schemeClr val="bg1"/>
                  </a:solidFill>
                </a:rPr>
                <a:t>Tom’s father</a:t>
              </a:r>
              <a:endParaRPr lang="ru-RU" sz="3600" u="sng" dirty="0">
                <a:solidFill>
                  <a:schemeClr val="bg1"/>
                </a:solidFill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1046050" y="2776888"/>
              <a:ext cx="1311215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Is</a:t>
              </a:r>
              <a:endParaRPr lang="ru-RU" sz="2400" dirty="0">
                <a:solidFill>
                  <a:schemeClr val="bg1"/>
                </a:solidFill>
              </a:endParaRPr>
            </a:p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Gets up</a:t>
              </a:r>
              <a:endParaRPr lang="ru-RU" sz="2400" dirty="0">
                <a:solidFill>
                  <a:schemeClr val="bg1"/>
                </a:solidFill>
              </a:endParaRPr>
            </a:p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Feeds</a:t>
              </a:r>
              <a:endParaRPr lang="ru-RU" sz="2400" dirty="0">
                <a:solidFill>
                  <a:schemeClr val="bg1"/>
                </a:solidFill>
              </a:endParaRPr>
            </a:p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Works</a:t>
              </a:r>
              <a:endParaRPr lang="ru-RU" sz="2400" dirty="0">
                <a:solidFill>
                  <a:schemeClr val="bg1"/>
                </a:solidFill>
              </a:endParaRPr>
            </a:p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Grows</a:t>
              </a:r>
              <a:endParaRPr lang="ru-RU" sz="2400" dirty="0">
                <a:solidFill>
                  <a:schemeClr val="bg1"/>
                </a:solidFill>
              </a:endParaRPr>
            </a:p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Is</a:t>
              </a:r>
              <a:endParaRPr lang="ru-RU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3110018" y="3434115"/>
            <a:ext cx="2783134" cy="2969718"/>
            <a:chOff x="3110018" y="2209164"/>
            <a:chExt cx="2783134" cy="2969718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3110018" y="2209164"/>
              <a:ext cx="278313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600" b="1" u="sng" dirty="0" smtClean="0">
                  <a:solidFill>
                    <a:schemeClr val="bg1"/>
                  </a:solidFill>
                </a:rPr>
                <a:t>Ann’s </a:t>
              </a:r>
              <a:r>
                <a:rPr lang="en-US" sz="3600" b="1" u="sng" dirty="0">
                  <a:solidFill>
                    <a:schemeClr val="bg1"/>
                  </a:solidFill>
                </a:rPr>
                <a:t>mother</a:t>
              </a:r>
              <a:endParaRPr lang="ru-RU" sz="3600" u="sng" dirty="0">
                <a:solidFill>
                  <a:schemeClr val="bg1"/>
                </a:solidFill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3341332" y="2870558"/>
              <a:ext cx="2320505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Is</a:t>
              </a:r>
              <a:endParaRPr lang="ru-RU" sz="2400" dirty="0">
                <a:solidFill>
                  <a:schemeClr val="bg1"/>
                </a:solidFill>
              </a:endParaRPr>
            </a:p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Gets up</a:t>
              </a:r>
              <a:endParaRPr lang="ru-RU" sz="2400" dirty="0">
                <a:solidFill>
                  <a:schemeClr val="bg1"/>
                </a:solidFill>
              </a:endParaRPr>
            </a:p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Comes to work</a:t>
              </a:r>
              <a:endParaRPr lang="ru-RU" sz="2400" dirty="0">
                <a:solidFill>
                  <a:schemeClr val="bg1"/>
                </a:solidFill>
              </a:endParaRPr>
            </a:p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Works</a:t>
              </a:r>
              <a:endParaRPr lang="ru-RU" sz="2400" dirty="0">
                <a:solidFill>
                  <a:schemeClr val="bg1"/>
                </a:solidFill>
              </a:endParaRPr>
            </a:p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Loves</a:t>
              </a:r>
              <a:endParaRPr lang="ru-RU" sz="2400" dirty="0">
                <a:solidFill>
                  <a:schemeClr val="bg1"/>
                </a:solidFill>
              </a:endParaRPr>
            </a:p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Is</a:t>
              </a:r>
              <a:endParaRPr lang="ru-RU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6194746" y="2209164"/>
            <a:ext cx="2511713" cy="2483026"/>
            <a:chOff x="6194746" y="2209164"/>
            <a:chExt cx="2511713" cy="2483026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6194746" y="2209164"/>
              <a:ext cx="2511713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600" b="1" u="sng" dirty="0" smtClean="0">
                  <a:solidFill>
                    <a:schemeClr val="bg1"/>
                  </a:solidFill>
                </a:rPr>
                <a:t>Dan’s </a:t>
              </a:r>
              <a:r>
                <a:rPr lang="en-US" sz="3600" b="1" u="sng" dirty="0">
                  <a:solidFill>
                    <a:schemeClr val="bg1"/>
                  </a:solidFill>
                </a:rPr>
                <a:t>father</a:t>
              </a:r>
              <a:endParaRPr lang="ru-RU" sz="3600" u="sng" dirty="0">
                <a:solidFill>
                  <a:schemeClr val="bg1"/>
                </a:solidFill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6406955" y="2753198"/>
              <a:ext cx="2087293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Is</a:t>
              </a:r>
              <a:endParaRPr lang="ru-RU" sz="2400" dirty="0">
                <a:solidFill>
                  <a:schemeClr val="bg1"/>
                </a:solidFill>
              </a:endParaRPr>
            </a:p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Comes to work</a:t>
              </a:r>
              <a:endParaRPr lang="ru-RU" sz="2400" dirty="0">
                <a:solidFill>
                  <a:schemeClr val="bg1"/>
                </a:solidFill>
              </a:endParaRPr>
            </a:p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Wears</a:t>
              </a:r>
              <a:endParaRPr lang="ru-RU" sz="2400" dirty="0">
                <a:solidFill>
                  <a:schemeClr val="bg1"/>
                </a:solidFill>
              </a:endParaRPr>
            </a:p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Helps</a:t>
              </a:r>
              <a:endParaRPr lang="ru-RU" sz="2400" dirty="0">
                <a:solidFill>
                  <a:schemeClr val="bg1"/>
                </a:solidFill>
              </a:endParaRPr>
            </a:p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Is</a:t>
              </a:r>
              <a:endParaRPr lang="ru-RU" sz="2400" dirty="0">
                <a:solidFill>
                  <a:schemeClr val="bg1"/>
                </a:solidFill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381843269"/>
      </p:ext>
    </p:extLst>
  </p:cSld>
  <p:clrMapOvr>
    <a:masterClrMapping/>
  </p:clrMapOvr>
  <p:transition spd="slow" advTm="1551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4289">
            <a:off x="6582998" y="-192125"/>
            <a:ext cx="2801835" cy="2101376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932316" y="4688647"/>
            <a:ext cx="4753155" cy="1385326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b="1" dirty="0" smtClean="0"/>
              <a:t>Thank you!! </a:t>
            </a:r>
            <a:endParaRPr lang="ru-RU" sz="6000" b="1" dirty="0" smtClean="0"/>
          </a:p>
          <a:p>
            <a:pPr algn="ctr"/>
            <a:r>
              <a:rPr lang="en-US" sz="6000" b="1" dirty="0" smtClean="0"/>
              <a:t>You saved us</a:t>
            </a:r>
            <a:endParaRPr lang="ru-RU" sz="6000" b="1" dirty="0"/>
          </a:p>
        </p:txBody>
      </p:sp>
      <p:pic>
        <p:nvPicPr>
          <p:cNvPr id="1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07" y="-258800"/>
            <a:ext cx="6090249" cy="7340264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11676579"/>
      </p:ext>
    </p:extLst>
  </p:cSld>
  <p:clrMapOvr>
    <a:masterClrMapping/>
  </p:clrMapOvr>
  <p:transition spd="slow" advTm="12261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4289">
            <a:off x="6582998" y="-192125"/>
            <a:ext cx="2801835" cy="2101376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355010" y="384066"/>
            <a:ext cx="4753155" cy="1385326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b="1" dirty="0" smtClean="0"/>
              <a:t>Reflections</a:t>
            </a:r>
            <a:endParaRPr lang="ru-RU" sz="6000" b="1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449901" y="2337758"/>
            <a:ext cx="3786997" cy="1319888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u="sng" dirty="0" smtClean="0"/>
              <a:t>Now I know:</a:t>
            </a:r>
          </a:p>
          <a:p>
            <a:r>
              <a:rPr lang="en-US" sz="4000" b="1" dirty="0" smtClean="0"/>
              <a:t>- about profession </a:t>
            </a:r>
          </a:p>
          <a:p>
            <a:endParaRPr lang="ru-RU" sz="6000" b="1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43461" y="4628589"/>
            <a:ext cx="8497021" cy="1385326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u="sng" dirty="0" smtClean="0"/>
              <a:t>Now I can: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b="1" dirty="0" smtClean="0"/>
              <a:t>talk about profession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b="1" dirty="0" smtClean="0"/>
              <a:t>listen about </a:t>
            </a:r>
            <a:r>
              <a:rPr lang="en-US" sz="4000" b="1" dirty="0"/>
              <a:t>profession </a:t>
            </a:r>
            <a:endParaRPr lang="en-US" sz="4000" b="1" dirty="0" smtClean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b="1" dirty="0" smtClean="0"/>
              <a:t>write about profession</a:t>
            </a:r>
            <a:endParaRPr lang="en-US" sz="4000" b="1" dirty="0"/>
          </a:p>
          <a:p>
            <a:pPr marL="857250" indent="-857250">
              <a:buFontTx/>
              <a:buChar char="-"/>
            </a:pPr>
            <a:endParaRPr lang="en-US" sz="4000" b="1" dirty="0" smtClean="0"/>
          </a:p>
          <a:p>
            <a:endParaRPr lang="ru-RU" sz="40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3488953"/>
      </p:ext>
    </p:extLst>
  </p:cSld>
  <p:clrMapOvr>
    <a:masterClrMapping/>
  </p:clrMapOvr>
  <p:transition spd="slow" advTm="12261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3|3.9|3.9|3.7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6|1.6|2.2|1|2|0.8|3.1|0.5|3|0.6|5.7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|1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|1.1|1|0.9|1|0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.1|2.2|3.3|2.3|2.5|1.8|1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5|19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.8|6.8|5.3|6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9|4.2|2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9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</TotalTime>
  <Words>509</Words>
  <Application>Microsoft Office PowerPoint</Application>
  <PresentationFormat>Экран (4:3)</PresentationFormat>
  <Paragraphs>159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Майстер-клас</vt:lpstr>
      <vt:lpstr>Презентация PowerPoint</vt:lpstr>
      <vt:lpstr>Актуальність досвіду</vt:lpstr>
      <vt:lpstr>У ході роботи над методичною  проблемою маю на меті: </vt:lpstr>
      <vt:lpstr>Презентация PowerPoint</vt:lpstr>
      <vt:lpstr>TOPIC</vt:lpstr>
      <vt:lpstr>HELP! </vt:lpstr>
      <vt:lpstr>Look at the pictures and say</vt:lpstr>
      <vt:lpstr>Complete the  sentences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HOME</cp:lastModifiedBy>
  <cp:revision>104</cp:revision>
  <dcterms:created xsi:type="dcterms:W3CDTF">2014-11-21T11:00:06Z</dcterms:created>
  <dcterms:modified xsi:type="dcterms:W3CDTF">2023-02-18T21:00:45Z</dcterms:modified>
</cp:coreProperties>
</file>