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6" r:id="rId2"/>
    <p:sldId id="265" r:id="rId3"/>
    <p:sldId id="268" r:id="rId4"/>
    <p:sldId id="262" r:id="rId5"/>
    <p:sldId id="271" r:id="rId6"/>
    <p:sldId id="283" r:id="rId7"/>
    <p:sldId id="270" r:id="rId8"/>
    <p:sldId id="273" r:id="rId9"/>
    <p:sldId id="274" r:id="rId10"/>
    <p:sldId id="275" r:id="rId11"/>
    <p:sldId id="276" r:id="rId12"/>
    <p:sldId id="278" r:id="rId13"/>
    <p:sldId id="279" r:id="rId14"/>
    <p:sldId id="281" r:id="rId15"/>
    <p:sldId id="282" r:id="rId16"/>
    <p:sldId id="284" r:id="rId17"/>
    <p:sldId id="294" r:id="rId18"/>
    <p:sldId id="291" r:id="rId19"/>
    <p:sldId id="292" r:id="rId20"/>
    <p:sldId id="298" r:id="rId21"/>
    <p:sldId id="289" r:id="rId22"/>
    <p:sldId id="299" r:id="rId23"/>
    <p:sldId id="272" r:id="rId24"/>
  </p:sldIdLst>
  <p:sldSz cx="9144000" cy="6858000" type="screen4x3"/>
  <p:notesSz cx="6858000" cy="9144000"/>
  <p:custDataLst>
    <p:tags r:id="rId26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26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3.jpeg"/></Relationships>
</file>

<file path=ppt/diagrams/_rels/drawing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3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BB1FC83-4411-413D-B001-AB33E4213C35}" type="doc">
      <dgm:prSet loTypeId="urn:microsoft.com/office/officeart/2005/8/layout/chevron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uk-UA"/>
        </a:p>
      </dgm:t>
    </dgm:pt>
    <dgm:pt modelId="{10492D13-EFF4-4E74-AB6E-CD26F5AD066E}">
      <dgm:prSet phldrT="[Текст]" phldr="1"/>
      <dgm:spPr>
        <a:scene3d>
          <a:camera prst="orthographicFront"/>
          <a:lightRig rig="threePt" dir="t"/>
        </a:scene3d>
        <a:sp3d extrusionH="76200">
          <a:extrusionClr>
            <a:schemeClr val="bg2">
              <a:lumMod val="90000"/>
            </a:schemeClr>
          </a:extrusionClr>
        </a:sp3d>
      </dgm:spPr>
      <dgm:t>
        <a:bodyPr/>
        <a:lstStyle/>
        <a:p>
          <a:pPr algn="ctr"/>
          <a:endParaRPr lang="uk-UA" dirty="0"/>
        </a:p>
      </dgm:t>
    </dgm:pt>
    <dgm:pt modelId="{902C7F01-7B9C-4112-99D8-2E832F15C54D}" type="parTrans" cxnId="{AE77063B-CF4E-4F83-B2E4-A6C4F7BF2C6E}">
      <dgm:prSet/>
      <dgm:spPr/>
      <dgm:t>
        <a:bodyPr/>
        <a:lstStyle/>
        <a:p>
          <a:pPr algn="ctr"/>
          <a:endParaRPr lang="uk-UA"/>
        </a:p>
      </dgm:t>
    </dgm:pt>
    <dgm:pt modelId="{318C3EE9-12CA-4DA8-8D27-5D247B15F540}" type="sibTrans" cxnId="{AE77063B-CF4E-4F83-B2E4-A6C4F7BF2C6E}">
      <dgm:prSet/>
      <dgm:spPr/>
      <dgm:t>
        <a:bodyPr/>
        <a:lstStyle/>
        <a:p>
          <a:pPr algn="ctr"/>
          <a:endParaRPr lang="uk-UA"/>
        </a:p>
      </dgm:t>
    </dgm:pt>
    <dgm:pt modelId="{9C5311A2-7499-4494-BDAC-C6D2E8642816}">
      <dgm:prSet phldrT="[Текст]" custT="1"/>
      <dgm:spPr>
        <a:scene3d>
          <a:camera prst="orthographicFront"/>
          <a:lightRig rig="threePt" dir="t"/>
        </a:scene3d>
        <a:sp3d extrusionH="76200">
          <a:extrusionClr>
            <a:schemeClr val="bg2">
              <a:lumMod val="90000"/>
            </a:schemeClr>
          </a:extrusionClr>
        </a:sp3d>
      </dgm:spPr>
      <dgm:t>
        <a:bodyPr/>
        <a:lstStyle/>
        <a:p>
          <a:pPr algn="l"/>
          <a:r>
            <a:rPr kumimoji="0" lang="ru-RU" sz="1800" b="1" i="1" u="none" strike="noStrike" cap="none" normalizeH="0" baseline="0" dirty="0" err="1" smtClean="0">
              <a:ln/>
              <a:effectLst/>
              <a:latin typeface="Times New Roman" pitchFamily="18" charset="0"/>
              <a:ea typeface="Calibri" pitchFamily="34" charset="0"/>
              <a:cs typeface="Times New Roman" pitchFamily="18" charset="0"/>
            </a:rPr>
            <a:t>асоціативна</a:t>
          </a:r>
          <a:r>
            <a:rPr kumimoji="0" lang="ru-RU" sz="1800" b="1" i="1" u="none" strike="noStrike" cap="none" normalizeH="0" baseline="0" dirty="0" smtClean="0">
              <a:ln/>
              <a:effectLst/>
              <a:latin typeface="Times New Roman" pitchFamily="18" charset="0"/>
              <a:ea typeface="Calibri" pitchFamily="34" charset="0"/>
              <a:cs typeface="Times New Roman" pitchFamily="18" charset="0"/>
            </a:rPr>
            <a:t> головоломка нового </a:t>
          </a:r>
          <a:r>
            <a:rPr kumimoji="0" lang="ru-RU" sz="1800" b="1" i="1" u="none" strike="noStrike" cap="none" normalizeH="0" baseline="0" dirty="0" err="1" smtClean="0">
              <a:ln/>
              <a:effectLst/>
              <a:latin typeface="Times New Roman" pitchFamily="18" charset="0"/>
              <a:ea typeface="Calibri" pitchFamily="34" charset="0"/>
              <a:cs typeface="Times New Roman" pitchFamily="18" charset="0"/>
            </a:rPr>
            <a:t>покоління</a:t>
          </a:r>
          <a:endParaRPr lang="uk-UA" sz="1800" i="1" dirty="0"/>
        </a:p>
      </dgm:t>
    </dgm:pt>
    <dgm:pt modelId="{D90B212A-008D-45A2-8F8B-4839E2062C28}" type="parTrans" cxnId="{A4FFCB56-E4C6-4ADA-A674-3427EA42DEDB}">
      <dgm:prSet/>
      <dgm:spPr/>
      <dgm:t>
        <a:bodyPr/>
        <a:lstStyle/>
        <a:p>
          <a:pPr algn="ctr"/>
          <a:endParaRPr lang="uk-UA"/>
        </a:p>
      </dgm:t>
    </dgm:pt>
    <dgm:pt modelId="{69D9C7E3-E30C-4317-8B31-4DE07F34E96A}" type="sibTrans" cxnId="{A4FFCB56-E4C6-4ADA-A674-3427EA42DEDB}">
      <dgm:prSet/>
      <dgm:spPr/>
      <dgm:t>
        <a:bodyPr/>
        <a:lstStyle/>
        <a:p>
          <a:pPr algn="ctr"/>
          <a:endParaRPr lang="uk-UA"/>
        </a:p>
      </dgm:t>
    </dgm:pt>
    <dgm:pt modelId="{63BED58F-54B7-4507-8903-82550BE20819}">
      <dgm:prSet phldrT="[Текст]" phldr="1"/>
      <dgm:spPr>
        <a:scene3d>
          <a:camera prst="orthographicFront"/>
          <a:lightRig rig="threePt" dir="t"/>
        </a:scene3d>
        <a:sp3d extrusionH="76200">
          <a:extrusionClr>
            <a:schemeClr val="bg2">
              <a:lumMod val="90000"/>
            </a:schemeClr>
          </a:extrusionClr>
        </a:sp3d>
      </dgm:spPr>
      <dgm:t>
        <a:bodyPr/>
        <a:lstStyle/>
        <a:p>
          <a:pPr algn="ctr"/>
          <a:endParaRPr lang="uk-UA"/>
        </a:p>
      </dgm:t>
    </dgm:pt>
    <dgm:pt modelId="{588DF481-5F41-45BF-A630-C8508D6FD416}" type="parTrans" cxnId="{09AB246D-5EB5-4C04-BC4C-C0CA94D9B19E}">
      <dgm:prSet/>
      <dgm:spPr/>
      <dgm:t>
        <a:bodyPr/>
        <a:lstStyle/>
        <a:p>
          <a:pPr algn="ctr"/>
          <a:endParaRPr lang="uk-UA"/>
        </a:p>
      </dgm:t>
    </dgm:pt>
    <dgm:pt modelId="{9ADF295D-5960-457F-B168-46F22890D8E0}" type="sibTrans" cxnId="{09AB246D-5EB5-4C04-BC4C-C0CA94D9B19E}">
      <dgm:prSet/>
      <dgm:spPr/>
      <dgm:t>
        <a:bodyPr/>
        <a:lstStyle/>
        <a:p>
          <a:pPr algn="ctr"/>
          <a:endParaRPr lang="uk-UA"/>
        </a:p>
      </dgm:t>
    </dgm:pt>
    <dgm:pt modelId="{4B03B8BE-0919-48B4-82B3-69BB0CB5372A}">
      <dgm:prSet phldrT="[Текст]" custT="1"/>
      <dgm:spPr>
        <a:scene3d>
          <a:camera prst="orthographicFront"/>
          <a:lightRig rig="threePt" dir="t"/>
        </a:scene3d>
        <a:sp3d extrusionH="76200">
          <a:extrusionClr>
            <a:schemeClr val="bg2">
              <a:lumMod val="90000"/>
            </a:schemeClr>
          </a:extrusionClr>
        </a:sp3d>
      </dgm:spPr>
      <dgm:t>
        <a:bodyPr/>
        <a:lstStyle/>
        <a:p>
          <a:pPr algn="l"/>
          <a:r>
            <a:rPr lang="uk-UA" sz="1800" b="1" i="1" dirty="0" smtClean="0"/>
            <a:t>сучасний методичний прийом</a:t>
          </a:r>
          <a:r>
            <a:rPr lang="en-US" sz="1800" b="1" i="1" dirty="0" smtClean="0"/>
            <a:t> </a:t>
          </a:r>
          <a:r>
            <a:rPr lang="uk-UA" sz="1800" b="1" i="1" dirty="0" smtClean="0"/>
            <a:t>візуалізації навчального матеріалу</a:t>
          </a:r>
          <a:endParaRPr lang="uk-UA" sz="1800" i="1" dirty="0"/>
        </a:p>
      </dgm:t>
    </dgm:pt>
    <dgm:pt modelId="{A545FB90-A10B-4961-8808-138DD2098DF2}" type="parTrans" cxnId="{6BD9E0B5-130A-4EBB-8D9E-354DAC91EE85}">
      <dgm:prSet/>
      <dgm:spPr/>
      <dgm:t>
        <a:bodyPr/>
        <a:lstStyle/>
        <a:p>
          <a:pPr algn="ctr"/>
          <a:endParaRPr lang="uk-UA"/>
        </a:p>
      </dgm:t>
    </dgm:pt>
    <dgm:pt modelId="{0898E361-42B2-4B1A-AFDC-79C0A249AB5B}" type="sibTrans" cxnId="{6BD9E0B5-130A-4EBB-8D9E-354DAC91EE85}">
      <dgm:prSet/>
      <dgm:spPr/>
      <dgm:t>
        <a:bodyPr/>
        <a:lstStyle/>
        <a:p>
          <a:pPr algn="ctr"/>
          <a:endParaRPr lang="uk-UA"/>
        </a:p>
      </dgm:t>
    </dgm:pt>
    <dgm:pt modelId="{3C7FEB51-2B26-4125-A522-ED61F8448B6C}">
      <dgm:prSet phldrT="[Текст]" phldr="1"/>
      <dgm:spPr>
        <a:scene3d>
          <a:camera prst="orthographicFront"/>
          <a:lightRig rig="threePt" dir="t"/>
        </a:scene3d>
        <a:sp3d extrusionH="76200">
          <a:extrusionClr>
            <a:schemeClr val="bg2">
              <a:lumMod val="90000"/>
            </a:schemeClr>
          </a:extrusionClr>
        </a:sp3d>
      </dgm:spPr>
      <dgm:t>
        <a:bodyPr/>
        <a:lstStyle/>
        <a:p>
          <a:pPr algn="ctr"/>
          <a:endParaRPr lang="uk-UA"/>
        </a:p>
      </dgm:t>
    </dgm:pt>
    <dgm:pt modelId="{C4EFE695-691C-4394-ACED-ECB99AC54B6D}" type="parTrans" cxnId="{83C98248-113E-4B68-B566-09791E4E861C}">
      <dgm:prSet/>
      <dgm:spPr/>
      <dgm:t>
        <a:bodyPr/>
        <a:lstStyle/>
        <a:p>
          <a:pPr algn="ctr"/>
          <a:endParaRPr lang="uk-UA"/>
        </a:p>
      </dgm:t>
    </dgm:pt>
    <dgm:pt modelId="{E861073A-88C7-4988-95BC-C8DCC9F404C7}" type="sibTrans" cxnId="{83C98248-113E-4B68-B566-09791E4E861C}">
      <dgm:prSet/>
      <dgm:spPr/>
      <dgm:t>
        <a:bodyPr/>
        <a:lstStyle/>
        <a:p>
          <a:pPr algn="ctr"/>
          <a:endParaRPr lang="uk-UA"/>
        </a:p>
      </dgm:t>
    </dgm:pt>
    <dgm:pt modelId="{C8EC66A8-7FF4-47D6-BA33-8250D99C779D}">
      <dgm:prSet phldrT="[Текст]" custT="1"/>
      <dgm:spPr>
        <a:scene3d>
          <a:camera prst="orthographicFront"/>
          <a:lightRig rig="threePt" dir="t"/>
        </a:scene3d>
        <a:sp3d extrusionH="76200">
          <a:extrusionClr>
            <a:schemeClr val="bg2">
              <a:lumMod val="90000"/>
            </a:schemeClr>
          </a:extrusionClr>
        </a:sp3d>
      </dgm:spPr>
      <dgm:t>
        <a:bodyPr/>
        <a:lstStyle/>
        <a:p>
          <a:pPr algn="l"/>
          <a:r>
            <a:rPr lang="uk-UA" sz="1800" b="1" i="1" dirty="0" smtClean="0"/>
            <a:t>один із способів розвитку логічного, образного і асоціативного мислення</a:t>
          </a:r>
          <a:endParaRPr lang="uk-UA" sz="1800" i="1" dirty="0"/>
        </a:p>
      </dgm:t>
    </dgm:pt>
    <dgm:pt modelId="{1A7E8092-A06F-4977-812C-650C74A38FFE}" type="parTrans" cxnId="{180EF2F1-817B-4EBD-90EB-750B65BC63E6}">
      <dgm:prSet/>
      <dgm:spPr/>
      <dgm:t>
        <a:bodyPr/>
        <a:lstStyle/>
        <a:p>
          <a:pPr algn="ctr"/>
          <a:endParaRPr lang="uk-UA"/>
        </a:p>
      </dgm:t>
    </dgm:pt>
    <dgm:pt modelId="{B1F7C627-E389-4255-A2C4-14F96E964EEF}" type="sibTrans" cxnId="{180EF2F1-817B-4EBD-90EB-750B65BC63E6}">
      <dgm:prSet/>
      <dgm:spPr/>
      <dgm:t>
        <a:bodyPr/>
        <a:lstStyle/>
        <a:p>
          <a:pPr algn="ctr"/>
          <a:endParaRPr lang="uk-UA"/>
        </a:p>
      </dgm:t>
    </dgm:pt>
    <dgm:pt modelId="{9307FE06-F572-469A-8001-9F57BDD30332}" type="pres">
      <dgm:prSet presAssocID="{4BB1FC83-4411-413D-B001-AB33E4213C35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F05DCCA4-295B-4D45-8F09-5FD7D30F12B0}" type="pres">
      <dgm:prSet presAssocID="{10492D13-EFF4-4E74-AB6E-CD26F5AD066E}" presName="composite" presStyleCnt="0"/>
      <dgm:spPr>
        <a:scene3d>
          <a:camera prst="orthographicFront"/>
          <a:lightRig rig="threePt" dir="t"/>
        </a:scene3d>
        <a:sp3d extrusionH="76200">
          <a:extrusionClr>
            <a:schemeClr val="bg2">
              <a:lumMod val="90000"/>
            </a:schemeClr>
          </a:extrusionClr>
        </a:sp3d>
      </dgm:spPr>
    </dgm:pt>
    <dgm:pt modelId="{6B7E885C-3FE4-4BBB-A79B-904CCD003585}" type="pres">
      <dgm:prSet presAssocID="{10492D13-EFF4-4E74-AB6E-CD26F5AD066E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27A0DE6E-3837-4911-B150-4AE783B66A2D}" type="pres">
      <dgm:prSet presAssocID="{10492D13-EFF4-4E74-AB6E-CD26F5AD066E}" presName="descendantText" presStyleLbl="alignAcc1" presStyleIdx="0" presStyleCnt="3" custLinFactNeighborX="-50" custLinFactNeighborY="-70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44241FDA-C642-46D2-9493-04731EC1E959}" type="pres">
      <dgm:prSet presAssocID="{318C3EE9-12CA-4DA8-8D27-5D247B15F540}" presName="sp" presStyleCnt="0"/>
      <dgm:spPr>
        <a:scene3d>
          <a:camera prst="orthographicFront"/>
          <a:lightRig rig="threePt" dir="t"/>
        </a:scene3d>
        <a:sp3d extrusionH="76200">
          <a:extrusionClr>
            <a:schemeClr val="bg2">
              <a:lumMod val="90000"/>
            </a:schemeClr>
          </a:extrusionClr>
        </a:sp3d>
      </dgm:spPr>
    </dgm:pt>
    <dgm:pt modelId="{C001A2F9-CCE8-4EAB-90B2-08432C45A561}" type="pres">
      <dgm:prSet presAssocID="{63BED58F-54B7-4507-8903-82550BE20819}" presName="composite" presStyleCnt="0"/>
      <dgm:spPr>
        <a:scene3d>
          <a:camera prst="orthographicFront"/>
          <a:lightRig rig="threePt" dir="t"/>
        </a:scene3d>
        <a:sp3d extrusionH="76200">
          <a:extrusionClr>
            <a:schemeClr val="bg2">
              <a:lumMod val="90000"/>
            </a:schemeClr>
          </a:extrusionClr>
        </a:sp3d>
      </dgm:spPr>
    </dgm:pt>
    <dgm:pt modelId="{25899B7D-8315-4D39-990A-85D7B66B7D8A}" type="pres">
      <dgm:prSet presAssocID="{63BED58F-54B7-4507-8903-82550BE20819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58C69A11-10AE-400C-A8C1-616FB6B3934A}" type="pres">
      <dgm:prSet presAssocID="{63BED58F-54B7-4507-8903-82550BE20819}" presName="descendantText" presStyleLbl="alignAcc1" presStyleIdx="1" presStyleCnt="3" custLinFactNeighborX="-51" custLinFactNeighborY="16583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644ED192-AD51-45BE-A25F-C78BF969975E}" type="pres">
      <dgm:prSet presAssocID="{9ADF295D-5960-457F-B168-46F22890D8E0}" presName="sp" presStyleCnt="0"/>
      <dgm:spPr>
        <a:scene3d>
          <a:camera prst="orthographicFront"/>
          <a:lightRig rig="threePt" dir="t"/>
        </a:scene3d>
        <a:sp3d extrusionH="76200">
          <a:extrusionClr>
            <a:schemeClr val="bg2">
              <a:lumMod val="90000"/>
            </a:schemeClr>
          </a:extrusionClr>
        </a:sp3d>
      </dgm:spPr>
    </dgm:pt>
    <dgm:pt modelId="{9AEB82D8-F435-48E7-865B-E967B0C38415}" type="pres">
      <dgm:prSet presAssocID="{3C7FEB51-2B26-4125-A522-ED61F8448B6C}" presName="composite" presStyleCnt="0"/>
      <dgm:spPr>
        <a:scene3d>
          <a:camera prst="orthographicFront"/>
          <a:lightRig rig="threePt" dir="t"/>
        </a:scene3d>
        <a:sp3d extrusionH="76200">
          <a:extrusionClr>
            <a:schemeClr val="bg2">
              <a:lumMod val="90000"/>
            </a:schemeClr>
          </a:extrusionClr>
        </a:sp3d>
      </dgm:spPr>
    </dgm:pt>
    <dgm:pt modelId="{96BE048B-2B48-4A63-966A-A6F7F773FFCF}" type="pres">
      <dgm:prSet presAssocID="{3C7FEB51-2B26-4125-A522-ED61F8448B6C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55C78416-94C9-4678-BFA5-A7063C85727E}" type="pres">
      <dgm:prSet presAssocID="{3C7FEB51-2B26-4125-A522-ED61F8448B6C}" presName="descendantText" presStyleLbl="alignAcc1" presStyleIdx="2" presStyleCnt="3" custLinFactNeighborX="-51" custLinFactNeighborY="33414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6BD9E0B5-130A-4EBB-8D9E-354DAC91EE85}" srcId="{63BED58F-54B7-4507-8903-82550BE20819}" destId="{4B03B8BE-0919-48B4-82B3-69BB0CB5372A}" srcOrd="0" destOrd="0" parTransId="{A545FB90-A10B-4961-8808-138DD2098DF2}" sibTransId="{0898E361-42B2-4B1A-AFDC-79C0A249AB5B}"/>
    <dgm:cxn modelId="{09AB246D-5EB5-4C04-BC4C-C0CA94D9B19E}" srcId="{4BB1FC83-4411-413D-B001-AB33E4213C35}" destId="{63BED58F-54B7-4507-8903-82550BE20819}" srcOrd="1" destOrd="0" parTransId="{588DF481-5F41-45BF-A630-C8508D6FD416}" sibTransId="{9ADF295D-5960-457F-B168-46F22890D8E0}"/>
    <dgm:cxn modelId="{180EF2F1-817B-4EBD-90EB-750B65BC63E6}" srcId="{3C7FEB51-2B26-4125-A522-ED61F8448B6C}" destId="{C8EC66A8-7FF4-47D6-BA33-8250D99C779D}" srcOrd="0" destOrd="0" parTransId="{1A7E8092-A06F-4977-812C-650C74A38FFE}" sibTransId="{B1F7C627-E389-4255-A2C4-14F96E964EEF}"/>
    <dgm:cxn modelId="{E6246FFA-6133-4E5C-8C26-6E535FE1266F}" type="presOf" srcId="{C8EC66A8-7FF4-47D6-BA33-8250D99C779D}" destId="{55C78416-94C9-4678-BFA5-A7063C85727E}" srcOrd="0" destOrd="0" presId="urn:microsoft.com/office/officeart/2005/8/layout/chevron2"/>
    <dgm:cxn modelId="{D03E163E-DDF8-450B-8706-585A5EC21CDD}" type="presOf" srcId="{3C7FEB51-2B26-4125-A522-ED61F8448B6C}" destId="{96BE048B-2B48-4A63-966A-A6F7F773FFCF}" srcOrd="0" destOrd="0" presId="urn:microsoft.com/office/officeart/2005/8/layout/chevron2"/>
    <dgm:cxn modelId="{A6ACDBC9-8163-4390-851D-9D04F86ECE43}" type="presOf" srcId="{63BED58F-54B7-4507-8903-82550BE20819}" destId="{25899B7D-8315-4D39-990A-85D7B66B7D8A}" srcOrd="0" destOrd="0" presId="urn:microsoft.com/office/officeart/2005/8/layout/chevron2"/>
    <dgm:cxn modelId="{BBBA0FA7-E47C-4041-9557-0E6CCAEEC416}" type="presOf" srcId="{4B03B8BE-0919-48B4-82B3-69BB0CB5372A}" destId="{58C69A11-10AE-400C-A8C1-616FB6B3934A}" srcOrd="0" destOrd="0" presId="urn:microsoft.com/office/officeart/2005/8/layout/chevron2"/>
    <dgm:cxn modelId="{B971E2DC-780D-4574-AE0A-61FFEAF9814D}" type="presOf" srcId="{4BB1FC83-4411-413D-B001-AB33E4213C35}" destId="{9307FE06-F572-469A-8001-9F57BDD30332}" srcOrd="0" destOrd="0" presId="urn:microsoft.com/office/officeart/2005/8/layout/chevron2"/>
    <dgm:cxn modelId="{A4FFCB56-E4C6-4ADA-A674-3427EA42DEDB}" srcId="{10492D13-EFF4-4E74-AB6E-CD26F5AD066E}" destId="{9C5311A2-7499-4494-BDAC-C6D2E8642816}" srcOrd="0" destOrd="0" parTransId="{D90B212A-008D-45A2-8F8B-4839E2062C28}" sibTransId="{69D9C7E3-E30C-4317-8B31-4DE07F34E96A}"/>
    <dgm:cxn modelId="{AE77063B-CF4E-4F83-B2E4-A6C4F7BF2C6E}" srcId="{4BB1FC83-4411-413D-B001-AB33E4213C35}" destId="{10492D13-EFF4-4E74-AB6E-CD26F5AD066E}" srcOrd="0" destOrd="0" parTransId="{902C7F01-7B9C-4112-99D8-2E832F15C54D}" sibTransId="{318C3EE9-12CA-4DA8-8D27-5D247B15F540}"/>
    <dgm:cxn modelId="{70C171AE-CBA0-48E0-8B38-5531F10E7135}" type="presOf" srcId="{10492D13-EFF4-4E74-AB6E-CD26F5AD066E}" destId="{6B7E885C-3FE4-4BBB-A79B-904CCD003585}" srcOrd="0" destOrd="0" presId="urn:microsoft.com/office/officeart/2005/8/layout/chevron2"/>
    <dgm:cxn modelId="{83C98248-113E-4B68-B566-09791E4E861C}" srcId="{4BB1FC83-4411-413D-B001-AB33E4213C35}" destId="{3C7FEB51-2B26-4125-A522-ED61F8448B6C}" srcOrd="2" destOrd="0" parTransId="{C4EFE695-691C-4394-ACED-ECB99AC54B6D}" sibTransId="{E861073A-88C7-4988-95BC-C8DCC9F404C7}"/>
    <dgm:cxn modelId="{8CF3F4F8-58EE-4E6D-8EDD-11C497EFC56B}" type="presOf" srcId="{9C5311A2-7499-4494-BDAC-C6D2E8642816}" destId="{27A0DE6E-3837-4911-B150-4AE783B66A2D}" srcOrd="0" destOrd="0" presId="urn:microsoft.com/office/officeart/2005/8/layout/chevron2"/>
    <dgm:cxn modelId="{24E20B4C-77D1-4DF0-BA46-5644AC39DC84}" type="presParOf" srcId="{9307FE06-F572-469A-8001-9F57BDD30332}" destId="{F05DCCA4-295B-4D45-8F09-5FD7D30F12B0}" srcOrd="0" destOrd="0" presId="urn:microsoft.com/office/officeart/2005/8/layout/chevron2"/>
    <dgm:cxn modelId="{D6BBEC9F-685E-45D8-A9E9-74EA1E4311A9}" type="presParOf" srcId="{F05DCCA4-295B-4D45-8F09-5FD7D30F12B0}" destId="{6B7E885C-3FE4-4BBB-A79B-904CCD003585}" srcOrd="0" destOrd="0" presId="urn:microsoft.com/office/officeart/2005/8/layout/chevron2"/>
    <dgm:cxn modelId="{B4B03937-6743-4878-9C1C-9E8C2BA3EF79}" type="presParOf" srcId="{F05DCCA4-295B-4D45-8F09-5FD7D30F12B0}" destId="{27A0DE6E-3837-4911-B150-4AE783B66A2D}" srcOrd="1" destOrd="0" presId="urn:microsoft.com/office/officeart/2005/8/layout/chevron2"/>
    <dgm:cxn modelId="{640FDD16-7454-4417-B500-0234A9EA4B65}" type="presParOf" srcId="{9307FE06-F572-469A-8001-9F57BDD30332}" destId="{44241FDA-C642-46D2-9493-04731EC1E959}" srcOrd="1" destOrd="0" presId="urn:microsoft.com/office/officeart/2005/8/layout/chevron2"/>
    <dgm:cxn modelId="{044B6362-AC7F-4211-82E5-93FB0E3B3463}" type="presParOf" srcId="{9307FE06-F572-469A-8001-9F57BDD30332}" destId="{C001A2F9-CCE8-4EAB-90B2-08432C45A561}" srcOrd="2" destOrd="0" presId="urn:microsoft.com/office/officeart/2005/8/layout/chevron2"/>
    <dgm:cxn modelId="{38FF8DB7-1A51-47DE-B2BF-17790BB3037B}" type="presParOf" srcId="{C001A2F9-CCE8-4EAB-90B2-08432C45A561}" destId="{25899B7D-8315-4D39-990A-85D7B66B7D8A}" srcOrd="0" destOrd="0" presId="urn:microsoft.com/office/officeart/2005/8/layout/chevron2"/>
    <dgm:cxn modelId="{7C2D66C9-C19F-457A-AC3D-D957FF37E9B6}" type="presParOf" srcId="{C001A2F9-CCE8-4EAB-90B2-08432C45A561}" destId="{58C69A11-10AE-400C-A8C1-616FB6B3934A}" srcOrd="1" destOrd="0" presId="urn:microsoft.com/office/officeart/2005/8/layout/chevron2"/>
    <dgm:cxn modelId="{22F02A44-FCA5-42AF-B0FE-CA7ED8F83E37}" type="presParOf" srcId="{9307FE06-F572-469A-8001-9F57BDD30332}" destId="{644ED192-AD51-45BE-A25F-C78BF969975E}" srcOrd="3" destOrd="0" presId="urn:microsoft.com/office/officeart/2005/8/layout/chevron2"/>
    <dgm:cxn modelId="{F52C204D-C090-4386-8E90-69924498E6AD}" type="presParOf" srcId="{9307FE06-F572-469A-8001-9F57BDD30332}" destId="{9AEB82D8-F435-48E7-865B-E967B0C38415}" srcOrd="4" destOrd="0" presId="urn:microsoft.com/office/officeart/2005/8/layout/chevron2"/>
    <dgm:cxn modelId="{FE3E1683-2DFD-40F2-9B5D-39A280A8958E}" type="presParOf" srcId="{9AEB82D8-F435-48E7-865B-E967B0C38415}" destId="{96BE048B-2B48-4A63-966A-A6F7F773FFCF}" srcOrd="0" destOrd="0" presId="urn:microsoft.com/office/officeart/2005/8/layout/chevron2"/>
    <dgm:cxn modelId="{0E391316-C80C-401E-866A-D126323ABAA7}" type="presParOf" srcId="{9AEB82D8-F435-48E7-865B-E967B0C38415}" destId="{55C78416-94C9-4678-BFA5-A7063C85727E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42B2661-9271-403C-89CC-BD81B4BD8B38}" type="doc">
      <dgm:prSet loTypeId="urn:microsoft.com/office/officeart/2005/8/layout/matrix1" loCatId="matrix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uk-UA"/>
        </a:p>
      </dgm:t>
    </dgm:pt>
    <dgm:pt modelId="{49156822-3DCB-4375-8129-11D78208B7E5}">
      <dgm:prSet phldrT="[Текст]" custT="1"/>
      <dgm:spPr>
        <a:blipFill rotWithShape="0">
          <a:blip xmlns:r="http://schemas.openxmlformats.org/officeDocument/2006/relationships" r:embed="rId1"/>
          <a:tile tx="0" ty="0" sx="100000" sy="100000" flip="none" algn="tl"/>
        </a:blipFill>
      </dgm:spPr>
      <dgm:t>
        <a:bodyPr/>
        <a:lstStyle/>
        <a:p>
          <a:r>
            <a:rPr lang="uk-UA" sz="1300" dirty="0" smtClean="0"/>
            <a:t> </a:t>
          </a:r>
          <a:r>
            <a:rPr lang="uk-UA" sz="1800" b="1" dirty="0" smtClean="0">
              <a:solidFill>
                <a:srgbClr val="002060"/>
              </a:solidFill>
            </a:rPr>
            <a:t>Виконує функцію</a:t>
          </a:r>
          <a:endParaRPr lang="uk-UA" sz="1800" b="1" dirty="0">
            <a:solidFill>
              <a:srgbClr val="002060"/>
            </a:solidFill>
          </a:endParaRPr>
        </a:p>
      </dgm:t>
    </dgm:pt>
    <dgm:pt modelId="{3EC0BD2A-30B9-48B2-87D1-A871440B0DD3}" type="parTrans" cxnId="{6B447467-0F6C-47E9-9661-6C5B6BC1BA7D}">
      <dgm:prSet/>
      <dgm:spPr/>
      <dgm:t>
        <a:bodyPr/>
        <a:lstStyle/>
        <a:p>
          <a:endParaRPr lang="uk-UA"/>
        </a:p>
      </dgm:t>
    </dgm:pt>
    <dgm:pt modelId="{4EB619B8-480E-438D-A458-9B71DDEF4F01}" type="sibTrans" cxnId="{6B447467-0F6C-47E9-9661-6C5B6BC1BA7D}">
      <dgm:prSet/>
      <dgm:spPr/>
      <dgm:t>
        <a:bodyPr/>
        <a:lstStyle/>
        <a:p>
          <a:endParaRPr lang="uk-UA"/>
        </a:p>
      </dgm:t>
    </dgm:pt>
    <dgm:pt modelId="{A5231421-5B64-47F3-AE38-6665F17304A1}">
      <dgm:prSet phldrT="[Текст]" custT="1"/>
      <dgm:spPr/>
      <dgm:t>
        <a:bodyPr/>
        <a:lstStyle/>
        <a:p>
          <a:r>
            <a:rPr lang="uk-UA" sz="2000" dirty="0" smtClean="0"/>
            <a:t> </a:t>
          </a:r>
          <a:r>
            <a:rPr lang="uk-UA" sz="2000" i="1" dirty="0" smtClean="0"/>
            <a:t>н</a:t>
          </a:r>
          <a:r>
            <a:rPr lang="uk-UA" sz="1800" b="1" i="1" dirty="0" smtClean="0"/>
            <a:t>авчальну</a:t>
          </a:r>
          <a:endParaRPr lang="uk-UA" sz="1800" b="1" i="1" dirty="0"/>
        </a:p>
      </dgm:t>
    </dgm:pt>
    <dgm:pt modelId="{69D92ECF-4AF4-45DD-9AB7-31896B184F0B}" type="parTrans" cxnId="{27F47D27-9365-4297-88F0-CF3EEA4C8423}">
      <dgm:prSet/>
      <dgm:spPr/>
      <dgm:t>
        <a:bodyPr/>
        <a:lstStyle/>
        <a:p>
          <a:endParaRPr lang="uk-UA"/>
        </a:p>
      </dgm:t>
    </dgm:pt>
    <dgm:pt modelId="{56969456-C1D2-4725-BFE9-A1A27224F282}" type="sibTrans" cxnId="{27F47D27-9365-4297-88F0-CF3EEA4C8423}">
      <dgm:prSet/>
      <dgm:spPr/>
      <dgm:t>
        <a:bodyPr/>
        <a:lstStyle/>
        <a:p>
          <a:endParaRPr lang="uk-UA"/>
        </a:p>
      </dgm:t>
    </dgm:pt>
    <dgm:pt modelId="{8FEAD3A6-BA0B-421F-8E98-F2D1AFC229D1}">
      <dgm:prSet phldrT="[Текст]"/>
      <dgm:spPr/>
      <dgm:t>
        <a:bodyPr/>
        <a:lstStyle/>
        <a:p>
          <a:r>
            <a:rPr lang="uk-UA" b="1" i="1" dirty="0" smtClean="0"/>
            <a:t>мотиваційну</a:t>
          </a:r>
          <a:endParaRPr lang="uk-UA" b="1" i="1" dirty="0"/>
        </a:p>
      </dgm:t>
    </dgm:pt>
    <dgm:pt modelId="{510BC12C-442A-4495-8734-4F8180B7255C}" type="parTrans" cxnId="{A2A1EB06-AF26-424A-9D80-35C5B53988A6}">
      <dgm:prSet/>
      <dgm:spPr/>
      <dgm:t>
        <a:bodyPr/>
        <a:lstStyle/>
        <a:p>
          <a:endParaRPr lang="uk-UA"/>
        </a:p>
      </dgm:t>
    </dgm:pt>
    <dgm:pt modelId="{C757597E-85E4-4DEB-ADB1-FC925496FDE1}" type="sibTrans" cxnId="{A2A1EB06-AF26-424A-9D80-35C5B53988A6}">
      <dgm:prSet/>
      <dgm:spPr/>
      <dgm:t>
        <a:bodyPr/>
        <a:lstStyle/>
        <a:p>
          <a:endParaRPr lang="uk-UA"/>
        </a:p>
      </dgm:t>
    </dgm:pt>
    <dgm:pt modelId="{3C7638B5-2712-4CC7-9BB4-49AE6A69A011}">
      <dgm:prSet phldrT="[Текст]"/>
      <dgm:spPr/>
      <dgm:t>
        <a:bodyPr/>
        <a:lstStyle/>
        <a:p>
          <a:r>
            <a:rPr lang="uk-UA" b="1" i="1" dirty="0" smtClean="0"/>
            <a:t>комунікативну</a:t>
          </a:r>
          <a:endParaRPr lang="uk-UA" b="1" i="1" dirty="0"/>
        </a:p>
      </dgm:t>
    </dgm:pt>
    <dgm:pt modelId="{744612D7-9FF1-4236-A243-B160C5CA7424}" type="parTrans" cxnId="{7EA98E72-F76E-4517-87E6-6990AD014D7A}">
      <dgm:prSet/>
      <dgm:spPr/>
      <dgm:t>
        <a:bodyPr/>
        <a:lstStyle/>
        <a:p>
          <a:endParaRPr lang="uk-UA"/>
        </a:p>
      </dgm:t>
    </dgm:pt>
    <dgm:pt modelId="{CFF68637-0B29-4BDC-8667-966610D76B75}" type="sibTrans" cxnId="{7EA98E72-F76E-4517-87E6-6990AD014D7A}">
      <dgm:prSet/>
      <dgm:spPr/>
      <dgm:t>
        <a:bodyPr/>
        <a:lstStyle/>
        <a:p>
          <a:endParaRPr lang="uk-UA"/>
        </a:p>
      </dgm:t>
    </dgm:pt>
    <dgm:pt modelId="{718136C4-5787-44E4-B9D9-AC201DD85B64}">
      <dgm:prSet phldrT="[Текст]"/>
      <dgm:spPr/>
      <dgm:t>
        <a:bodyPr/>
        <a:lstStyle/>
        <a:p>
          <a:r>
            <a:rPr lang="uk-UA" b="1" i="1" dirty="0" smtClean="0"/>
            <a:t>соціальну</a:t>
          </a:r>
          <a:endParaRPr lang="uk-UA" b="1" i="1" dirty="0"/>
        </a:p>
      </dgm:t>
    </dgm:pt>
    <dgm:pt modelId="{39CDD61C-D2B1-450C-A923-9CA13C87B454}" type="parTrans" cxnId="{7ADCE694-2A98-480B-AA77-6481B3FC14D9}">
      <dgm:prSet/>
      <dgm:spPr/>
      <dgm:t>
        <a:bodyPr/>
        <a:lstStyle/>
        <a:p>
          <a:endParaRPr lang="uk-UA"/>
        </a:p>
      </dgm:t>
    </dgm:pt>
    <dgm:pt modelId="{0809E805-1FEC-4BF1-BF7F-97E1195EF404}" type="sibTrans" cxnId="{7ADCE694-2A98-480B-AA77-6481B3FC14D9}">
      <dgm:prSet/>
      <dgm:spPr/>
      <dgm:t>
        <a:bodyPr/>
        <a:lstStyle/>
        <a:p>
          <a:endParaRPr lang="uk-UA"/>
        </a:p>
      </dgm:t>
    </dgm:pt>
    <dgm:pt modelId="{0BC66616-7534-4A5B-A8A7-658C0F68B0E6}" type="pres">
      <dgm:prSet presAssocID="{842B2661-9271-403C-89CC-BD81B4BD8B38}" presName="diagram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149ACEBA-9E30-40B9-92BC-2FA2FB2FDCEC}" type="pres">
      <dgm:prSet presAssocID="{842B2661-9271-403C-89CC-BD81B4BD8B38}" presName="matrix" presStyleCnt="0"/>
      <dgm:spPr/>
    </dgm:pt>
    <dgm:pt modelId="{9DCD4596-3C2C-46F2-8800-D0B950BE0F50}" type="pres">
      <dgm:prSet presAssocID="{842B2661-9271-403C-89CC-BD81B4BD8B38}" presName="tile1" presStyleLbl="node1" presStyleIdx="0" presStyleCnt="4"/>
      <dgm:spPr/>
      <dgm:t>
        <a:bodyPr/>
        <a:lstStyle/>
        <a:p>
          <a:endParaRPr lang="uk-UA"/>
        </a:p>
      </dgm:t>
    </dgm:pt>
    <dgm:pt modelId="{A4EC1176-C230-43C1-A6C5-A2B9FFFE83CA}" type="pres">
      <dgm:prSet presAssocID="{842B2661-9271-403C-89CC-BD81B4BD8B38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3082B9CB-4E19-456B-8F08-3C4A9932782D}" type="pres">
      <dgm:prSet presAssocID="{842B2661-9271-403C-89CC-BD81B4BD8B38}" presName="tile2" presStyleLbl="node1" presStyleIdx="1" presStyleCnt="4"/>
      <dgm:spPr/>
      <dgm:t>
        <a:bodyPr/>
        <a:lstStyle/>
        <a:p>
          <a:endParaRPr lang="uk-UA"/>
        </a:p>
      </dgm:t>
    </dgm:pt>
    <dgm:pt modelId="{47523F85-7711-45C6-A8C6-61EB16C18A05}" type="pres">
      <dgm:prSet presAssocID="{842B2661-9271-403C-89CC-BD81B4BD8B38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41A90C69-8C74-4C3C-9F4E-3EF214DD61E1}" type="pres">
      <dgm:prSet presAssocID="{842B2661-9271-403C-89CC-BD81B4BD8B38}" presName="tile3" presStyleLbl="node1" presStyleIdx="2" presStyleCnt="4"/>
      <dgm:spPr/>
      <dgm:t>
        <a:bodyPr/>
        <a:lstStyle/>
        <a:p>
          <a:endParaRPr lang="uk-UA"/>
        </a:p>
      </dgm:t>
    </dgm:pt>
    <dgm:pt modelId="{73977451-5057-4311-A1CB-50984F70E7AF}" type="pres">
      <dgm:prSet presAssocID="{842B2661-9271-403C-89CC-BD81B4BD8B38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3825A840-BAD2-4007-B82F-295A01961624}" type="pres">
      <dgm:prSet presAssocID="{842B2661-9271-403C-89CC-BD81B4BD8B38}" presName="tile4" presStyleLbl="node1" presStyleIdx="3" presStyleCnt="4"/>
      <dgm:spPr/>
      <dgm:t>
        <a:bodyPr/>
        <a:lstStyle/>
        <a:p>
          <a:endParaRPr lang="uk-UA"/>
        </a:p>
      </dgm:t>
    </dgm:pt>
    <dgm:pt modelId="{8FBAADE1-0BBE-439D-A611-F09E580A7325}" type="pres">
      <dgm:prSet presAssocID="{842B2661-9271-403C-89CC-BD81B4BD8B38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710C7D33-12F4-481F-94F5-41A066DFA4AE}" type="pres">
      <dgm:prSet presAssocID="{842B2661-9271-403C-89CC-BD81B4BD8B38}" presName="centerTile" presStyleLbl="fgShp" presStyleIdx="0" presStyleCnt="1" custScaleY="164707">
        <dgm:presLayoutVars>
          <dgm:chMax val="0"/>
          <dgm:chPref val="0"/>
        </dgm:presLayoutVars>
      </dgm:prSet>
      <dgm:spPr/>
      <dgm:t>
        <a:bodyPr/>
        <a:lstStyle/>
        <a:p>
          <a:endParaRPr lang="uk-UA"/>
        </a:p>
      </dgm:t>
    </dgm:pt>
  </dgm:ptLst>
  <dgm:cxnLst>
    <dgm:cxn modelId="{A2A1EB06-AF26-424A-9D80-35C5B53988A6}" srcId="{49156822-3DCB-4375-8129-11D78208B7E5}" destId="{8FEAD3A6-BA0B-421F-8E98-F2D1AFC229D1}" srcOrd="1" destOrd="0" parTransId="{510BC12C-442A-4495-8734-4F8180B7255C}" sibTransId="{C757597E-85E4-4DEB-ADB1-FC925496FDE1}"/>
    <dgm:cxn modelId="{D59CC38B-4169-4ACD-8365-75FA63A65C53}" type="presOf" srcId="{842B2661-9271-403C-89CC-BD81B4BD8B38}" destId="{0BC66616-7534-4A5B-A8A7-658C0F68B0E6}" srcOrd="0" destOrd="0" presId="urn:microsoft.com/office/officeart/2005/8/layout/matrix1"/>
    <dgm:cxn modelId="{39BE2F07-DF48-4A40-9E18-CC2EF9C01DFA}" type="presOf" srcId="{3C7638B5-2712-4CC7-9BB4-49AE6A69A011}" destId="{73977451-5057-4311-A1CB-50984F70E7AF}" srcOrd="1" destOrd="0" presId="urn:microsoft.com/office/officeart/2005/8/layout/matrix1"/>
    <dgm:cxn modelId="{237B2780-6770-4117-9864-CEADBB10362F}" type="presOf" srcId="{718136C4-5787-44E4-B9D9-AC201DD85B64}" destId="{8FBAADE1-0BBE-439D-A611-F09E580A7325}" srcOrd="1" destOrd="0" presId="urn:microsoft.com/office/officeart/2005/8/layout/matrix1"/>
    <dgm:cxn modelId="{664D4A40-003C-425B-B18A-9BE89ACD0505}" type="presOf" srcId="{A5231421-5B64-47F3-AE38-6665F17304A1}" destId="{A4EC1176-C230-43C1-A6C5-A2B9FFFE83CA}" srcOrd="1" destOrd="0" presId="urn:microsoft.com/office/officeart/2005/8/layout/matrix1"/>
    <dgm:cxn modelId="{7EA98E72-F76E-4517-87E6-6990AD014D7A}" srcId="{49156822-3DCB-4375-8129-11D78208B7E5}" destId="{3C7638B5-2712-4CC7-9BB4-49AE6A69A011}" srcOrd="2" destOrd="0" parTransId="{744612D7-9FF1-4236-A243-B160C5CA7424}" sibTransId="{CFF68637-0B29-4BDC-8667-966610D76B75}"/>
    <dgm:cxn modelId="{6B447467-0F6C-47E9-9661-6C5B6BC1BA7D}" srcId="{842B2661-9271-403C-89CC-BD81B4BD8B38}" destId="{49156822-3DCB-4375-8129-11D78208B7E5}" srcOrd="0" destOrd="0" parTransId="{3EC0BD2A-30B9-48B2-87D1-A871440B0DD3}" sibTransId="{4EB619B8-480E-438D-A458-9B71DDEF4F01}"/>
    <dgm:cxn modelId="{C8ED332B-0B85-41EE-AA0D-97BF7FFA5604}" type="presOf" srcId="{49156822-3DCB-4375-8129-11D78208B7E5}" destId="{710C7D33-12F4-481F-94F5-41A066DFA4AE}" srcOrd="0" destOrd="0" presId="urn:microsoft.com/office/officeart/2005/8/layout/matrix1"/>
    <dgm:cxn modelId="{C5A79AA2-1BD9-4BEF-AE69-250821377048}" type="presOf" srcId="{8FEAD3A6-BA0B-421F-8E98-F2D1AFC229D1}" destId="{3082B9CB-4E19-456B-8F08-3C4A9932782D}" srcOrd="0" destOrd="0" presId="urn:microsoft.com/office/officeart/2005/8/layout/matrix1"/>
    <dgm:cxn modelId="{7ADCE694-2A98-480B-AA77-6481B3FC14D9}" srcId="{49156822-3DCB-4375-8129-11D78208B7E5}" destId="{718136C4-5787-44E4-B9D9-AC201DD85B64}" srcOrd="3" destOrd="0" parTransId="{39CDD61C-D2B1-450C-A923-9CA13C87B454}" sibTransId="{0809E805-1FEC-4BF1-BF7F-97E1195EF404}"/>
    <dgm:cxn modelId="{27F47D27-9365-4297-88F0-CF3EEA4C8423}" srcId="{49156822-3DCB-4375-8129-11D78208B7E5}" destId="{A5231421-5B64-47F3-AE38-6665F17304A1}" srcOrd="0" destOrd="0" parTransId="{69D92ECF-4AF4-45DD-9AB7-31896B184F0B}" sibTransId="{56969456-C1D2-4725-BFE9-A1A27224F282}"/>
    <dgm:cxn modelId="{C8C369C2-5461-4AB2-B6EB-A80345AD8EB7}" type="presOf" srcId="{718136C4-5787-44E4-B9D9-AC201DD85B64}" destId="{3825A840-BAD2-4007-B82F-295A01961624}" srcOrd="0" destOrd="0" presId="urn:microsoft.com/office/officeart/2005/8/layout/matrix1"/>
    <dgm:cxn modelId="{7A15110B-22C7-4448-8857-7100B5C132AA}" type="presOf" srcId="{3C7638B5-2712-4CC7-9BB4-49AE6A69A011}" destId="{41A90C69-8C74-4C3C-9F4E-3EF214DD61E1}" srcOrd="0" destOrd="0" presId="urn:microsoft.com/office/officeart/2005/8/layout/matrix1"/>
    <dgm:cxn modelId="{563ABEBB-07E2-46C9-8A77-FBF1A9CE8B88}" type="presOf" srcId="{A5231421-5B64-47F3-AE38-6665F17304A1}" destId="{9DCD4596-3C2C-46F2-8800-D0B950BE0F50}" srcOrd="0" destOrd="0" presId="urn:microsoft.com/office/officeart/2005/8/layout/matrix1"/>
    <dgm:cxn modelId="{793CF78F-2745-4CD7-B7C8-1037A8C67B32}" type="presOf" srcId="{8FEAD3A6-BA0B-421F-8E98-F2D1AFC229D1}" destId="{47523F85-7711-45C6-A8C6-61EB16C18A05}" srcOrd="1" destOrd="0" presId="urn:microsoft.com/office/officeart/2005/8/layout/matrix1"/>
    <dgm:cxn modelId="{3C58D1B9-43F9-4A5B-BFC6-697815BFAD23}" type="presParOf" srcId="{0BC66616-7534-4A5B-A8A7-658C0F68B0E6}" destId="{149ACEBA-9E30-40B9-92BC-2FA2FB2FDCEC}" srcOrd="0" destOrd="0" presId="urn:microsoft.com/office/officeart/2005/8/layout/matrix1"/>
    <dgm:cxn modelId="{F7B69B78-14F7-44FE-9EEE-22CC33156D44}" type="presParOf" srcId="{149ACEBA-9E30-40B9-92BC-2FA2FB2FDCEC}" destId="{9DCD4596-3C2C-46F2-8800-D0B950BE0F50}" srcOrd="0" destOrd="0" presId="urn:microsoft.com/office/officeart/2005/8/layout/matrix1"/>
    <dgm:cxn modelId="{E44691B4-7947-48E4-95ED-53335A907507}" type="presParOf" srcId="{149ACEBA-9E30-40B9-92BC-2FA2FB2FDCEC}" destId="{A4EC1176-C230-43C1-A6C5-A2B9FFFE83CA}" srcOrd="1" destOrd="0" presId="urn:microsoft.com/office/officeart/2005/8/layout/matrix1"/>
    <dgm:cxn modelId="{83F514B6-E6BF-431A-9789-22F907733A11}" type="presParOf" srcId="{149ACEBA-9E30-40B9-92BC-2FA2FB2FDCEC}" destId="{3082B9CB-4E19-456B-8F08-3C4A9932782D}" srcOrd="2" destOrd="0" presId="urn:microsoft.com/office/officeart/2005/8/layout/matrix1"/>
    <dgm:cxn modelId="{4A2FC74D-C22F-4F7F-A875-B1929C55FFF9}" type="presParOf" srcId="{149ACEBA-9E30-40B9-92BC-2FA2FB2FDCEC}" destId="{47523F85-7711-45C6-A8C6-61EB16C18A05}" srcOrd="3" destOrd="0" presId="urn:microsoft.com/office/officeart/2005/8/layout/matrix1"/>
    <dgm:cxn modelId="{46E3174F-A36B-4985-9327-61901AFB16E8}" type="presParOf" srcId="{149ACEBA-9E30-40B9-92BC-2FA2FB2FDCEC}" destId="{41A90C69-8C74-4C3C-9F4E-3EF214DD61E1}" srcOrd="4" destOrd="0" presId="urn:microsoft.com/office/officeart/2005/8/layout/matrix1"/>
    <dgm:cxn modelId="{3908DDF1-DDF7-4171-9C7D-39E4899C728E}" type="presParOf" srcId="{149ACEBA-9E30-40B9-92BC-2FA2FB2FDCEC}" destId="{73977451-5057-4311-A1CB-50984F70E7AF}" srcOrd="5" destOrd="0" presId="urn:microsoft.com/office/officeart/2005/8/layout/matrix1"/>
    <dgm:cxn modelId="{7085B460-22FC-49AE-B382-7A41C7EB5801}" type="presParOf" srcId="{149ACEBA-9E30-40B9-92BC-2FA2FB2FDCEC}" destId="{3825A840-BAD2-4007-B82F-295A01961624}" srcOrd="6" destOrd="0" presId="urn:microsoft.com/office/officeart/2005/8/layout/matrix1"/>
    <dgm:cxn modelId="{E5326672-7B0E-4A16-9241-528D04DF1A2C}" type="presParOf" srcId="{149ACEBA-9E30-40B9-92BC-2FA2FB2FDCEC}" destId="{8FBAADE1-0BBE-439D-A611-F09E580A7325}" srcOrd="7" destOrd="0" presId="urn:microsoft.com/office/officeart/2005/8/layout/matrix1"/>
    <dgm:cxn modelId="{6713B8AB-8BE9-43DA-8707-1BA52954902C}" type="presParOf" srcId="{0BC66616-7534-4A5B-A8A7-658C0F68B0E6}" destId="{710C7D33-12F4-481F-94F5-41A066DFA4AE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84C3443-365C-4BDE-8140-774B4F9F6775}" type="doc">
      <dgm:prSet loTypeId="urn:microsoft.com/office/officeart/2005/8/layout/hierarchy2" loCatId="hierarchy" qsTypeId="urn:microsoft.com/office/officeart/2005/8/quickstyle/simple1" qsCatId="simple" csTypeId="urn:microsoft.com/office/officeart/2005/8/colors/accent3_1" csCatId="accent3" phldr="1"/>
      <dgm:spPr/>
      <dgm:t>
        <a:bodyPr/>
        <a:lstStyle/>
        <a:p>
          <a:endParaRPr lang="uk-UA"/>
        </a:p>
      </dgm:t>
    </dgm:pt>
    <dgm:pt modelId="{5CF5580F-3A11-4886-9CA7-B41B21C0B833}">
      <dgm:prSet phldrT="[Текст]" custT="1"/>
      <dgm:spPr/>
      <dgm:t>
        <a:bodyPr/>
        <a:lstStyle/>
        <a:p>
          <a:pPr algn="ctr">
            <a:lnSpc>
              <a:spcPct val="100000"/>
            </a:lnSpc>
          </a:pPr>
          <a:r>
            <a:rPr lang="uk-UA" sz="1600" b="1" i="1" dirty="0" err="1" smtClean="0"/>
            <a:t>Кроссенс</a:t>
          </a:r>
          <a:r>
            <a:rPr lang="uk-UA" sz="1600" b="1" i="1" dirty="0" smtClean="0"/>
            <a:t> поєднується з інтерактивними</a:t>
          </a:r>
        </a:p>
        <a:p>
          <a:pPr algn="ctr">
            <a:lnSpc>
              <a:spcPct val="100000"/>
            </a:lnSpc>
          </a:pPr>
          <a:r>
            <a:rPr lang="uk-UA" sz="1600" b="1" i="1" dirty="0" smtClean="0"/>
            <a:t>методами</a:t>
          </a:r>
          <a:endParaRPr lang="uk-UA" sz="1600" b="1" i="1" dirty="0"/>
        </a:p>
      </dgm:t>
    </dgm:pt>
    <dgm:pt modelId="{CC8CB121-0B79-4AA3-9AC8-CBEAF3FE7FE0}" type="parTrans" cxnId="{F09CE11B-CC03-4F52-B283-12E0BB0143F1}">
      <dgm:prSet/>
      <dgm:spPr/>
      <dgm:t>
        <a:bodyPr/>
        <a:lstStyle/>
        <a:p>
          <a:endParaRPr lang="uk-UA"/>
        </a:p>
      </dgm:t>
    </dgm:pt>
    <dgm:pt modelId="{D03922CA-7252-4C5C-B6F6-26BE8BAD43C9}" type="sibTrans" cxnId="{F09CE11B-CC03-4F52-B283-12E0BB0143F1}">
      <dgm:prSet/>
      <dgm:spPr/>
      <dgm:t>
        <a:bodyPr/>
        <a:lstStyle/>
        <a:p>
          <a:endParaRPr lang="uk-UA"/>
        </a:p>
      </dgm:t>
    </dgm:pt>
    <dgm:pt modelId="{0795138D-CEF9-4A02-85FB-3813181750EB}">
      <dgm:prSet phldrT="[Текст]" custT="1"/>
      <dgm:spPr/>
      <dgm:t>
        <a:bodyPr/>
        <a:lstStyle/>
        <a:p>
          <a:r>
            <a:rPr lang="uk-UA" sz="1600" b="1" dirty="0" err="1" smtClean="0"/>
            <a:t>“коло</a:t>
          </a:r>
          <a:r>
            <a:rPr lang="uk-UA" sz="1600" b="1" dirty="0" smtClean="0"/>
            <a:t> </a:t>
          </a:r>
          <a:r>
            <a:rPr lang="uk-UA" sz="1600" b="1" dirty="0" err="1" smtClean="0"/>
            <a:t>ідей”</a:t>
          </a:r>
          <a:endParaRPr lang="uk-UA" sz="1600" b="1" dirty="0"/>
        </a:p>
      </dgm:t>
    </dgm:pt>
    <dgm:pt modelId="{52703642-05EF-455B-BCA9-3C573AD4E71C}" type="parTrans" cxnId="{C26E0FCE-B726-4420-A952-988F445FD0D5}">
      <dgm:prSet/>
      <dgm:spPr/>
      <dgm:t>
        <a:bodyPr/>
        <a:lstStyle/>
        <a:p>
          <a:endParaRPr lang="uk-UA"/>
        </a:p>
      </dgm:t>
    </dgm:pt>
    <dgm:pt modelId="{92292A6F-0BAD-435F-BF60-E1FEF815F042}" type="sibTrans" cxnId="{C26E0FCE-B726-4420-A952-988F445FD0D5}">
      <dgm:prSet/>
      <dgm:spPr/>
      <dgm:t>
        <a:bodyPr/>
        <a:lstStyle/>
        <a:p>
          <a:endParaRPr lang="uk-UA"/>
        </a:p>
      </dgm:t>
    </dgm:pt>
    <dgm:pt modelId="{583E5913-90D4-414D-B908-EABF73176A59}">
      <dgm:prSet phldrT="[Текст]" custT="1"/>
      <dgm:spPr/>
      <dgm:t>
        <a:bodyPr/>
        <a:lstStyle/>
        <a:p>
          <a:r>
            <a:rPr lang="uk-UA" sz="1600" b="1" dirty="0" smtClean="0"/>
            <a:t>робота в групах</a:t>
          </a:r>
          <a:endParaRPr lang="uk-UA" sz="1600" b="1" dirty="0"/>
        </a:p>
      </dgm:t>
    </dgm:pt>
    <dgm:pt modelId="{5BB1185C-5F72-4F98-AFF0-35849E41C99F}" type="parTrans" cxnId="{1FD7F0F8-A21C-4DA1-ADD1-ABCA7027F63D}">
      <dgm:prSet/>
      <dgm:spPr/>
      <dgm:t>
        <a:bodyPr/>
        <a:lstStyle/>
        <a:p>
          <a:endParaRPr lang="uk-UA"/>
        </a:p>
      </dgm:t>
    </dgm:pt>
    <dgm:pt modelId="{702ED61D-C609-4CF6-8833-A1C636A40422}" type="sibTrans" cxnId="{1FD7F0F8-A21C-4DA1-ADD1-ABCA7027F63D}">
      <dgm:prSet/>
      <dgm:spPr/>
      <dgm:t>
        <a:bodyPr/>
        <a:lstStyle/>
        <a:p>
          <a:endParaRPr lang="uk-UA"/>
        </a:p>
      </dgm:t>
    </dgm:pt>
    <dgm:pt modelId="{6F1F414F-5687-4BAE-BA9B-952A473AD588}">
      <dgm:prSet phldrT="[Текст]" custT="1"/>
      <dgm:spPr/>
      <dgm:t>
        <a:bodyPr/>
        <a:lstStyle/>
        <a:p>
          <a:r>
            <a:rPr lang="uk-UA" sz="1600" b="1" dirty="0" err="1" smtClean="0"/>
            <a:t>“мозковий</a:t>
          </a:r>
          <a:r>
            <a:rPr lang="uk-UA" sz="1600" b="1" dirty="0" smtClean="0"/>
            <a:t> </a:t>
          </a:r>
          <a:r>
            <a:rPr lang="uk-UA" sz="1600" b="1" dirty="0" err="1" smtClean="0"/>
            <a:t>штурм”</a:t>
          </a:r>
          <a:endParaRPr lang="uk-UA" sz="1600" b="1" dirty="0"/>
        </a:p>
      </dgm:t>
    </dgm:pt>
    <dgm:pt modelId="{D2C59F08-4C5D-43E3-AA9B-5F64A35250C7}" type="parTrans" cxnId="{1FF642E2-6D8D-4AF6-8632-B3C972099E46}">
      <dgm:prSet/>
      <dgm:spPr/>
      <dgm:t>
        <a:bodyPr/>
        <a:lstStyle/>
        <a:p>
          <a:endParaRPr lang="uk-UA"/>
        </a:p>
      </dgm:t>
    </dgm:pt>
    <dgm:pt modelId="{D0CD915D-AD6D-4865-8869-534DBC5CBB14}" type="sibTrans" cxnId="{1FF642E2-6D8D-4AF6-8632-B3C972099E46}">
      <dgm:prSet/>
      <dgm:spPr/>
      <dgm:t>
        <a:bodyPr/>
        <a:lstStyle/>
        <a:p>
          <a:endParaRPr lang="uk-UA"/>
        </a:p>
      </dgm:t>
    </dgm:pt>
    <dgm:pt modelId="{C529E989-3F35-4438-8722-F7770D1F8E8D}">
      <dgm:prSet phldrT="[Текст]" custT="1"/>
      <dgm:spPr/>
      <dgm:t>
        <a:bodyPr/>
        <a:lstStyle/>
        <a:p>
          <a:r>
            <a:rPr lang="uk-UA" sz="1600" b="1" dirty="0" err="1" smtClean="0"/>
            <a:t>“мікрофон”</a:t>
          </a:r>
          <a:endParaRPr lang="uk-UA" sz="1600" b="1" dirty="0"/>
        </a:p>
      </dgm:t>
    </dgm:pt>
    <dgm:pt modelId="{DF03282E-0DBD-469F-8DDA-2373345C16D6}" type="parTrans" cxnId="{BE9EFBCD-020E-4D4E-AD6F-BE5B5765D5A2}">
      <dgm:prSet/>
      <dgm:spPr/>
      <dgm:t>
        <a:bodyPr/>
        <a:lstStyle/>
        <a:p>
          <a:endParaRPr lang="uk-UA"/>
        </a:p>
      </dgm:t>
    </dgm:pt>
    <dgm:pt modelId="{DA3C1D62-BA1A-46B6-8560-6770195646E3}" type="sibTrans" cxnId="{BE9EFBCD-020E-4D4E-AD6F-BE5B5765D5A2}">
      <dgm:prSet/>
      <dgm:spPr/>
      <dgm:t>
        <a:bodyPr/>
        <a:lstStyle/>
        <a:p>
          <a:endParaRPr lang="uk-UA"/>
        </a:p>
      </dgm:t>
    </dgm:pt>
    <dgm:pt modelId="{DA742C08-F3F1-4659-8ABB-96B5EC2B5A8F}">
      <dgm:prSet phldrT="[Текст]" custT="1"/>
      <dgm:spPr/>
      <dgm:t>
        <a:bodyPr/>
        <a:lstStyle/>
        <a:p>
          <a:r>
            <a:rPr lang="uk-UA" sz="1600" b="1" dirty="0" smtClean="0"/>
            <a:t>робота в парах</a:t>
          </a:r>
          <a:endParaRPr lang="uk-UA" sz="1600" b="1" dirty="0"/>
        </a:p>
      </dgm:t>
    </dgm:pt>
    <dgm:pt modelId="{086320A0-CC88-4141-9DEA-EF79752C9564}" type="parTrans" cxnId="{7B2986EB-5EC1-481B-A719-4BB318041B7D}">
      <dgm:prSet/>
      <dgm:spPr/>
      <dgm:t>
        <a:bodyPr/>
        <a:lstStyle/>
        <a:p>
          <a:endParaRPr lang="uk-UA"/>
        </a:p>
      </dgm:t>
    </dgm:pt>
    <dgm:pt modelId="{6ACD6036-2448-4180-A9DC-271EC8958AFE}" type="sibTrans" cxnId="{7B2986EB-5EC1-481B-A719-4BB318041B7D}">
      <dgm:prSet/>
      <dgm:spPr/>
      <dgm:t>
        <a:bodyPr/>
        <a:lstStyle/>
        <a:p>
          <a:endParaRPr lang="uk-UA"/>
        </a:p>
      </dgm:t>
    </dgm:pt>
    <dgm:pt modelId="{03BA2E6F-E6E1-4034-ACEE-E99450EED209}" type="pres">
      <dgm:prSet presAssocID="{684C3443-365C-4BDE-8140-774B4F9F6775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E0D7CAD7-11F6-4DED-8864-16EE500BD2E7}" type="pres">
      <dgm:prSet presAssocID="{5CF5580F-3A11-4886-9CA7-B41B21C0B833}" presName="root1" presStyleCnt="0"/>
      <dgm:spPr/>
    </dgm:pt>
    <dgm:pt modelId="{E3567BA1-315A-43FF-84B9-AF3275402F0B}" type="pres">
      <dgm:prSet presAssocID="{5CF5580F-3A11-4886-9CA7-B41B21C0B833}" presName="LevelOneTextNode" presStyleLbl="node0" presStyleIdx="0" presStyleCnt="1" custScaleX="210436" custScaleY="291730">
        <dgm:presLayoutVars>
          <dgm:chPref val="3"/>
        </dgm:presLayoutVars>
      </dgm:prSet>
      <dgm:spPr/>
      <dgm:t>
        <a:bodyPr/>
        <a:lstStyle/>
        <a:p>
          <a:endParaRPr lang="uk-UA"/>
        </a:p>
      </dgm:t>
    </dgm:pt>
    <dgm:pt modelId="{F834DAAE-81CE-436B-902F-648C24E65A2C}" type="pres">
      <dgm:prSet presAssocID="{5CF5580F-3A11-4886-9CA7-B41B21C0B833}" presName="level2hierChild" presStyleCnt="0"/>
      <dgm:spPr/>
    </dgm:pt>
    <dgm:pt modelId="{74EDC889-C745-43BA-B6D8-8B23C42A6F50}" type="pres">
      <dgm:prSet presAssocID="{52703642-05EF-455B-BCA9-3C573AD4E71C}" presName="conn2-1" presStyleLbl="parChTrans1D2" presStyleIdx="0" presStyleCnt="2"/>
      <dgm:spPr/>
      <dgm:t>
        <a:bodyPr/>
        <a:lstStyle/>
        <a:p>
          <a:endParaRPr lang="uk-UA"/>
        </a:p>
      </dgm:t>
    </dgm:pt>
    <dgm:pt modelId="{55883ED5-2CCE-4241-8530-510F46EE9998}" type="pres">
      <dgm:prSet presAssocID="{52703642-05EF-455B-BCA9-3C573AD4E71C}" presName="connTx" presStyleLbl="parChTrans1D2" presStyleIdx="0" presStyleCnt="2"/>
      <dgm:spPr/>
      <dgm:t>
        <a:bodyPr/>
        <a:lstStyle/>
        <a:p>
          <a:endParaRPr lang="uk-UA"/>
        </a:p>
      </dgm:t>
    </dgm:pt>
    <dgm:pt modelId="{D0752348-871C-42FB-B245-D80EACF19281}" type="pres">
      <dgm:prSet presAssocID="{0795138D-CEF9-4A02-85FB-3813181750EB}" presName="root2" presStyleCnt="0"/>
      <dgm:spPr/>
    </dgm:pt>
    <dgm:pt modelId="{F4642B6F-24A2-42D6-AB0C-318C9BCFDC71}" type="pres">
      <dgm:prSet presAssocID="{0795138D-CEF9-4A02-85FB-3813181750EB}" presName="LevelTwoTextNode" presStyleLbl="node2" presStyleIdx="0" presStyleCnt="2" custScaleX="149532">
        <dgm:presLayoutVars>
          <dgm:chPref val="3"/>
        </dgm:presLayoutVars>
      </dgm:prSet>
      <dgm:spPr/>
      <dgm:t>
        <a:bodyPr/>
        <a:lstStyle/>
        <a:p>
          <a:endParaRPr lang="uk-UA"/>
        </a:p>
      </dgm:t>
    </dgm:pt>
    <dgm:pt modelId="{78643D25-0701-4615-BE27-72FA1532FE1E}" type="pres">
      <dgm:prSet presAssocID="{0795138D-CEF9-4A02-85FB-3813181750EB}" presName="level3hierChild" presStyleCnt="0"/>
      <dgm:spPr/>
    </dgm:pt>
    <dgm:pt modelId="{29BD17F9-9EE9-47E8-942B-DF3F9CF15C28}" type="pres">
      <dgm:prSet presAssocID="{5BB1185C-5F72-4F98-AFF0-35849E41C99F}" presName="conn2-1" presStyleLbl="parChTrans1D3" presStyleIdx="0" presStyleCnt="3"/>
      <dgm:spPr/>
      <dgm:t>
        <a:bodyPr/>
        <a:lstStyle/>
        <a:p>
          <a:endParaRPr lang="uk-UA"/>
        </a:p>
      </dgm:t>
    </dgm:pt>
    <dgm:pt modelId="{945484CF-0C7E-475A-8245-B71DD17CCEED}" type="pres">
      <dgm:prSet presAssocID="{5BB1185C-5F72-4F98-AFF0-35849E41C99F}" presName="connTx" presStyleLbl="parChTrans1D3" presStyleIdx="0" presStyleCnt="3"/>
      <dgm:spPr/>
      <dgm:t>
        <a:bodyPr/>
        <a:lstStyle/>
        <a:p>
          <a:endParaRPr lang="uk-UA"/>
        </a:p>
      </dgm:t>
    </dgm:pt>
    <dgm:pt modelId="{CE151FF8-1313-47BB-BF66-ACC90EAAD482}" type="pres">
      <dgm:prSet presAssocID="{583E5913-90D4-414D-B908-EABF73176A59}" presName="root2" presStyleCnt="0"/>
      <dgm:spPr/>
    </dgm:pt>
    <dgm:pt modelId="{983E47B1-7C19-4588-B402-B574B96A86F4}" type="pres">
      <dgm:prSet presAssocID="{583E5913-90D4-414D-B908-EABF73176A59}" presName="LevelTwoTextNode" presStyleLbl="node3" presStyleIdx="0" presStyleCnt="3" custScaleX="172091">
        <dgm:presLayoutVars>
          <dgm:chPref val="3"/>
        </dgm:presLayoutVars>
      </dgm:prSet>
      <dgm:spPr/>
      <dgm:t>
        <a:bodyPr/>
        <a:lstStyle/>
        <a:p>
          <a:endParaRPr lang="uk-UA"/>
        </a:p>
      </dgm:t>
    </dgm:pt>
    <dgm:pt modelId="{E8565074-CB91-4A78-AE23-F57DAFD83D24}" type="pres">
      <dgm:prSet presAssocID="{583E5913-90D4-414D-B908-EABF73176A59}" presName="level3hierChild" presStyleCnt="0"/>
      <dgm:spPr/>
    </dgm:pt>
    <dgm:pt modelId="{13957A04-9EE3-4929-9089-BE9825324511}" type="pres">
      <dgm:prSet presAssocID="{D2C59F08-4C5D-43E3-AA9B-5F64A35250C7}" presName="conn2-1" presStyleLbl="parChTrans1D3" presStyleIdx="1" presStyleCnt="3"/>
      <dgm:spPr/>
      <dgm:t>
        <a:bodyPr/>
        <a:lstStyle/>
        <a:p>
          <a:endParaRPr lang="uk-UA"/>
        </a:p>
      </dgm:t>
    </dgm:pt>
    <dgm:pt modelId="{9FDA733D-AF86-4D2D-AB58-A054BFC87D87}" type="pres">
      <dgm:prSet presAssocID="{D2C59F08-4C5D-43E3-AA9B-5F64A35250C7}" presName="connTx" presStyleLbl="parChTrans1D3" presStyleIdx="1" presStyleCnt="3"/>
      <dgm:spPr/>
      <dgm:t>
        <a:bodyPr/>
        <a:lstStyle/>
        <a:p>
          <a:endParaRPr lang="uk-UA"/>
        </a:p>
      </dgm:t>
    </dgm:pt>
    <dgm:pt modelId="{9E60FDEB-CFC3-4A8F-90B3-9422DF2BF617}" type="pres">
      <dgm:prSet presAssocID="{6F1F414F-5687-4BAE-BA9B-952A473AD588}" presName="root2" presStyleCnt="0"/>
      <dgm:spPr/>
    </dgm:pt>
    <dgm:pt modelId="{EFD29DFC-1FF6-44C2-93DB-1F6A7FE8C6A3}" type="pres">
      <dgm:prSet presAssocID="{6F1F414F-5687-4BAE-BA9B-952A473AD588}" presName="LevelTwoTextNode" presStyleLbl="node3" presStyleIdx="1" presStyleCnt="3" custScaleX="172091">
        <dgm:presLayoutVars>
          <dgm:chPref val="3"/>
        </dgm:presLayoutVars>
      </dgm:prSet>
      <dgm:spPr/>
      <dgm:t>
        <a:bodyPr/>
        <a:lstStyle/>
        <a:p>
          <a:endParaRPr lang="uk-UA"/>
        </a:p>
      </dgm:t>
    </dgm:pt>
    <dgm:pt modelId="{6EEB9065-C80E-40A4-BD3E-FC14588C28F1}" type="pres">
      <dgm:prSet presAssocID="{6F1F414F-5687-4BAE-BA9B-952A473AD588}" presName="level3hierChild" presStyleCnt="0"/>
      <dgm:spPr/>
    </dgm:pt>
    <dgm:pt modelId="{229E90E6-5895-45C9-A8BD-A6E0E8FA9C20}" type="pres">
      <dgm:prSet presAssocID="{DF03282E-0DBD-469F-8DDA-2373345C16D6}" presName="conn2-1" presStyleLbl="parChTrans1D2" presStyleIdx="1" presStyleCnt="2"/>
      <dgm:spPr/>
      <dgm:t>
        <a:bodyPr/>
        <a:lstStyle/>
        <a:p>
          <a:endParaRPr lang="uk-UA"/>
        </a:p>
      </dgm:t>
    </dgm:pt>
    <dgm:pt modelId="{124AB823-E433-41D5-9FC6-97493FA9E75D}" type="pres">
      <dgm:prSet presAssocID="{DF03282E-0DBD-469F-8DDA-2373345C16D6}" presName="connTx" presStyleLbl="parChTrans1D2" presStyleIdx="1" presStyleCnt="2"/>
      <dgm:spPr/>
      <dgm:t>
        <a:bodyPr/>
        <a:lstStyle/>
        <a:p>
          <a:endParaRPr lang="uk-UA"/>
        </a:p>
      </dgm:t>
    </dgm:pt>
    <dgm:pt modelId="{635B1424-7ED4-49F9-9431-5199F3BF7735}" type="pres">
      <dgm:prSet presAssocID="{C529E989-3F35-4438-8722-F7770D1F8E8D}" presName="root2" presStyleCnt="0"/>
      <dgm:spPr/>
    </dgm:pt>
    <dgm:pt modelId="{4FAB9F8A-131E-4E6F-A95F-90DADABDB341}" type="pres">
      <dgm:prSet presAssocID="{C529E989-3F35-4438-8722-F7770D1F8E8D}" presName="LevelTwoTextNode" presStyleLbl="node2" presStyleIdx="1" presStyleCnt="2" custScaleX="155819">
        <dgm:presLayoutVars>
          <dgm:chPref val="3"/>
        </dgm:presLayoutVars>
      </dgm:prSet>
      <dgm:spPr/>
      <dgm:t>
        <a:bodyPr/>
        <a:lstStyle/>
        <a:p>
          <a:endParaRPr lang="uk-UA"/>
        </a:p>
      </dgm:t>
    </dgm:pt>
    <dgm:pt modelId="{68D6CD51-43A2-4EF6-9D28-151B3A976A2D}" type="pres">
      <dgm:prSet presAssocID="{C529E989-3F35-4438-8722-F7770D1F8E8D}" presName="level3hierChild" presStyleCnt="0"/>
      <dgm:spPr/>
    </dgm:pt>
    <dgm:pt modelId="{A30069BC-26A0-4E2A-B036-A953B33A22AC}" type="pres">
      <dgm:prSet presAssocID="{086320A0-CC88-4141-9DEA-EF79752C9564}" presName="conn2-1" presStyleLbl="parChTrans1D3" presStyleIdx="2" presStyleCnt="3"/>
      <dgm:spPr/>
      <dgm:t>
        <a:bodyPr/>
        <a:lstStyle/>
        <a:p>
          <a:endParaRPr lang="uk-UA"/>
        </a:p>
      </dgm:t>
    </dgm:pt>
    <dgm:pt modelId="{D7CF263D-F45F-430E-8F5F-E6060435198D}" type="pres">
      <dgm:prSet presAssocID="{086320A0-CC88-4141-9DEA-EF79752C9564}" presName="connTx" presStyleLbl="parChTrans1D3" presStyleIdx="2" presStyleCnt="3"/>
      <dgm:spPr/>
      <dgm:t>
        <a:bodyPr/>
        <a:lstStyle/>
        <a:p>
          <a:endParaRPr lang="uk-UA"/>
        </a:p>
      </dgm:t>
    </dgm:pt>
    <dgm:pt modelId="{4CB73605-9D36-4340-AE2F-1CFF83556399}" type="pres">
      <dgm:prSet presAssocID="{DA742C08-F3F1-4659-8ABB-96B5EC2B5A8F}" presName="root2" presStyleCnt="0"/>
      <dgm:spPr/>
    </dgm:pt>
    <dgm:pt modelId="{4319A3FA-CF52-4C33-AF72-692A5583F39A}" type="pres">
      <dgm:prSet presAssocID="{DA742C08-F3F1-4659-8ABB-96B5EC2B5A8F}" presName="LevelTwoTextNode" presStyleLbl="node3" presStyleIdx="2" presStyleCnt="3" custScaleX="165804">
        <dgm:presLayoutVars>
          <dgm:chPref val="3"/>
        </dgm:presLayoutVars>
      </dgm:prSet>
      <dgm:spPr/>
      <dgm:t>
        <a:bodyPr/>
        <a:lstStyle/>
        <a:p>
          <a:endParaRPr lang="uk-UA"/>
        </a:p>
      </dgm:t>
    </dgm:pt>
    <dgm:pt modelId="{00603A4B-7998-4E6A-8EEA-BB2908FE6DB0}" type="pres">
      <dgm:prSet presAssocID="{DA742C08-F3F1-4659-8ABB-96B5EC2B5A8F}" presName="level3hierChild" presStyleCnt="0"/>
      <dgm:spPr/>
    </dgm:pt>
  </dgm:ptLst>
  <dgm:cxnLst>
    <dgm:cxn modelId="{9FC99CE3-5E57-4119-B50E-BA755CC64A1C}" type="presOf" srcId="{6F1F414F-5687-4BAE-BA9B-952A473AD588}" destId="{EFD29DFC-1FF6-44C2-93DB-1F6A7FE8C6A3}" srcOrd="0" destOrd="0" presId="urn:microsoft.com/office/officeart/2005/8/layout/hierarchy2"/>
    <dgm:cxn modelId="{580DD5BB-BBD7-438C-8FF3-5E79E7B4DE2D}" type="presOf" srcId="{5BB1185C-5F72-4F98-AFF0-35849E41C99F}" destId="{29BD17F9-9EE9-47E8-942B-DF3F9CF15C28}" srcOrd="0" destOrd="0" presId="urn:microsoft.com/office/officeart/2005/8/layout/hierarchy2"/>
    <dgm:cxn modelId="{C26E0FCE-B726-4420-A952-988F445FD0D5}" srcId="{5CF5580F-3A11-4886-9CA7-B41B21C0B833}" destId="{0795138D-CEF9-4A02-85FB-3813181750EB}" srcOrd="0" destOrd="0" parTransId="{52703642-05EF-455B-BCA9-3C573AD4E71C}" sibTransId="{92292A6F-0BAD-435F-BF60-E1FEF815F042}"/>
    <dgm:cxn modelId="{A145BADB-2752-481A-B727-27449F682374}" type="presOf" srcId="{D2C59F08-4C5D-43E3-AA9B-5F64A35250C7}" destId="{13957A04-9EE3-4929-9089-BE9825324511}" srcOrd="0" destOrd="0" presId="urn:microsoft.com/office/officeart/2005/8/layout/hierarchy2"/>
    <dgm:cxn modelId="{EE9377FC-6E83-4A3D-A0A4-765BD1465F13}" type="presOf" srcId="{DF03282E-0DBD-469F-8DDA-2373345C16D6}" destId="{124AB823-E433-41D5-9FC6-97493FA9E75D}" srcOrd="1" destOrd="0" presId="urn:microsoft.com/office/officeart/2005/8/layout/hierarchy2"/>
    <dgm:cxn modelId="{1FD7F0F8-A21C-4DA1-ADD1-ABCA7027F63D}" srcId="{0795138D-CEF9-4A02-85FB-3813181750EB}" destId="{583E5913-90D4-414D-B908-EABF73176A59}" srcOrd="0" destOrd="0" parTransId="{5BB1185C-5F72-4F98-AFF0-35849E41C99F}" sibTransId="{702ED61D-C609-4CF6-8833-A1C636A40422}"/>
    <dgm:cxn modelId="{F09CE11B-CC03-4F52-B283-12E0BB0143F1}" srcId="{684C3443-365C-4BDE-8140-774B4F9F6775}" destId="{5CF5580F-3A11-4886-9CA7-B41B21C0B833}" srcOrd="0" destOrd="0" parTransId="{CC8CB121-0B79-4AA3-9AC8-CBEAF3FE7FE0}" sibTransId="{D03922CA-7252-4C5C-B6F6-26BE8BAD43C9}"/>
    <dgm:cxn modelId="{5DEA8CC1-7841-4528-9AF9-97DEB80188DE}" type="presOf" srcId="{086320A0-CC88-4141-9DEA-EF79752C9564}" destId="{D7CF263D-F45F-430E-8F5F-E6060435198D}" srcOrd="1" destOrd="0" presId="urn:microsoft.com/office/officeart/2005/8/layout/hierarchy2"/>
    <dgm:cxn modelId="{3E34BDE1-902C-441F-8DCC-31BE59E9A47E}" type="presOf" srcId="{5BB1185C-5F72-4F98-AFF0-35849E41C99F}" destId="{945484CF-0C7E-475A-8245-B71DD17CCEED}" srcOrd="1" destOrd="0" presId="urn:microsoft.com/office/officeart/2005/8/layout/hierarchy2"/>
    <dgm:cxn modelId="{4DA93210-B031-47F8-8922-B6453AB6AC8F}" type="presOf" srcId="{52703642-05EF-455B-BCA9-3C573AD4E71C}" destId="{74EDC889-C745-43BA-B6D8-8B23C42A6F50}" srcOrd="0" destOrd="0" presId="urn:microsoft.com/office/officeart/2005/8/layout/hierarchy2"/>
    <dgm:cxn modelId="{FDC64535-0CD6-4CE7-B422-F58158EE9E3A}" type="presOf" srcId="{DF03282E-0DBD-469F-8DDA-2373345C16D6}" destId="{229E90E6-5895-45C9-A8BD-A6E0E8FA9C20}" srcOrd="0" destOrd="0" presId="urn:microsoft.com/office/officeart/2005/8/layout/hierarchy2"/>
    <dgm:cxn modelId="{ED6CC9BF-0B85-4692-8B4A-18FBC81FBB7F}" type="presOf" srcId="{086320A0-CC88-4141-9DEA-EF79752C9564}" destId="{A30069BC-26A0-4E2A-B036-A953B33A22AC}" srcOrd="0" destOrd="0" presId="urn:microsoft.com/office/officeart/2005/8/layout/hierarchy2"/>
    <dgm:cxn modelId="{78573E1A-9FA8-4835-9F4C-86DE61B21BEB}" type="presOf" srcId="{583E5913-90D4-414D-B908-EABF73176A59}" destId="{983E47B1-7C19-4588-B402-B574B96A86F4}" srcOrd="0" destOrd="0" presId="urn:microsoft.com/office/officeart/2005/8/layout/hierarchy2"/>
    <dgm:cxn modelId="{7B2986EB-5EC1-481B-A719-4BB318041B7D}" srcId="{C529E989-3F35-4438-8722-F7770D1F8E8D}" destId="{DA742C08-F3F1-4659-8ABB-96B5EC2B5A8F}" srcOrd="0" destOrd="0" parTransId="{086320A0-CC88-4141-9DEA-EF79752C9564}" sibTransId="{6ACD6036-2448-4180-A9DC-271EC8958AFE}"/>
    <dgm:cxn modelId="{C4810361-F39A-4BCF-A8CB-8CA1222F669E}" type="presOf" srcId="{D2C59F08-4C5D-43E3-AA9B-5F64A35250C7}" destId="{9FDA733D-AF86-4D2D-AB58-A054BFC87D87}" srcOrd="1" destOrd="0" presId="urn:microsoft.com/office/officeart/2005/8/layout/hierarchy2"/>
    <dgm:cxn modelId="{BE9EFBCD-020E-4D4E-AD6F-BE5B5765D5A2}" srcId="{5CF5580F-3A11-4886-9CA7-B41B21C0B833}" destId="{C529E989-3F35-4438-8722-F7770D1F8E8D}" srcOrd="1" destOrd="0" parTransId="{DF03282E-0DBD-469F-8DDA-2373345C16D6}" sibTransId="{DA3C1D62-BA1A-46B6-8560-6770195646E3}"/>
    <dgm:cxn modelId="{13FEC323-D896-4166-BBCD-D4C01956CF3D}" type="presOf" srcId="{DA742C08-F3F1-4659-8ABB-96B5EC2B5A8F}" destId="{4319A3FA-CF52-4C33-AF72-692A5583F39A}" srcOrd="0" destOrd="0" presId="urn:microsoft.com/office/officeart/2005/8/layout/hierarchy2"/>
    <dgm:cxn modelId="{8C768735-844F-46A5-8AE9-2353E041F9EC}" type="presOf" srcId="{684C3443-365C-4BDE-8140-774B4F9F6775}" destId="{03BA2E6F-E6E1-4034-ACEE-E99450EED209}" srcOrd="0" destOrd="0" presId="urn:microsoft.com/office/officeart/2005/8/layout/hierarchy2"/>
    <dgm:cxn modelId="{1FF642E2-6D8D-4AF6-8632-B3C972099E46}" srcId="{0795138D-CEF9-4A02-85FB-3813181750EB}" destId="{6F1F414F-5687-4BAE-BA9B-952A473AD588}" srcOrd="1" destOrd="0" parTransId="{D2C59F08-4C5D-43E3-AA9B-5F64A35250C7}" sibTransId="{D0CD915D-AD6D-4865-8869-534DBC5CBB14}"/>
    <dgm:cxn modelId="{11627D54-5E26-40E2-A505-D47D8495ED3B}" type="presOf" srcId="{52703642-05EF-455B-BCA9-3C573AD4E71C}" destId="{55883ED5-2CCE-4241-8530-510F46EE9998}" srcOrd="1" destOrd="0" presId="urn:microsoft.com/office/officeart/2005/8/layout/hierarchy2"/>
    <dgm:cxn modelId="{7AFBD64A-9C84-4725-BB4F-2BA7846FE957}" type="presOf" srcId="{5CF5580F-3A11-4886-9CA7-B41B21C0B833}" destId="{E3567BA1-315A-43FF-84B9-AF3275402F0B}" srcOrd="0" destOrd="0" presId="urn:microsoft.com/office/officeart/2005/8/layout/hierarchy2"/>
    <dgm:cxn modelId="{43356C70-126A-4F94-A96A-3F6E66500F65}" type="presOf" srcId="{0795138D-CEF9-4A02-85FB-3813181750EB}" destId="{F4642B6F-24A2-42D6-AB0C-318C9BCFDC71}" srcOrd="0" destOrd="0" presId="urn:microsoft.com/office/officeart/2005/8/layout/hierarchy2"/>
    <dgm:cxn modelId="{E25B90EA-5677-455A-B9B9-82BE80BEED2E}" type="presOf" srcId="{C529E989-3F35-4438-8722-F7770D1F8E8D}" destId="{4FAB9F8A-131E-4E6F-A95F-90DADABDB341}" srcOrd="0" destOrd="0" presId="urn:microsoft.com/office/officeart/2005/8/layout/hierarchy2"/>
    <dgm:cxn modelId="{2864C231-1438-4173-BCEF-EEA8BC9F887F}" type="presParOf" srcId="{03BA2E6F-E6E1-4034-ACEE-E99450EED209}" destId="{E0D7CAD7-11F6-4DED-8864-16EE500BD2E7}" srcOrd="0" destOrd="0" presId="urn:microsoft.com/office/officeart/2005/8/layout/hierarchy2"/>
    <dgm:cxn modelId="{BFE9A6AB-C2B3-490E-BC14-53CD76F94CA0}" type="presParOf" srcId="{E0D7CAD7-11F6-4DED-8864-16EE500BD2E7}" destId="{E3567BA1-315A-43FF-84B9-AF3275402F0B}" srcOrd="0" destOrd="0" presId="urn:microsoft.com/office/officeart/2005/8/layout/hierarchy2"/>
    <dgm:cxn modelId="{6CD70B7A-1DEC-4065-AB07-F5E00AB32D52}" type="presParOf" srcId="{E0D7CAD7-11F6-4DED-8864-16EE500BD2E7}" destId="{F834DAAE-81CE-436B-902F-648C24E65A2C}" srcOrd="1" destOrd="0" presId="urn:microsoft.com/office/officeart/2005/8/layout/hierarchy2"/>
    <dgm:cxn modelId="{78FC696F-B333-4C73-B077-669D60C69A40}" type="presParOf" srcId="{F834DAAE-81CE-436B-902F-648C24E65A2C}" destId="{74EDC889-C745-43BA-B6D8-8B23C42A6F50}" srcOrd="0" destOrd="0" presId="urn:microsoft.com/office/officeart/2005/8/layout/hierarchy2"/>
    <dgm:cxn modelId="{62E079F4-F221-4D40-96E9-0D7412CB359D}" type="presParOf" srcId="{74EDC889-C745-43BA-B6D8-8B23C42A6F50}" destId="{55883ED5-2CCE-4241-8530-510F46EE9998}" srcOrd="0" destOrd="0" presId="urn:microsoft.com/office/officeart/2005/8/layout/hierarchy2"/>
    <dgm:cxn modelId="{D0FEA8B5-B00C-4964-8EFC-85B274D41CB8}" type="presParOf" srcId="{F834DAAE-81CE-436B-902F-648C24E65A2C}" destId="{D0752348-871C-42FB-B245-D80EACF19281}" srcOrd="1" destOrd="0" presId="urn:microsoft.com/office/officeart/2005/8/layout/hierarchy2"/>
    <dgm:cxn modelId="{830C71EF-07A9-46B3-BBF4-CE24407B7674}" type="presParOf" srcId="{D0752348-871C-42FB-B245-D80EACF19281}" destId="{F4642B6F-24A2-42D6-AB0C-318C9BCFDC71}" srcOrd="0" destOrd="0" presId="urn:microsoft.com/office/officeart/2005/8/layout/hierarchy2"/>
    <dgm:cxn modelId="{63B6768A-1BF9-46DD-9DE9-160104EF3FA3}" type="presParOf" srcId="{D0752348-871C-42FB-B245-D80EACF19281}" destId="{78643D25-0701-4615-BE27-72FA1532FE1E}" srcOrd="1" destOrd="0" presId="urn:microsoft.com/office/officeart/2005/8/layout/hierarchy2"/>
    <dgm:cxn modelId="{3A7ED816-3D18-4767-94CC-4F15A4DF2EDB}" type="presParOf" srcId="{78643D25-0701-4615-BE27-72FA1532FE1E}" destId="{29BD17F9-9EE9-47E8-942B-DF3F9CF15C28}" srcOrd="0" destOrd="0" presId="urn:microsoft.com/office/officeart/2005/8/layout/hierarchy2"/>
    <dgm:cxn modelId="{BBD41795-94A3-4818-8AE7-E647932C3E0B}" type="presParOf" srcId="{29BD17F9-9EE9-47E8-942B-DF3F9CF15C28}" destId="{945484CF-0C7E-475A-8245-B71DD17CCEED}" srcOrd="0" destOrd="0" presId="urn:microsoft.com/office/officeart/2005/8/layout/hierarchy2"/>
    <dgm:cxn modelId="{89EBCEA1-2E4C-4271-A5A2-D8E184E50700}" type="presParOf" srcId="{78643D25-0701-4615-BE27-72FA1532FE1E}" destId="{CE151FF8-1313-47BB-BF66-ACC90EAAD482}" srcOrd="1" destOrd="0" presId="urn:microsoft.com/office/officeart/2005/8/layout/hierarchy2"/>
    <dgm:cxn modelId="{C26DBEC9-D962-48A7-A6AE-CB38201C08C7}" type="presParOf" srcId="{CE151FF8-1313-47BB-BF66-ACC90EAAD482}" destId="{983E47B1-7C19-4588-B402-B574B96A86F4}" srcOrd="0" destOrd="0" presId="urn:microsoft.com/office/officeart/2005/8/layout/hierarchy2"/>
    <dgm:cxn modelId="{6716F5D0-3C99-4CA5-BEBC-AF5CF1BF7171}" type="presParOf" srcId="{CE151FF8-1313-47BB-BF66-ACC90EAAD482}" destId="{E8565074-CB91-4A78-AE23-F57DAFD83D24}" srcOrd="1" destOrd="0" presId="urn:microsoft.com/office/officeart/2005/8/layout/hierarchy2"/>
    <dgm:cxn modelId="{D1B825EB-79C8-440B-8691-1A3A6797F571}" type="presParOf" srcId="{78643D25-0701-4615-BE27-72FA1532FE1E}" destId="{13957A04-9EE3-4929-9089-BE9825324511}" srcOrd="2" destOrd="0" presId="urn:microsoft.com/office/officeart/2005/8/layout/hierarchy2"/>
    <dgm:cxn modelId="{44C54CC6-FCEF-4C6E-B1C2-9F730422E6AF}" type="presParOf" srcId="{13957A04-9EE3-4929-9089-BE9825324511}" destId="{9FDA733D-AF86-4D2D-AB58-A054BFC87D87}" srcOrd="0" destOrd="0" presId="urn:microsoft.com/office/officeart/2005/8/layout/hierarchy2"/>
    <dgm:cxn modelId="{3FD03DEA-605E-4BE2-A686-91A51603C355}" type="presParOf" srcId="{78643D25-0701-4615-BE27-72FA1532FE1E}" destId="{9E60FDEB-CFC3-4A8F-90B3-9422DF2BF617}" srcOrd="3" destOrd="0" presId="urn:microsoft.com/office/officeart/2005/8/layout/hierarchy2"/>
    <dgm:cxn modelId="{67404047-6C4C-4EEF-8998-326D186EF67A}" type="presParOf" srcId="{9E60FDEB-CFC3-4A8F-90B3-9422DF2BF617}" destId="{EFD29DFC-1FF6-44C2-93DB-1F6A7FE8C6A3}" srcOrd="0" destOrd="0" presId="urn:microsoft.com/office/officeart/2005/8/layout/hierarchy2"/>
    <dgm:cxn modelId="{8E627852-47EE-4CAE-A226-7D9A539D8F32}" type="presParOf" srcId="{9E60FDEB-CFC3-4A8F-90B3-9422DF2BF617}" destId="{6EEB9065-C80E-40A4-BD3E-FC14588C28F1}" srcOrd="1" destOrd="0" presId="urn:microsoft.com/office/officeart/2005/8/layout/hierarchy2"/>
    <dgm:cxn modelId="{CA647353-239F-43DB-9853-6FE4A265F0FF}" type="presParOf" srcId="{F834DAAE-81CE-436B-902F-648C24E65A2C}" destId="{229E90E6-5895-45C9-A8BD-A6E0E8FA9C20}" srcOrd="2" destOrd="0" presId="urn:microsoft.com/office/officeart/2005/8/layout/hierarchy2"/>
    <dgm:cxn modelId="{874580CE-234E-4A25-B507-45C044C69166}" type="presParOf" srcId="{229E90E6-5895-45C9-A8BD-A6E0E8FA9C20}" destId="{124AB823-E433-41D5-9FC6-97493FA9E75D}" srcOrd="0" destOrd="0" presId="urn:microsoft.com/office/officeart/2005/8/layout/hierarchy2"/>
    <dgm:cxn modelId="{09A2E76D-941A-4831-978C-AB4E39BE219F}" type="presParOf" srcId="{F834DAAE-81CE-436B-902F-648C24E65A2C}" destId="{635B1424-7ED4-49F9-9431-5199F3BF7735}" srcOrd="3" destOrd="0" presId="urn:microsoft.com/office/officeart/2005/8/layout/hierarchy2"/>
    <dgm:cxn modelId="{3170622E-1906-4053-818D-B09339238FBE}" type="presParOf" srcId="{635B1424-7ED4-49F9-9431-5199F3BF7735}" destId="{4FAB9F8A-131E-4E6F-A95F-90DADABDB341}" srcOrd="0" destOrd="0" presId="urn:microsoft.com/office/officeart/2005/8/layout/hierarchy2"/>
    <dgm:cxn modelId="{61F25B73-B6DE-462A-B4D1-C6159667997C}" type="presParOf" srcId="{635B1424-7ED4-49F9-9431-5199F3BF7735}" destId="{68D6CD51-43A2-4EF6-9D28-151B3A976A2D}" srcOrd="1" destOrd="0" presId="urn:microsoft.com/office/officeart/2005/8/layout/hierarchy2"/>
    <dgm:cxn modelId="{D0DBC020-769C-4793-947C-5FB6905BD4F0}" type="presParOf" srcId="{68D6CD51-43A2-4EF6-9D28-151B3A976A2D}" destId="{A30069BC-26A0-4E2A-B036-A953B33A22AC}" srcOrd="0" destOrd="0" presId="urn:microsoft.com/office/officeart/2005/8/layout/hierarchy2"/>
    <dgm:cxn modelId="{CA391A96-026E-48E5-9EE8-FD6A1E0EBB35}" type="presParOf" srcId="{A30069BC-26A0-4E2A-B036-A953B33A22AC}" destId="{D7CF263D-F45F-430E-8F5F-E6060435198D}" srcOrd="0" destOrd="0" presId="urn:microsoft.com/office/officeart/2005/8/layout/hierarchy2"/>
    <dgm:cxn modelId="{B0DF38D2-2D08-44AB-A7AA-07C64DA7FA91}" type="presParOf" srcId="{68D6CD51-43A2-4EF6-9D28-151B3A976A2D}" destId="{4CB73605-9D36-4340-AE2F-1CFF83556399}" srcOrd="1" destOrd="0" presId="urn:microsoft.com/office/officeart/2005/8/layout/hierarchy2"/>
    <dgm:cxn modelId="{C807DD2D-0AD9-4526-ACDC-DB77B15AA0E2}" type="presParOf" srcId="{4CB73605-9D36-4340-AE2F-1CFF83556399}" destId="{4319A3FA-CF52-4C33-AF72-692A5583F39A}" srcOrd="0" destOrd="0" presId="urn:microsoft.com/office/officeart/2005/8/layout/hierarchy2"/>
    <dgm:cxn modelId="{3A534954-06C3-4A6B-94AF-0FC9CB9391ED}" type="presParOf" srcId="{4CB73605-9D36-4340-AE2F-1CFF83556399}" destId="{00603A4B-7998-4E6A-8EEA-BB2908FE6DB0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F48C417-F820-48A1-8B90-8EF25DF23E6D}" type="doc">
      <dgm:prSet loTypeId="urn:microsoft.com/office/officeart/2005/8/layout/chevron2" loCatId="process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uk-UA"/>
        </a:p>
      </dgm:t>
    </dgm:pt>
    <dgm:pt modelId="{9E281328-61EA-4C3F-8C65-FB6DDBA23557}">
      <dgm:prSet phldrT="[Текст]" phldr="1"/>
      <dgm:spPr/>
      <dgm:t>
        <a:bodyPr/>
        <a:lstStyle/>
        <a:p>
          <a:endParaRPr lang="uk-UA" dirty="0"/>
        </a:p>
      </dgm:t>
    </dgm:pt>
    <dgm:pt modelId="{FF57B464-0492-4616-A2AA-0C4FF72031EA}" type="parTrans" cxnId="{1B493A1B-C5F3-4696-A57D-57A45AE0AFDF}">
      <dgm:prSet/>
      <dgm:spPr/>
      <dgm:t>
        <a:bodyPr/>
        <a:lstStyle/>
        <a:p>
          <a:endParaRPr lang="uk-UA"/>
        </a:p>
      </dgm:t>
    </dgm:pt>
    <dgm:pt modelId="{D70D499F-72AF-4F98-A8A9-AFFA2E0EE21F}" type="sibTrans" cxnId="{1B493A1B-C5F3-4696-A57D-57A45AE0AFDF}">
      <dgm:prSet/>
      <dgm:spPr/>
      <dgm:t>
        <a:bodyPr/>
        <a:lstStyle/>
        <a:p>
          <a:endParaRPr lang="uk-UA"/>
        </a:p>
      </dgm:t>
    </dgm:pt>
    <dgm:pt modelId="{0B4CC78B-E081-4FB5-89E6-E65C4148A32D}">
      <dgm:prSet phldrT="[Текст]" custT="1"/>
      <dgm:spPr/>
      <dgm:t>
        <a:bodyPr/>
        <a:lstStyle/>
        <a:p>
          <a:pPr algn="l"/>
          <a:r>
            <a:rPr lang="uk-UA" sz="1400" dirty="0" smtClean="0"/>
            <a:t>когнітивні здібності дитини</a:t>
          </a:r>
          <a:endParaRPr lang="uk-UA" sz="500" dirty="0"/>
        </a:p>
      </dgm:t>
    </dgm:pt>
    <dgm:pt modelId="{1CA9BB3B-4845-4FFD-8FB0-88FDF9B598D0}" type="parTrans" cxnId="{73182E30-DDEA-436F-BAD9-1E9D9F9F5C6C}">
      <dgm:prSet/>
      <dgm:spPr/>
      <dgm:t>
        <a:bodyPr/>
        <a:lstStyle/>
        <a:p>
          <a:endParaRPr lang="uk-UA"/>
        </a:p>
      </dgm:t>
    </dgm:pt>
    <dgm:pt modelId="{2F5B5BC9-CE33-4941-A26B-935E181A9EFC}" type="sibTrans" cxnId="{73182E30-DDEA-436F-BAD9-1E9D9F9F5C6C}">
      <dgm:prSet/>
      <dgm:spPr/>
      <dgm:t>
        <a:bodyPr/>
        <a:lstStyle/>
        <a:p>
          <a:endParaRPr lang="uk-UA"/>
        </a:p>
      </dgm:t>
    </dgm:pt>
    <dgm:pt modelId="{166EA059-ED8C-4F19-B185-32DB4469D141}">
      <dgm:prSet phldrT="[Текст]" phldr="1"/>
      <dgm:spPr/>
      <dgm:t>
        <a:bodyPr/>
        <a:lstStyle/>
        <a:p>
          <a:endParaRPr lang="uk-UA" dirty="0"/>
        </a:p>
      </dgm:t>
    </dgm:pt>
    <dgm:pt modelId="{91CB07C3-6BF7-4865-9193-51835863FCFC}" type="parTrans" cxnId="{9E965536-BA32-4A12-A15D-7B2F54AE1296}">
      <dgm:prSet/>
      <dgm:spPr/>
      <dgm:t>
        <a:bodyPr/>
        <a:lstStyle/>
        <a:p>
          <a:endParaRPr lang="uk-UA"/>
        </a:p>
      </dgm:t>
    </dgm:pt>
    <dgm:pt modelId="{03B96883-01D4-4879-A7B6-56E38011CD59}" type="sibTrans" cxnId="{9E965536-BA32-4A12-A15D-7B2F54AE1296}">
      <dgm:prSet/>
      <dgm:spPr/>
      <dgm:t>
        <a:bodyPr/>
        <a:lstStyle/>
        <a:p>
          <a:endParaRPr lang="uk-UA"/>
        </a:p>
      </dgm:t>
    </dgm:pt>
    <dgm:pt modelId="{4C555E31-C67A-4540-868F-840EBF62344D}">
      <dgm:prSet phldrT="[Текст]" custT="1"/>
      <dgm:spPr/>
      <dgm:t>
        <a:bodyPr/>
        <a:lstStyle/>
        <a:p>
          <a:r>
            <a:rPr lang="uk-UA" sz="1400" dirty="0" smtClean="0"/>
            <a:t>дрібну моторику, фантазію</a:t>
          </a:r>
          <a:endParaRPr lang="uk-UA" sz="1400" dirty="0"/>
        </a:p>
      </dgm:t>
    </dgm:pt>
    <dgm:pt modelId="{37CDA4A0-E4D8-482B-8818-99B40B92820F}" type="parTrans" cxnId="{72F150C0-5004-465D-86F6-ADC59D888051}">
      <dgm:prSet/>
      <dgm:spPr/>
      <dgm:t>
        <a:bodyPr/>
        <a:lstStyle/>
        <a:p>
          <a:endParaRPr lang="uk-UA"/>
        </a:p>
      </dgm:t>
    </dgm:pt>
    <dgm:pt modelId="{527A2202-6E10-42BC-9FBE-88D7D1502BF5}" type="sibTrans" cxnId="{72F150C0-5004-465D-86F6-ADC59D888051}">
      <dgm:prSet/>
      <dgm:spPr/>
      <dgm:t>
        <a:bodyPr/>
        <a:lstStyle/>
        <a:p>
          <a:endParaRPr lang="uk-UA"/>
        </a:p>
      </dgm:t>
    </dgm:pt>
    <dgm:pt modelId="{FB7BEB25-1766-467F-8AFD-C8C85EE2D609}">
      <dgm:prSet phldrT="[Текст]" phldr="1"/>
      <dgm:spPr/>
      <dgm:t>
        <a:bodyPr/>
        <a:lstStyle/>
        <a:p>
          <a:endParaRPr lang="uk-UA" dirty="0"/>
        </a:p>
      </dgm:t>
    </dgm:pt>
    <dgm:pt modelId="{86937571-D4D4-4B68-9785-246FB8771B52}" type="parTrans" cxnId="{FDA08C55-B839-42A6-86B7-A44E128DD1A5}">
      <dgm:prSet/>
      <dgm:spPr/>
      <dgm:t>
        <a:bodyPr/>
        <a:lstStyle/>
        <a:p>
          <a:endParaRPr lang="uk-UA"/>
        </a:p>
      </dgm:t>
    </dgm:pt>
    <dgm:pt modelId="{0BD9F085-29A3-4966-8EE8-2142F3976E38}" type="sibTrans" cxnId="{FDA08C55-B839-42A6-86B7-A44E128DD1A5}">
      <dgm:prSet/>
      <dgm:spPr/>
      <dgm:t>
        <a:bodyPr/>
        <a:lstStyle/>
        <a:p>
          <a:endParaRPr lang="uk-UA"/>
        </a:p>
      </dgm:t>
    </dgm:pt>
    <dgm:pt modelId="{1FCBF6F5-A017-487F-AFB4-9D991AFD6ED0}">
      <dgm:prSet phldrT="[Текст]" custT="1"/>
      <dgm:spPr/>
      <dgm:t>
        <a:bodyPr/>
        <a:lstStyle/>
        <a:p>
          <a:r>
            <a:rPr lang="uk-UA" sz="1400" dirty="0" smtClean="0"/>
            <a:t>дозволяє  самостійно вигадувати зображення ( цифри, геометричні фігури тощо)</a:t>
          </a:r>
          <a:endParaRPr lang="uk-UA" sz="1400" dirty="0"/>
        </a:p>
      </dgm:t>
    </dgm:pt>
    <dgm:pt modelId="{2DC22C25-A1CC-4330-B6E1-7B22A3AA51EA}" type="parTrans" cxnId="{6D6B377B-8915-41E4-86F9-F0FDB1C8615B}">
      <dgm:prSet/>
      <dgm:spPr/>
      <dgm:t>
        <a:bodyPr/>
        <a:lstStyle/>
        <a:p>
          <a:endParaRPr lang="uk-UA"/>
        </a:p>
      </dgm:t>
    </dgm:pt>
    <dgm:pt modelId="{EC6BD48D-351B-472B-BE3E-F9898EE67E98}" type="sibTrans" cxnId="{6D6B377B-8915-41E4-86F9-F0FDB1C8615B}">
      <dgm:prSet/>
      <dgm:spPr/>
      <dgm:t>
        <a:bodyPr/>
        <a:lstStyle/>
        <a:p>
          <a:endParaRPr lang="uk-UA"/>
        </a:p>
      </dgm:t>
    </dgm:pt>
    <dgm:pt modelId="{066F251E-DB47-4E58-B49C-B4DC66C777C5}" type="pres">
      <dgm:prSet presAssocID="{CF48C417-F820-48A1-8B90-8EF25DF23E6D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427731C1-E4BB-46BE-8DD6-C9A34FC7C38A}" type="pres">
      <dgm:prSet presAssocID="{9E281328-61EA-4C3F-8C65-FB6DDBA23557}" presName="composite" presStyleCnt="0"/>
      <dgm:spPr/>
    </dgm:pt>
    <dgm:pt modelId="{0EBFAC71-EF66-4EF6-96EA-2121E272953A}" type="pres">
      <dgm:prSet presAssocID="{9E281328-61EA-4C3F-8C65-FB6DDBA23557}" presName="parentText" presStyleLbl="alignNode1" presStyleIdx="0" presStyleCnt="3" custLinFactNeighborX="0" custLinFactNeighborY="-186">
        <dgm:presLayoutVars>
          <dgm:chMax val="1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FB7B1EAC-EA04-42F1-ABB3-72EA024BCF98}" type="pres">
      <dgm:prSet presAssocID="{9E281328-61EA-4C3F-8C65-FB6DDBA23557}" presName="descendantText" presStyleLbl="alignAcc1" presStyleIdx="0" presStyleCnt="3" custLinFactNeighborX="827" custLinFactNeighborY="-286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602482A6-66C0-4738-9224-664BD99392C2}" type="pres">
      <dgm:prSet presAssocID="{D70D499F-72AF-4F98-A8A9-AFFA2E0EE21F}" presName="sp" presStyleCnt="0"/>
      <dgm:spPr/>
    </dgm:pt>
    <dgm:pt modelId="{B0A889FA-2C80-4154-AC17-6ECCAEF460B4}" type="pres">
      <dgm:prSet presAssocID="{166EA059-ED8C-4F19-B185-32DB4469D141}" presName="composite" presStyleCnt="0"/>
      <dgm:spPr/>
    </dgm:pt>
    <dgm:pt modelId="{4B44A1F6-5394-48FC-85DC-98051EA70555}" type="pres">
      <dgm:prSet presAssocID="{166EA059-ED8C-4F19-B185-32DB4469D141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8F514BFB-8A32-4906-9B4B-21E15ADBB699}" type="pres">
      <dgm:prSet presAssocID="{166EA059-ED8C-4F19-B185-32DB4469D141}" presName="descendantText" presStyleLbl="alignAcc1" presStyleIdx="1" presStyleCnt="3" custLinFactNeighborX="940" custLinFactNeighborY="-4253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BA934BE9-4731-47BA-B96B-87D822E2E95C}" type="pres">
      <dgm:prSet presAssocID="{03B96883-01D4-4879-A7B6-56E38011CD59}" presName="sp" presStyleCnt="0"/>
      <dgm:spPr/>
    </dgm:pt>
    <dgm:pt modelId="{376A7C20-5B93-4C75-A5EB-F04AE6FC4F61}" type="pres">
      <dgm:prSet presAssocID="{FB7BEB25-1766-467F-8AFD-C8C85EE2D609}" presName="composite" presStyleCnt="0"/>
      <dgm:spPr/>
    </dgm:pt>
    <dgm:pt modelId="{7B81A7E5-D77A-4501-8DE1-A7D852C5E9B8}" type="pres">
      <dgm:prSet presAssocID="{FB7BEB25-1766-467F-8AFD-C8C85EE2D609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F7FCD502-14EB-4CC2-984B-799DBF86E8BB}" type="pres">
      <dgm:prSet presAssocID="{FB7BEB25-1766-467F-8AFD-C8C85EE2D609}" presName="descendantText" presStyleLbl="alignAcc1" presStyleIdx="2" presStyleCnt="3" custScaleY="118151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EBDFE2F1-412D-410B-9EBB-0CBA8EBCAB60}" type="presOf" srcId="{CF48C417-F820-48A1-8B90-8EF25DF23E6D}" destId="{066F251E-DB47-4E58-B49C-B4DC66C777C5}" srcOrd="0" destOrd="0" presId="urn:microsoft.com/office/officeart/2005/8/layout/chevron2"/>
    <dgm:cxn modelId="{026A78E2-2854-4FE4-A226-5AF356BAFFD9}" type="presOf" srcId="{166EA059-ED8C-4F19-B185-32DB4469D141}" destId="{4B44A1F6-5394-48FC-85DC-98051EA70555}" srcOrd="0" destOrd="0" presId="urn:microsoft.com/office/officeart/2005/8/layout/chevron2"/>
    <dgm:cxn modelId="{4FAE1E06-9C3D-44C5-9D05-579E904E946D}" type="presOf" srcId="{FB7BEB25-1766-467F-8AFD-C8C85EE2D609}" destId="{7B81A7E5-D77A-4501-8DE1-A7D852C5E9B8}" srcOrd="0" destOrd="0" presId="urn:microsoft.com/office/officeart/2005/8/layout/chevron2"/>
    <dgm:cxn modelId="{FDA08C55-B839-42A6-86B7-A44E128DD1A5}" srcId="{CF48C417-F820-48A1-8B90-8EF25DF23E6D}" destId="{FB7BEB25-1766-467F-8AFD-C8C85EE2D609}" srcOrd="2" destOrd="0" parTransId="{86937571-D4D4-4B68-9785-246FB8771B52}" sibTransId="{0BD9F085-29A3-4966-8EE8-2142F3976E38}"/>
    <dgm:cxn modelId="{625547A9-B6A9-4485-B1F2-CA008DF2BF41}" type="presOf" srcId="{0B4CC78B-E081-4FB5-89E6-E65C4148A32D}" destId="{FB7B1EAC-EA04-42F1-ABB3-72EA024BCF98}" srcOrd="0" destOrd="0" presId="urn:microsoft.com/office/officeart/2005/8/layout/chevron2"/>
    <dgm:cxn modelId="{AAB443BA-C098-4F52-8C8F-4C866A9EFBB5}" type="presOf" srcId="{1FCBF6F5-A017-487F-AFB4-9D991AFD6ED0}" destId="{F7FCD502-14EB-4CC2-984B-799DBF86E8BB}" srcOrd="0" destOrd="0" presId="urn:microsoft.com/office/officeart/2005/8/layout/chevron2"/>
    <dgm:cxn modelId="{FDA9315D-3DC3-49EE-9330-FBC2DEA46E8E}" type="presOf" srcId="{9E281328-61EA-4C3F-8C65-FB6DDBA23557}" destId="{0EBFAC71-EF66-4EF6-96EA-2121E272953A}" srcOrd="0" destOrd="0" presId="urn:microsoft.com/office/officeart/2005/8/layout/chevron2"/>
    <dgm:cxn modelId="{1B493A1B-C5F3-4696-A57D-57A45AE0AFDF}" srcId="{CF48C417-F820-48A1-8B90-8EF25DF23E6D}" destId="{9E281328-61EA-4C3F-8C65-FB6DDBA23557}" srcOrd="0" destOrd="0" parTransId="{FF57B464-0492-4616-A2AA-0C4FF72031EA}" sibTransId="{D70D499F-72AF-4F98-A8A9-AFFA2E0EE21F}"/>
    <dgm:cxn modelId="{B2956AFF-F34D-423C-9485-FCCD944ACF44}" type="presOf" srcId="{4C555E31-C67A-4540-868F-840EBF62344D}" destId="{8F514BFB-8A32-4906-9B4B-21E15ADBB699}" srcOrd="0" destOrd="0" presId="urn:microsoft.com/office/officeart/2005/8/layout/chevron2"/>
    <dgm:cxn modelId="{73182E30-DDEA-436F-BAD9-1E9D9F9F5C6C}" srcId="{9E281328-61EA-4C3F-8C65-FB6DDBA23557}" destId="{0B4CC78B-E081-4FB5-89E6-E65C4148A32D}" srcOrd="0" destOrd="0" parTransId="{1CA9BB3B-4845-4FFD-8FB0-88FDF9B598D0}" sibTransId="{2F5B5BC9-CE33-4941-A26B-935E181A9EFC}"/>
    <dgm:cxn modelId="{9E965536-BA32-4A12-A15D-7B2F54AE1296}" srcId="{CF48C417-F820-48A1-8B90-8EF25DF23E6D}" destId="{166EA059-ED8C-4F19-B185-32DB4469D141}" srcOrd="1" destOrd="0" parTransId="{91CB07C3-6BF7-4865-9193-51835863FCFC}" sibTransId="{03B96883-01D4-4879-A7B6-56E38011CD59}"/>
    <dgm:cxn modelId="{72F150C0-5004-465D-86F6-ADC59D888051}" srcId="{166EA059-ED8C-4F19-B185-32DB4469D141}" destId="{4C555E31-C67A-4540-868F-840EBF62344D}" srcOrd="0" destOrd="0" parTransId="{37CDA4A0-E4D8-482B-8818-99B40B92820F}" sibTransId="{527A2202-6E10-42BC-9FBE-88D7D1502BF5}"/>
    <dgm:cxn modelId="{6D6B377B-8915-41E4-86F9-F0FDB1C8615B}" srcId="{FB7BEB25-1766-467F-8AFD-C8C85EE2D609}" destId="{1FCBF6F5-A017-487F-AFB4-9D991AFD6ED0}" srcOrd="0" destOrd="0" parTransId="{2DC22C25-A1CC-4330-B6E1-7B22A3AA51EA}" sibTransId="{EC6BD48D-351B-472B-BE3E-F9898EE67E98}"/>
    <dgm:cxn modelId="{4A9DBF17-C089-4D31-AE3B-93703F4A8BE5}" type="presParOf" srcId="{066F251E-DB47-4E58-B49C-B4DC66C777C5}" destId="{427731C1-E4BB-46BE-8DD6-C9A34FC7C38A}" srcOrd="0" destOrd="0" presId="urn:microsoft.com/office/officeart/2005/8/layout/chevron2"/>
    <dgm:cxn modelId="{1A29538C-3750-418F-AEF3-ACB167AFDE8A}" type="presParOf" srcId="{427731C1-E4BB-46BE-8DD6-C9A34FC7C38A}" destId="{0EBFAC71-EF66-4EF6-96EA-2121E272953A}" srcOrd="0" destOrd="0" presId="urn:microsoft.com/office/officeart/2005/8/layout/chevron2"/>
    <dgm:cxn modelId="{AD548A38-5E34-4461-8E01-47E3A4D00B2C}" type="presParOf" srcId="{427731C1-E4BB-46BE-8DD6-C9A34FC7C38A}" destId="{FB7B1EAC-EA04-42F1-ABB3-72EA024BCF98}" srcOrd="1" destOrd="0" presId="urn:microsoft.com/office/officeart/2005/8/layout/chevron2"/>
    <dgm:cxn modelId="{0EB47D63-A378-4C3C-A41C-18E3F87BC6A5}" type="presParOf" srcId="{066F251E-DB47-4E58-B49C-B4DC66C777C5}" destId="{602482A6-66C0-4738-9224-664BD99392C2}" srcOrd="1" destOrd="0" presId="urn:microsoft.com/office/officeart/2005/8/layout/chevron2"/>
    <dgm:cxn modelId="{43485C5F-ABE9-464B-AA1E-21C5FEE872C7}" type="presParOf" srcId="{066F251E-DB47-4E58-B49C-B4DC66C777C5}" destId="{B0A889FA-2C80-4154-AC17-6ECCAEF460B4}" srcOrd="2" destOrd="0" presId="urn:microsoft.com/office/officeart/2005/8/layout/chevron2"/>
    <dgm:cxn modelId="{CC62EC5F-C36B-42B8-8565-3A57ABA65C16}" type="presParOf" srcId="{B0A889FA-2C80-4154-AC17-6ECCAEF460B4}" destId="{4B44A1F6-5394-48FC-85DC-98051EA70555}" srcOrd="0" destOrd="0" presId="urn:microsoft.com/office/officeart/2005/8/layout/chevron2"/>
    <dgm:cxn modelId="{F0154100-02E6-4339-8256-433E32030B78}" type="presParOf" srcId="{B0A889FA-2C80-4154-AC17-6ECCAEF460B4}" destId="{8F514BFB-8A32-4906-9B4B-21E15ADBB699}" srcOrd="1" destOrd="0" presId="urn:microsoft.com/office/officeart/2005/8/layout/chevron2"/>
    <dgm:cxn modelId="{2E518392-203D-429A-AD3E-7B92FF2FF3F5}" type="presParOf" srcId="{066F251E-DB47-4E58-B49C-B4DC66C777C5}" destId="{BA934BE9-4731-47BA-B96B-87D822E2E95C}" srcOrd="3" destOrd="0" presId="urn:microsoft.com/office/officeart/2005/8/layout/chevron2"/>
    <dgm:cxn modelId="{20345B52-40BE-4060-B1F8-5D487FC2515C}" type="presParOf" srcId="{066F251E-DB47-4E58-B49C-B4DC66C777C5}" destId="{376A7C20-5B93-4C75-A5EB-F04AE6FC4F61}" srcOrd="4" destOrd="0" presId="urn:microsoft.com/office/officeart/2005/8/layout/chevron2"/>
    <dgm:cxn modelId="{4488D7F3-14B3-473E-B6C3-D74C73FB7E4E}" type="presParOf" srcId="{376A7C20-5B93-4C75-A5EB-F04AE6FC4F61}" destId="{7B81A7E5-D77A-4501-8DE1-A7D852C5E9B8}" srcOrd="0" destOrd="0" presId="urn:microsoft.com/office/officeart/2005/8/layout/chevron2"/>
    <dgm:cxn modelId="{002FE5B3-5AD1-49D2-842F-92FC2C533892}" type="presParOf" srcId="{376A7C20-5B93-4C75-A5EB-F04AE6FC4F61}" destId="{F7FCD502-14EB-4CC2-984B-799DBF86E8BB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B7E885C-3FE4-4BBB-A79B-904CCD003585}">
      <dsp:nvSpPr>
        <dsp:cNvPr id="0" name=""/>
        <dsp:cNvSpPr/>
      </dsp:nvSpPr>
      <dsp:spPr>
        <a:xfrm rot="5400000">
          <a:off x="-107762" y="108922"/>
          <a:ext cx="718413" cy="502889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 extrusionH="76200">
          <a:extrusionClr>
            <a:schemeClr val="bg2">
              <a:lumMod val="90000"/>
            </a:schemeClr>
          </a:extrusionClr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1200" kern="1200" dirty="0"/>
        </a:p>
      </dsp:txBody>
      <dsp:txXfrm rot="-5400000">
        <a:off x="1" y="252605"/>
        <a:ext cx="502889" cy="215524"/>
      </dsp:txXfrm>
    </dsp:sp>
    <dsp:sp modelId="{27A0DE6E-3837-4911-B150-4AE783B66A2D}">
      <dsp:nvSpPr>
        <dsp:cNvPr id="0" name=""/>
        <dsp:cNvSpPr/>
      </dsp:nvSpPr>
      <dsp:spPr>
        <a:xfrm rot="5400000">
          <a:off x="3051290" y="-2550352"/>
          <a:ext cx="466968" cy="556934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 extrusionH="76200">
          <a:extrusionClr>
            <a:schemeClr val="bg2">
              <a:lumMod val="90000"/>
            </a:schemeClr>
          </a:extrusionClr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kumimoji="0" lang="ru-RU" sz="1800" b="1" i="1" u="none" strike="noStrike" kern="1200" cap="none" normalizeH="0" baseline="0" dirty="0" err="1" smtClean="0">
              <a:ln/>
              <a:effectLst/>
              <a:latin typeface="Times New Roman" pitchFamily="18" charset="0"/>
              <a:ea typeface="Calibri" pitchFamily="34" charset="0"/>
              <a:cs typeface="Times New Roman" pitchFamily="18" charset="0"/>
            </a:rPr>
            <a:t>асоціативна</a:t>
          </a:r>
          <a:r>
            <a:rPr kumimoji="0" lang="ru-RU" sz="1800" b="1" i="1" u="none" strike="noStrike" kern="1200" cap="none" normalizeH="0" baseline="0" dirty="0" smtClean="0">
              <a:ln/>
              <a:effectLst/>
              <a:latin typeface="Times New Roman" pitchFamily="18" charset="0"/>
              <a:ea typeface="Calibri" pitchFamily="34" charset="0"/>
              <a:cs typeface="Times New Roman" pitchFamily="18" charset="0"/>
            </a:rPr>
            <a:t> головоломка нового </a:t>
          </a:r>
          <a:r>
            <a:rPr kumimoji="0" lang="ru-RU" sz="1800" b="1" i="1" u="none" strike="noStrike" kern="1200" cap="none" normalizeH="0" baseline="0" dirty="0" err="1" smtClean="0">
              <a:ln/>
              <a:effectLst/>
              <a:latin typeface="Times New Roman" pitchFamily="18" charset="0"/>
              <a:ea typeface="Calibri" pitchFamily="34" charset="0"/>
              <a:cs typeface="Times New Roman" pitchFamily="18" charset="0"/>
            </a:rPr>
            <a:t>покоління</a:t>
          </a:r>
          <a:endParaRPr lang="uk-UA" sz="1800" i="1" kern="1200" dirty="0"/>
        </a:p>
      </dsp:txBody>
      <dsp:txXfrm rot="-5400000">
        <a:off x="500105" y="23628"/>
        <a:ext cx="5546545" cy="421378"/>
      </dsp:txXfrm>
    </dsp:sp>
    <dsp:sp modelId="{25899B7D-8315-4D39-990A-85D7B66B7D8A}">
      <dsp:nvSpPr>
        <dsp:cNvPr id="0" name=""/>
        <dsp:cNvSpPr/>
      </dsp:nvSpPr>
      <dsp:spPr>
        <a:xfrm rot="5400000">
          <a:off x="-107762" y="601828"/>
          <a:ext cx="718413" cy="502889"/>
        </a:xfrm>
        <a:prstGeom prst="chevron">
          <a:avLst/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 w="25400" cap="flat" cmpd="sng" algn="ctr">
          <a:solidFill>
            <a:schemeClr val="accent2">
              <a:hueOff val="2340759"/>
              <a:satOff val="-2919"/>
              <a:lumOff val="686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 extrusionH="76200">
          <a:extrusionClr>
            <a:schemeClr val="bg2">
              <a:lumMod val="90000"/>
            </a:schemeClr>
          </a:extrusionClr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1200" kern="1200"/>
        </a:p>
      </dsp:txBody>
      <dsp:txXfrm rot="-5400000">
        <a:off x="1" y="745511"/>
        <a:ext cx="502889" cy="215524"/>
      </dsp:txXfrm>
    </dsp:sp>
    <dsp:sp modelId="{58C69A11-10AE-400C-A8C1-616FB6B3934A}">
      <dsp:nvSpPr>
        <dsp:cNvPr id="0" name=""/>
        <dsp:cNvSpPr/>
      </dsp:nvSpPr>
      <dsp:spPr>
        <a:xfrm rot="5400000">
          <a:off x="3051234" y="-1979682"/>
          <a:ext cx="466968" cy="556934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2340759"/>
              <a:satOff val="-2919"/>
              <a:lumOff val="686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 extrusionH="76200">
          <a:extrusionClr>
            <a:schemeClr val="bg2">
              <a:lumMod val="90000"/>
            </a:schemeClr>
          </a:extrusionClr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800" b="1" i="1" kern="1200" dirty="0" smtClean="0"/>
            <a:t>сучасний методичний прийом</a:t>
          </a:r>
          <a:r>
            <a:rPr lang="en-US" sz="1800" b="1" i="1" kern="1200" dirty="0" smtClean="0"/>
            <a:t> </a:t>
          </a:r>
          <a:r>
            <a:rPr lang="uk-UA" sz="1800" b="1" i="1" kern="1200" dirty="0" smtClean="0"/>
            <a:t>візуалізації навчального матеріалу</a:t>
          </a:r>
          <a:endParaRPr lang="uk-UA" sz="1800" i="1" kern="1200" dirty="0"/>
        </a:p>
      </dsp:txBody>
      <dsp:txXfrm rot="-5400000">
        <a:off x="500049" y="594298"/>
        <a:ext cx="5546545" cy="421378"/>
      </dsp:txXfrm>
    </dsp:sp>
    <dsp:sp modelId="{96BE048B-2B48-4A63-966A-A6F7F773FFCF}">
      <dsp:nvSpPr>
        <dsp:cNvPr id="0" name=""/>
        <dsp:cNvSpPr/>
      </dsp:nvSpPr>
      <dsp:spPr>
        <a:xfrm rot="5400000">
          <a:off x="-107762" y="1094733"/>
          <a:ext cx="718413" cy="502889"/>
        </a:xfrm>
        <a:prstGeom prst="chevron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accent2">
              <a:hueOff val="4681519"/>
              <a:satOff val="-5839"/>
              <a:lumOff val="1373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 extrusionH="76200">
          <a:extrusionClr>
            <a:schemeClr val="bg2">
              <a:lumMod val="90000"/>
            </a:schemeClr>
          </a:extrusionClr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1200" kern="1200"/>
        </a:p>
      </dsp:txBody>
      <dsp:txXfrm rot="-5400000">
        <a:off x="1" y="1238416"/>
        <a:ext cx="502889" cy="215524"/>
      </dsp:txXfrm>
    </dsp:sp>
    <dsp:sp modelId="{55C78416-94C9-4678-BFA5-A7063C85727E}">
      <dsp:nvSpPr>
        <dsp:cNvPr id="0" name=""/>
        <dsp:cNvSpPr/>
      </dsp:nvSpPr>
      <dsp:spPr>
        <a:xfrm rot="5400000">
          <a:off x="3051234" y="-1408181"/>
          <a:ext cx="466968" cy="556934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4681519"/>
              <a:satOff val="-5839"/>
              <a:lumOff val="1373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 extrusionH="76200">
          <a:extrusionClr>
            <a:schemeClr val="bg2">
              <a:lumMod val="90000"/>
            </a:schemeClr>
          </a:extrusionClr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800" b="1" i="1" kern="1200" dirty="0" smtClean="0"/>
            <a:t>один із способів розвитку логічного, образного і асоціативного мислення</a:t>
          </a:r>
          <a:endParaRPr lang="uk-UA" sz="1800" i="1" kern="1200" dirty="0"/>
        </a:p>
      </dsp:txBody>
      <dsp:txXfrm rot="-5400000">
        <a:off x="500049" y="1165799"/>
        <a:ext cx="5546545" cy="42137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DCD4596-3C2C-46F2-8800-D0B950BE0F50}">
      <dsp:nvSpPr>
        <dsp:cNvPr id="0" name=""/>
        <dsp:cNvSpPr/>
      </dsp:nvSpPr>
      <dsp:spPr>
        <a:xfrm rot="16200000">
          <a:off x="1178726" y="-1178726"/>
          <a:ext cx="607223" cy="2964677"/>
        </a:xfrm>
        <a:prstGeom prst="round1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kern="1200" dirty="0" smtClean="0"/>
            <a:t> </a:t>
          </a:r>
          <a:r>
            <a:rPr lang="uk-UA" sz="2000" i="1" kern="1200" dirty="0" smtClean="0"/>
            <a:t>н</a:t>
          </a:r>
          <a:r>
            <a:rPr lang="uk-UA" sz="1800" b="1" i="1" kern="1200" dirty="0" smtClean="0"/>
            <a:t>авчальну</a:t>
          </a:r>
          <a:endParaRPr lang="uk-UA" sz="1800" b="1" i="1" kern="1200" dirty="0"/>
        </a:p>
      </dsp:txBody>
      <dsp:txXfrm rot="5400000">
        <a:off x="-1" y="1"/>
        <a:ext cx="2964677" cy="455417"/>
      </dsp:txXfrm>
    </dsp:sp>
    <dsp:sp modelId="{3082B9CB-4E19-456B-8F08-3C4A9932782D}">
      <dsp:nvSpPr>
        <dsp:cNvPr id="0" name=""/>
        <dsp:cNvSpPr/>
      </dsp:nvSpPr>
      <dsp:spPr>
        <a:xfrm>
          <a:off x="2964677" y="0"/>
          <a:ext cx="2964677" cy="607223"/>
        </a:xfrm>
        <a:prstGeom prst="round1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b="1" i="1" kern="1200" dirty="0" smtClean="0"/>
            <a:t>мотиваційну</a:t>
          </a:r>
          <a:endParaRPr lang="uk-UA" sz="1600" b="1" i="1" kern="1200" dirty="0"/>
        </a:p>
      </dsp:txBody>
      <dsp:txXfrm>
        <a:off x="2964677" y="0"/>
        <a:ext cx="2964677" cy="455417"/>
      </dsp:txXfrm>
    </dsp:sp>
    <dsp:sp modelId="{41A90C69-8C74-4C3C-9F4E-3EF214DD61E1}">
      <dsp:nvSpPr>
        <dsp:cNvPr id="0" name=""/>
        <dsp:cNvSpPr/>
      </dsp:nvSpPr>
      <dsp:spPr>
        <a:xfrm rot="10800000">
          <a:off x="0" y="607223"/>
          <a:ext cx="2964677" cy="607223"/>
        </a:xfrm>
        <a:prstGeom prst="round1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b="1" i="1" kern="1200" dirty="0" smtClean="0"/>
            <a:t>комунікативну</a:t>
          </a:r>
          <a:endParaRPr lang="uk-UA" sz="1600" b="1" i="1" kern="1200" dirty="0"/>
        </a:p>
      </dsp:txBody>
      <dsp:txXfrm rot="10800000">
        <a:off x="0" y="759028"/>
        <a:ext cx="2964677" cy="455417"/>
      </dsp:txXfrm>
    </dsp:sp>
    <dsp:sp modelId="{3825A840-BAD2-4007-B82F-295A01961624}">
      <dsp:nvSpPr>
        <dsp:cNvPr id="0" name=""/>
        <dsp:cNvSpPr/>
      </dsp:nvSpPr>
      <dsp:spPr>
        <a:xfrm rot="5400000">
          <a:off x="4143404" y="-571503"/>
          <a:ext cx="607223" cy="2964677"/>
        </a:xfrm>
        <a:prstGeom prst="round1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b="1" i="1" kern="1200" dirty="0" smtClean="0"/>
            <a:t>соціальну</a:t>
          </a:r>
          <a:endParaRPr lang="uk-UA" sz="1600" b="1" i="1" kern="1200" dirty="0"/>
        </a:p>
      </dsp:txBody>
      <dsp:txXfrm rot="-5400000">
        <a:off x="2964676" y="759029"/>
        <a:ext cx="2964677" cy="455417"/>
      </dsp:txXfrm>
    </dsp:sp>
    <dsp:sp modelId="{710C7D33-12F4-481F-94F5-41A066DFA4AE}">
      <dsp:nvSpPr>
        <dsp:cNvPr id="0" name=""/>
        <dsp:cNvSpPr/>
      </dsp:nvSpPr>
      <dsp:spPr>
        <a:xfrm>
          <a:off x="2075273" y="357188"/>
          <a:ext cx="1778806" cy="500069"/>
        </a:xfrm>
        <a:prstGeom prst="roundRect">
          <a:avLst/>
        </a:prstGeom>
        <a:blipFill rotWithShape="0">
          <a:blip xmlns:r="http://schemas.openxmlformats.org/officeDocument/2006/relationships" r:embed="rId1"/>
          <a:tile tx="0" ty="0" sx="100000" sy="100000" flip="none" algn="tl"/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300" kern="1200" dirty="0" smtClean="0"/>
            <a:t> </a:t>
          </a:r>
          <a:r>
            <a:rPr lang="uk-UA" sz="1800" b="1" kern="1200" dirty="0" smtClean="0">
              <a:solidFill>
                <a:srgbClr val="002060"/>
              </a:solidFill>
            </a:rPr>
            <a:t>Виконує функцію</a:t>
          </a:r>
          <a:endParaRPr lang="uk-UA" sz="1800" b="1" kern="1200" dirty="0">
            <a:solidFill>
              <a:srgbClr val="002060"/>
            </a:solidFill>
          </a:endParaRPr>
        </a:p>
      </dsp:txBody>
      <dsp:txXfrm>
        <a:off x="2099684" y="381599"/>
        <a:ext cx="1729984" cy="45124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567BA1-315A-43FF-84B9-AF3275402F0B}">
      <dsp:nvSpPr>
        <dsp:cNvPr id="0" name=""/>
        <dsp:cNvSpPr/>
      </dsp:nvSpPr>
      <dsp:spPr>
        <a:xfrm>
          <a:off x="521025" y="191884"/>
          <a:ext cx="1680335" cy="116473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uk-UA" sz="1600" b="1" i="1" kern="1200" dirty="0" err="1" smtClean="0"/>
            <a:t>Кроссенс</a:t>
          </a:r>
          <a:r>
            <a:rPr lang="uk-UA" sz="1600" b="1" i="1" kern="1200" dirty="0" smtClean="0"/>
            <a:t> поєднується з інтерактивними</a:t>
          </a:r>
        </a:p>
        <a:p>
          <a:pPr lvl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uk-UA" sz="1600" b="1" i="1" kern="1200" dirty="0" smtClean="0"/>
            <a:t>методами</a:t>
          </a:r>
          <a:endParaRPr lang="uk-UA" sz="1600" b="1" i="1" kern="1200" dirty="0"/>
        </a:p>
      </dsp:txBody>
      <dsp:txXfrm>
        <a:off x="555139" y="225998"/>
        <a:ext cx="1612107" cy="1096506"/>
      </dsp:txXfrm>
    </dsp:sp>
    <dsp:sp modelId="{74EDC889-C745-43BA-B6D8-8B23C42A6F50}">
      <dsp:nvSpPr>
        <dsp:cNvPr id="0" name=""/>
        <dsp:cNvSpPr/>
      </dsp:nvSpPr>
      <dsp:spPr>
        <a:xfrm rot="18770822">
          <a:off x="2126223" y="575601"/>
          <a:ext cx="469676" cy="52946"/>
        </a:xfrm>
        <a:custGeom>
          <a:avLst/>
          <a:gdLst/>
          <a:ahLst/>
          <a:cxnLst/>
          <a:rect l="0" t="0" r="0" b="0"/>
          <a:pathLst>
            <a:path>
              <a:moveTo>
                <a:pt x="0" y="26473"/>
              </a:moveTo>
              <a:lnTo>
                <a:pt x="469676" y="26473"/>
              </a:lnTo>
            </a:path>
          </a:pathLst>
        </a:custGeom>
        <a:noFill/>
        <a:ln w="25400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500" kern="1200"/>
        </a:p>
      </dsp:txBody>
      <dsp:txXfrm>
        <a:off x="2349319" y="590332"/>
        <a:ext cx="23483" cy="23483"/>
      </dsp:txXfrm>
    </dsp:sp>
    <dsp:sp modelId="{F4642B6F-24A2-42D6-AB0C-318C9BCFDC71}">
      <dsp:nvSpPr>
        <dsp:cNvPr id="0" name=""/>
        <dsp:cNvSpPr/>
      </dsp:nvSpPr>
      <dsp:spPr>
        <a:xfrm>
          <a:off x="2520761" y="230272"/>
          <a:ext cx="1194015" cy="39925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b="1" kern="1200" dirty="0" err="1" smtClean="0"/>
            <a:t>“коло</a:t>
          </a:r>
          <a:r>
            <a:rPr lang="uk-UA" sz="1600" b="1" kern="1200" dirty="0" smtClean="0"/>
            <a:t> </a:t>
          </a:r>
          <a:r>
            <a:rPr lang="uk-UA" sz="1600" b="1" kern="1200" dirty="0" err="1" smtClean="0"/>
            <a:t>ідей”</a:t>
          </a:r>
          <a:endParaRPr lang="uk-UA" sz="1600" b="1" kern="1200" dirty="0"/>
        </a:p>
      </dsp:txBody>
      <dsp:txXfrm>
        <a:off x="2532455" y="241966"/>
        <a:ext cx="1170627" cy="375862"/>
      </dsp:txXfrm>
    </dsp:sp>
    <dsp:sp modelId="{29BD17F9-9EE9-47E8-942B-DF3F9CF15C28}">
      <dsp:nvSpPr>
        <dsp:cNvPr id="0" name=""/>
        <dsp:cNvSpPr/>
      </dsp:nvSpPr>
      <dsp:spPr>
        <a:xfrm rot="19457599">
          <a:off x="3677806" y="288639"/>
          <a:ext cx="393343" cy="52946"/>
        </a:xfrm>
        <a:custGeom>
          <a:avLst/>
          <a:gdLst/>
          <a:ahLst/>
          <a:cxnLst/>
          <a:rect l="0" t="0" r="0" b="0"/>
          <a:pathLst>
            <a:path>
              <a:moveTo>
                <a:pt x="0" y="26473"/>
              </a:moveTo>
              <a:lnTo>
                <a:pt x="393343" y="26473"/>
              </a:lnTo>
            </a:path>
          </a:pathLst>
        </a:custGeom>
        <a:noFill/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500" kern="1200"/>
        </a:p>
      </dsp:txBody>
      <dsp:txXfrm>
        <a:off x="3864644" y="305279"/>
        <a:ext cx="19667" cy="19667"/>
      </dsp:txXfrm>
    </dsp:sp>
    <dsp:sp modelId="{983E47B1-7C19-4588-B402-B574B96A86F4}">
      <dsp:nvSpPr>
        <dsp:cNvPr id="0" name=""/>
        <dsp:cNvSpPr/>
      </dsp:nvSpPr>
      <dsp:spPr>
        <a:xfrm>
          <a:off x="4034178" y="702"/>
          <a:ext cx="1374149" cy="39925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b="1" kern="1200" dirty="0" smtClean="0"/>
            <a:t>робота в групах</a:t>
          </a:r>
          <a:endParaRPr lang="uk-UA" sz="1600" b="1" kern="1200" dirty="0"/>
        </a:p>
      </dsp:txBody>
      <dsp:txXfrm>
        <a:off x="4045872" y="12396"/>
        <a:ext cx="1350761" cy="375862"/>
      </dsp:txXfrm>
    </dsp:sp>
    <dsp:sp modelId="{13957A04-9EE3-4929-9089-BE9825324511}">
      <dsp:nvSpPr>
        <dsp:cNvPr id="0" name=""/>
        <dsp:cNvSpPr/>
      </dsp:nvSpPr>
      <dsp:spPr>
        <a:xfrm rot="2142401">
          <a:off x="3677806" y="518209"/>
          <a:ext cx="393343" cy="52946"/>
        </a:xfrm>
        <a:custGeom>
          <a:avLst/>
          <a:gdLst/>
          <a:ahLst/>
          <a:cxnLst/>
          <a:rect l="0" t="0" r="0" b="0"/>
          <a:pathLst>
            <a:path>
              <a:moveTo>
                <a:pt x="0" y="26473"/>
              </a:moveTo>
              <a:lnTo>
                <a:pt x="393343" y="26473"/>
              </a:lnTo>
            </a:path>
          </a:pathLst>
        </a:custGeom>
        <a:noFill/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500" kern="1200"/>
        </a:p>
      </dsp:txBody>
      <dsp:txXfrm>
        <a:off x="3864644" y="534848"/>
        <a:ext cx="19667" cy="19667"/>
      </dsp:txXfrm>
    </dsp:sp>
    <dsp:sp modelId="{EFD29DFC-1FF6-44C2-93DB-1F6A7FE8C6A3}">
      <dsp:nvSpPr>
        <dsp:cNvPr id="0" name=""/>
        <dsp:cNvSpPr/>
      </dsp:nvSpPr>
      <dsp:spPr>
        <a:xfrm>
          <a:off x="4034178" y="459841"/>
          <a:ext cx="1374149" cy="39925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b="1" kern="1200" dirty="0" err="1" smtClean="0"/>
            <a:t>“мозковий</a:t>
          </a:r>
          <a:r>
            <a:rPr lang="uk-UA" sz="1600" b="1" kern="1200" dirty="0" smtClean="0"/>
            <a:t> </a:t>
          </a:r>
          <a:r>
            <a:rPr lang="uk-UA" sz="1600" b="1" kern="1200" dirty="0" err="1" smtClean="0"/>
            <a:t>штурм”</a:t>
          </a:r>
          <a:endParaRPr lang="uk-UA" sz="1600" b="1" kern="1200" dirty="0"/>
        </a:p>
      </dsp:txBody>
      <dsp:txXfrm>
        <a:off x="4045872" y="471535"/>
        <a:ext cx="1350761" cy="375862"/>
      </dsp:txXfrm>
    </dsp:sp>
    <dsp:sp modelId="{229E90E6-5895-45C9-A8BD-A6E0E8FA9C20}">
      <dsp:nvSpPr>
        <dsp:cNvPr id="0" name=""/>
        <dsp:cNvSpPr/>
      </dsp:nvSpPr>
      <dsp:spPr>
        <a:xfrm rot="2829178">
          <a:off x="2126223" y="919955"/>
          <a:ext cx="469676" cy="52946"/>
        </a:xfrm>
        <a:custGeom>
          <a:avLst/>
          <a:gdLst/>
          <a:ahLst/>
          <a:cxnLst/>
          <a:rect l="0" t="0" r="0" b="0"/>
          <a:pathLst>
            <a:path>
              <a:moveTo>
                <a:pt x="0" y="26473"/>
              </a:moveTo>
              <a:lnTo>
                <a:pt x="469676" y="26473"/>
              </a:lnTo>
            </a:path>
          </a:pathLst>
        </a:custGeom>
        <a:noFill/>
        <a:ln w="25400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500" kern="1200"/>
        </a:p>
      </dsp:txBody>
      <dsp:txXfrm>
        <a:off x="2349319" y="934686"/>
        <a:ext cx="23483" cy="23483"/>
      </dsp:txXfrm>
    </dsp:sp>
    <dsp:sp modelId="{4FAB9F8A-131E-4E6F-A95F-90DADABDB341}">
      <dsp:nvSpPr>
        <dsp:cNvPr id="0" name=""/>
        <dsp:cNvSpPr/>
      </dsp:nvSpPr>
      <dsp:spPr>
        <a:xfrm>
          <a:off x="2520761" y="918980"/>
          <a:ext cx="1244217" cy="39925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b="1" kern="1200" dirty="0" err="1" smtClean="0"/>
            <a:t>“мікрофон”</a:t>
          </a:r>
          <a:endParaRPr lang="uk-UA" sz="1600" b="1" kern="1200" dirty="0"/>
        </a:p>
      </dsp:txBody>
      <dsp:txXfrm>
        <a:off x="2532455" y="930674"/>
        <a:ext cx="1220829" cy="375862"/>
      </dsp:txXfrm>
    </dsp:sp>
    <dsp:sp modelId="{A30069BC-26A0-4E2A-B036-A953B33A22AC}">
      <dsp:nvSpPr>
        <dsp:cNvPr id="0" name=""/>
        <dsp:cNvSpPr/>
      </dsp:nvSpPr>
      <dsp:spPr>
        <a:xfrm>
          <a:off x="3764979" y="1092132"/>
          <a:ext cx="319400" cy="52946"/>
        </a:xfrm>
        <a:custGeom>
          <a:avLst/>
          <a:gdLst/>
          <a:ahLst/>
          <a:cxnLst/>
          <a:rect l="0" t="0" r="0" b="0"/>
          <a:pathLst>
            <a:path>
              <a:moveTo>
                <a:pt x="0" y="26473"/>
              </a:moveTo>
              <a:lnTo>
                <a:pt x="319400" y="26473"/>
              </a:lnTo>
            </a:path>
          </a:pathLst>
        </a:custGeom>
        <a:noFill/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500" kern="1200"/>
        </a:p>
      </dsp:txBody>
      <dsp:txXfrm>
        <a:off x="3916694" y="1110620"/>
        <a:ext cx="15970" cy="15970"/>
      </dsp:txXfrm>
    </dsp:sp>
    <dsp:sp modelId="{4319A3FA-CF52-4C33-AF72-692A5583F39A}">
      <dsp:nvSpPr>
        <dsp:cNvPr id="0" name=""/>
        <dsp:cNvSpPr/>
      </dsp:nvSpPr>
      <dsp:spPr>
        <a:xfrm>
          <a:off x="4084380" y="918980"/>
          <a:ext cx="1323947" cy="39925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b="1" kern="1200" dirty="0" smtClean="0"/>
            <a:t>робота в парах</a:t>
          </a:r>
          <a:endParaRPr lang="uk-UA" sz="1600" b="1" kern="1200" dirty="0"/>
        </a:p>
      </dsp:txBody>
      <dsp:txXfrm>
        <a:off x="4096074" y="930674"/>
        <a:ext cx="1300559" cy="37586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EBFAC71-EF66-4EF6-96EA-2121E272953A}">
      <dsp:nvSpPr>
        <dsp:cNvPr id="0" name=""/>
        <dsp:cNvSpPr/>
      </dsp:nvSpPr>
      <dsp:spPr>
        <a:xfrm rot="5400000">
          <a:off x="-132929" y="133289"/>
          <a:ext cx="886198" cy="620338"/>
        </a:xfrm>
        <a:prstGeom prst="chevron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1500" kern="1200" dirty="0"/>
        </a:p>
      </dsp:txBody>
      <dsp:txXfrm rot="-5400000">
        <a:off x="1" y="310528"/>
        <a:ext cx="620338" cy="265860"/>
      </dsp:txXfrm>
    </dsp:sp>
    <dsp:sp modelId="{FB7B1EAC-EA04-42F1-ABB3-72EA024BCF98}">
      <dsp:nvSpPr>
        <dsp:cNvPr id="0" name=""/>
        <dsp:cNvSpPr/>
      </dsp:nvSpPr>
      <dsp:spPr>
        <a:xfrm rot="5400000">
          <a:off x="1915261" y="-1294562"/>
          <a:ext cx="576029" cy="3165875"/>
        </a:xfrm>
        <a:prstGeom prst="round2Same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8890" rIns="8890" bIns="889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400" kern="1200" dirty="0" smtClean="0"/>
            <a:t>когнітивні здібності дитини</a:t>
          </a:r>
          <a:endParaRPr lang="uk-UA" sz="500" kern="1200" dirty="0"/>
        </a:p>
      </dsp:txBody>
      <dsp:txXfrm rot="-5400000">
        <a:off x="620339" y="28479"/>
        <a:ext cx="3137756" cy="519791"/>
      </dsp:txXfrm>
    </dsp:sp>
    <dsp:sp modelId="{4B44A1F6-5394-48FC-85DC-98051EA70555}">
      <dsp:nvSpPr>
        <dsp:cNvPr id="0" name=""/>
        <dsp:cNvSpPr/>
      </dsp:nvSpPr>
      <dsp:spPr>
        <a:xfrm rot="5400000">
          <a:off x="-132929" y="814964"/>
          <a:ext cx="886198" cy="620338"/>
        </a:xfrm>
        <a:prstGeom prst="chevron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1500" kern="1200" dirty="0"/>
        </a:p>
      </dsp:txBody>
      <dsp:txXfrm rot="-5400000">
        <a:off x="1" y="992203"/>
        <a:ext cx="620338" cy="265860"/>
      </dsp:txXfrm>
    </dsp:sp>
    <dsp:sp modelId="{8F514BFB-8A32-4906-9B4B-21E15ADBB699}">
      <dsp:nvSpPr>
        <dsp:cNvPr id="0" name=""/>
        <dsp:cNvSpPr/>
      </dsp:nvSpPr>
      <dsp:spPr>
        <a:xfrm rot="5400000">
          <a:off x="1915261" y="-637386"/>
          <a:ext cx="576029" cy="3165875"/>
        </a:xfrm>
        <a:prstGeom prst="round2Same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8890" rIns="8890" bIns="889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400" kern="1200" dirty="0" smtClean="0"/>
            <a:t>дрібну моторику, фантазію</a:t>
          </a:r>
          <a:endParaRPr lang="uk-UA" sz="1400" kern="1200" dirty="0"/>
        </a:p>
      </dsp:txBody>
      <dsp:txXfrm rot="-5400000">
        <a:off x="620339" y="685655"/>
        <a:ext cx="3137756" cy="519791"/>
      </dsp:txXfrm>
    </dsp:sp>
    <dsp:sp modelId="{7B81A7E5-D77A-4501-8DE1-A7D852C5E9B8}">
      <dsp:nvSpPr>
        <dsp:cNvPr id="0" name=""/>
        <dsp:cNvSpPr/>
      </dsp:nvSpPr>
      <dsp:spPr>
        <a:xfrm rot="5400000">
          <a:off x="-132929" y="1547269"/>
          <a:ext cx="886198" cy="620338"/>
        </a:xfrm>
        <a:prstGeom prst="chevron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1500" kern="1200" dirty="0"/>
        </a:p>
      </dsp:txBody>
      <dsp:txXfrm rot="-5400000">
        <a:off x="1" y="1724508"/>
        <a:ext cx="620338" cy="265860"/>
      </dsp:txXfrm>
    </dsp:sp>
    <dsp:sp modelId="{F7FCD502-14EB-4CC2-984B-799DBF86E8BB}">
      <dsp:nvSpPr>
        <dsp:cNvPr id="0" name=""/>
        <dsp:cNvSpPr/>
      </dsp:nvSpPr>
      <dsp:spPr>
        <a:xfrm rot="5400000">
          <a:off x="1862984" y="119416"/>
          <a:ext cx="680584" cy="3165875"/>
        </a:xfrm>
        <a:prstGeom prst="round2Same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8890" rIns="8890" bIns="889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400" kern="1200" dirty="0" smtClean="0"/>
            <a:t>дозволяє  самостійно вигадувати зображення ( цифри, геометричні фігури тощо)</a:t>
          </a:r>
          <a:endParaRPr lang="uk-UA" sz="1400" kern="1200" dirty="0"/>
        </a:p>
      </dsp:txBody>
      <dsp:txXfrm rot="-5400000">
        <a:off x="620339" y="1395285"/>
        <a:ext cx="3132652" cy="61413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21FF7E-AB6F-4B40-93C8-7DC6A10ED8F3}" type="datetimeFigureOut">
              <a:rPr lang="uk-UA" smtClean="0"/>
              <a:pPr/>
              <a:t>20.10.2024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969E4C-AFD2-491C-8A54-7CFD76191C81}" type="slidenum">
              <a:rPr lang="uk-UA" smtClean="0"/>
              <a:pPr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969E4C-AFD2-491C-8A54-7CFD76191C81}" type="slidenum">
              <a:rPr lang="uk-UA" smtClean="0"/>
              <a:pPr/>
              <a:t>9</a:t>
            </a:fld>
            <a:endParaRPr lang="uk-U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969E4C-AFD2-491C-8A54-7CFD76191C81}" type="slidenum">
              <a:rPr lang="uk-UA" smtClean="0"/>
              <a:pPr/>
              <a:t>10</a:t>
            </a:fld>
            <a:endParaRPr lang="uk-U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969E4C-AFD2-491C-8A54-7CFD76191C81}" type="slidenum">
              <a:rPr lang="uk-UA" smtClean="0"/>
              <a:pPr/>
              <a:t>11</a:t>
            </a:fld>
            <a:endParaRPr lang="uk-U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969E4C-AFD2-491C-8A54-7CFD76191C81}" type="slidenum">
              <a:rPr lang="uk-UA" smtClean="0"/>
              <a:pPr/>
              <a:t>12</a:t>
            </a:fld>
            <a:endParaRPr lang="uk-U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969E4C-AFD2-491C-8A54-7CFD76191C81}" type="slidenum">
              <a:rPr lang="uk-UA" smtClean="0"/>
              <a:pPr/>
              <a:t>13</a:t>
            </a:fld>
            <a:endParaRPr lang="uk-U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969E4C-AFD2-491C-8A54-7CFD76191C81}" type="slidenum">
              <a:rPr lang="uk-UA" smtClean="0"/>
              <a:pPr/>
              <a:t>14</a:t>
            </a:fld>
            <a:endParaRPr lang="uk-U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969E4C-AFD2-491C-8A54-7CFD76191C81}" type="slidenum">
              <a:rPr lang="uk-UA" smtClean="0"/>
              <a:pPr/>
              <a:t>15</a:t>
            </a:fld>
            <a:endParaRPr lang="uk-UA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969E4C-AFD2-491C-8A54-7CFD76191C81}" type="slidenum">
              <a:rPr lang="uk-UA" smtClean="0"/>
              <a:pPr/>
              <a:t>16</a:t>
            </a:fld>
            <a:endParaRPr lang="uk-U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20.10.2024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20.10.2024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20.10.2024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20.10.2024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20.10.2024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20.10.2024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20.10.2024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20.10.2024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20.10.2024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20.10.2024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20.10.2024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20.10.2024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20.10.2024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20.10.2024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20.10.2024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2EE32C-FC4A-4668-9D6D-57F0C1FF80DD}" type="datetimeFigureOut">
              <a:rPr lang="ru-RU"/>
              <a:pPr>
                <a:defRPr/>
              </a:pPr>
              <a:t>20.10.2024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C39C8C-157E-4570-817C-DEE298A1725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5B7319-8752-43DC-9251-6FF6EC4E5500}" type="datetimeFigureOut">
              <a:rPr lang="ru-RU" smtClean="0"/>
              <a:pPr/>
              <a:t>20.10.2024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62" r:id="rId3"/>
    <p:sldLayoutId id="2147483663" r:id="rId4"/>
    <p:sldLayoutId id="2147483650" r:id="rId5"/>
    <p:sldLayoutId id="2147483661" r:id="rId6"/>
    <p:sldLayoutId id="2147483651" r:id="rId7"/>
    <p:sldLayoutId id="2147483652" r:id="rId8"/>
    <p:sldLayoutId id="2147483653" r:id="rId9"/>
    <p:sldLayoutId id="2147483654" r:id="rId10"/>
    <p:sldLayoutId id="2147483655" r:id="rId11"/>
    <p:sldLayoutId id="2147483656" r:id="rId12"/>
    <p:sldLayoutId id="2147483657" r:id="rId13"/>
    <p:sldLayoutId id="2147483658" r:id="rId14"/>
    <p:sldLayoutId id="2147483659" r:id="rId15"/>
    <p:sldLayoutId id="2147483664" r:id="rId16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11.jpe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2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2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22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13" Type="http://schemas.openxmlformats.org/officeDocument/2006/relationships/diagramLayout" Target="../diagrams/layout3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12" Type="http://schemas.openxmlformats.org/officeDocument/2006/relationships/diagramData" Target="../diagrams/data3.xml"/><Relationship Id="rId2" Type="http://schemas.openxmlformats.org/officeDocument/2006/relationships/diagramData" Target="../diagrams/data1.xml"/><Relationship Id="rId16" Type="http://schemas.microsoft.com/office/2007/relationships/diagramDrawing" Target="../diagrams/drawing3.xml"/><Relationship Id="rId1" Type="http://schemas.openxmlformats.org/officeDocument/2006/relationships/slideLayout" Target="../slideLayouts/slideLayout11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5" Type="http://schemas.openxmlformats.org/officeDocument/2006/relationships/diagramColors" Target="../diagrams/colors3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Relationship Id="rId14" Type="http://schemas.openxmlformats.org/officeDocument/2006/relationships/diagramQuickStyle" Target="../diagrams/quickStyle3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png"/><Relationship Id="rId9" Type="http://schemas.openxmlformats.org/officeDocument/2006/relationships/image" Target="../media/image31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33.jpeg"/><Relationship Id="rId7" Type="http://schemas.openxmlformats.org/officeDocument/2006/relationships/diagramColors" Target="../diagrams/colors4.xml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1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Relationship Id="rId9" Type="http://schemas.openxmlformats.org/officeDocument/2006/relationships/image" Target="../media/image3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hyperlink" Target="https://apps.mathlearningcenter.org/geoboard/" TargetMode="Externa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36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4294967295"/>
          </p:nvPr>
        </p:nvSpPr>
        <p:spPr>
          <a:xfrm rot="21104606">
            <a:off x="4652553" y="2989981"/>
            <a:ext cx="3454273" cy="2374053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ru-RU" sz="2000" i="1" dirty="0" err="1" smtClean="0">
                <a:latin typeface="Times New Roman" pitchFamily="18" charset="0"/>
                <a:cs typeface="Times New Roman" pitchFamily="18" charset="0"/>
              </a:rPr>
              <a:t>Вчителя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i="1" dirty="0" err="1" smtClean="0">
                <a:latin typeface="Times New Roman" pitchFamily="18" charset="0"/>
                <a:cs typeface="Times New Roman" pitchFamily="18" charset="0"/>
              </a:rPr>
              <a:t>початкових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i="1" dirty="0" err="1" smtClean="0">
                <a:latin typeface="Times New Roman" pitchFamily="18" charset="0"/>
                <a:cs typeface="Times New Roman" pitchFamily="18" charset="0"/>
              </a:rPr>
              <a:t>класів</a:t>
            </a:r>
            <a:endParaRPr lang="ru-RU" sz="2000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0"/>
              </a:spcBef>
              <a:buNone/>
            </a:pPr>
            <a:r>
              <a:rPr lang="ru-RU" sz="2000" i="1" dirty="0" err="1" smtClean="0">
                <a:latin typeface="Times New Roman" pitchFamily="18" charset="0"/>
                <a:cs typeface="Times New Roman" pitchFamily="18" charset="0"/>
              </a:rPr>
              <a:t>Пирятинського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i="1" dirty="0" err="1" smtClean="0">
                <a:latin typeface="Times New Roman" pitchFamily="18" charset="0"/>
                <a:cs typeface="Times New Roman" pitchFamily="18" charset="0"/>
              </a:rPr>
              <a:t>ліцею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 №6</a:t>
            </a:r>
          </a:p>
          <a:p>
            <a:pPr>
              <a:spcBef>
                <a:spcPts val="0"/>
              </a:spcBef>
              <a:buNone/>
            </a:pPr>
            <a:r>
              <a:rPr lang="ru-RU" sz="2000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Пирятинської</a:t>
            </a:r>
            <a:r>
              <a:rPr lang="ru-RU" sz="20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міської</a:t>
            </a:r>
            <a:r>
              <a:rPr lang="ru-RU" sz="20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ради </a:t>
            </a:r>
          </a:p>
          <a:p>
            <a:pPr>
              <a:spcBef>
                <a:spcPts val="0"/>
              </a:spcBef>
              <a:buNone/>
            </a:pPr>
            <a:r>
              <a:rPr lang="ru-RU" sz="2000" i="1" dirty="0" err="1" smtClean="0">
                <a:latin typeface="Times New Roman" pitchFamily="18" charset="0"/>
                <a:cs typeface="Times New Roman" pitchFamily="18" charset="0"/>
              </a:rPr>
              <a:t>Лубенського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 району</a:t>
            </a:r>
          </a:p>
          <a:p>
            <a:pPr>
              <a:spcBef>
                <a:spcPts val="0"/>
              </a:spcBef>
              <a:buNone/>
            </a:pP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Кизим </a:t>
            </a:r>
            <a:r>
              <a:rPr lang="ru-RU" sz="2000" i="1" dirty="0" err="1" smtClean="0">
                <a:latin typeface="Times New Roman" pitchFamily="18" charset="0"/>
                <a:cs typeface="Times New Roman" pitchFamily="18" charset="0"/>
              </a:rPr>
              <a:t>Ірини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i="1" dirty="0" err="1" smtClean="0">
                <a:latin typeface="Times New Roman" pitchFamily="18" charset="0"/>
                <a:cs typeface="Times New Roman" pitchFamily="18" charset="0"/>
              </a:rPr>
              <a:t>Сергіївни</a:t>
            </a:r>
            <a:endParaRPr lang="ru-RU" sz="2000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 rot="21079967">
            <a:off x="790311" y="824014"/>
            <a:ext cx="4890137" cy="369862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4000" b="1" i="1" dirty="0" smtClean="0">
                <a:solidFill>
                  <a:srgbClr val="C00000"/>
                </a:solidFill>
                <a:latin typeface="Gabriola" pitchFamily="82" charset="0"/>
                <a:ea typeface="+mj-ea"/>
                <a:cs typeface="+mj-cs"/>
              </a:rPr>
              <a:t>МАЙСТЕР-КЛАС</a:t>
            </a:r>
            <a:endParaRPr lang="uk-UA" sz="2400" b="1" dirty="0" smtClean="0">
              <a:solidFill>
                <a:srgbClr val="002060"/>
              </a:solidFill>
              <a:latin typeface="Gabriola" pitchFamily="82" charset="0"/>
              <a:ea typeface="+mj-ea"/>
              <a:cs typeface="+mj-cs"/>
            </a:endParaRPr>
          </a:p>
          <a:p>
            <a:pPr algn="ctr">
              <a:spcBef>
                <a:spcPct val="0"/>
              </a:spcBef>
              <a:defRPr/>
            </a:pPr>
            <a:r>
              <a:rPr lang="uk-UA" sz="2400" b="1" i="1" dirty="0" smtClean="0">
                <a:solidFill>
                  <a:srgbClr val="002060"/>
                </a:solidFill>
                <a:latin typeface="Gabriola" pitchFamily="82" charset="0"/>
              </a:rPr>
              <a:t>ВИКОРИСТАННЯ ІГРОВИХ ТЕХНОЛОГІЙ – ОДИН ІЗ СПОСОБІВ РОЗВИТКУ ПІЗНАВАЛЬНИХ ЗДІБНОСТЕЙ МОЛОДШИХ ШКОЛЯРІВ.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uk-UA" sz="2400" b="1" dirty="0" smtClean="0">
              <a:solidFill>
                <a:srgbClr val="C00000"/>
              </a:solidFill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ea typeface="+mj-ea"/>
              <a:cs typeface="+mj-cs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1058272">
            <a:off x="5560358" y="966329"/>
            <a:ext cx="2240217" cy="1847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7224" y="1714488"/>
            <a:ext cx="8015286" cy="3357586"/>
          </a:xfrm>
        </p:spPr>
        <p:txBody>
          <a:bodyPr>
            <a:normAutofit/>
          </a:bodyPr>
          <a:lstStyle/>
          <a:p>
            <a:r>
              <a:rPr lang="uk-UA" sz="6000" b="1" i="1" dirty="0" smtClean="0">
                <a:solidFill>
                  <a:schemeClr val="accent6">
                    <a:lumMod val="75000"/>
                  </a:schemeClr>
                </a:solidFill>
                <a:latin typeface="Gabriola" pitchFamily="82" charset="0"/>
              </a:rPr>
              <a:t>Девіз:</a:t>
            </a:r>
            <a:r>
              <a:rPr lang="uk-UA" dirty="0" smtClean="0"/>
              <a:t/>
            </a:r>
            <a:br>
              <a:rPr lang="uk-UA" dirty="0" smtClean="0"/>
            </a:br>
            <a:r>
              <a:rPr lang="uk-UA" b="1" i="1" dirty="0" smtClean="0">
                <a:solidFill>
                  <a:srgbClr val="002060"/>
                </a:solidFill>
                <a:latin typeface="Gabriola" pitchFamily="82" charset="0"/>
              </a:rPr>
              <a:t>«Зібратись разом – це початок,</a:t>
            </a:r>
            <a:br>
              <a:rPr lang="uk-UA" b="1" i="1" dirty="0" smtClean="0">
                <a:solidFill>
                  <a:srgbClr val="002060"/>
                </a:solidFill>
                <a:latin typeface="Gabriola" pitchFamily="82" charset="0"/>
              </a:rPr>
            </a:br>
            <a:r>
              <a:rPr lang="uk-UA" b="1" i="1" dirty="0" smtClean="0">
                <a:solidFill>
                  <a:srgbClr val="002060"/>
                </a:solidFill>
                <a:latin typeface="Gabriola" pitchFamily="82" charset="0"/>
              </a:rPr>
              <a:t>Триматися разом – це прогрес,</a:t>
            </a:r>
            <a:br>
              <a:rPr lang="uk-UA" b="1" i="1" dirty="0" smtClean="0">
                <a:solidFill>
                  <a:srgbClr val="002060"/>
                </a:solidFill>
                <a:latin typeface="Gabriola" pitchFamily="82" charset="0"/>
              </a:rPr>
            </a:br>
            <a:r>
              <a:rPr lang="uk-UA" b="1" i="1" dirty="0" smtClean="0">
                <a:solidFill>
                  <a:srgbClr val="002060"/>
                </a:solidFill>
                <a:latin typeface="Gabriola" pitchFamily="82" charset="0"/>
              </a:rPr>
              <a:t>Працювати разом – успіх!»</a:t>
            </a:r>
            <a:endParaRPr lang="uk-UA" b="1" i="1" dirty="0">
              <a:solidFill>
                <a:srgbClr val="002060"/>
              </a:solidFill>
              <a:latin typeface="Gabriola" pitchFamily="82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 rot="20828342">
            <a:off x="711673" y="527409"/>
            <a:ext cx="5531601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b="1" i="1" dirty="0" smtClean="0">
                <a:solidFill>
                  <a:srgbClr val="C00000"/>
                </a:solidFill>
                <a:latin typeface="Gabriola" pitchFamily="82" charset="0"/>
              </a:rPr>
              <a:t>Гра – це іскорка, що запалює вогник</a:t>
            </a:r>
            <a:r>
              <a:rPr lang="uk-UA" sz="2800" dirty="0" smtClean="0">
                <a:solidFill>
                  <a:srgbClr val="C00000"/>
                </a:solidFill>
                <a:latin typeface="Gabriola" pitchFamily="82" charset="0"/>
              </a:rPr>
              <a:t/>
            </a:r>
            <a:br>
              <a:rPr lang="uk-UA" sz="2800" dirty="0" smtClean="0">
                <a:solidFill>
                  <a:srgbClr val="C00000"/>
                </a:solidFill>
                <a:latin typeface="Gabriola" pitchFamily="82" charset="0"/>
              </a:rPr>
            </a:br>
            <a:r>
              <a:rPr lang="uk-UA" sz="2800" b="1" i="1" dirty="0" smtClean="0">
                <a:solidFill>
                  <a:srgbClr val="C00000"/>
                </a:solidFill>
                <a:latin typeface="Gabriola" pitchFamily="82" charset="0"/>
              </a:rPr>
              <a:t>допитливості й любові до знань. </a:t>
            </a:r>
            <a:r>
              <a:rPr lang="uk-UA" sz="2800" dirty="0" smtClean="0">
                <a:solidFill>
                  <a:srgbClr val="C00000"/>
                </a:solidFill>
                <a:latin typeface="Gabriola" pitchFamily="82" charset="0"/>
              </a:rPr>
              <a:t/>
            </a:r>
            <a:br>
              <a:rPr lang="uk-UA" sz="2800" dirty="0" smtClean="0">
                <a:solidFill>
                  <a:srgbClr val="C00000"/>
                </a:solidFill>
                <a:latin typeface="Gabriola" pitchFamily="82" charset="0"/>
              </a:rPr>
            </a:br>
            <a:r>
              <a:rPr lang="en-US" sz="2800" dirty="0" smtClean="0">
                <a:solidFill>
                  <a:srgbClr val="C00000"/>
                </a:solidFill>
                <a:latin typeface="Gabriola" pitchFamily="82" charset="0"/>
              </a:rPr>
              <a:t>			</a:t>
            </a:r>
            <a:r>
              <a:rPr lang="uk-UA" sz="2800" b="1" i="1" dirty="0" smtClean="0">
                <a:solidFill>
                  <a:srgbClr val="C00000"/>
                </a:solidFill>
                <a:latin typeface="Gabriola" pitchFamily="82" charset="0"/>
              </a:rPr>
              <a:t>В. Сухомлинський</a:t>
            </a:r>
            <a:r>
              <a:rPr lang="en-US" sz="2800" b="1" i="1" dirty="0" smtClean="0">
                <a:solidFill>
                  <a:schemeClr val="accent6">
                    <a:lumMod val="75000"/>
                  </a:schemeClr>
                </a:solidFill>
                <a:latin typeface="Gabriola" pitchFamily="82" charset="0"/>
              </a:rPr>
              <a:t/>
            </a:r>
            <a:br>
              <a:rPr lang="en-US" sz="2800" b="1" i="1" dirty="0" smtClean="0">
                <a:solidFill>
                  <a:schemeClr val="accent6">
                    <a:lumMod val="75000"/>
                  </a:schemeClr>
                </a:solidFill>
                <a:latin typeface="Gabriola" pitchFamily="82" charset="0"/>
              </a:rPr>
            </a:br>
            <a:endParaRPr lang="uk-UA" sz="2800" dirty="0">
              <a:latin typeface="Gabriola" pitchFamily="8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026" name="Picture 2" descr="C:\Users\User\Desktop\003-0x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142852"/>
            <a:ext cx="8858312" cy="6572296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142852"/>
            <a:ext cx="8229600" cy="1143000"/>
          </a:xfrm>
        </p:spPr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  <a:latin typeface="Gabriola" pitchFamily="82" charset="0"/>
              </a:rPr>
              <a:t>LEGO – ЦЕ  КРУТО!</a:t>
            </a:r>
            <a:endParaRPr lang="ru-RU" b="1" dirty="0">
              <a:solidFill>
                <a:srgbClr val="C00000"/>
              </a:solidFill>
              <a:latin typeface="Gabriola" pitchFamily="82" charset="0"/>
            </a:endParaRPr>
          </a:p>
        </p:txBody>
      </p:sp>
      <p:pic>
        <p:nvPicPr>
          <p:cNvPr id="2051" name="Picture 3" descr="ШІСТЬ ЦЕГЛИНОК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43636" y="571480"/>
            <a:ext cx="2552700" cy="178595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2053" name="AutoShape 5" descr="Методика &quot;Шість цеглинок&quot; - Червоненська філія КЗ &quot;Хащуватський ліцей&quot; с.  Червоне Гайворонського району Кіровоградської області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2055" name="AutoShape 7" descr="Методика &quot;Шість цеглинок&quot; - Червоненська філія КЗ &quot;Хащуватський ліцей&quot; с.  Червоне Гайворонського району Кіровоградської області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2057" name="AutoShape 9" descr="Методика &quot;Шість цеглинок&quot; - Червоненська філія КЗ &quot;Хащуватський ліцей&quot; с.  Червоне Гайворонського району Кіровоградської області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2059" name="AutoShape 11" descr="Методика &quot;Шість цеглинок&quot; - Червоненська філія КЗ &quot;Хащуватський ліцей&quot; с.  Червоне Гайворонського району Кіровоградської області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2050" name="Picture 2" descr="6 індивідуальних ігор для 1 класу з набором LEGO «6 цеглинок» — журнал |  «Освіторія»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00364" y="4357694"/>
            <a:ext cx="2616723" cy="182277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2052" name="AutoShape 4" descr="Screenshot_21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2054" name="AutoShape 6" descr="Screenshot_21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2056" name="AutoShape 8" descr="Screenshot_21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3" name="Picture 9" descr="C:\Users\User\Desktop\images (1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868578">
            <a:off x="310127" y="1311177"/>
            <a:ext cx="2466975" cy="18478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15" name="Прямоугольник 14"/>
          <p:cNvSpPr/>
          <p:nvPr/>
        </p:nvSpPr>
        <p:spPr>
          <a:xfrm rot="21188515">
            <a:off x="1391583" y="1922238"/>
            <a:ext cx="6176484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uk-UA" sz="4400" dirty="0" smtClean="0">
              <a:latin typeface="Gabriola" pitchFamily="82" charset="0"/>
              <a:cs typeface="Gautami" pitchFamily="34" charset="0"/>
            </a:endParaRPr>
          </a:p>
          <a:p>
            <a:pPr algn="ctr"/>
            <a:r>
              <a:rPr lang="ru-RU" sz="4400" dirty="0" smtClean="0">
                <a:latin typeface="Gabriola" pitchFamily="82" charset="0"/>
                <a:cs typeface="Gautami" pitchFamily="34" charset="0"/>
              </a:rPr>
              <a:t> </a:t>
            </a:r>
            <a:r>
              <a:rPr lang="ru-RU" sz="4400" b="1" dirty="0" err="1" smtClean="0">
                <a:solidFill>
                  <a:srgbClr val="002060"/>
                </a:solidFill>
                <a:latin typeface="Gabriola" pitchFamily="82" charset="0"/>
                <a:cs typeface="Gautami" pitchFamily="34" charset="0"/>
              </a:rPr>
              <a:t>Від</a:t>
            </a:r>
            <a:r>
              <a:rPr lang="ru-RU" sz="4400" b="1" dirty="0" smtClean="0">
                <a:solidFill>
                  <a:srgbClr val="002060"/>
                </a:solidFill>
                <a:latin typeface="Gabriola" pitchFamily="82" charset="0"/>
                <a:cs typeface="Gautami" pitchFamily="34" charset="0"/>
              </a:rPr>
              <a:t> </a:t>
            </a:r>
            <a:r>
              <a:rPr lang="ru-RU" sz="4400" b="1" dirty="0" err="1" smtClean="0">
                <a:solidFill>
                  <a:srgbClr val="002060"/>
                </a:solidFill>
                <a:latin typeface="Gabriola" pitchFamily="82" charset="0"/>
                <a:cs typeface="Gautami" pitchFamily="34" charset="0"/>
              </a:rPr>
              <a:t>маленької</a:t>
            </a:r>
            <a:r>
              <a:rPr lang="ru-RU" sz="4400" b="1" dirty="0" smtClean="0">
                <a:solidFill>
                  <a:srgbClr val="002060"/>
                </a:solidFill>
                <a:latin typeface="Gabriola" pitchFamily="82" charset="0"/>
                <a:cs typeface="Gautami" pitchFamily="34" charset="0"/>
              </a:rPr>
              <a:t> </a:t>
            </a:r>
            <a:r>
              <a:rPr lang="ru-RU" sz="4400" b="1" dirty="0" err="1" smtClean="0">
                <a:solidFill>
                  <a:srgbClr val="002060"/>
                </a:solidFill>
                <a:latin typeface="Gabriola" pitchFamily="82" charset="0"/>
                <a:cs typeface="Gautami" pitchFamily="34" charset="0"/>
              </a:rPr>
              <a:t>цеглинки</a:t>
            </a:r>
            <a:r>
              <a:rPr lang="ru-RU" sz="4400" b="1" dirty="0" smtClean="0">
                <a:solidFill>
                  <a:srgbClr val="002060"/>
                </a:solidFill>
                <a:latin typeface="Gabriola" pitchFamily="82" charset="0"/>
                <a:cs typeface="Gautami" pitchFamily="34" charset="0"/>
              </a:rPr>
              <a:t> – до </a:t>
            </a:r>
            <a:r>
              <a:rPr lang="ru-RU" sz="4400" b="1" dirty="0" err="1" smtClean="0">
                <a:solidFill>
                  <a:srgbClr val="002060"/>
                </a:solidFill>
                <a:latin typeface="Gabriola" pitchFamily="82" charset="0"/>
                <a:cs typeface="Gautami" pitchFamily="34" charset="0"/>
              </a:rPr>
              <a:t>розумної</a:t>
            </a:r>
            <a:r>
              <a:rPr lang="ru-RU" sz="4400" b="1" dirty="0" smtClean="0">
                <a:solidFill>
                  <a:srgbClr val="002060"/>
                </a:solidFill>
                <a:latin typeface="Gabriola" pitchFamily="82" charset="0"/>
                <a:cs typeface="Gautami" pitchFamily="34" charset="0"/>
              </a:rPr>
              <a:t> </a:t>
            </a:r>
            <a:r>
              <a:rPr lang="ru-RU" sz="4400" b="1" dirty="0" err="1" smtClean="0">
                <a:solidFill>
                  <a:srgbClr val="002060"/>
                </a:solidFill>
                <a:latin typeface="Gabriola" pitchFamily="82" charset="0"/>
                <a:cs typeface="Gautami" pitchFamily="34" charset="0"/>
              </a:rPr>
              <a:t>дитин</a:t>
            </a:r>
            <a:r>
              <a:rPr lang="uk-UA" sz="4400" b="1" dirty="0" smtClean="0">
                <a:solidFill>
                  <a:srgbClr val="002060"/>
                </a:solidFill>
                <a:latin typeface="Gabriola" pitchFamily="82" charset="0"/>
                <a:cs typeface="Gautami" pitchFamily="34" charset="0"/>
              </a:rPr>
              <a:t>и</a:t>
            </a:r>
            <a:endParaRPr lang="uk-UA" sz="4400" dirty="0">
              <a:solidFill>
                <a:srgbClr val="002060"/>
              </a:solidFill>
              <a:latin typeface="Gabriola" pitchFamily="82" charset="0"/>
              <a:cs typeface="Gautami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2"/>
          <p:cNvGrpSpPr/>
          <p:nvPr/>
        </p:nvGrpSpPr>
        <p:grpSpPr>
          <a:xfrm>
            <a:off x="0" y="1"/>
            <a:ext cx="9188614" cy="6857999"/>
            <a:chOff x="-28164" y="0"/>
            <a:chExt cx="9188614" cy="6857999"/>
          </a:xfrm>
        </p:grpSpPr>
        <p:pic>
          <p:nvPicPr>
            <p:cNvPr id="6" name="Picture 2" descr="G:\Документы Оли\ЛЕГО\e78bb17cf2a7346736cee60a1e3cfcf6.jpg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922" b="8871"/>
            <a:stretch/>
          </p:blipFill>
          <p:spPr bwMode="auto">
            <a:xfrm rot="5400000">
              <a:off x="4243792" y="21102"/>
              <a:ext cx="4937760" cy="48955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2" descr="G:\Документы Оли\ЛЕГО\e78bb17cf2a7346736cee60a1e3cfcf6.jpg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922" b="8871"/>
            <a:stretch/>
          </p:blipFill>
          <p:spPr bwMode="auto">
            <a:xfrm rot="16200000">
              <a:off x="-49265" y="1924718"/>
              <a:ext cx="4937760" cy="48955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Picture 2" descr="G:\Документы Оли\ЛЕГО\e78bb17cf2a7346736cee60a1e3cfcf6.jpg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016" b="8871"/>
            <a:stretch/>
          </p:blipFill>
          <p:spPr bwMode="auto">
            <a:xfrm rot="10800000">
              <a:off x="4264892" y="1962442"/>
              <a:ext cx="4879107" cy="48955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098" name="Picture 2" descr="G:\Документы Оли\ЛЕГО\e78bb17cf2a7346736cee60a1e3cfcf6.jpg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922" b="8871"/>
            <a:stretch/>
          </p:blipFill>
          <p:spPr bwMode="auto">
            <a:xfrm>
              <a:off x="1" y="0"/>
              <a:ext cx="4937760" cy="48955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9" name="TextBox 8"/>
          <p:cNvSpPr txBox="1"/>
          <p:nvPr/>
        </p:nvSpPr>
        <p:spPr>
          <a:xfrm>
            <a:off x="1000100" y="571480"/>
            <a:ext cx="6858048" cy="335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i="1" dirty="0" smtClean="0">
                <a:solidFill>
                  <a:srgbClr val="C00000"/>
                </a:solidFill>
                <a:latin typeface="Gabriola" pitchFamily="82" charset="0"/>
              </a:rPr>
              <a:t>LEGO  race</a:t>
            </a:r>
          </a:p>
          <a:p>
            <a:pPr algn="ctr"/>
            <a:r>
              <a:rPr lang="uk-UA" sz="2800" b="1" i="1" dirty="0" smtClean="0">
                <a:solidFill>
                  <a:srgbClr val="002060"/>
                </a:solidFill>
                <a:latin typeface="Gabriola" pitchFamily="82" charset="0"/>
              </a:rPr>
              <a:t>Ця гра спрямована на удосконалення  навичок  виконання арифметичних дії. Кладемо перед  дитиною  спеціальний килимок , учень розкладає  </a:t>
            </a:r>
            <a:r>
              <a:rPr lang="en-US" sz="2800" b="1" i="1" dirty="0" smtClean="0">
                <a:solidFill>
                  <a:srgbClr val="002060"/>
                </a:solidFill>
                <a:latin typeface="Gabriola" pitchFamily="82" charset="0"/>
              </a:rPr>
              <a:t>LEGO</a:t>
            </a:r>
            <a:r>
              <a:rPr lang="uk-UA" sz="2800" b="1" i="1" dirty="0" smtClean="0">
                <a:solidFill>
                  <a:srgbClr val="002060"/>
                </a:solidFill>
                <a:latin typeface="Gabriola" pitchFamily="82" charset="0"/>
              </a:rPr>
              <a:t>. Виводимо  на екран завдання на картках, відповідь до якого і є сигналом для руху однієї цеглинки </a:t>
            </a:r>
            <a:r>
              <a:rPr lang="en-US" sz="2800" b="1" i="1" dirty="0" smtClean="0">
                <a:solidFill>
                  <a:srgbClr val="002060"/>
                </a:solidFill>
                <a:latin typeface="Gabriola" pitchFamily="82" charset="0"/>
              </a:rPr>
              <a:t>LEGO</a:t>
            </a:r>
            <a:r>
              <a:rPr lang="uk-UA" sz="2800" b="1" i="1" dirty="0" smtClean="0">
                <a:solidFill>
                  <a:srgbClr val="002060"/>
                </a:solidFill>
                <a:latin typeface="Gabriola" pitchFamily="82" charset="0"/>
              </a:rPr>
              <a:t> на одну  на одну клітинку вперед. Перемагає цеглинка , яка першою дійде фінішу.</a:t>
            </a:r>
            <a:endParaRPr lang="uk-UA" sz="2800" b="1" i="1" dirty="0">
              <a:solidFill>
                <a:srgbClr val="002060"/>
              </a:solidFill>
              <a:latin typeface="Gabriola" pitchFamily="82" charset="0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3970210"/>
            <a:ext cx="3243263" cy="1755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778" y="4160770"/>
            <a:ext cx="2209800" cy="2066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4" descr="https://fs01.vseosvita.ua/01000pw3-d4da-779x446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90163">
            <a:off x="3244514" y="4537651"/>
            <a:ext cx="2010750" cy="14414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99614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2"/>
          <p:cNvGrpSpPr/>
          <p:nvPr/>
        </p:nvGrpSpPr>
        <p:grpSpPr>
          <a:xfrm>
            <a:off x="0" y="1"/>
            <a:ext cx="9188614" cy="6857999"/>
            <a:chOff x="-28164" y="0"/>
            <a:chExt cx="9188614" cy="6857999"/>
          </a:xfrm>
        </p:grpSpPr>
        <p:pic>
          <p:nvPicPr>
            <p:cNvPr id="6" name="Picture 2" descr="G:\Документы Оли\ЛЕГО\e78bb17cf2a7346736cee60a1e3cfcf6.jpg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922" b="8871"/>
            <a:stretch/>
          </p:blipFill>
          <p:spPr bwMode="auto">
            <a:xfrm rot="5400000">
              <a:off x="4243792" y="21102"/>
              <a:ext cx="4937760" cy="48955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2" descr="G:\Документы Оли\ЛЕГО\e78bb17cf2a7346736cee60a1e3cfcf6.jpg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922" b="8871"/>
            <a:stretch/>
          </p:blipFill>
          <p:spPr bwMode="auto">
            <a:xfrm rot="16200000">
              <a:off x="-49265" y="1924718"/>
              <a:ext cx="4937760" cy="48955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Picture 2" descr="G:\Документы Оли\ЛЕГО\e78bb17cf2a7346736cee60a1e3cfcf6.jpg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016" b="8871"/>
            <a:stretch/>
          </p:blipFill>
          <p:spPr bwMode="auto">
            <a:xfrm rot="10800000">
              <a:off x="4264892" y="1962442"/>
              <a:ext cx="4879107" cy="48955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098" name="Picture 2" descr="G:\Документы Оли\ЛЕГО\e78bb17cf2a7346736cee60a1e3cfcf6.jpg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922" b="8871"/>
            <a:stretch/>
          </p:blipFill>
          <p:spPr bwMode="auto">
            <a:xfrm>
              <a:off x="1" y="0"/>
              <a:ext cx="4937760" cy="48955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1266" name="Picture 2" descr="C:\Users\User\AppData\Local\Temp\Rar$DIa6808.49294\Шаблон старту1.jpg"/>
          <p:cNvPicPr>
            <a:picLocks noChangeAspect="1" noChangeArrowheads="1"/>
          </p:cNvPicPr>
          <p:nvPr/>
        </p:nvPicPr>
        <p:blipFill>
          <a:blip r:embed="rId3" cstate="print"/>
          <a:srcRect r="862" b="6024"/>
          <a:stretch>
            <a:fillRect/>
          </a:stretch>
        </p:blipFill>
        <p:spPr bwMode="auto">
          <a:xfrm>
            <a:off x="428596" y="428604"/>
            <a:ext cx="8215370" cy="600079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99614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2"/>
          <p:cNvGrpSpPr/>
          <p:nvPr/>
        </p:nvGrpSpPr>
        <p:grpSpPr>
          <a:xfrm>
            <a:off x="-28164" y="0"/>
            <a:ext cx="9188614" cy="6857999"/>
            <a:chOff x="-28164" y="0"/>
            <a:chExt cx="9188614" cy="6857999"/>
          </a:xfrm>
        </p:grpSpPr>
        <p:pic>
          <p:nvPicPr>
            <p:cNvPr id="6" name="Picture 2" descr="G:\Документы Оли\ЛЕГО\e78bb17cf2a7346736cee60a1e3cfcf6.jpg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922" b="8871"/>
            <a:stretch/>
          </p:blipFill>
          <p:spPr bwMode="auto">
            <a:xfrm rot="5400000">
              <a:off x="4243792" y="21102"/>
              <a:ext cx="4937760" cy="48955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2" descr="G:\Документы Оли\ЛЕГО\e78bb17cf2a7346736cee60a1e3cfcf6.jpg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922" b="8871"/>
            <a:stretch/>
          </p:blipFill>
          <p:spPr bwMode="auto">
            <a:xfrm rot="16200000">
              <a:off x="-49265" y="1924718"/>
              <a:ext cx="4937760" cy="48955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Picture 2" descr="G:\Документы Оли\ЛЕГО\e78bb17cf2a7346736cee60a1e3cfcf6.jpg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016" b="8871"/>
            <a:stretch/>
          </p:blipFill>
          <p:spPr bwMode="auto">
            <a:xfrm rot="10800000">
              <a:off x="4264892" y="1962442"/>
              <a:ext cx="4879107" cy="48955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098" name="Picture 2" descr="G:\Документы Оли\ЛЕГО\e78bb17cf2a7346736cee60a1e3cfcf6.jpg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922" b="8871"/>
            <a:stretch/>
          </p:blipFill>
          <p:spPr bwMode="auto">
            <a:xfrm>
              <a:off x="1" y="0"/>
              <a:ext cx="4937760" cy="48955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8" name="Picture 2" descr="C:\Users\User\AppData\Local\Temp\Rar$DIa3840.31187\1.jpg"/>
          <p:cNvPicPr>
            <a:picLocks noChangeAspect="1" noChangeArrowheads="1"/>
          </p:cNvPicPr>
          <p:nvPr/>
        </p:nvPicPr>
        <p:blipFill>
          <a:blip r:embed="rId3" cstate="print"/>
          <a:srcRect r="1802" b="5753"/>
          <a:stretch>
            <a:fillRect/>
          </a:stretch>
        </p:blipFill>
        <p:spPr bwMode="auto">
          <a:xfrm>
            <a:off x="428596" y="428604"/>
            <a:ext cx="8286808" cy="600079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99614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2"/>
          <p:cNvGrpSpPr/>
          <p:nvPr/>
        </p:nvGrpSpPr>
        <p:grpSpPr>
          <a:xfrm>
            <a:off x="-28164" y="0"/>
            <a:ext cx="9188614" cy="6857999"/>
            <a:chOff x="-28164" y="0"/>
            <a:chExt cx="9188614" cy="6857999"/>
          </a:xfrm>
        </p:grpSpPr>
        <p:pic>
          <p:nvPicPr>
            <p:cNvPr id="6" name="Picture 2" descr="G:\Документы Оли\ЛЕГО\e78bb17cf2a7346736cee60a1e3cfcf6.jpg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922" b="8871"/>
            <a:stretch/>
          </p:blipFill>
          <p:spPr bwMode="auto">
            <a:xfrm rot="5400000">
              <a:off x="4243792" y="21102"/>
              <a:ext cx="4937760" cy="48955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2" descr="G:\Документы Оли\ЛЕГО\e78bb17cf2a7346736cee60a1e3cfcf6.jpg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922" b="8871"/>
            <a:stretch/>
          </p:blipFill>
          <p:spPr bwMode="auto">
            <a:xfrm rot="16200000">
              <a:off x="-49265" y="1924718"/>
              <a:ext cx="4937760" cy="48955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Picture 2" descr="G:\Документы Оли\ЛЕГО\e78bb17cf2a7346736cee60a1e3cfcf6.jpg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016" b="8871"/>
            <a:stretch/>
          </p:blipFill>
          <p:spPr bwMode="auto">
            <a:xfrm rot="10800000">
              <a:off x="4264892" y="1962442"/>
              <a:ext cx="4879107" cy="48955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098" name="Picture 2" descr="G:\Документы Оли\ЛЕГО\e78bb17cf2a7346736cee60a1e3cfcf6.jpg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922" b="8871"/>
            <a:stretch/>
          </p:blipFill>
          <p:spPr bwMode="auto">
            <a:xfrm>
              <a:off x="1" y="0"/>
              <a:ext cx="4937760" cy="48955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074" name="Picture 2" descr="C:\Users\User\AppData\Local\Temp\Rar$DIa6808.26620\2.jpg"/>
          <p:cNvPicPr>
            <a:picLocks noChangeAspect="1" noChangeArrowheads="1"/>
          </p:cNvPicPr>
          <p:nvPr/>
        </p:nvPicPr>
        <p:blipFill>
          <a:blip r:embed="rId3" cstate="print"/>
          <a:srcRect r="857" b="7094"/>
          <a:stretch>
            <a:fillRect/>
          </a:stretch>
        </p:blipFill>
        <p:spPr bwMode="auto">
          <a:xfrm>
            <a:off x="428596" y="428604"/>
            <a:ext cx="8286808" cy="600079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99614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2"/>
          <p:cNvGrpSpPr/>
          <p:nvPr/>
        </p:nvGrpSpPr>
        <p:grpSpPr>
          <a:xfrm>
            <a:off x="-44614" y="1"/>
            <a:ext cx="9188614" cy="6857999"/>
            <a:chOff x="-28164" y="0"/>
            <a:chExt cx="9188614" cy="6857999"/>
          </a:xfrm>
        </p:grpSpPr>
        <p:pic>
          <p:nvPicPr>
            <p:cNvPr id="6" name="Picture 2" descr="G:\Документы Оли\ЛЕГО\e78bb17cf2a7346736cee60a1e3cfcf6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922" b="8871"/>
            <a:stretch/>
          </p:blipFill>
          <p:spPr bwMode="auto">
            <a:xfrm rot="5400000">
              <a:off x="4243792" y="21102"/>
              <a:ext cx="4937760" cy="48955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2" descr="G:\Документы Оли\ЛЕГО\e78bb17cf2a7346736cee60a1e3cfcf6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922" b="8871"/>
            <a:stretch/>
          </p:blipFill>
          <p:spPr bwMode="auto">
            <a:xfrm rot="16200000">
              <a:off x="-49265" y="1924718"/>
              <a:ext cx="4937760" cy="48955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Picture 2" descr="G:\Документы Оли\ЛЕГО\e78bb17cf2a7346736cee60a1e3cfcf6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016" b="8871"/>
            <a:stretch/>
          </p:blipFill>
          <p:spPr bwMode="auto">
            <a:xfrm rot="10800000">
              <a:off x="4281343" y="1962442"/>
              <a:ext cx="4879107" cy="48955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098" name="Picture 2" descr="G:\Документы Оли\ЛЕГО\e78bb17cf2a7346736cee60a1e3cfcf6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922" b="8871"/>
            <a:stretch/>
          </p:blipFill>
          <p:spPr bwMode="auto">
            <a:xfrm>
              <a:off x="1" y="0"/>
              <a:ext cx="4937760" cy="48955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" name="Picture 2" descr="C:\Users\User\AppData\Local\Temp\Rar$DIa6808.49914\3.jpg"/>
          <p:cNvPicPr>
            <a:picLocks noChangeAspect="1" noChangeArrowheads="1"/>
          </p:cNvPicPr>
          <p:nvPr/>
        </p:nvPicPr>
        <p:blipFill>
          <a:blip r:embed="rId4" cstate="print"/>
          <a:srcRect r="857" b="5753"/>
          <a:stretch>
            <a:fillRect/>
          </a:stretch>
        </p:blipFill>
        <p:spPr bwMode="auto">
          <a:xfrm>
            <a:off x="396967" y="428604"/>
            <a:ext cx="8318437" cy="592935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99614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2"/>
          <p:cNvGrpSpPr/>
          <p:nvPr/>
        </p:nvGrpSpPr>
        <p:grpSpPr>
          <a:xfrm>
            <a:off x="-44614" y="1"/>
            <a:ext cx="9188614" cy="6857999"/>
            <a:chOff x="-28164" y="0"/>
            <a:chExt cx="9188614" cy="6857999"/>
          </a:xfrm>
        </p:grpSpPr>
        <p:pic>
          <p:nvPicPr>
            <p:cNvPr id="6" name="Picture 2" descr="G:\Документы Оли\ЛЕГО\e78bb17cf2a7346736cee60a1e3cfcf6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922" b="8871"/>
            <a:stretch/>
          </p:blipFill>
          <p:spPr bwMode="auto">
            <a:xfrm rot="5400000">
              <a:off x="4243792" y="21102"/>
              <a:ext cx="4937760" cy="48955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2" descr="G:\Документы Оли\ЛЕГО\e78bb17cf2a7346736cee60a1e3cfcf6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922" b="8871"/>
            <a:stretch/>
          </p:blipFill>
          <p:spPr bwMode="auto">
            <a:xfrm rot="16200000">
              <a:off x="-49265" y="1924718"/>
              <a:ext cx="4937760" cy="48955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Picture 2" descr="G:\Документы Оли\ЛЕГО\e78bb17cf2a7346736cee60a1e3cfcf6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016" b="8871"/>
            <a:stretch/>
          </p:blipFill>
          <p:spPr bwMode="auto">
            <a:xfrm rot="10800000">
              <a:off x="4281343" y="1962442"/>
              <a:ext cx="4879107" cy="48955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098" name="Picture 2" descr="G:\Документы Оли\ЛЕГО\e78bb17cf2a7346736cee60a1e3cfcf6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922" b="8871"/>
            <a:stretch/>
          </p:blipFill>
          <p:spPr bwMode="auto">
            <a:xfrm>
              <a:off x="1" y="0"/>
              <a:ext cx="4937760" cy="48955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5122" name="Picture 2" descr="C:\Users\User\AppData\Local\Temp\Rar$DIa6808.6809\4.jpg"/>
          <p:cNvPicPr>
            <a:picLocks noChangeAspect="1" noChangeArrowheads="1"/>
          </p:cNvPicPr>
          <p:nvPr/>
        </p:nvPicPr>
        <p:blipFill>
          <a:blip r:embed="rId4" cstate="print"/>
          <a:srcRect r="857" b="5753"/>
          <a:stretch>
            <a:fillRect/>
          </a:stretch>
        </p:blipFill>
        <p:spPr bwMode="auto">
          <a:xfrm>
            <a:off x="357158" y="428604"/>
            <a:ext cx="8358246" cy="600079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99614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2"/>
          <p:cNvGrpSpPr/>
          <p:nvPr/>
        </p:nvGrpSpPr>
        <p:grpSpPr>
          <a:xfrm>
            <a:off x="-44614" y="1"/>
            <a:ext cx="9188614" cy="6857999"/>
            <a:chOff x="-28164" y="0"/>
            <a:chExt cx="9188614" cy="6857999"/>
          </a:xfrm>
        </p:grpSpPr>
        <p:pic>
          <p:nvPicPr>
            <p:cNvPr id="6" name="Picture 2" descr="G:\Документы Оли\ЛЕГО\e78bb17cf2a7346736cee60a1e3cfcf6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922" b="8871"/>
            <a:stretch/>
          </p:blipFill>
          <p:spPr bwMode="auto">
            <a:xfrm rot="5400000">
              <a:off x="4243792" y="21102"/>
              <a:ext cx="4937760" cy="48955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2" descr="G:\Документы Оли\ЛЕГО\e78bb17cf2a7346736cee60a1e3cfcf6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922" b="8871"/>
            <a:stretch/>
          </p:blipFill>
          <p:spPr bwMode="auto">
            <a:xfrm rot="16200000">
              <a:off x="-49265" y="1924718"/>
              <a:ext cx="4937760" cy="48955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Picture 2" descr="G:\Документы Оли\ЛЕГО\e78bb17cf2a7346736cee60a1e3cfcf6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016" b="8871"/>
            <a:stretch/>
          </p:blipFill>
          <p:spPr bwMode="auto">
            <a:xfrm rot="10800000">
              <a:off x="4281343" y="1962442"/>
              <a:ext cx="4879107" cy="48955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098" name="Picture 2" descr="G:\Документы Оли\ЛЕГО\e78bb17cf2a7346736cee60a1e3cfcf6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922" b="8871"/>
            <a:stretch/>
          </p:blipFill>
          <p:spPr bwMode="auto">
            <a:xfrm>
              <a:off x="1" y="0"/>
              <a:ext cx="4937760" cy="48955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6146" name="Picture 2" descr="C:\Users\User\AppData\Local\Temp\Rar$DIa6808.16741\5.jpg"/>
          <p:cNvPicPr>
            <a:picLocks noChangeAspect="1" noChangeArrowheads="1"/>
          </p:cNvPicPr>
          <p:nvPr/>
        </p:nvPicPr>
        <p:blipFill>
          <a:blip r:embed="rId4" cstate="print"/>
          <a:srcRect r="857" b="5753"/>
          <a:stretch>
            <a:fillRect/>
          </a:stretch>
        </p:blipFill>
        <p:spPr bwMode="auto">
          <a:xfrm>
            <a:off x="357159" y="428604"/>
            <a:ext cx="8358246" cy="600079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99614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2"/>
          <p:cNvGrpSpPr/>
          <p:nvPr/>
        </p:nvGrpSpPr>
        <p:grpSpPr>
          <a:xfrm>
            <a:off x="-44614" y="1"/>
            <a:ext cx="9188614" cy="6857999"/>
            <a:chOff x="-28164" y="0"/>
            <a:chExt cx="9188614" cy="6857999"/>
          </a:xfrm>
        </p:grpSpPr>
        <p:pic>
          <p:nvPicPr>
            <p:cNvPr id="6" name="Picture 2" descr="G:\Документы Оли\ЛЕГО\e78bb17cf2a7346736cee60a1e3cfcf6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922" b="8871"/>
            <a:stretch/>
          </p:blipFill>
          <p:spPr bwMode="auto">
            <a:xfrm rot="5400000">
              <a:off x="4243792" y="21102"/>
              <a:ext cx="4937760" cy="48955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2" descr="G:\Документы Оли\ЛЕГО\e78bb17cf2a7346736cee60a1e3cfcf6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922" b="8871"/>
            <a:stretch/>
          </p:blipFill>
          <p:spPr bwMode="auto">
            <a:xfrm rot="16200000">
              <a:off x="-49265" y="1924718"/>
              <a:ext cx="4937760" cy="48955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Picture 2" descr="G:\Документы Оли\ЛЕГО\e78bb17cf2a7346736cee60a1e3cfcf6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016" b="8871"/>
            <a:stretch/>
          </p:blipFill>
          <p:spPr bwMode="auto">
            <a:xfrm rot="10800000">
              <a:off x="4281343" y="1962442"/>
              <a:ext cx="4879107" cy="48955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098" name="Picture 2" descr="G:\Документы Оли\ЛЕГО\e78bb17cf2a7346736cee60a1e3cfcf6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922" b="8871"/>
            <a:stretch/>
          </p:blipFill>
          <p:spPr bwMode="auto">
            <a:xfrm>
              <a:off x="1" y="0"/>
              <a:ext cx="4937760" cy="48955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7170" name="Picture 2" descr="C:\Users\User\AppData\Local\Temp\Rar$DIa6808.35012\6.jpg"/>
          <p:cNvPicPr>
            <a:picLocks noChangeAspect="1" noChangeArrowheads="1"/>
          </p:cNvPicPr>
          <p:nvPr/>
        </p:nvPicPr>
        <p:blipFill>
          <a:blip r:embed="rId4" cstate="print"/>
          <a:srcRect l="-4814" t="-6315" r="857" b="5753"/>
          <a:stretch>
            <a:fillRect/>
          </a:stretch>
        </p:blipFill>
        <p:spPr bwMode="auto">
          <a:xfrm>
            <a:off x="357159" y="428603"/>
            <a:ext cx="8358246" cy="600079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99614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2"/>
          <p:cNvGrpSpPr/>
          <p:nvPr/>
        </p:nvGrpSpPr>
        <p:grpSpPr>
          <a:xfrm>
            <a:off x="-44614" y="1"/>
            <a:ext cx="9188614" cy="6857999"/>
            <a:chOff x="-28164" y="0"/>
            <a:chExt cx="9188614" cy="6857999"/>
          </a:xfrm>
        </p:grpSpPr>
        <p:pic>
          <p:nvPicPr>
            <p:cNvPr id="6" name="Picture 2" descr="G:\Документы Оли\ЛЕГО\e78bb17cf2a7346736cee60a1e3cfcf6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922" b="8871"/>
            <a:stretch/>
          </p:blipFill>
          <p:spPr bwMode="auto">
            <a:xfrm rot="5400000">
              <a:off x="4243792" y="21102"/>
              <a:ext cx="4937760" cy="48955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2" descr="G:\Документы Оли\ЛЕГО\e78bb17cf2a7346736cee60a1e3cfcf6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922" b="8871"/>
            <a:stretch/>
          </p:blipFill>
          <p:spPr bwMode="auto">
            <a:xfrm rot="16200000">
              <a:off x="-49265" y="1924718"/>
              <a:ext cx="4937760" cy="48955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Picture 2" descr="G:\Документы Оли\ЛЕГО\e78bb17cf2a7346736cee60a1e3cfcf6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016" b="8871"/>
            <a:stretch/>
          </p:blipFill>
          <p:spPr bwMode="auto">
            <a:xfrm rot="10800000">
              <a:off x="4281343" y="1962442"/>
              <a:ext cx="4879107" cy="48955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098" name="Picture 2" descr="G:\Документы Оли\ЛЕГО\e78bb17cf2a7346736cee60a1e3cfcf6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922" b="8871"/>
            <a:stretch/>
          </p:blipFill>
          <p:spPr bwMode="auto">
            <a:xfrm>
              <a:off x="1" y="0"/>
              <a:ext cx="4937760" cy="48955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8194" name="Picture 2" descr="C:\Users\User\AppData\Local\Temp\Rar$DIa6808.8422\7.jpg"/>
          <p:cNvPicPr>
            <a:picLocks noChangeAspect="1" noChangeArrowheads="1"/>
          </p:cNvPicPr>
          <p:nvPr/>
        </p:nvPicPr>
        <p:blipFill>
          <a:blip r:embed="rId4" cstate="print"/>
          <a:srcRect r="857" b="5753"/>
          <a:stretch>
            <a:fillRect/>
          </a:stretch>
        </p:blipFill>
        <p:spPr bwMode="auto">
          <a:xfrm>
            <a:off x="428596" y="428604"/>
            <a:ext cx="8286808" cy="600079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99614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2"/>
          <p:cNvGrpSpPr/>
          <p:nvPr/>
        </p:nvGrpSpPr>
        <p:grpSpPr>
          <a:xfrm>
            <a:off x="-44614" y="1"/>
            <a:ext cx="9188614" cy="6857999"/>
            <a:chOff x="-28164" y="0"/>
            <a:chExt cx="9188614" cy="6857999"/>
          </a:xfrm>
        </p:grpSpPr>
        <p:pic>
          <p:nvPicPr>
            <p:cNvPr id="6" name="Picture 2" descr="G:\Документы Оли\ЛЕГО\e78bb17cf2a7346736cee60a1e3cfcf6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922" b="8871"/>
            <a:stretch/>
          </p:blipFill>
          <p:spPr bwMode="auto">
            <a:xfrm rot="5400000">
              <a:off x="4243792" y="21102"/>
              <a:ext cx="4937760" cy="48955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2" descr="G:\Документы Оли\ЛЕГО\e78bb17cf2a7346736cee60a1e3cfcf6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922" b="8871"/>
            <a:stretch/>
          </p:blipFill>
          <p:spPr bwMode="auto">
            <a:xfrm rot="16200000">
              <a:off x="-49265" y="1924718"/>
              <a:ext cx="4937760" cy="48955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Picture 2" descr="G:\Документы Оли\ЛЕГО\e78bb17cf2a7346736cee60a1e3cfcf6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016" b="8871"/>
            <a:stretch/>
          </p:blipFill>
          <p:spPr bwMode="auto">
            <a:xfrm rot="10800000">
              <a:off x="4281343" y="1962442"/>
              <a:ext cx="4879107" cy="48955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098" name="Picture 2" descr="G:\Документы Оли\ЛЕГО\e78bb17cf2a7346736cee60a1e3cfcf6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922" b="8871"/>
            <a:stretch/>
          </p:blipFill>
          <p:spPr bwMode="auto">
            <a:xfrm>
              <a:off x="1" y="0"/>
              <a:ext cx="4937760" cy="48955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9218" name="Picture 2" descr="C:\Users\User\AppData\Local\Temp\Rar$DIa6808.16636\8.jpg"/>
          <p:cNvPicPr>
            <a:picLocks noChangeAspect="1" noChangeArrowheads="1"/>
          </p:cNvPicPr>
          <p:nvPr/>
        </p:nvPicPr>
        <p:blipFill>
          <a:blip r:embed="rId4" cstate="print"/>
          <a:srcRect r="953" b="6291"/>
          <a:stretch>
            <a:fillRect/>
          </a:stretch>
        </p:blipFill>
        <p:spPr bwMode="auto">
          <a:xfrm>
            <a:off x="428596" y="428604"/>
            <a:ext cx="8215370" cy="530715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99614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2"/>
          <p:cNvGrpSpPr/>
          <p:nvPr/>
        </p:nvGrpSpPr>
        <p:grpSpPr>
          <a:xfrm>
            <a:off x="-44614" y="1"/>
            <a:ext cx="9188614" cy="6857999"/>
            <a:chOff x="-28164" y="0"/>
            <a:chExt cx="9188614" cy="6857999"/>
          </a:xfrm>
        </p:grpSpPr>
        <p:pic>
          <p:nvPicPr>
            <p:cNvPr id="6" name="Picture 2" descr="G:\Документы Оли\ЛЕГО\e78bb17cf2a7346736cee60a1e3cfcf6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922" b="8871"/>
            <a:stretch/>
          </p:blipFill>
          <p:spPr bwMode="auto">
            <a:xfrm rot="5400000">
              <a:off x="4243792" y="21102"/>
              <a:ext cx="4937760" cy="48955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2" descr="G:\Документы Оли\ЛЕГО\e78bb17cf2a7346736cee60a1e3cfcf6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922" b="8871"/>
            <a:stretch/>
          </p:blipFill>
          <p:spPr bwMode="auto">
            <a:xfrm rot="16200000">
              <a:off x="-49265" y="1924718"/>
              <a:ext cx="4937760" cy="48955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Picture 2" descr="G:\Документы Оли\ЛЕГО\e78bb17cf2a7346736cee60a1e3cfcf6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016" b="8871"/>
            <a:stretch/>
          </p:blipFill>
          <p:spPr bwMode="auto">
            <a:xfrm rot="10800000">
              <a:off x="4281343" y="1962442"/>
              <a:ext cx="4879107" cy="48955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098" name="Picture 2" descr="G:\Документы Оли\ЛЕГО\e78bb17cf2a7346736cee60a1e3cfcf6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922" b="8871"/>
            <a:stretch/>
          </p:blipFill>
          <p:spPr bwMode="auto">
            <a:xfrm>
              <a:off x="1" y="0"/>
              <a:ext cx="4937760" cy="48955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0242" name="Picture 2" descr="C:\Users\User\AppData\Local\Temp\Rar$DIa6808.26646\9.jpg"/>
          <p:cNvPicPr>
            <a:picLocks noChangeAspect="1" noChangeArrowheads="1"/>
          </p:cNvPicPr>
          <p:nvPr/>
        </p:nvPicPr>
        <p:blipFill>
          <a:blip r:embed="rId4" cstate="print"/>
          <a:srcRect r="850" b="5411"/>
          <a:stretch>
            <a:fillRect/>
          </a:stretch>
        </p:blipFill>
        <p:spPr bwMode="auto">
          <a:xfrm>
            <a:off x="357158" y="428604"/>
            <a:ext cx="8358246" cy="600079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99614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2"/>
          <p:cNvGrpSpPr/>
          <p:nvPr/>
        </p:nvGrpSpPr>
        <p:grpSpPr>
          <a:xfrm>
            <a:off x="-44614" y="1"/>
            <a:ext cx="9188614" cy="6857999"/>
            <a:chOff x="-28164" y="0"/>
            <a:chExt cx="9188614" cy="6857999"/>
          </a:xfrm>
        </p:grpSpPr>
        <p:pic>
          <p:nvPicPr>
            <p:cNvPr id="6" name="Picture 2" descr="G:\Документы Оли\ЛЕГО\e78bb17cf2a7346736cee60a1e3cfcf6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922" b="8871"/>
            <a:stretch/>
          </p:blipFill>
          <p:spPr bwMode="auto">
            <a:xfrm rot="5400000">
              <a:off x="4243792" y="21102"/>
              <a:ext cx="4937760" cy="48955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2" descr="G:\Документы Оли\ЛЕГО\e78bb17cf2a7346736cee60a1e3cfcf6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922" b="8871"/>
            <a:stretch/>
          </p:blipFill>
          <p:spPr bwMode="auto">
            <a:xfrm rot="16200000">
              <a:off x="-49265" y="1924718"/>
              <a:ext cx="4937760" cy="48955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Picture 2" descr="G:\Документы Оли\ЛЕГО\e78bb17cf2a7346736cee60a1e3cfcf6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016" b="8871"/>
            <a:stretch/>
          </p:blipFill>
          <p:spPr bwMode="auto">
            <a:xfrm rot="10800000">
              <a:off x="4281343" y="1962442"/>
              <a:ext cx="4879107" cy="48955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098" name="Picture 2" descr="G:\Документы Оли\ЛЕГО\e78bb17cf2a7346736cee60a1e3cfcf6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922" b="8871"/>
            <a:stretch/>
          </p:blipFill>
          <p:spPr bwMode="auto">
            <a:xfrm>
              <a:off x="1" y="0"/>
              <a:ext cx="4937760" cy="48955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2290" name="Picture 2" descr="C:\Users\User\AppData\Local\Temp\Rar$DIa6808.18306\Результат для перевірки вчителем.jpg"/>
          <p:cNvPicPr>
            <a:picLocks noChangeAspect="1" noChangeArrowheads="1"/>
          </p:cNvPicPr>
          <p:nvPr/>
        </p:nvPicPr>
        <p:blipFill>
          <a:blip r:embed="rId4" cstate="print"/>
          <a:srcRect r="1739" b="5194"/>
          <a:stretch>
            <a:fillRect/>
          </a:stretch>
        </p:blipFill>
        <p:spPr bwMode="auto">
          <a:xfrm>
            <a:off x="428596" y="428605"/>
            <a:ext cx="8286808" cy="600079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99614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Схема 10"/>
          <p:cNvGraphicFramePr/>
          <p:nvPr/>
        </p:nvGraphicFramePr>
        <p:xfrm>
          <a:off x="1285852" y="857232"/>
          <a:ext cx="6072230" cy="17065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3143240" y="142852"/>
            <a:ext cx="178606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400" b="1" i="1" dirty="0" err="1" smtClean="0">
                <a:solidFill>
                  <a:srgbClr val="C00000"/>
                </a:solidFill>
                <a:latin typeface="Gabriola" pitchFamily="82" charset="0"/>
              </a:rPr>
              <a:t>Кроссенс</a:t>
            </a:r>
            <a:endParaRPr lang="uk-UA" sz="4400" b="1" i="1" dirty="0">
              <a:solidFill>
                <a:srgbClr val="C00000"/>
              </a:solidFill>
              <a:latin typeface="Gabriola" pitchFamily="82" charset="0"/>
            </a:endParaRPr>
          </a:p>
        </p:txBody>
      </p:sp>
      <p:graphicFrame>
        <p:nvGraphicFramePr>
          <p:cNvPr id="14" name="Схема 13"/>
          <p:cNvGraphicFramePr/>
          <p:nvPr/>
        </p:nvGraphicFramePr>
        <p:xfrm>
          <a:off x="1428728" y="2571744"/>
          <a:ext cx="5929354" cy="12144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15" name="Схема 14"/>
          <p:cNvGraphicFramePr/>
          <p:nvPr/>
        </p:nvGraphicFramePr>
        <p:xfrm>
          <a:off x="1428728" y="4214818"/>
          <a:ext cx="5929354" cy="13573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2844" y="142852"/>
            <a:ext cx="3000396" cy="221457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" name="Прямоугольник 2"/>
          <p:cNvSpPr/>
          <p:nvPr/>
        </p:nvSpPr>
        <p:spPr>
          <a:xfrm>
            <a:off x="142844" y="2357430"/>
            <a:ext cx="3000396" cy="21431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5" name="Прямоугольник 4"/>
          <p:cNvSpPr/>
          <p:nvPr/>
        </p:nvSpPr>
        <p:spPr>
          <a:xfrm>
            <a:off x="3143240" y="142852"/>
            <a:ext cx="2928958" cy="221457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Прямоугольник 5"/>
          <p:cNvSpPr/>
          <p:nvPr/>
        </p:nvSpPr>
        <p:spPr>
          <a:xfrm>
            <a:off x="6072198" y="142852"/>
            <a:ext cx="2928958" cy="221457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7" name="Прямоугольник 6"/>
          <p:cNvSpPr/>
          <p:nvPr/>
        </p:nvSpPr>
        <p:spPr>
          <a:xfrm>
            <a:off x="3143240" y="2357430"/>
            <a:ext cx="3071834" cy="214314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6072198" y="2357430"/>
            <a:ext cx="2928958" cy="21431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9" name="Прямоугольник 8"/>
          <p:cNvSpPr/>
          <p:nvPr/>
        </p:nvSpPr>
        <p:spPr>
          <a:xfrm>
            <a:off x="142844" y="4500570"/>
            <a:ext cx="3000396" cy="221457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0" name="Прямоугольник 9"/>
          <p:cNvSpPr/>
          <p:nvPr/>
        </p:nvSpPr>
        <p:spPr>
          <a:xfrm>
            <a:off x="3143240" y="4500570"/>
            <a:ext cx="2928958" cy="221457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1" name="Прямоугольник 10"/>
          <p:cNvSpPr/>
          <p:nvPr/>
        </p:nvSpPr>
        <p:spPr>
          <a:xfrm>
            <a:off x="6072198" y="4500570"/>
            <a:ext cx="2928958" cy="221457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12" name="Рисунок 11" descr="C:\Users\User\Desktop\завантаження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142852"/>
            <a:ext cx="3000396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 descr="C:\Users\User\Desktop\rodyna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43240" y="142852"/>
            <a:ext cx="2928958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Рисунок 13" descr="C:\Users\User\Desktop\skazka-cvetik-semicvetik-4.pn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72198" y="142852"/>
            <a:ext cx="2928958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Рисунок 14" descr="C:\Users\User\Desktop\завантаження.jpg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42844" y="2357430"/>
            <a:ext cx="3000396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Рисунок 16" descr="C:\Users\User\Desktop\maxresdefault.jpg"/>
          <p:cNvPicPr/>
          <p:nvPr/>
        </p:nvPicPr>
        <p:blipFill>
          <a:blip r:embed="rId6"/>
          <a:srcRect l="13950" t="32502" r="12606" b="25018"/>
          <a:stretch>
            <a:fillRect/>
          </a:stretch>
        </p:blipFill>
        <p:spPr bwMode="auto">
          <a:xfrm>
            <a:off x="6000760" y="2357430"/>
            <a:ext cx="3000396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Рисунок 17" descr="C:\Users\User\Desktop\gnomy.jpg"/>
          <p:cNvPicPr/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42844" y="4500570"/>
            <a:ext cx="3000396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Рисунок 18" descr="C:\Users\User\Desktop\001.jpg"/>
          <p:cNvPicPr/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143240" y="4500570"/>
            <a:ext cx="2928958" cy="2214578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20" name="Рисунок 19" descr="C:\Users\User\Desktop\1.jpg"/>
          <p:cNvPicPr/>
          <p:nvPr/>
        </p:nvPicPr>
        <p:blipFill>
          <a:blip r:embed="rId9" cstate="print"/>
          <a:srcRect t="10714"/>
          <a:stretch>
            <a:fillRect/>
          </a:stretch>
        </p:blipFill>
        <p:spPr bwMode="auto">
          <a:xfrm>
            <a:off x="6000760" y="4500570"/>
            <a:ext cx="3000396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TextBox 20"/>
          <p:cNvSpPr txBox="1"/>
          <p:nvPr/>
        </p:nvSpPr>
        <p:spPr>
          <a:xfrm>
            <a:off x="214282" y="200024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1</a:t>
            </a:r>
            <a:endParaRPr lang="uk-UA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3214678" y="200024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2</a:t>
            </a:r>
            <a:endParaRPr lang="uk-UA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6143636" y="200024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3</a:t>
            </a:r>
            <a:endParaRPr lang="uk-UA" b="1" dirty="0"/>
          </a:p>
        </p:txBody>
      </p:sp>
      <p:sp>
        <p:nvSpPr>
          <p:cNvPr id="24" name="TextBox 23"/>
          <p:cNvSpPr txBox="1"/>
          <p:nvPr/>
        </p:nvSpPr>
        <p:spPr>
          <a:xfrm>
            <a:off x="142844" y="4071942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4</a:t>
            </a:r>
            <a:endParaRPr lang="uk-UA" b="1" dirty="0"/>
          </a:p>
        </p:txBody>
      </p:sp>
      <p:sp>
        <p:nvSpPr>
          <p:cNvPr id="26" name="TextBox 25"/>
          <p:cNvSpPr txBox="1"/>
          <p:nvPr/>
        </p:nvSpPr>
        <p:spPr>
          <a:xfrm>
            <a:off x="4071934" y="2643182"/>
            <a:ext cx="64294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9600" b="1" dirty="0" smtClean="0"/>
              <a:t>7</a:t>
            </a:r>
            <a:endParaRPr lang="uk-UA" sz="9600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6072198" y="4071942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6</a:t>
            </a:r>
            <a:endParaRPr lang="uk-UA" b="1" dirty="0"/>
          </a:p>
        </p:txBody>
      </p:sp>
      <p:sp>
        <p:nvSpPr>
          <p:cNvPr id="28" name="TextBox 27"/>
          <p:cNvSpPr txBox="1"/>
          <p:nvPr/>
        </p:nvSpPr>
        <p:spPr>
          <a:xfrm>
            <a:off x="142844" y="6286520"/>
            <a:ext cx="357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7</a:t>
            </a:r>
            <a:endParaRPr lang="uk-UA" b="1" dirty="0"/>
          </a:p>
        </p:txBody>
      </p:sp>
      <p:sp>
        <p:nvSpPr>
          <p:cNvPr id="29" name="TextBox 28"/>
          <p:cNvSpPr txBox="1"/>
          <p:nvPr/>
        </p:nvSpPr>
        <p:spPr>
          <a:xfrm>
            <a:off x="3143240" y="6357958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8</a:t>
            </a:r>
            <a:endParaRPr lang="uk-UA" b="1" dirty="0"/>
          </a:p>
        </p:txBody>
      </p:sp>
      <p:sp>
        <p:nvSpPr>
          <p:cNvPr id="30" name="TextBox 29"/>
          <p:cNvSpPr txBox="1"/>
          <p:nvPr/>
        </p:nvSpPr>
        <p:spPr>
          <a:xfrm>
            <a:off x="6072198" y="628652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9</a:t>
            </a:r>
            <a:endParaRPr lang="uk-UA" b="1" dirty="0"/>
          </a:p>
        </p:txBody>
      </p:sp>
      <p:sp>
        <p:nvSpPr>
          <p:cNvPr id="31" name="TextBox 30"/>
          <p:cNvSpPr txBox="1"/>
          <p:nvPr/>
        </p:nvSpPr>
        <p:spPr>
          <a:xfrm>
            <a:off x="3214678" y="4071942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/>
              <a:t>5</a:t>
            </a:r>
            <a:endParaRPr lang="uk-UA" b="1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214282" y="214290"/>
            <a:ext cx="8715436" cy="5816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en-US" sz="2800" b="1" dirty="0" smtClean="0">
                <a:solidFill>
                  <a:srgbClr val="002060"/>
                </a:solidFill>
                <a:latin typeface="Gabriola" pitchFamily="82" charset="0"/>
                <a:ea typeface="Calibri" pitchFamily="34" charset="0"/>
                <a:cs typeface="Times New Roman" pitchFamily="18" charset="0"/>
              </a:rPr>
              <a:t>1.</a:t>
            </a:r>
            <a:r>
              <a:rPr lang="ru-RU" sz="2800" b="1" dirty="0" err="1" smtClean="0">
                <a:solidFill>
                  <a:srgbClr val="002060"/>
                </a:solidFill>
                <a:latin typeface="Gabriola" pitchFamily="82" charset="0"/>
                <a:ea typeface="Calibri" pitchFamily="34" charset="0"/>
                <a:cs typeface="Times New Roman" pitchFamily="18" charset="0"/>
              </a:rPr>
              <a:t>З’ясуйте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Gabriola" pitchFamily="82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0" lang="ru-RU" sz="28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Gabriola" pitchFamily="82" charset="0"/>
                <a:ea typeface="Calibri" pitchFamily="34" charset="0"/>
                <a:cs typeface="Times New Roman" pitchFamily="18" charset="0"/>
              </a:rPr>
              <a:t>що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Gabriola" pitchFamily="82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8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Gabriola" pitchFamily="82" charset="0"/>
                <a:ea typeface="Calibri" pitchFamily="34" charset="0"/>
                <a:cs typeface="Times New Roman" pitchFamily="18" charset="0"/>
              </a:rPr>
              <a:t>зображено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Gabriola" pitchFamily="82" charset="0"/>
                <a:ea typeface="Calibri" pitchFamily="34" charset="0"/>
                <a:cs typeface="Times New Roman" pitchFamily="18" charset="0"/>
              </a:rPr>
              <a:t> на кожному </a:t>
            </a:r>
            <a:r>
              <a:rPr kumimoji="0" lang="ru-RU" sz="28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Gabriola" pitchFamily="82" charset="0"/>
                <a:ea typeface="Calibri" pitchFamily="34" charset="0"/>
                <a:cs typeface="Times New Roman" pitchFamily="18" charset="0"/>
              </a:rPr>
              <a:t>із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Gabriola" pitchFamily="82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8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Gabriola" pitchFamily="82" charset="0"/>
                <a:ea typeface="Calibri" pitchFamily="34" charset="0"/>
                <a:cs typeface="Times New Roman" pitchFamily="18" charset="0"/>
              </a:rPr>
              <a:t>малюнків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Gabriola" pitchFamily="82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8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Gabriola" pitchFamily="82" charset="0"/>
                <a:ea typeface="Calibri" pitchFamily="34" charset="0"/>
                <a:cs typeface="Times New Roman" pitchFamily="18" charset="0"/>
              </a:rPr>
              <a:t>кроссенсу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Gabriola" pitchFamily="82" charset="0"/>
                <a:ea typeface="Calibri" pitchFamily="34" charset="0"/>
                <a:cs typeface="Times New Roman" pitchFamily="18" charset="0"/>
              </a:rPr>
              <a:t>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Gabriola" pitchFamily="82" charset="0"/>
                <a:ea typeface="Calibri" pitchFamily="34" charset="0"/>
                <a:cs typeface="Times New Roman" pitchFamily="18" charset="0"/>
              </a:rPr>
              <a:t>2.Установіть </a:t>
            </a:r>
            <a:r>
              <a:rPr kumimoji="0" lang="ru-RU" sz="28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Gabriola" pitchFamily="82" charset="0"/>
                <a:ea typeface="Calibri" pitchFamily="34" charset="0"/>
                <a:cs typeface="Times New Roman" pitchFamily="18" charset="0"/>
              </a:rPr>
              <a:t>асоціації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Gabriola" pitchFamily="82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0" lang="ru-RU" sz="28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Gabriola" pitchFamily="82" charset="0"/>
                <a:ea typeface="Calibri" pitchFamily="34" charset="0"/>
                <a:cs typeface="Times New Roman" pitchFamily="18" charset="0"/>
              </a:rPr>
              <a:t>які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Gabriola" pitchFamily="82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8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Gabriola" pitchFamily="82" charset="0"/>
                <a:ea typeface="Calibri" pitchFamily="34" charset="0"/>
                <a:cs typeface="Times New Roman" pitchFamily="18" charset="0"/>
              </a:rPr>
              <a:t>виникають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Gabriola" pitchFamily="82" charset="0"/>
                <a:ea typeface="Calibri" pitchFamily="34" charset="0"/>
                <a:cs typeface="Times New Roman" pitchFamily="18" charset="0"/>
              </a:rPr>
              <a:t> у вас з </a:t>
            </a:r>
            <a:r>
              <a:rPr kumimoji="0" lang="ru-RU" sz="28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Gabriola" pitchFamily="82" charset="0"/>
                <a:ea typeface="Calibri" pitchFamily="34" charset="0"/>
                <a:cs typeface="Times New Roman" pitchFamily="18" charset="0"/>
              </a:rPr>
              <a:t>кожним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Gabriola" pitchFamily="82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8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Gabriola" pitchFamily="82" charset="0"/>
                <a:ea typeface="Calibri" pitchFamily="34" charset="0"/>
                <a:cs typeface="Times New Roman" pitchFamily="18" charset="0"/>
              </a:rPr>
              <a:t>із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Gabriola" pitchFamily="82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8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Gabriola" pitchFamily="82" charset="0"/>
                <a:ea typeface="Calibri" pitchFamily="34" charset="0"/>
                <a:cs typeface="Times New Roman" pitchFamily="18" charset="0"/>
              </a:rPr>
              <a:t>зображень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Gabriola" pitchFamily="82" charset="0"/>
                <a:ea typeface="Calibri" pitchFamily="34" charset="0"/>
                <a:cs typeface="Times New Roman" pitchFamily="18" charset="0"/>
              </a:rPr>
              <a:t>.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b="1" dirty="0" smtClean="0">
                <a:solidFill>
                  <a:srgbClr val="002060"/>
                </a:solidFill>
                <a:latin typeface="Gabriola" pitchFamily="82" charset="0"/>
                <a:ea typeface="Calibri" pitchFamily="34" charset="0"/>
                <a:cs typeface="Times New Roman" pitchFamily="18" charset="0"/>
              </a:rPr>
              <a:t>3. 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Gabriola" pitchFamily="82" charset="0"/>
                <a:ea typeface="Calibri" pitchFamily="34" charset="0"/>
                <a:cs typeface="Times New Roman" pitchFamily="18" charset="0"/>
              </a:rPr>
              <a:t>Подумайте, </a:t>
            </a:r>
            <a:r>
              <a:rPr kumimoji="0" lang="ru-RU" sz="28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Gabriola" pitchFamily="82" charset="0"/>
                <a:ea typeface="Calibri" pitchFamily="34" charset="0"/>
                <a:cs typeface="Times New Roman" pitchFamily="18" charset="0"/>
              </a:rPr>
              <a:t>що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Gabriola" pitchFamily="82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8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Gabriola" pitchFamily="82" charset="0"/>
                <a:ea typeface="Calibri" pitchFamily="34" charset="0"/>
                <a:cs typeface="Times New Roman" pitchFamily="18" charset="0"/>
              </a:rPr>
              <a:t>може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Gabriola" pitchFamily="82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8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Gabriola" pitchFamily="82" charset="0"/>
                <a:ea typeface="Calibri" pitchFamily="34" charset="0"/>
                <a:cs typeface="Times New Roman" pitchFamily="18" charset="0"/>
              </a:rPr>
              <a:t>об’єднувати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Gabriola" pitchFamily="82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8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Gabriola" pitchFamily="82" charset="0"/>
                <a:ea typeface="Calibri" pitchFamily="34" charset="0"/>
                <a:cs typeface="Times New Roman" pitchFamily="18" charset="0"/>
              </a:rPr>
              <a:t>ці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Gabriola" pitchFamily="82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8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Gabriola" pitchFamily="82" charset="0"/>
                <a:ea typeface="Calibri" pitchFamily="34" charset="0"/>
                <a:cs typeface="Times New Roman" pitchFamily="18" charset="0"/>
              </a:rPr>
              <a:t>різні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Gabriola" pitchFamily="82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8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Gabriola" pitchFamily="82" charset="0"/>
                <a:ea typeface="Calibri" pitchFamily="34" charset="0"/>
                <a:cs typeface="Times New Roman" pitchFamily="18" charset="0"/>
              </a:rPr>
              <a:t>зображення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Gabriola" pitchFamily="82" charset="0"/>
                <a:ea typeface="Calibri" pitchFamily="34" charset="0"/>
                <a:cs typeface="Times New Roman" pitchFamily="18" charset="0"/>
              </a:rPr>
              <a:t>.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Gabriola" pitchFamily="82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uk-UA" sz="28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Gabriola" pitchFamily="82" charset="0"/>
              <a:ea typeface="Calibri" pitchFamily="34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2800" b="1" dirty="0" smtClean="0">
                <a:solidFill>
                  <a:srgbClr val="002060"/>
                </a:solidFill>
                <a:latin typeface="Gabriola" pitchFamily="82" charset="0"/>
                <a:ea typeface="Calibri" pitchFamily="34" charset="0"/>
                <a:cs typeface="Times New Roman" pitchFamily="18" charset="0"/>
              </a:rPr>
              <a:t>4. </a:t>
            </a:r>
            <a:r>
              <a:rPr lang="uk-UA" sz="2800" b="1" dirty="0" smtClean="0">
                <a:solidFill>
                  <a:srgbClr val="002060"/>
                </a:solidFill>
                <a:latin typeface="Gabriola" pitchFamily="82" charset="0"/>
              </a:rPr>
              <a:t>Починати  розгадувати </a:t>
            </a:r>
            <a:r>
              <a:rPr lang="uk-UA" sz="2800" b="1" dirty="0" err="1" smtClean="0">
                <a:solidFill>
                  <a:srgbClr val="002060"/>
                </a:solidFill>
                <a:latin typeface="Gabriola" pitchFamily="82" charset="0"/>
              </a:rPr>
              <a:t>кроссенс</a:t>
            </a:r>
            <a:r>
              <a:rPr lang="uk-UA" sz="2800" b="1" dirty="0" smtClean="0">
                <a:solidFill>
                  <a:srgbClr val="002060"/>
                </a:solidFill>
                <a:latin typeface="Gabriola" pitchFamily="82" charset="0"/>
              </a:rPr>
              <a:t> можна з будь-якої картинки, що розпізнається. 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2800" b="1" dirty="0" smtClean="0">
                <a:solidFill>
                  <a:srgbClr val="002060"/>
                </a:solidFill>
                <a:latin typeface="Gabriola" pitchFamily="82" charset="0"/>
              </a:rPr>
              <a:t>5. Центральним  є квадрат - відповідь під №5. 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Gabriola" pitchFamily="82" charset="0"/>
                <a:ea typeface="Calibri" pitchFamily="34" charset="0"/>
                <a:cs typeface="Times New Roman" pitchFamily="18" charset="0"/>
              </a:rPr>
              <a:t>6. Центральна картинка може бути пов’язана за змістом зі всіма зображеннями</a:t>
            </a:r>
            <a:r>
              <a:rPr kumimoji="0" lang="uk-UA" sz="2800" b="1" i="0" u="none" strike="noStrike" cap="none" normalizeH="0" dirty="0" smtClean="0">
                <a:ln>
                  <a:noFill/>
                </a:ln>
                <a:solidFill>
                  <a:srgbClr val="002060"/>
                </a:solidFill>
                <a:effectLst/>
                <a:latin typeface="Gabriola" pitchFamily="82" charset="0"/>
                <a:ea typeface="Calibri" pitchFamily="34" charset="0"/>
                <a:cs typeface="Times New Roman" pitchFamily="18" charset="0"/>
              </a:rPr>
              <a:t> в      </a:t>
            </a:r>
            <a:r>
              <a:rPr kumimoji="0" lang="uk-UA" sz="2800" b="1" i="0" u="none" strike="noStrike" cap="none" normalizeH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Gabriola" pitchFamily="82" charset="0"/>
                <a:ea typeface="Calibri" pitchFamily="34" charset="0"/>
                <a:cs typeface="Times New Roman" pitchFamily="18" charset="0"/>
              </a:rPr>
              <a:t>кроссенсі</a:t>
            </a:r>
            <a:r>
              <a:rPr kumimoji="0" lang="uk-UA" sz="2800" b="1" i="0" u="none" strike="noStrike" cap="none" normalizeH="0" dirty="0" smtClean="0">
                <a:ln>
                  <a:noFill/>
                </a:ln>
                <a:solidFill>
                  <a:srgbClr val="002060"/>
                </a:solidFill>
                <a:effectLst/>
                <a:latin typeface="Gabriola" pitchFamily="82" charset="0"/>
                <a:ea typeface="Calibri" pitchFamily="34" charset="0"/>
                <a:cs typeface="Times New Roman" pitchFamily="18" charset="0"/>
              </a:rPr>
              <a:t>.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2800" b="1" dirty="0" smtClean="0">
                <a:solidFill>
                  <a:srgbClr val="002060"/>
                </a:solidFill>
                <a:latin typeface="Gabriola" pitchFamily="82" charset="0"/>
                <a:ea typeface="Calibri" pitchFamily="34" charset="0"/>
                <a:cs typeface="Times New Roman" pitchFamily="18" charset="0"/>
              </a:rPr>
              <a:t>7. Зазвичай потрібно встановити зв’язки по периметру між </a:t>
            </a:r>
            <a:r>
              <a:rPr lang="uk-UA" sz="2800" b="1" dirty="0" smtClean="0">
                <a:solidFill>
                  <a:srgbClr val="002060"/>
                </a:solidFill>
                <a:latin typeface="Gabriola" pitchFamily="82" charset="0"/>
              </a:rPr>
              <a:t>квадратами 1-2, 2-3, 3-6, 6-9, 9-8 8-7, 7-4, 4-1 («основа»), а також по центральному хресту між квадратами 2-5, 6-5, 8-5 и 4-5 («хрест»).</a:t>
            </a:r>
            <a:r>
              <a:rPr lang="uk-UA" sz="2800" b="1" dirty="0" smtClean="0"/>
              <a:t/>
            </a:r>
            <a:br>
              <a:rPr lang="uk-UA" sz="2800" b="1" dirty="0" smtClean="0"/>
            </a:br>
            <a:endParaRPr lang="en-US" sz="28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acer\AppData\Desktop\38189518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44" y="142852"/>
            <a:ext cx="3714776" cy="428628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 descr="Описание: C:\Users\acer\AppData\Desktop\Книжка\IMG_20190124_151624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31" t="25061" r="7102" b="4767"/>
          <a:stretch>
            <a:fillRect/>
          </a:stretch>
        </p:blipFill>
        <p:spPr bwMode="auto">
          <a:xfrm>
            <a:off x="2428860" y="4572008"/>
            <a:ext cx="3000396" cy="1714512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7" name="Прямоугольник 6"/>
          <p:cNvSpPr/>
          <p:nvPr/>
        </p:nvSpPr>
        <p:spPr>
          <a:xfrm>
            <a:off x="3929058" y="142852"/>
            <a:ext cx="4857784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 err="1" smtClean="0">
                <a:solidFill>
                  <a:srgbClr val="C00000"/>
                </a:solidFill>
                <a:latin typeface="Gabriola" pitchFamily="82" charset="0"/>
              </a:rPr>
              <a:t>Геоборд</a:t>
            </a:r>
            <a:r>
              <a:rPr lang="ru-RU" sz="2000" b="1" i="1" dirty="0" smtClean="0">
                <a:solidFill>
                  <a:srgbClr val="C00000"/>
                </a:solidFill>
                <a:latin typeface="Gabriola" pitchFamily="82" charset="0"/>
              </a:rPr>
              <a:t> (</a:t>
            </a:r>
            <a:r>
              <a:rPr lang="ru-RU" sz="2000" b="1" i="1" dirty="0" err="1" smtClean="0">
                <a:solidFill>
                  <a:srgbClr val="C00000"/>
                </a:solidFill>
                <a:latin typeface="Gabriola" pitchFamily="82" charset="0"/>
              </a:rPr>
              <a:t>математичний</a:t>
            </a:r>
            <a:r>
              <a:rPr lang="ru-RU" sz="2000" b="1" i="1" dirty="0" smtClean="0">
                <a:solidFill>
                  <a:srgbClr val="C00000"/>
                </a:solidFill>
                <a:latin typeface="Gabriola" pitchFamily="82" charset="0"/>
              </a:rPr>
              <a:t> планшет) </a:t>
            </a:r>
            <a:r>
              <a:rPr lang="ru-RU" sz="2000" dirty="0" smtClean="0">
                <a:solidFill>
                  <a:srgbClr val="C00000"/>
                </a:solidFill>
                <a:latin typeface="Gabriola" pitchFamily="82" charset="0"/>
              </a:rPr>
              <a:t>– </a:t>
            </a:r>
            <a:r>
              <a:rPr lang="ru-RU" sz="1600" dirty="0" err="1" smtClean="0"/>
              <a:t>це</a:t>
            </a:r>
            <a:r>
              <a:rPr lang="ru-RU" sz="1600" dirty="0" smtClean="0"/>
              <a:t> </a:t>
            </a:r>
            <a:r>
              <a:rPr lang="ru-RU" sz="1600" dirty="0" err="1" smtClean="0"/>
              <a:t>багатофункціональна</a:t>
            </a:r>
            <a:r>
              <a:rPr lang="ru-RU" sz="1600" dirty="0" smtClean="0"/>
              <a:t> </a:t>
            </a:r>
            <a:r>
              <a:rPr lang="ru-RU" sz="1600" dirty="0" err="1" smtClean="0"/>
              <a:t>дошка</a:t>
            </a:r>
            <a:r>
              <a:rPr lang="ru-RU" sz="1600" dirty="0" smtClean="0"/>
              <a:t> для </a:t>
            </a:r>
            <a:r>
              <a:rPr lang="ru-RU" sz="1600" dirty="0" err="1" smtClean="0"/>
              <a:t>конструювання</a:t>
            </a:r>
            <a:r>
              <a:rPr lang="ru-RU" sz="1600" dirty="0" smtClean="0"/>
              <a:t> плоских </a:t>
            </a:r>
            <a:r>
              <a:rPr lang="ru-RU" sz="1600" dirty="0" err="1" smtClean="0"/>
              <a:t>зображень</a:t>
            </a:r>
            <a:r>
              <a:rPr lang="ru-RU" sz="1600" dirty="0" smtClean="0"/>
              <a:t>.</a:t>
            </a:r>
            <a:endParaRPr lang="ru-RU" sz="1400" b="1" dirty="0" smtClean="0">
              <a:solidFill>
                <a:srgbClr val="002060"/>
              </a:solidFill>
            </a:endParaRPr>
          </a:p>
          <a:p>
            <a:r>
              <a:rPr lang="ru-RU" sz="1400" b="1" dirty="0" smtClean="0">
                <a:solidFill>
                  <a:srgbClr val="002060"/>
                </a:solidFill>
              </a:rPr>
              <a:t>РОЗВИВАЄ:</a:t>
            </a:r>
            <a:endParaRPr lang="uk-UA" sz="1400" b="1" dirty="0">
              <a:solidFill>
                <a:srgbClr val="002060"/>
              </a:solidFill>
            </a:endParaRPr>
          </a:p>
        </p:txBody>
      </p:sp>
      <p:graphicFrame>
        <p:nvGraphicFramePr>
          <p:cNvPr id="12" name="Схема 11"/>
          <p:cNvGraphicFramePr/>
          <p:nvPr>
            <p:extLst>
              <p:ext uri="{D42A27DB-BD31-4B8C-83A1-F6EECF244321}">
                <p14:modId xmlns:p14="http://schemas.microsoft.com/office/powerpoint/2010/main" val="3398882692"/>
              </p:ext>
            </p:extLst>
          </p:nvPr>
        </p:nvGraphicFramePr>
        <p:xfrm>
          <a:off x="4000496" y="1340768"/>
          <a:ext cx="3786214" cy="23025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8" name="Рисунок 7" descr="https://1.bp.blogspot.com/-rTsH69C7tEU/XkP9hP28PJI/AAAAAAAABJg/WyMldxlJUG8ESWZU-Ddxe6Fvk-vLCcRLQCLcBGAsYHQ/s400/7.jpg"/>
          <p:cNvPicPr/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429256" y="3501008"/>
            <a:ext cx="3535232" cy="2520279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500043"/>
            <a:ext cx="7772400" cy="928693"/>
          </a:xfrm>
        </p:spPr>
        <p:txBody>
          <a:bodyPr>
            <a:normAutofit fontScale="90000"/>
          </a:bodyPr>
          <a:lstStyle/>
          <a:p>
            <a:r>
              <a:rPr lang="en-AU" sz="4000" dirty="0" smtClean="0">
                <a:solidFill>
                  <a:srgbClr val="002060"/>
                </a:solidFill>
                <a:hlinkClick r:id="rId2"/>
              </a:rPr>
              <a:t/>
            </a:r>
            <a:br>
              <a:rPr lang="en-AU" sz="4000" dirty="0" smtClean="0">
                <a:solidFill>
                  <a:srgbClr val="002060"/>
                </a:solidFill>
                <a:hlinkClick r:id="rId2"/>
              </a:rPr>
            </a:br>
            <a:r>
              <a:rPr lang="en-AU" sz="4000" dirty="0" smtClean="0">
                <a:solidFill>
                  <a:srgbClr val="002060"/>
                </a:solidFill>
                <a:hlinkClick r:id="rId2"/>
              </a:rPr>
              <a:t/>
            </a:r>
            <a:br>
              <a:rPr lang="en-AU" sz="4000" dirty="0" smtClean="0">
                <a:solidFill>
                  <a:srgbClr val="002060"/>
                </a:solidFill>
                <a:hlinkClick r:id="rId2"/>
              </a:rPr>
            </a:br>
            <a:r>
              <a:rPr lang="en-AU" sz="4000" b="1" dirty="0" smtClean="0">
                <a:solidFill>
                  <a:srgbClr val="002060"/>
                </a:solidFill>
                <a:latin typeface="Gabriola" pitchFamily="82" charset="0"/>
                <a:hlinkClick r:id="rId2"/>
              </a:rPr>
              <a:t>https://apps.mathlearningcenter.org/geoboard/</a:t>
            </a:r>
            <a:r>
              <a:rPr lang="en-AU" sz="4000" b="1" dirty="0" smtClean="0">
                <a:solidFill>
                  <a:srgbClr val="002060"/>
                </a:solidFill>
                <a:latin typeface="Gabriola" pitchFamily="82" charset="0"/>
              </a:rPr>
              <a:t> </a:t>
            </a:r>
            <a:r>
              <a:rPr lang="uk-UA" dirty="0" smtClean="0">
                <a:solidFill>
                  <a:srgbClr val="002060"/>
                </a:solidFill>
              </a:rPr>
              <a:t/>
            </a:r>
            <a:br>
              <a:rPr lang="uk-UA" dirty="0" smtClean="0">
                <a:solidFill>
                  <a:srgbClr val="002060"/>
                </a:solidFill>
              </a:rPr>
            </a:br>
            <a:r>
              <a:rPr lang="uk-UA" dirty="0" smtClean="0"/>
              <a:t/>
            </a:r>
            <a:br>
              <a:rPr lang="uk-UA" dirty="0" smtClean="0"/>
            </a:br>
            <a:endParaRPr lang="uk-UA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H="1">
            <a:off x="7772399" y="5572140"/>
            <a:ext cx="45719" cy="66660"/>
          </a:xfrm>
        </p:spPr>
        <p:txBody>
          <a:bodyPr>
            <a:normAutofit fontScale="25000" lnSpcReduction="20000"/>
          </a:bodyPr>
          <a:lstStyle/>
          <a:p>
            <a:endParaRPr lang="uk-UA" dirty="0"/>
          </a:p>
        </p:txBody>
      </p:sp>
      <p:pic>
        <p:nvPicPr>
          <p:cNvPr id="4" name="Picture 3" descr="F:\Вербина\презентация\1329312378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5981" r="4642"/>
          <a:stretch>
            <a:fillRect/>
          </a:stretch>
        </p:blipFill>
        <p:spPr bwMode="auto">
          <a:xfrm>
            <a:off x="2357422" y="3929066"/>
            <a:ext cx="2173288" cy="2573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2359343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uk-UA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142976" y="456247"/>
            <a:ext cx="7000924" cy="59708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US" sz="4400" b="1" dirty="0" smtClean="0">
              <a:solidFill>
                <a:srgbClr val="C00000"/>
              </a:solidFill>
              <a:latin typeface="Gabriola" pitchFamily="82" charset="0"/>
            </a:endParaRPr>
          </a:p>
          <a:p>
            <a:pPr algn="ctr"/>
            <a:r>
              <a:rPr lang="uk-UA" sz="4400" b="1" dirty="0" smtClean="0">
                <a:solidFill>
                  <a:srgbClr val="C00000"/>
                </a:solidFill>
                <a:latin typeface="Gabriola" pitchFamily="82" charset="0"/>
              </a:rPr>
              <a:t>Гра «Зачарована цифра»</a:t>
            </a:r>
            <a:endParaRPr lang="en-US" sz="4400" b="1" dirty="0" smtClean="0">
              <a:solidFill>
                <a:srgbClr val="C00000"/>
              </a:solidFill>
              <a:latin typeface="Gabriola" pitchFamily="82" charset="0"/>
            </a:endParaRPr>
          </a:p>
          <a:p>
            <a:r>
              <a:rPr lang="uk-UA" dirty="0" smtClean="0"/>
              <a:t> </a:t>
            </a:r>
            <a:r>
              <a:rPr lang="uk-UA" sz="2800" b="1" dirty="0" smtClean="0">
                <a:solidFill>
                  <a:srgbClr val="002060"/>
                </a:solidFill>
                <a:latin typeface="Gabriola" pitchFamily="82" charset="0"/>
              </a:rPr>
              <a:t>Дітям пропонується пригадати усі вивчені цифри, задумати будь-яку цифру і викласти її на </a:t>
            </a:r>
            <a:r>
              <a:rPr lang="uk-UA" sz="2800" b="1" dirty="0" err="1" smtClean="0">
                <a:solidFill>
                  <a:srgbClr val="002060"/>
                </a:solidFill>
                <a:latin typeface="Gabriola" pitchFamily="82" charset="0"/>
              </a:rPr>
              <a:t>геоборді</a:t>
            </a:r>
            <a:r>
              <a:rPr lang="uk-UA" sz="2800" b="1" dirty="0" smtClean="0">
                <a:solidFill>
                  <a:srgbClr val="002060"/>
                </a:solidFill>
                <a:latin typeface="Gabriola" pitchFamily="82" charset="0"/>
              </a:rPr>
              <a:t> резинками одного кольору. Тоді резинками інших кольорів створити якийсь візерунок так, щоб заховати цифру під ним. Після чого діти показують свої зображення одне одному і намагаються вгадати «зачаровану цифру».</a:t>
            </a:r>
            <a:endParaRPr lang="en-US" sz="2800" b="1" dirty="0" smtClean="0">
              <a:solidFill>
                <a:srgbClr val="002060"/>
              </a:solidFill>
              <a:latin typeface="Gabriola" pitchFamily="82" charset="0"/>
            </a:endParaRP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r>
              <a:rPr lang="en-AU" dirty="0" smtClean="0">
                <a:solidFill>
                  <a:srgbClr val="002060"/>
                </a:solidFill>
                <a:hlinkClick r:id="rId2"/>
              </a:rPr>
              <a:t>https://apps.mathlearningcenter.org/geoboard/</a:t>
            </a:r>
            <a:r>
              <a:rPr lang="en-AU" dirty="0" smtClean="0">
                <a:solidFill>
                  <a:srgbClr val="002060"/>
                </a:solidFill>
              </a:rPr>
              <a:t> </a:t>
            </a:r>
            <a:endParaRPr lang="uk-UA" dirty="0" smtClean="0">
              <a:solidFill>
                <a:srgbClr val="002060"/>
              </a:solidFill>
            </a:endParaRPr>
          </a:p>
          <a:p>
            <a:endParaRPr lang="uk-UA" dirty="0"/>
          </a:p>
        </p:txBody>
      </p:sp>
      <p:pic>
        <p:nvPicPr>
          <p:cNvPr id="7" name="Рисунок 6" descr="Описание: C:\Users\acer\AppData\Desktop\Новая папка (9)\IMG_20190129_165054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71" t="70808" r="17160"/>
          <a:stretch>
            <a:fillRect/>
          </a:stretch>
        </p:blipFill>
        <p:spPr bwMode="auto">
          <a:xfrm>
            <a:off x="4572000" y="4357694"/>
            <a:ext cx="2928958" cy="185738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/>
          <a:srcRect l="11224" t="10220" r="11170" b="22645"/>
          <a:stretch>
            <a:fillRect/>
          </a:stretch>
        </p:blipFill>
        <p:spPr bwMode="auto">
          <a:xfrm>
            <a:off x="214282" y="2500306"/>
            <a:ext cx="5929354" cy="3714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C:\Users\User\Desktop\qrcode_vchy.com.ua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43636" y="3786190"/>
            <a:ext cx="2857490" cy="285749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285720" y="214290"/>
            <a:ext cx="850112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dirty="0" smtClean="0"/>
              <a:t> </a:t>
            </a:r>
            <a:r>
              <a:rPr lang="uk-UA" sz="4400" b="1" dirty="0" smtClean="0">
                <a:solidFill>
                  <a:srgbClr val="C00000"/>
                </a:solidFill>
                <a:latin typeface="Gabriola" pitchFamily="82" charset="0"/>
              </a:rPr>
              <a:t>Гра “ Збери </a:t>
            </a:r>
            <a:r>
              <a:rPr lang="uk-UA" sz="4400" b="1" dirty="0" err="1" smtClean="0">
                <a:solidFill>
                  <a:srgbClr val="C00000"/>
                </a:solidFill>
                <a:latin typeface="Gabriola" pitchFamily="82" charset="0"/>
              </a:rPr>
              <a:t>вантажівки”</a:t>
            </a:r>
            <a:endParaRPr lang="uk-UA" sz="4400" b="1" dirty="0" smtClean="0">
              <a:solidFill>
                <a:srgbClr val="C00000"/>
              </a:solidFill>
              <a:latin typeface="Gabriola" pitchFamily="82" charset="0"/>
            </a:endParaRPr>
          </a:p>
          <a:p>
            <a:r>
              <a:rPr lang="uk-UA" sz="2800" b="1" dirty="0" smtClean="0">
                <a:solidFill>
                  <a:srgbClr val="002060"/>
                </a:solidFill>
                <a:latin typeface="Gabriola" pitchFamily="82" charset="0"/>
              </a:rPr>
              <a:t>використовується при  вивченні складу числа 10. В  цій </a:t>
            </a:r>
            <a:r>
              <a:rPr lang="en-US" sz="2800" b="1" dirty="0" err="1" smtClean="0">
                <a:solidFill>
                  <a:srgbClr val="002060"/>
                </a:solidFill>
                <a:latin typeface="Gabriola" pitchFamily="82" charset="0"/>
              </a:rPr>
              <a:t>onlane</a:t>
            </a:r>
            <a:r>
              <a:rPr lang="en-US" sz="2800" b="1" dirty="0" smtClean="0">
                <a:solidFill>
                  <a:srgbClr val="002060"/>
                </a:solidFill>
                <a:latin typeface="Gabriola" pitchFamily="82" charset="0"/>
              </a:rPr>
              <a:t>-</a:t>
            </a:r>
            <a:r>
              <a:rPr lang="uk-UA" sz="2800" b="1" dirty="0" smtClean="0">
                <a:solidFill>
                  <a:srgbClr val="002060"/>
                </a:solidFill>
                <a:latin typeface="Gabriola" pitchFamily="82" charset="0"/>
              </a:rPr>
              <a:t> грі потрібно з’єднати дві частини машини, щоб вийшло в кузові 10 ягідок. </a:t>
            </a:r>
            <a:endParaRPr lang="uk-UA" sz="2800" b="1" dirty="0">
              <a:solidFill>
                <a:srgbClr val="002060"/>
              </a:solidFill>
              <a:latin typeface="Gabriola" pitchFamily="8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42910" y="1142984"/>
            <a:ext cx="771530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5400" b="1" dirty="0" smtClean="0">
                <a:solidFill>
                  <a:srgbClr val="002060"/>
                </a:solidFill>
                <a:latin typeface="Gabriola" pitchFamily="82" charset="0"/>
              </a:rPr>
              <a:t>Відчуйте силу гри!</a:t>
            </a:r>
          </a:p>
          <a:p>
            <a:pPr algn="ctr"/>
            <a:r>
              <a:rPr lang="uk-UA" sz="5400" b="1" dirty="0" smtClean="0">
                <a:solidFill>
                  <a:srgbClr val="002060"/>
                </a:solidFill>
                <a:latin typeface="Gabriola" pitchFamily="82" charset="0"/>
              </a:rPr>
              <a:t>Вірте в успіх!</a:t>
            </a:r>
          </a:p>
          <a:p>
            <a:pPr algn="ctr"/>
            <a:r>
              <a:rPr lang="uk-UA" sz="5400" b="1" dirty="0" smtClean="0">
                <a:solidFill>
                  <a:srgbClr val="002060"/>
                </a:solidFill>
                <a:latin typeface="Gabriola" pitchFamily="82" charset="0"/>
              </a:rPr>
              <a:t>Зростаймо професійно разом!</a:t>
            </a:r>
            <a:endParaRPr lang="uk-UA" sz="54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539e715d3b815044ce2677ee8ba3a8cef1411ac"/>
</p:tagLst>
</file>

<file path=ppt/theme/theme1.xml><?xml version="1.0" encoding="utf-8"?>
<a:theme xmlns:a="http://schemas.openxmlformats.org/drawingml/2006/main" name="Тема Office">
  <a:themeElements>
    <a:clrScheme name="Другая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800000"/>
      </a:hlink>
      <a:folHlink>
        <a:srgbClr val="D99694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1298</TotalTime>
  <Words>418</Words>
  <Application>Microsoft Office PowerPoint</Application>
  <PresentationFormat>Экран (4:3)</PresentationFormat>
  <Paragraphs>75</Paragraphs>
  <Slides>23</Slides>
  <Notes>8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9" baseType="lpstr">
      <vt:lpstr>Arial</vt:lpstr>
      <vt:lpstr>Calibri</vt:lpstr>
      <vt:lpstr>Gabriola</vt:lpstr>
      <vt:lpstr>Gautami</vt:lpstr>
      <vt:lpstr>Times New Roman</vt:lpstr>
      <vt:lpstr>Тема Office</vt:lpstr>
      <vt:lpstr>Презентация PowerPoint</vt:lpstr>
      <vt:lpstr>Девіз: «Зібратись разом – це початок, Триматися разом – це прогрес, Працювати разом – успіх!»</vt:lpstr>
      <vt:lpstr>Презентация PowerPoint</vt:lpstr>
      <vt:lpstr>LEGO – ЦЕ  КРУТО!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https://apps.mathlearningcenter.org/geoboard/   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Название презентации</dc:title>
  <dc:creator>Елена</dc:creator>
  <cp:lastModifiedBy>DELL</cp:lastModifiedBy>
  <cp:revision>138</cp:revision>
  <dcterms:created xsi:type="dcterms:W3CDTF">2013-07-29T17:42:42Z</dcterms:created>
  <dcterms:modified xsi:type="dcterms:W3CDTF">2024-10-20T17:45:26Z</dcterms:modified>
</cp:coreProperties>
</file>