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6" r:id="rId7"/>
    <p:sldId id="265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B481E0-923D-46F9-B557-F2569E52E9EE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315802-33E5-406B-924E-B6442BD49C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451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A7738-82C4-45D2-A04E-601BB3D39635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7EB34-3701-4121-9176-CB847B91116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8011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A7738-82C4-45D2-A04E-601BB3D39635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7EB34-3701-4121-9176-CB847B91116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75487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A7738-82C4-45D2-A04E-601BB3D39635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7EB34-3701-4121-9176-CB847B91116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9504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A7738-82C4-45D2-A04E-601BB3D39635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7EB34-3701-4121-9176-CB847B91116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881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A7738-82C4-45D2-A04E-601BB3D39635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7EB34-3701-4121-9176-CB847B91116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95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A7738-82C4-45D2-A04E-601BB3D39635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7EB34-3701-4121-9176-CB847B91116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9276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A7738-82C4-45D2-A04E-601BB3D39635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7EB34-3701-4121-9176-CB847B91116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6307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A7738-82C4-45D2-A04E-601BB3D39635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7EB34-3701-4121-9176-CB847B91116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3102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A7738-82C4-45D2-A04E-601BB3D39635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7EB34-3701-4121-9176-CB847B91116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031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A7738-82C4-45D2-A04E-601BB3D39635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7EB34-3701-4121-9176-CB847B91116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7651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A7738-82C4-45D2-A04E-601BB3D39635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7EB34-3701-4121-9176-CB847B91116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61115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A7738-82C4-45D2-A04E-601BB3D39635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7EB34-3701-4121-9176-CB847B91116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0838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clevermaths.software.informer.com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94339" y="197502"/>
            <a:ext cx="409413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b="0" i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Загальноосвітня школа І-ІІІ ст. №3</a:t>
            </a:r>
          </a:p>
          <a:p>
            <a:pPr algn="ctr"/>
            <a:r>
              <a:rPr lang="uk-UA" sz="2000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Покровської міської ради</a:t>
            </a:r>
          </a:p>
          <a:p>
            <a:pPr algn="ctr"/>
            <a:r>
              <a:rPr lang="uk-UA" sz="2000" b="0" i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Донецької області</a:t>
            </a:r>
            <a:endParaRPr lang="uk-UA" sz="2000" b="0" i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43620" y="2310388"/>
            <a:ext cx="102903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uk-UA" sz="3600" b="1" i="1" dirty="0">
                <a:ln>
                  <a:solidFill>
                    <a:srgbClr val="C00000"/>
                  </a:solidFill>
                </a:ln>
                <a:solidFill>
                  <a:schemeClr val="accent4"/>
                </a:solidFill>
              </a:rPr>
              <a:t>Майстер-клас </a:t>
            </a:r>
            <a:endParaRPr lang="uk-UA" sz="3600" b="1" i="1" dirty="0" smtClean="0">
              <a:ln>
                <a:solidFill>
                  <a:srgbClr val="C00000"/>
                </a:solidFill>
              </a:ln>
              <a:solidFill>
                <a:schemeClr val="accent4"/>
              </a:solidFill>
            </a:endParaRPr>
          </a:p>
          <a:p>
            <a:r>
              <a:rPr lang="uk-UA" sz="3600" b="1" i="1" dirty="0" smtClean="0">
                <a:ln>
                  <a:solidFill>
                    <a:srgbClr val="C00000"/>
                  </a:solidFill>
                </a:ln>
                <a:solidFill>
                  <a:schemeClr val="accent4"/>
                </a:solidFill>
              </a:rPr>
              <a:t>«</a:t>
            </a:r>
            <a:r>
              <a:rPr lang="uk-UA" sz="3600" b="1" i="1" dirty="0">
                <a:ln>
                  <a:solidFill>
                    <a:srgbClr val="C00000"/>
                  </a:solidFill>
                </a:ln>
                <a:solidFill>
                  <a:schemeClr val="accent4"/>
                </a:solidFill>
              </a:rPr>
              <a:t>Використання онлайн-дошки </a:t>
            </a:r>
            <a:r>
              <a:rPr lang="en-US" sz="3600" b="1" i="1" dirty="0" err="1">
                <a:ln>
                  <a:solidFill>
                    <a:srgbClr val="C00000"/>
                  </a:solidFill>
                </a:ln>
                <a:solidFill>
                  <a:schemeClr val="accent4"/>
                </a:solidFill>
              </a:rPr>
              <a:t>CleverMaths</a:t>
            </a:r>
            <a:r>
              <a:rPr lang="en-US" sz="3600" b="1" i="1" dirty="0">
                <a:ln>
                  <a:solidFill>
                    <a:srgbClr val="C00000"/>
                  </a:solidFill>
                </a:ln>
                <a:solidFill>
                  <a:schemeClr val="accent4"/>
                </a:solidFill>
              </a:rPr>
              <a:t> </a:t>
            </a:r>
            <a:endParaRPr lang="uk-UA" sz="3600" b="1" i="1" dirty="0" smtClean="0">
              <a:ln>
                <a:solidFill>
                  <a:srgbClr val="C00000"/>
                </a:solidFill>
              </a:ln>
              <a:solidFill>
                <a:schemeClr val="accent4"/>
              </a:solidFill>
            </a:endParaRPr>
          </a:p>
          <a:p>
            <a:r>
              <a:rPr lang="uk-UA" sz="3600" b="1" i="1" dirty="0" smtClean="0">
                <a:ln>
                  <a:solidFill>
                    <a:srgbClr val="C00000"/>
                  </a:solidFill>
                </a:ln>
                <a:solidFill>
                  <a:schemeClr val="accent4"/>
                </a:solidFill>
              </a:rPr>
              <a:t> </a:t>
            </a:r>
            <a:r>
              <a:rPr lang="uk-UA" sz="3600" b="1" i="1" dirty="0">
                <a:ln>
                  <a:solidFill>
                    <a:srgbClr val="C00000"/>
                  </a:solidFill>
                </a:ln>
                <a:solidFill>
                  <a:schemeClr val="accent4"/>
                </a:solidFill>
              </a:rPr>
              <a:t>на </a:t>
            </a:r>
            <a:r>
              <a:rPr lang="uk-UA" sz="3600" b="1" i="1" dirty="0" err="1">
                <a:ln>
                  <a:solidFill>
                    <a:srgbClr val="C00000"/>
                  </a:solidFill>
                </a:ln>
                <a:solidFill>
                  <a:schemeClr val="accent4"/>
                </a:solidFill>
              </a:rPr>
              <a:t>уроках</a:t>
            </a:r>
            <a:r>
              <a:rPr lang="uk-UA" sz="3600" b="1" i="1" dirty="0">
                <a:ln>
                  <a:solidFill>
                    <a:srgbClr val="C00000"/>
                  </a:solidFill>
                </a:ln>
                <a:solidFill>
                  <a:schemeClr val="accent4"/>
                </a:solidFill>
              </a:rPr>
              <a:t> природничо – математичного циклу»</a:t>
            </a:r>
            <a:endParaRPr lang="uk-UA" sz="3600" b="1" dirty="0">
              <a:ln>
                <a:solidFill>
                  <a:srgbClr val="C00000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6101" y="5096198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uk-UA" sz="2000" i="1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 </a:t>
            </a:r>
          </a:p>
          <a:p>
            <a:pPr lvl="0" algn="ctr"/>
            <a:r>
              <a:rPr lang="uk-UA" sz="2000" i="1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учитель математики</a:t>
            </a:r>
          </a:p>
          <a:p>
            <a:pPr lvl="0" algn="ctr"/>
            <a:r>
              <a:rPr lang="uk-UA" sz="2000" i="1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uk-UA" sz="2000" i="1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Бардус</a:t>
            </a:r>
            <a:r>
              <a:rPr lang="uk-UA" sz="2000" i="1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Наталія Петрівна</a:t>
            </a:r>
            <a:endParaRPr lang="uk-UA" sz="2000" i="1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80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9102" y="2385553"/>
            <a:ext cx="9694415" cy="4059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</a:t>
            </a:r>
            <a:r>
              <a:rPr lang="ru-RU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uk-UA" i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ознайомити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основами та принципами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онлайн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дошки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CleverMaths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uk-U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навчити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основних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способів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використання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онлайн-</a:t>
            </a: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дошки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час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дистанційного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навчання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uk-U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ідвищити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компетенцію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викладачів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максимально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ефективному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використанні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нових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інформаційних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комунікаційних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інтерактивних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технологій</a:t>
            </a:r>
            <a:r>
              <a:rPr lang="uk-UA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uk-U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стимулювати активну пізнавальну діяльність.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9332" y="384023"/>
            <a:ext cx="7061540" cy="22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18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56046" y="222481"/>
            <a:ext cx="8901344" cy="530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Принципи </a:t>
            </a: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роботи та можливості онлайн-дошки </a:t>
            </a:r>
            <a:r>
              <a:rPr lang="en-US" sz="2800" b="1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CleverMaths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6046" y="753075"/>
            <a:ext cx="855511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Перед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початком роботи треба завантажити на комп’ютер або ноутбук </a:t>
            </a:r>
            <a:r>
              <a:rPr lang="uk-UA" sz="24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дошку.</a:t>
            </a:r>
          </a:p>
          <a:p>
            <a:pPr algn="ctr"/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цього треба перейти за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посиланням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https://clevermaths.software.informer.com/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uk-UA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натиснути лівою кнопкою миші «Завантажити»</a:t>
            </a:r>
          </a:p>
          <a:p>
            <a:pPr algn="ctr"/>
            <a:endParaRPr lang="uk-UA" sz="2400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14291" t="9449" r="15115" b="10198"/>
          <a:stretch/>
        </p:blipFill>
        <p:spPr>
          <a:xfrm>
            <a:off x="2924268" y="2322539"/>
            <a:ext cx="6880635" cy="4405343"/>
          </a:xfrm>
          <a:prstGeom prst="rect">
            <a:avLst/>
          </a:prstGeom>
        </p:spPr>
      </p:pic>
      <p:sp>
        <p:nvSpPr>
          <p:cNvPr id="8" name="Стрелка вправо 7"/>
          <p:cNvSpPr/>
          <p:nvPr/>
        </p:nvSpPr>
        <p:spPr>
          <a:xfrm rot="857989">
            <a:off x="3766161" y="4214875"/>
            <a:ext cx="805759" cy="253721"/>
          </a:xfrm>
          <a:prstGeom prst="right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586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8702" y="394488"/>
            <a:ext cx="94636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Наступний крок – установити програмне забезпечення на комп’ютер або ноутбук</a:t>
            </a:r>
            <a:endParaRPr lang="uk-UA" sz="2400" i="1" dirty="0"/>
          </a:p>
        </p:txBody>
      </p:sp>
      <p:pic>
        <p:nvPicPr>
          <p:cNvPr id="4" name="IMG_2227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32480" y="1740578"/>
            <a:ext cx="8134905" cy="4575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981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6558" y="101525"/>
            <a:ext cx="94636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Знайомство з дошкою </a:t>
            </a:r>
            <a:r>
              <a:rPr lang="en-US" sz="2000" b="1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CleverMaths</a:t>
            </a:r>
            <a:r>
              <a:rPr lang="uk-UA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730599" y="695462"/>
            <a:ext cx="6120765" cy="3442970"/>
          </a:xfrm>
          <a:prstGeom prst="rect">
            <a:avLst/>
          </a:prstGeom>
        </p:spPr>
      </p:pic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8515535" y="404632"/>
            <a:ext cx="2209800" cy="3733800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4"/>
          <a:stretch>
            <a:fillRect/>
          </a:stretch>
        </p:blipFill>
        <p:spPr>
          <a:xfrm>
            <a:off x="3545355" y="4358545"/>
            <a:ext cx="2376049" cy="2499455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5"/>
          <a:stretch>
            <a:fillRect/>
          </a:stretch>
        </p:blipFill>
        <p:spPr>
          <a:xfrm>
            <a:off x="6709230" y="4358545"/>
            <a:ext cx="3896696" cy="241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3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5436" y="0"/>
            <a:ext cx="94636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Завдання для самостійної роботи</a:t>
            </a:r>
            <a:endParaRPr lang="uk-UA" sz="2400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499" y="461665"/>
            <a:ext cx="6630325" cy="3982006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499" y="4584080"/>
            <a:ext cx="5777237" cy="227392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3374" y="534345"/>
            <a:ext cx="4239217" cy="2362530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0646" y="3755096"/>
            <a:ext cx="2924672" cy="2566758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4000417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8702" y="394488"/>
            <a:ext cx="946368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Рефлексія</a:t>
            </a:r>
            <a:endParaRPr lang="uk-UA" sz="4000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916263" y="1369354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4"/>
                </a:solidFill>
                <a:effectLst/>
              </a:rPr>
              <a:t>1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72683" y="2292684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4"/>
                </a:solidFill>
                <a:effectLst/>
              </a:rPr>
              <a:t>2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015221" y="1573189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9" name="Рисунок 8" descr="Валіза 1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17440" y="2649134"/>
            <a:ext cx="2585884" cy="2579814"/>
          </a:xfrm>
          <a:prstGeom prst="rect">
            <a:avLst/>
          </a:prstGeom>
        </p:spPr>
      </p:pic>
      <p:pic>
        <p:nvPicPr>
          <p:cNvPr id="10" name="Рисунок 9" descr="М'ясорубка1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67016" y="3399999"/>
            <a:ext cx="2585103" cy="2379363"/>
          </a:xfrm>
          <a:prstGeom prst="rect">
            <a:avLst/>
          </a:prstGeom>
        </p:spPr>
      </p:pic>
      <p:pic>
        <p:nvPicPr>
          <p:cNvPr id="11" name="Рисунок 10" descr="Смітник 1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28789" y="2818712"/>
            <a:ext cx="2057168" cy="2410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9531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1278</TotalTime>
  <Words>134</Words>
  <Application>Microsoft Office PowerPoint</Application>
  <PresentationFormat>Широкоэкранный</PresentationFormat>
  <Paragraphs>26</Paragraphs>
  <Slides>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Administrator</dc:creator>
  <cp:lastModifiedBy>Administrator</cp:lastModifiedBy>
  <cp:revision>19</cp:revision>
  <dcterms:created xsi:type="dcterms:W3CDTF">2023-02-19T11:45:54Z</dcterms:created>
  <dcterms:modified xsi:type="dcterms:W3CDTF">2023-02-23T00:57:05Z</dcterms:modified>
</cp:coreProperties>
</file>