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340" y="-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8710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622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603345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1299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974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92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6954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487604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092890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3153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50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4" descr="mainb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6858000" cy="9192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51235" y="8509001"/>
            <a:ext cx="1943100" cy="385233"/>
            <a:chOff x="0" y="0"/>
            <a:chExt cx="1632" cy="182"/>
          </a:xfrm>
        </p:grpSpPr>
        <p:sp>
          <p:nvSpPr>
            <p:cNvPr id="1028" name="WordArt 25"/>
            <p:cNvSpPr>
              <a:spLocks noChangeArrowheads="1" noChangeShapeType="1" noTextEdit="1"/>
            </p:cNvSpPr>
            <p:nvPr/>
          </p:nvSpPr>
          <p:spPr bwMode="auto">
            <a:xfrm>
              <a:off x="0" y="0"/>
              <a:ext cx="726" cy="182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lang="en-US" sz="1400" spc="-70" smtClean="0">
                  <a:solidFill>
                    <a:srgbClr val="FFFFFF">
                      <a:alpha val="79999"/>
                    </a:srgbClr>
                  </a:solidFill>
                  <a:latin typeface="Impact"/>
                </a:rPr>
                <a:t>' LOGO '</a:t>
              </a:r>
              <a:endParaRPr lang="ru-RU" sz="1400" spc="-70" smtClean="0">
                <a:solidFill>
                  <a:srgbClr val="FFFFFF">
                    <a:alpha val="79999"/>
                  </a:srgbClr>
                </a:solidFill>
                <a:latin typeface="Impact"/>
              </a:endParaRPr>
            </a:p>
          </p:txBody>
        </p:sp>
        <p:sp>
          <p:nvSpPr>
            <p:cNvPr id="1029" name="WordArt 26"/>
            <p:cNvSpPr>
              <a:spLocks noChangeArrowheads="1" noChangeShapeType="1" noTextEdit="1"/>
            </p:cNvSpPr>
            <p:nvPr/>
          </p:nvSpPr>
          <p:spPr bwMode="auto">
            <a:xfrm>
              <a:off x="724" y="136"/>
              <a:ext cx="908" cy="46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lang="en-US" sz="800" b="1" spc="-40" smtClean="0">
                  <a:solidFill>
                    <a:srgbClr val="FFFFFF">
                      <a:alpha val="79999"/>
                    </a:srgbClr>
                  </a:solidFill>
                  <a:latin typeface="Arial"/>
                  <a:cs typeface="Arial"/>
                </a:rPr>
                <a:t>COMPANY LOGOTYPE INSERT</a:t>
              </a:r>
              <a:endParaRPr lang="ru-RU" sz="800" b="1" spc="-40" smtClean="0">
                <a:solidFill>
                  <a:srgbClr val="FFFFFF">
                    <a:alpha val="79999"/>
                  </a:srgbClr>
                </a:solidFill>
                <a:latin typeface="Arial"/>
                <a:cs typeface="Arial"/>
              </a:endParaRPr>
            </a:p>
          </p:txBody>
        </p:sp>
      </p:grpSp>
      <p:pic>
        <p:nvPicPr>
          <p:cNvPr id="1030" name="Picture 25" descr="b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30" descr="0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373" y="1"/>
            <a:ext cx="1977628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31" descr="won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916" y="6191251"/>
            <a:ext cx="844153" cy="1500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32" descr="won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510" y="7391400"/>
            <a:ext cx="3714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smtClean="0"/>
              <a:t>마스터 제목 스타일 편집</a:t>
            </a:r>
          </a:p>
        </p:txBody>
      </p:sp>
      <p:sp>
        <p:nvSpPr>
          <p:cNvPr id="1035" name="타원 21"/>
          <p:cNvSpPr>
            <a:spLocks noChangeArrowheads="1"/>
          </p:cNvSpPr>
          <p:nvPr/>
        </p:nvSpPr>
        <p:spPr bwMode="auto">
          <a:xfrm>
            <a:off x="2294335" y="7643285"/>
            <a:ext cx="2269331" cy="673100"/>
          </a:xfrm>
          <a:prstGeom prst="ellipse">
            <a:avLst/>
          </a:prstGeom>
          <a:gradFill rotWithShape="1">
            <a:gsLst>
              <a:gs pos="0">
                <a:srgbClr val="4F6228">
                  <a:alpha val="46999"/>
                </a:srgb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</a:pPr>
            <a:endParaRPr lang="ko-KR" altLang="en-US" smtClean="0">
              <a:solidFill>
                <a:srgbClr val="000000"/>
              </a:solidFill>
            </a:endParaRPr>
          </a:p>
        </p:txBody>
      </p:sp>
      <p:pic>
        <p:nvPicPr>
          <p:cNvPr id="1036" name="Picture 26" descr="04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966" y="3312584"/>
            <a:ext cx="2902744" cy="4950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27" descr="01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222" y="6553200"/>
            <a:ext cx="1181100" cy="2099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28" descr="03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1" y="5353051"/>
            <a:ext cx="1079897" cy="191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29" descr="02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04" y="4152900"/>
            <a:ext cx="844153" cy="1500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6023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ulim" pitchFamily="34" charset="-127"/>
          <a:ea typeface="Gulim" pitchFamily="34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ulim" pitchFamily="34" charset="-127"/>
          <a:ea typeface="Gulim" pitchFamily="34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ulim" pitchFamily="34" charset="-127"/>
          <a:ea typeface="Gulim" pitchFamily="34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ulim" pitchFamily="34" charset="-127"/>
          <a:ea typeface="Gulim" pitchFamily="34" charset="-127"/>
        </a:defRPr>
      </a:lvl5pPr>
      <a:lvl6pPr marL="457200"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ulim" pitchFamily="34" charset="-127"/>
          <a:ea typeface="Gulim" pitchFamily="34" charset="-127"/>
        </a:defRPr>
      </a:lvl6pPr>
      <a:lvl7pPr marL="914400"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ulim" pitchFamily="34" charset="-127"/>
          <a:ea typeface="Gulim" pitchFamily="34" charset="-127"/>
        </a:defRPr>
      </a:lvl7pPr>
      <a:lvl8pPr marL="1371600"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ulim" pitchFamily="34" charset="-127"/>
          <a:ea typeface="Gulim" pitchFamily="34" charset="-127"/>
        </a:defRPr>
      </a:lvl8pPr>
      <a:lvl9pPr marL="1828800"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ulim" pitchFamily="34" charset="-127"/>
          <a:ea typeface="Gulim" pitchFamily="34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14"/>
          <p:cNvSpPr>
            <a:spLocks noChangeArrowheads="1"/>
          </p:cNvSpPr>
          <p:nvPr/>
        </p:nvSpPr>
        <p:spPr bwMode="auto">
          <a:xfrm>
            <a:off x="0" y="2355852"/>
            <a:ext cx="6858000" cy="679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lang="zh-CN" altLang="en-US" sz="2700" b="1" smtClean="0">
                <a:solidFill>
                  <a:srgbClr val="0070C0"/>
                </a:solidFill>
                <a:latin typeface="Arial" pitchFamily="34" charset="0"/>
                <a:ea typeface="宋体" pitchFamily="2" charset="-122"/>
              </a:rPr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36712" y="2195736"/>
            <a:ext cx="54726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Методична </a:t>
            </a:r>
            <a:r>
              <a:rPr lang="ru-RU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розробка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на тему:</a:t>
            </a:r>
          </a:p>
          <a:p>
            <a:pPr algn="ctr"/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Реалізація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компетентнісного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підходу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шляхом 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</a:t>
            </a:r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ктних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технологій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процесі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вивчення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географії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" y="82045"/>
            <a:ext cx="6858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500" b="1" dirty="0" err="1" smtClean="0">
                <a:latin typeface="Times New Roman" pitchFamily="18" charset="0"/>
                <a:cs typeface="Times New Roman" pitchFamily="18" charset="0"/>
              </a:rPr>
              <a:t>Державний</a:t>
            </a:r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b="1" dirty="0" err="1">
                <a:latin typeface="Times New Roman" pitchFamily="18" charset="0"/>
                <a:cs typeface="Times New Roman" pitchFamily="18" charset="0"/>
              </a:rPr>
              <a:t>навчальний</a:t>
            </a:r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 заклад </a:t>
            </a:r>
          </a:p>
          <a:p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500" b="1" dirty="0" err="1">
                <a:latin typeface="Times New Roman" pitchFamily="18" charset="0"/>
                <a:cs typeface="Times New Roman" pitchFamily="18" charset="0"/>
              </a:rPr>
              <a:t>Звенигородський</a:t>
            </a:r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 центр </a:t>
            </a:r>
            <a:r>
              <a:rPr lang="ru-RU" sz="1500" b="1" dirty="0" err="1" smtClean="0">
                <a:latin typeface="Times New Roman" pitchFamily="18" charset="0"/>
                <a:cs typeface="Times New Roman" pitchFamily="18" charset="0"/>
              </a:rPr>
              <a:t>підготовки</a:t>
            </a:r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1500" b="1" dirty="0" err="1">
                <a:latin typeface="Times New Roman" pitchFamily="18" charset="0"/>
                <a:cs typeface="Times New Roman" pitchFamily="18" charset="0"/>
              </a:rPr>
              <a:t>перепідготовки</a:t>
            </a:r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b="1" dirty="0" err="1">
                <a:latin typeface="Times New Roman" pitchFamily="18" charset="0"/>
                <a:cs typeface="Times New Roman" pitchFamily="18" charset="0"/>
              </a:rPr>
              <a:t>робітничих</a:t>
            </a:r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b="1" dirty="0" err="1">
                <a:latin typeface="Times New Roman" pitchFamily="18" charset="0"/>
                <a:cs typeface="Times New Roman" pitchFamily="18" charset="0"/>
              </a:rPr>
              <a:t>кадрів</a:t>
            </a:r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29000" y="5796136"/>
            <a:ext cx="346578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Розробила:</a:t>
            </a:r>
          </a:p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      викладач географії</a:t>
            </a:r>
          </a:p>
          <a:p>
            <a:pPr algn="ctr"/>
            <a:r>
              <a:rPr lang="uk-UA" sz="1400" b="1" dirty="0" err="1" smtClean="0">
                <a:latin typeface="Times New Roman" pitchFamily="18" charset="0"/>
                <a:cs typeface="Times New Roman" pitchFamily="18" charset="0"/>
              </a:rPr>
              <a:t>Рябоненко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 Ольга Володимирівна</a:t>
            </a:r>
          </a:p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      кваліфікаційна категорія:</a:t>
            </a:r>
          </a:p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       «спеціаліст вищої категорії»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86844" y="8604448"/>
            <a:ext cx="22093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Звенигородка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-2024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301907"/>
      </p:ext>
    </p:extLst>
  </p:cSld>
  <p:clrMapOvr>
    <a:masterClrMapping/>
  </p:clrMapOvr>
</p:sld>
</file>

<file path=ppt/theme/theme1.xml><?xml version="1.0" encoding="utf-8"?>
<a:theme xmlns:a="http://schemas.openxmlformats.org/drawingml/2006/main" name="pptkorea_0Ae132926[1]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pptkorea_0Ae132926[1]">
      <a:majorFont>
        <a:latin typeface="Gulim"/>
        <a:ea typeface="Gulim"/>
        <a:cs typeface=""/>
      </a:majorFont>
      <a:minorFont>
        <a:latin typeface="Gulim"/>
        <a:ea typeface="Gulim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ko-K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ulim" pitchFamily="34" charset="-127"/>
            <a:ea typeface="Gulim" pitchFamily="34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ko-K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ulim" pitchFamily="34" charset="-127"/>
            <a:ea typeface="Gulim" pitchFamily="34" charset="-127"/>
          </a:defRPr>
        </a:defPPr>
      </a:lstStyle>
    </a:lnDef>
  </a:objectDefaults>
  <a:extraClrSchemeLst>
    <a:extraClrScheme>
      <a:clrScheme name="pptkorea_0Ae132926[1]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32926[1]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32926[1]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32926[1]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32926[1]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korea_0Ae132926[1]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32926[1]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32926[1]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32926[1]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32926[1]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32926[1]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korea_0Ae132926[1]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45</Words>
  <Application>Microsoft Office PowerPoint</Application>
  <PresentationFormat>Экран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pptkorea_0Ae132926[1]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3</cp:revision>
  <dcterms:created xsi:type="dcterms:W3CDTF">2024-03-11T18:02:59Z</dcterms:created>
  <dcterms:modified xsi:type="dcterms:W3CDTF">2024-03-11T18:23:24Z</dcterms:modified>
</cp:coreProperties>
</file>