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8" r:id="rId4"/>
    <p:sldId id="261" r:id="rId5"/>
    <p:sldId id="256" r:id="rId6"/>
    <p:sldId id="259" r:id="rId7"/>
    <p:sldId id="260" r:id="rId8"/>
    <p:sldId id="257" r:id="rId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pPr/>
              <a:t>29.11.2020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pPr/>
              <a:t>29.11.2020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pPr/>
              <a:t>29.11.2020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pPr/>
              <a:t>29.11.2020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pPr/>
              <a:t>29.11.2020</a:t>
            </a:fld>
            <a:endParaRPr lang="uk-UA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pPr/>
              <a:t>29.11.2020</a:t>
            </a:fld>
            <a:endParaRPr lang="uk-UA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pPr/>
              <a:t>29.11.2020</a:t>
            </a:fld>
            <a:endParaRPr lang="uk-UA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pPr/>
              <a:t>29.11.2020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pPr/>
              <a:t>29.11.2020</a:t>
            </a:fld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pPr/>
              <a:t>29.11.2020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0A66AE-81F5-474A-B74B-EE41E9320F19}" type="datetimeFigureOut">
              <a:rPr lang="uk-UA" smtClean="0"/>
              <a:pPr/>
              <a:t>29.11.2020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F593F-0D5B-4CF0-BEE2-6583C73E7271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494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7434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7278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1899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9620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42235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124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71971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8072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4264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16545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35196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5920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9652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0964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1619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7491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7110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48455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12713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13993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008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uk-UA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0A66AE-81F5-474A-B74B-EE41E9320F19}" type="datetimeFigureOut">
              <a:rPr lang="uk-UA" smtClean="0"/>
              <a:pPr/>
              <a:t>29.11.2020</a:t>
            </a:fld>
            <a:endParaRPr lang="uk-UA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F593F-0D5B-4CF0-BEE2-6583C73E7271}" type="slidenum">
              <a:rPr lang="uk-UA" smtClean="0"/>
              <a:pPr/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038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11/29/2020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‹№›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02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mydrasova-school26.blogspo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hyperlink" Target="https://ostrovskaliudmila.blogspot.com/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png"/><Relationship Id="rId17" Type="http://schemas.openxmlformats.org/officeDocument/2006/relationships/image" Target="../media/image20.png"/><Relationship Id="rId2" Type="http://schemas.openxmlformats.org/officeDocument/2006/relationships/image" Target="../media/image6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jpeg"/><Relationship Id="rId11" Type="http://schemas.openxmlformats.org/officeDocument/2006/relationships/image" Target="../media/image15.png"/><Relationship Id="rId5" Type="http://schemas.openxmlformats.org/officeDocument/2006/relationships/image" Target="../media/image9.jpeg"/><Relationship Id="rId15" Type="http://schemas.openxmlformats.org/officeDocument/2006/relationships/hyperlink" Target="https://learningapps.org/watch?v=pyigphbij19" TargetMode="External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naurok.com.ua/olimpiada" TargetMode="External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5.jpeg"/><Relationship Id="rId11" Type="http://schemas.openxmlformats.org/officeDocument/2006/relationships/image" Target="../media/image29.jpeg"/><Relationship Id="rId5" Type="http://schemas.openxmlformats.org/officeDocument/2006/relationships/image" Target="../media/image24.jpeg"/><Relationship Id="rId10" Type="http://schemas.openxmlformats.org/officeDocument/2006/relationships/image" Target="../media/image28.jpeg"/><Relationship Id="rId4" Type="http://schemas.openxmlformats.org/officeDocument/2006/relationships/image" Target="../media/image23.jpeg"/><Relationship Id="rId9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983" y="2283736"/>
            <a:ext cx="5880735" cy="29127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кутник 5"/>
          <p:cNvSpPr/>
          <p:nvPr/>
        </p:nvSpPr>
        <p:spPr>
          <a:xfrm>
            <a:off x="423787" y="548680"/>
            <a:ext cx="781912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едагогічна</a:t>
            </a:r>
            <a:r>
              <a:rPr lang="uk-UA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майстерня </a:t>
            </a:r>
          </a:p>
          <a:p>
            <a:pPr algn="ctr"/>
            <a:r>
              <a:rPr lang="uk-UA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endParaRPr lang="uk-UA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rot="203333">
            <a:off x="5624046" y="5475346"/>
            <a:ext cx="23593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Модель траєкторії професійного розвитку педагога</a:t>
            </a:r>
            <a:endParaRPr lang="ru-RU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7202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5" y="3212976"/>
            <a:ext cx="4905589" cy="3264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0"/>
            <a:ext cx="4671388" cy="3425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102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9985138">
            <a:off x="121566" y="919977"/>
            <a:ext cx="3563888" cy="1389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33837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Рисунок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738" y="3309730"/>
            <a:ext cx="2627865" cy="13707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812" y="2950634"/>
            <a:ext cx="1127176" cy="2316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70"/>
          <a:stretch/>
        </p:blipFill>
        <p:spPr>
          <a:xfrm>
            <a:off x="2843808" y="4313110"/>
            <a:ext cx="3295571" cy="2432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1" y="5218241"/>
            <a:ext cx="1143000" cy="953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101" y="0"/>
            <a:ext cx="2529763" cy="18993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266" y="1384377"/>
            <a:ext cx="2949561" cy="19160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82960"/>
            <a:ext cx="3661202" cy="24141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780928"/>
            <a:ext cx="2242495" cy="1644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4" y="2395891"/>
            <a:ext cx="3480953" cy="1809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976" y="1008112"/>
            <a:ext cx="1752847" cy="1772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691" y="1075048"/>
            <a:ext cx="2031609" cy="1712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16632"/>
            <a:ext cx="1437624" cy="19168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710" y="57801"/>
            <a:ext cx="2207782" cy="11554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>
            <a:hlinkClick r:id="rId15"/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30182">
            <a:off x="40115" y="59621"/>
            <a:ext cx="1802996" cy="18029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988" y="2618369"/>
            <a:ext cx="2989465" cy="6820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5786319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42" y="64236"/>
            <a:ext cx="1990917" cy="772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126">
            <a:off x="86326" y="4778511"/>
            <a:ext cx="2192991" cy="9161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48598" y="1802926"/>
            <a:ext cx="2507879" cy="14106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841" y="1680467"/>
            <a:ext cx="4059984" cy="3044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590" y="4255301"/>
            <a:ext cx="3018095" cy="2263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753" y="-677"/>
            <a:ext cx="3302496" cy="825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7" y="738855"/>
            <a:ext cx="1927720" cy="1009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073" y="-677"/>
            <a:ext cx="1537320" cy="1537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974" y="497585"/>
            <a:ext cx="2376264" cy="1334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685" y="1628716"/>
            <a:ext cx="2937723" cy="3403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1672551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66987" cy="3632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0"/>
            <a:ext cx="3776493" cy="26810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952" y="1715718"/>
            <a:ext cx="3456384" cy="24590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0"/>
            <a:ext cx="2448272" cy="3431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 l="6832" t="25391" r="5725" b="7672"/>
          <a:stretch>
            <a:fillRect/>
          </a:stretch>
        </p:blipFill>
        <p:spPr bwMode="auto">
          <a:xfrm>
            <a:off x="0" y="3621791"/>
            <a:ext cx="6519536" cy="2805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9" y="2220942"/>
            <a:ext cx="1979712" cy="28016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3431435"/>
            <a:ext cx="1943581" cy="2739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0592202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1763688" y="2276872"/>
            <a:ext cx="53253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Дякую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5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увагу</a:t>
            </a:r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uk-UA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5495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13</Words>
  <Application>Microsoft Office PowerPoint</Application>
  <PresentationFormat>Екран (4:3)</PresentationFormat>
  <Paragraphs>4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слайдів</vt:lpstr>
      </vt:variant>
      <vt:variant>
        <vt:i4>6</vt:i4>
      </vt:variant>
    </vt:vector>
  </HeadingPairs>
  <TitlesOfParts>
    <vt:vector size="9" baseType="lpstr">
      <vt:lpstr>Тема Office</vt:lpstr>
      <vt:lpstr>Office Theme</vt:lpstr>
      <vt:lpstr>1_Office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Sara Yasmeen (Wipro Technologies)</dc:creator>
  <cp:lastModifiedBy>Admin</cp:lastModifiedBy>
  <cp:revision>19</cp:revision>
  <dcterms:created xsi:type="dcterms:W3CDTF">2010-02-23T11:30:32Z</dcterms:created>
  <dcterms:modified xsi:type="dcterms:W3CDTF">2020-11-29T13:10:19Z</dcterms:modified>
</cp:coreProperties>
</file>