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83" r:id="rId4"/>
    <p:sldId id="281" r:id="rId5"/>
    <p:sldId id="279" r:id="rId6"/>
    <p:sldId id="290" r:id="rId7"/>
    <p:sldId id="286" r:id="rId8"/>
    <p:sldId id="288" r:id="rId9"/>
    <p:sldId id="284" r:id="rId10"/>
    <p:sldId id="285" r:id="rId11"/>
    <p:sldId id="287" r:id="rId12"/>
    <p:sldId id="295" r:id="rId13"/>
    <p:sldId id="280" r:id="rId14"/>
    <p:sldId id="292" r:id="rId15"/>
    <p:sldId id="291" r:id="rId16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9D8B"/>
    <a:srgbClr val="4D4D4D"/>
    <a:srgbClr val="B92D14"/>
    <a:srgbClr val="35759D"/>
    <a:srgbClr val="35B19D"/>
    <a:srgbClr val="000000"/>
    <a:srgbClr val="E8E8E8"/>
    <a:srgbClr val="1953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2536" autoAdjust="0"/>
    <p:restoredTop sz="95596" autoAdjust="0"/>
  </p:normalViewPr>
  <p:slideViewPr>
    <p:cSldViewPr>
      <p:cViewPr>
        <p:scale>
          <a:sx n="70" d="100"/>
          <a:sy n="70" d="100"/>
        </p:scale>
        <p:origin x="-390" y="-9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FC4565-C7E1-4764-BB9F-0921A4CA119F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FAD5095-655E-4981-87E2-6D74E7B70AE1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uk-UA" dirty="0" smtClean="0"/>
            <a:t>.</a:t>
          </a:r>
          <a:endParaRPr lang="ru-RU" dirty="0"/>
        </a:p>
      </dgm:t>
    </dgm:pt>
    <dgm:pt modelId="{54E68AA5-CFAA-49EF-A610-6EE8CF50A05C}" type="parTrans" cxnId="{9AD5BFA4-F70D-4E28-827D-F4DFB8A8D966}">
      <dgm:prSet/>
      <dgm:spPr/>
      <dgm:t>
        <a:bodyPr/>
        <a:lstStyle/>
        <a:p>
          <a:endParaRPr lang="ru-RU"/>
        </a:p>
      </dgm:t>
    </dgm:pt>
    <dgm:pt modelId="{7F5BB6EC-CC3D-4622-9B4C-3A9FBB69A031}" type="sibTrans" cxnId="{9AD5BFA4-F70D-4E28-827D-F4DFB8A8D966}">
      <dgm:prSet/>
      <dgm:spPr/>
      <dgm:t>
        <a:bodyPr/>
        <a:lstStyle/>
        <a:p>
          <a:endParaRPr lang="ru-RU"/>
        </a:p>
      </dgm:t>
    </dgm:pt>
    <dgm:pt modelId="{572A1C74-B4A5-42AD-B129-048E287BA865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uk-UA" dirty="0" smtClean="0"/>
            <a:t>.</a:t>
          </a:r>
          <a:endParaRPr lang="ru-RU" dirty="0"/>
        </a:p>
      </dgm:t>
    </dgm:pt>
    <dgm:pt modelId="{D722F33C-EBA1-4EC0-807A-27FE09E572BB}" type="parTrans" cxnId="{03346EAF-09E1-436E-85DC-519CF938BF8B}">
      <dgm:prSet/>
      <dgm:spPr/>
      <dgm:t>
        <a:bodyPr/>
        <a:lstStyle/>
        <a:p>
          <a:endParaRPr lang="ru-RU"/>
        </a:p>
      </dgm:t>
    </dgm:pt>
    <dgm:pt modelId="{7A4A02B8-2177-4CEC-8C53-4E55FF6636BD}" type="sibTrans" cxnId="{03346EAF-09E1-436E-85DC-519CF938BF8B}">
      <dgm:prSet/>
      <dgm:spPr/>
      <dgm:t>
        <a:bodyPr/>
        <a:lstStyle/>
        <a:p>
          <a:endParaRPr lang="ru-RU"/>
        </a:p>
      </dgm:t>
    </dgm:pt>
    <dgm:pt modelId="{5847C2BA-5C0F-4A1D-98B6-4E939FDC61AA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r>
            <a:rPr lang="uk-UA" dirty="0" smtClean="0"/>
            <a:t>.</a:t>
          </a:r>
          <a:endParaRPr lang="ru-RU" dirty="0"/>
        </a:p>
      </dgm:t>
    </dgm:pt>
    <dgm:pt modelId="{988978E9-41DC-4444-8607-9F19B766EC2B}" type="parTrans" cxnId="{20FD897E-CDB5-4C0A-8912-9D3804CE2125}">
      <dgm:prSet/>
      <dgm:spPr/>
      <dgm:t>
        <a:bodyPr/>
        <a:lstStyle/>
        <a:p>
          <a:endParaRPr lang="ru-RU"/>
        </a:p>
      </dgm:t>
    </dgm:pt>
    <dgm:pt modelId="{9567EC27-900A-47C0-8B7D-6F35E7521AC9}" type="sibTrans" cxnId="{20FD897E-CDB5-4C0A-8912-9D3804CE2125}">
      <dgm:prSet/>
      <dgm:spPr/>
      <dgm:t>
        <a:bodyPr/>
        <a:lstStyle/>
        <a:p>
          <a:endParaRPr lang="ru-RU"/>
        </a:p>
      </dgm:t>
    </dgm:pt>
    <dgm:pt modelId="{C572399B-7918-4F6F-9F21-5CEAA6B8E511}">
      <dgm:prSet phldrT="[Текст]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r>
            <a:rPr lang="uk-UA" dirty="0" smtClean="0"/>
            <a:t>.</a:t>
          </a:r>
          <a:endParaRPr lang="ru-RU" dirty="0"/>
        </a:p>
      </dgm:t>
    </dgm:pt>
    <dgm:pt modelId="{12F63F1D-B242-4A6A-8683-22B7BC119539}" type="parTrans" cxnId="{1628E819-E67A-49AF-831E-5D5A02CFFBFB}">
      <dgm:prSet/>
      <dgm:spPr/>
      <dgm:t>
        <a:bodyPr/>
        <a:lstStyle/>
        <a:p>
          <a:endParaRPr lang="ru-RU"/>
        </a:p>
      </dgm:t>
    </dgm:pt>
    <dgm:pt modelId="{7D46CF59-EAFA-48E2-961F-6FE5F9074EF2}" type="sibTrans" cxnId="{1628E819-E67A-49AF-831E-5D5A02CFFBFB}">
      <dgm:prSet/>
      <dgm:spPr/>
      <dgm:t>
        <a:bodyPr/>
        <a:lstStyle/>
        <a:p>
          <a:endParaRPr lang="ru-RU"/>
        </a:p>
      </dgm:t>
    </dgm:pt>
    <dgm:pt modelId="{D681F688-7154-45B2-9DE8-A765D7BA7576}">
      <dgm:prSet phldrT="[Текст]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r>
            <a:rPr lang="uk-UA" dirty="0" smtClean="0"/>
            <a:t>.</a:t>
          </a:r>
          <a:endParaRPr lang="ru-RU" dirty="0"/>
        </a:p>
      </dgm:t>
    </dgm:pt>
    <dgm:pt modelId="{324B8F52-FCDD-468E-82E5-884BC36DBDB2}" type="parTrans" cxnId="{4C06FEA3-8CF8-434C-B12C-E8F6A12646D7}">
      <dgm:prSet/>
      <dgm:spPr/>
      <dgm:t>
        <a:bodyPr/>
        <a:lstStyle/>
        <a:p>
          <a:endParaRPr lang="ru-RU"/>
        </a:p>
      </dgm:t>
    </dgm:pt>
    <dgm:pt modelId="{FFA203D6-74ED-4D24-AA98-EBD8FE21BDC7}" type="sibTrans" cxnId="{4C06FEA3-8CF8-434C-B12C-E8F6A12646D7}">
      <dgm:prSet/>
      <dgm:spPr/>
      <dgm:t>
        <a:bodyPr/>
        <a:lstStyle/>
        <a:p>
          <a:endParaRPr lang="ru-RU"/>
        </a:p>
      </dgm:t>
    </dgm:pt>
    <dgm:pt modelId="{45D65E9A-8059-4B6D-9E90-5C25FA7495BB}">
      <dgm:prSet phldrT="[Текст]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r>
            <a:rPr lang="uk-UA" dirty="0" smtClean="0"/>
            <a:t>.</a:t>
          </a:r>
          <a:endParaRPr lang="ru-RU" dirty="0"/>
        </a:p>
      </dgm:t>
    </dgm:pt>
    <dgm:pt modelId="{861C23D7-725B-41C5-9210-5E2751DAE648}" type="parTrans" cxnId="{F57B5AE2-0256-4F28-B029-87F4242B90A7}">
      <dgm:prSet/>
      <dgm:spPr/>
      <dgm:t>
        <a:bodyPr/>
        <a:lstStyle/>
        <a:p>
          <a:endParaRPr lang="ru-RU"/>
        </a:p>
      </dgm:t>
    </dgm:pt>
    <dgm:pt modelId="{62CFE9FE-D3AE-40A4-A7A7-5E3CBFC11442}" type="sibTrans" cxnId="{F57B5AE2-0256-4F28-B029-87F4242B90A7}">
      <dgm:prSet/>
      <dgm:spPr/>
      <dgm:t>
        <a:bodyPr/>
        <a:lstStyle/>
        <a:p>
          <a:endParaRPr lang="ru-RU"/>
        </a:p>
      </dgm:t>
    </dgm:pt>
    <dgm:pt modelId="{45A1CDE5-26F9-40E1-BE57-F4E9F5E65882}" type="pres">
      <dgm:prSet presAssocID="{12FC4565-C7E1-4764-BB9F-0921A4CA119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C0B767-8D5B-4333-A1FD-EA8896A5720A}" type="pres">
      <dgm:prSet presAssocID="{BFAD5095-655E-4981-87E2-6D74E7B70AE1}" presName="centerShape" presStyleLbl="node0" presStyleIdx="0" presStyleCnt="1" custScaleX="131753" custScaleY="123890"/>
      <dgm:spPr/>
      <dgm:t>
        <a:bodyPr/>
        <a:lstStyle/>
        <a:p>
          <a:endParaRPr lang="ru-RU"/>
        </a:p>
      </dgm:t>
    </dgm:pt>
    <dgm:pt modelId="{DB1CC35E-324C-4775-A24A-5EDA4B64F9DB}" type="pres">
      <dgm:prSet presAssocID="{572A1C74-B4A5-42AD-B129-048E287BA865}" presName="node" presStyleLbl="node1" presStyleIdx="0" presStyleCnt="5" custScaleX="131753" custScaleY="1238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BE12B7-C16E-49AC-9409-842C22F61AF6}" type="pres">
      <dgm:prSet presAssocID="{572A1C74-B4A5-42AD-B129-048E287BA865}" presName="dummy" presStyleCnt="0"/>
      <dgm:spPr/>
    </dgm:pt>
    <dgm:pt modelId="{60EC6498-C421-457F-A0DA-8591F6099583}" type="pres">
      <dgm:prSet presAssocID="{7A4A02B8-2177-4CEC-8C53-4E55FF6636BD}" presName="sibTrans" presStyleLbl="sibTrans2D1" presStyleIdx="0" presStyleCnt="5"/>
      <dgm:spPr/>
      <dgm:t>
        <a:bodyPr/>
        <a:lstStyle/>
        <a:p>
          <a:endParaRPr lang="ru-RU"/>
        </a:p>
      </dgm:t>
    </dgm:pt>
    <dgm:pt modelId="{7EA25572-AFE1-408C-9A3D-D430A13DB9CE}" type="pres">
      <dgm:prSet presAssocID="{5847C2BA-5C0F-4A1D-98B6-4E939FDC61AA}" presName="node" presStyleLbl="node1" presStyleIdx="1" presStyleCnt="5" custScaleX="131753" custScaleY="1238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4D1F68-BB79-44BA-83AB-F07843499185}" type="pres">
      <dgm:prSet presAssocID="{5847C2BA-5C0F-4A1D-98B6-4E939FDC61AA}" presName="dummy" presStyleCnt="0"/>
      <dgm:spPr/>
    </dgm:pt>
    <dgm:pt modelId="{C210ECEF-DA4F-4FF1-B1F6-538B2C9B4620}" type="pres">
      <dgm:prSet presAssocID="{9567EC27-900A-47C0-8B7D-6F35E7521AC9}" presName="sibTrans" presStyleLbl="sibTrans2D1" presStyleIdx="1" presStyleCnt="5"/>
      <dgm:spPr/>
      <dgm:t>
        <a:bodyPr/>
        <a:lstStyle/>
        <a:p>
          <a:endParaRPr lang="ru-RU"/>
        </a:p>
      </dgm:t>
    </dgm:pt>
    <dgm:pt modelId="{9F9F7995-9D89-47AC-B8F3-F8C0E8409637}" type="pres">
      <dgm:prSet presAssocID="{C572399B-7918-4F6F-9F21-5CEAA6B8E511}" presName="node" presStyleLbl="node1" presStyleIdx="2" presStyleCnt="5" custScaleX="131753" custScaleY="1238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7DA095-D12D-4291-B45F-F2B7DB16E0DC}" type="pres">
      <dgm:prSet presAssocID="{C572399B-7918-4F6F-9F21-5CEAA6B8E511}" presName="dummy" presStyleCnt="0"/>
      <dgm:spPr/>
    </dgm:pt>
    <dgm:pt modelId="{3DEF61AD-DDA5-4224-A80A-4BAD2D365D6C}" type="pres">
      <dgm:prSet presAssocID="{7D46CF59-EAFA-48E2-961F-6FE5F9074EF2}" presName="sibTrans" presStyleLbl="sibTrans2D1" presStyleIdx="2" presStyleCnt="5"/>
      <dgm:spPr/>
      <dgm:t>
        <a:bodyPr/>
        <a:lstStyle/>
        <a:p>
          <a:endParaRPr lang="ru-RU"/>
        </a:p>
      </dgm:t>
    </dgm:pt>
    <dgm:pt modelId="{7B250F50-2889-4BF6-9E78-CF53210D1377}" type="pres">
      <dgm:prSet presAssocID="{45D65E9A-8059-4B6D-9E90-5C25FA7495BB}" presName="node" presStyleLbl="node1" presStyleIdx="3" presStyleCnt="5" custScaleX="131753" custScaleY="1238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E6A47B-7DAC-4A2C-AA92-69FCE6FD86FF}" type="pres">
      <dgm:prSet presAssocID="{45D65E9A-8059-4B6D-9E90-5C25FA7495BB}" presName="dummy" presStyleCnt="0"/>
      <dgm:spPr/>
    </dgm:pt>
    <dgm:pt modelId="{6830571B-792F-4F66-8643-FBAF93EDFBCD}" type="pres">
      <dgm:prSet presAssocID="{62CFE9FE-D3AE-40A4-A7A7-5E3CBFC11442}" presName="sibTrans" presStyleLbl="sibTrans2D1" presStyleIdx="3" presStyleCnt="5"/>
      <dgm:spPr/>
      <dgm:t>
        <a:bodyPr/>
        <a:lstStyle/>
        <a:p>
          <a:endParaRPr lang="ru-RU"/>
        </a:p>
      </dgm:t>
    </dgm:pt>
    <dgm:pt modelId="{86D5206A-367A-40B5-8089-1787B68C3D12}" type="pres">
      <dgm:prSet presAssocID="{D681F688-7154-45B2-9DE8-A765D7BA7576}" presName="node" presStyleLbl="node1" presStyleIdx="4" presStyleCnt="5" custScaleX="142126" custScaleY="1117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A2E6AA-5006-4A1C-A45A-6E71A59C7572}" type="pres">
      <dgm:prSet presAssocID="{D681F688-7154-45B2-9DE8-A765D7BA7576}" presName="dummy" presStyleCnt="0"/>
      <dgm:spPr/>
    </dgm:pt>
    <dgm:pt modelId="{E6FBF6FB-1DED-41F2-89A5-CF37153CE082}" type="pres">
      <dgm:prSet presAssocID="{FFA203D6-74ED-4D24-AA98-EBD8FE21BDC7}" presName="sibTrans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6F285042-B699-4A3E-9BC1-A3BD0755EEA5}" type="presOf" srcId="{572A1C74-B4A5-42AD-B129-048E287BA865}" destId="{DB1CC35E-324C-4775-A24A-5EDA4B64F9DB}" srcOrd="0" destOrd="0" presId="urn:microsoft.com/office/officeart/2005/8/layout/radial6"/>
    <dgm:cxn modelId="{F4A9CD19-8657-46FA-A937-81C6FA9F203C}" type="presOf" srcId="{D681F688-7154-45B2-9DE8-A765D7BA7576}" destId="{86D5206A-367A-40B5-8089-1787B68C3D12}" srcOrd="0" destOrd="0" presId="urn:microsoft.com/office/officeart/2005/8/layout/radial6"/>
    <dgm:cxn modelId="{3F09F51F-C9D6-43E0-96F5-5B987CFA04A3}" type="presOf" srcId="{62CFE9FE-D3AE-40A4-A7A7-5E3CBFC11442}" destId="{6830571B-792F-4F66-8643-FBAF93EDFBCD}" srcOrd="0" destOrd="0" presId="urn:microsoft.com/office/officeart/2005/8/layout/radial6"/>
    <dgm:cxn modelId="{20FD897E-CDB5-4C0A-8912-9D3804CE2125}" srcId="{BFAD5095-655E-4981-87E2-6D74E7B70AE1}" destId="{5847C2BA-5C0F-4A1D-98B6-4E939FDC61AA}" srcOrd="1" destOrd="0" parTransId="{988978E9-41DC-4444-8607-9F19B766EC2B}" sibTransId="{9567EC27-900A-47C0-8B7D-6F35E7521AC9}"/>
    <dgm:cxn modelId="{F57B5AE2-0256-4F28-B029-87F4242B90A7}" srcId="{BFAD5095-655E-4981-87E2-6D74E7B70AE1}" destId="{45D65E9A-8059-4B6D-9E90-5C25FA7495BB}" srcOrd="3" destOrd="0" parTransId="{861C23D7-725B-41C5-9210-5E2751DAE648}" sibTransId="{62CFE9FE-D3AE-40A4-A7A7-5E3CBFC11442}"/>
    <dgm:cxn modelId="{03346EAF-09E1-436E-85DC-519CF938BF8B}" srcId="{BFAD5095-655E-4981-87E2-6D74E7B70AE1}" destId="{572A1C74-B4A5-42AD-B129-048E287BA865}" srcOrd="0" destOrd="0" parTransId="{D722F33C-EBA1-4EC0-807A-27FE09E572BB}" sibTransId="{7A4A02B8-2177-4CEC-8C53-4E55FF6636BD}"/>
    <dgm:cxn modelId="{9AD5BFA4-F70D-4E28-827D-F4DFB8A8D966}" srcId="{12FC4565-C7E1-4764-BB9F-0921A4CA119F}" destId="{BFAD5095-655E-4981-87E2-6D74E7B70AE1}" srcOrd="0" destOrd="0" parTransId="{54E68AA5-CFAA-49EF-A610-6EE8CF50A05C}" sibTransId="{7F5BB6EC-CC3D-4622-9B4C-3A9FBB69A031}"/>
    <dgm:cxn modelId="{4C06FEA3-8CF8-434C-B12C-E8F6A12646D7}" srcId="{BFAD5095-655E-4981-87E2-6D74E7B70AE1}" destId="{D681F688-7154-45B2-9DE8-A765D7BA7576}" srcOrd="4" destOrd="0" parTransId="{324B8F52-FCDD-468E-82E5-884BC36DBDB2}" sibTransId="{FFA203D6-74ED-4D24-AA98-EBD8FE21BDC7}"/>
    <dgm:cxn modelId="{1628E819-E67A-49AF-831E-5D5A02CFFBFB}" srcId="{BFAD5095-655E-4981-87E2-6D74E7B70AE1}" destId="{C572399B-7918-4F6F-9F21-5CEAA6B8E511}" srcOrd="2" destOrd="0" parTransId="{12F63F1D-B242-4A6A-8683-22B7BC119539}" sibTransId="{7D46CF59-EAFA-48E2-961F-6FE5F9074EF2}"/>
    <dgm:cxn modelId="{F4B730FA-27A8-478E-A4B9-359B5B3BAA15}" type="presOf" srcId="{7D46CF59-EAFA-48E2-961F-6FE5F9074EF2}" destId="{3DEF61AD-DDA5-4224-A80A-4BAD2D365D6C}" srcOrd="0" destOrd="0" presId="urn:microsoft.com/office/officeart/2005/8/layout/radial6"/>
    <dgm:cxn modelId="{18FA1843-2488-48DF-A5C8-1C1E33CF6198}" type="presOf" srcId="{7A4A02B8-2177-4CEC-8C53-4E55FF6636BD}" destId="{60EC6498-C421-457F-A0DA-8591F6099583}" srcOrd="0" destOrd="0" presId="urn:microsoft.com/office/officeart/2005/8/layout/radial6"/>
    <dgm:cxn modelId="{6C7951BE-D6BA-4506-B171-D88F0BEEFD06}" type="presOf" srcId="{5847C2BA-5C0F-4A1D-98B6-4E939FDC61AA}" destId="{7EA25572-AFE1-408C-9A3D-D430A13DB9CE}" srcOrd="0" destOrd="0" presId="urn:microsoft.com/office/officeart/2005/8/layout/radial6"/>
    <dgm:cxn modelId="{595EDABE-84F1-4514-99F7-C84E62F0B451}" type="presOf" srcId="{C572399B-7918-4F6F-9F21-5CEAA6B8E511}" destId="{9F9F7995-9D89-47AC-B8F3-F8C0E8409637}" srcOrd="0" destOrd="0" presId="urn:microsoft.com/office/officeart/2005/8/layout/radial6"/>
    <dgm:cxn modelId="{4CD17CD3-E75E-4B08-8604-45C03459E6E9}" type="presOf" srcId="{45D65E9A-8059-4B6D-9E90-5C25FA7495BB}" destId="{7B250F50-2889-4BF6-9E78-CF53210D1377}" srcOrd="0" destOrd="0" presId="urn:microsoft.com/office/officeart/2005/8/layout/radial6"/>
    <dgm:cxn modelId="{2DFAE63B-AB9C-4BC1-8357-196879D5F31E}" type="presOf" srcId="{12FC4565-C7E1-4764-BB9F-0921A4CA119F}" destId="{45A1CDE5-26F9-40E1-BE57-F4E9F5E65882}" srcOrd="0" destOrd="0" presId="urn:microsoft.com/office/officeart/2005/8/layout/radial6"/>
    <dgm:cxn modelId="{A262F38C-A56A-43A7-971F-BC5D13A82516}" type="presOf" srcId="{BFAD5095-655E-4981-87E2-6D74E7B70AE1}" destId="{99C0B767-8D5B-4333-A1FD-EA8896A5720A}" srcOrd="0" destOrd="0" presId="urn:microsoft.com/office/officeart/2005/8/layout/radial6"/>
    <dgm:cxn modelId="{359C9727-933F-419C-A379-FF89AC87EB8B}" type="presOf" srcId="{9567EC27-900A-47C0-8B7D-6F35E7521AC9}" destId="{C210ECEF-DA4F-4FF1-B1F6-538B2C9B4620}" srcOrd="0" destOrd="0" presId="urn:microsoft.com/office/officeart/2005/8/layout/radial6"/>
    <dgm:cxn modelId="{D012512F-1D99-4205-B46C-DAD8838631FB}" type="presOf" srcId="{FFA203D6-74ED-4D24-AA98-EBD8FE21BDC7}" destId="{E6FBF6FB-1DED-41F2-89A5-CF37153CE082}" srcOrd="0" destOrd="0" presId="urn:microsoft.com/office/officeart/2005/8/layout/radial6"/>
    <dgm:cxn modelId="{65015F33-F643-4E00-B8B7-98FA53FA3108}" type="presParOf" srcId="{45A1CDE5-26F9-40E1-BE57-F4E9F5E65882}" destId="{99C0B767-8D5B-4333-A1FD-EA8896A5720A}" srcOrd="0" destOrd="0" presId="urn:microsoft.com/office/officeart/2005/8/layout/radial6"/>
    <dgm:cxn modelId="{AF088CC4-D20B-46FB-95C5-3A908F161789}" type="presParOf" srcId="{45A1CDE5-26F9-40E1-BE57-F4E9F5E65882}" destId="{DB1CC35E-324C-4775-A24A-5EDA4B64F9DB}" srcOrd="1" destOrd="0" presId="urn:microsoft.com/office/officeart/2005/8/layout/radial6"/>
    <dgm:cxn modelId="{E92D7EFB-04DE-4AAF-B93E-F976186D9092}" type="presParOf" srcId="{45A1CDE5-26F9-40E1-BE57-F4E9F5E65882}" destId="{0CBE12B7-C16E-49AC-9409-842C22F61AF6}" srcOrd="2" destOrd="0" presId="urn:microsoft.com/office/officeart/2005/8/layout/radial6"/>
    <dgm:cxn modelId="{315781F0-9343-43DE-90A8-90A6A031A1F2}" type="presParOf" srcId="{45A1CDE5-26F9-40E1-BE57-F4E9F5E65882}" destId="{60EC6498-C421-457F-A0DA-8591F6099583}" srcOrd="3" destOrd="0" presId="urn:microsoft.com/office/officeart/2005/8/layout/radial6"/>
    <dgm:cxn modelId="{4F67624C-1C71-465A-9A61-04B78BF1786B}" type="presParOf" srcId="{45A1CDE5-26F9-40E1-BE57-F4E9F5E65882}" destId="{7EA25572-AFE1-408C-9A3D-D430A13DB9CE}" srcOrd="4" destOrd="0" presId="urn:microsoft.com/office/officeart/2005/8/layout/radial6"/>
    <dgm:cxn modelId="{36F0900C-6171-444F-A5D1-1BF402F9DFE7}" type="presParOf" srcId="{45A1CDE5-26F9-40E1-BE57-F4E9F5E65882}" destId="{9F4D1F68-BB79-44BA-83AB-F07843499185}" srcOrd="5" destOrd="0" presId="urn:microsoft.com/office/officeart/2005/8/layout/radial6"/>
    <dgm:cxn modelId="{DFC3EA55-66AA-4AB2-8871-D594D3DE6BDD}" type="presParOf" srcId="{45A1CDE5-26F9-40E1-BE57-F4E9F5E65882}" destId="{C210ECEF-DA4F-4FF1-B1F6-538B2C9B4620}" srcOrd="6" destOrd="0" presId="urn:microsoft.com/office/officeart/2005/8/layout/radial6"/>
    <dgm:cxn modelId="{DA1A809B-BD7E-40F0-A703-A492ADD683AF}" type="presParOf" srcId="{45A1CDE5-26F9-40E1-BE57-F4E9F5E65882}" destId="{9F9F7995-9D89-47AC-B8F3-F8C0E8409637}" srcOrd="7" destOrd="0" presId="urn:microsoft.com/office/officeart/2005/8/layout/radial6"/>
    <dgm:cxn modelId="{02C74E60-74C1-4B28-997A-3C61E475CB37}" type="presParOf" srcId="{45A1CDE5-26F9-40E1-BE57-F4E9F5E65882}" destId="{287DA095-D12D-4291-B45F-F2B7DB16E0DC}" srcOrd="8" destOrd="0" presId="urn:microsoft.com/office/officeart/2005/8/layout/radial6"/>
    <dgm:cxn modelId="{2DA15F8C-F5D4-4EE5-A7BA-BC88ECA54A4B}" type="presParOf" srcId="{45A1CDE5-26F9-40E1-BE57-F4E9F5E65882}" destId="{3DEF61AD-DDA5-4224-A80A-4BAD2D365D6C}" srcOrd="9" destOrd="0" presId="urn:microsoft.com/office/officeart/2005/8/layout/radial6"/>
    <dgm:cxn modelId="{5A80ED31-BC14-4B9F-A3C0-074EF3C272D4}" type="presParOf" srcId="{45A1CDE5-26F9-40E1-BE57-F4E9F5E65882}" destId="{7B250F50-2889-4BF6-9E78-CF53210D1377}" srcOrd="10" destOrd="0" presId="urn:microsoft.com/office/officeart/2005/8/layout/radial6"/>
    <dgm:cxn modelId="{8E11CDB9-1FE8-4B9B-9ECD-A86D7C3B83E1}" type="presParOf" srcId="{45A1CDE5-26F9-40E1-BE57-F4E9F5E65882}" destId="{F6E6A47B-7DAC-4A2C-AA92-69FCE6FD86FF}" srcOrd="11" destOrd="0" presId="urn:microsoft.com/office/officeart/2005/8/layout/radial6"/>
    <dgm:cxn modelId="{BC90AA09-DF30-46D1-AE55-A58A51675848}" type="presParOf" srcId="{45A1CDE5-26F9-40E1-BE57-F4E9F5E65882}" destId="{6830571B-792F-4F66-8643-FBAF93EDFBCD}" srcOrd="12" destOrd="0" presId="urn:microsoft.com/office/officeart/2005/8/layout/radial6"/>
    <dgm:cxn modelId="{444D87A6-7A3C-470B-B09E-BCD4D5C8A23C}" type="presParOf" srcId="{45A1CDE5-26F9-40E1-BE57-F4E9F5E65882}" destId="{86D5206A-367A-40B5-8089-1787B68C3D12}" srcOrd="13" destOrd="0" presId="urn:microsoft.com/office/officeart/2005/8/layout/radial6"/>
    <dgm:cxn modelId="{25348EB8-82DE-405F-9405-E80388A60DB6}" type="presParOf" srcId="{45A1CDE5-26F9-40E1-BE57-F4E9F5E65882}" destId="{87A2E6AA-5006-4A1C-A45A-6E71A59C7572}" srcOrd="14" destOrd="0" presId="urn:microsoft.com/office/officeart/2005/8/layout/radial6"/>
    <dgm:cxn modelId="{3059DB61-9629-452E-ACDB-9BAAAB6BF6AE}" type="presParOf" srcId="{45A1CDE5-26F9-40E1-BE57-F4E9F5E65882}" destId="{E6FBF6FB-1DED-41F2-89A5-CF37153CE08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FD0059-5B5C-4903-8D20-26724F091700}" type="doc">
      <dgm:prSet loTypeId="urn:microsoft.com/office/officeart/2005/8/layout/hierarchy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3A2BDF-91DD-4E7B-B081-2111F3811762}">
      <dgm:prSet phldrT="[Текст]"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 b="1">
              <a:latin typeface="Book Antiqua" pitchFamily="18" charset="0"/>
            </a:rPr>
            <a:t>традиційні методи</a:t>
          </a:r>
          <a:endParaRPr lang="ru-RU" sz="1200" b="1">
            <a:latin typeface="Book Antiqua" pitchFamily="18" charset="0"/>
          </a:endParaRPr>
        </a:p>
      </dgm:t>
    </dgm:pt>
    <dgm:pt modelId="{D9B13D95-A743-435A-B227-E19A512B97A1}" type="parTrans" cxnId="{B1974B4D-68DA-4941-8E8E-922B01CC3A34}">
      <dgm:prSet/>
      <dgm:spPr/>
      <dgm:t>
        <a:bodyPr/>
        <a:lstStyle/>
        <a:p>
          <a:endParaRPr lang="ru-RU"/>
        </a:p>
      </dgm:t>
    </dgm:pt>
    <dgm:pt modelId="{7553FA55-F1C8-40A8-B0F3-73323AC9165D}" type="sibTrans" cxnId="{B1974B4D-68DA-4941-8E8E-922B01CC3A34}">
      <dgm:prSet/>
      <dgm:spPr/>
      <dgm:t>
        <a:bodyPr/>
        <a:lstStyle/>
        <a:p>
          <a:endParaRPr lang="ru-RU"/>
        </a:p>
      </dgm:t>
    </dgm:pt>
    <dgm:pt modelId="{84DDEF27-6F74-4D7B-9B36-3DE7E5CE1519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усний</a:t>
          </a:r>
          <a:endParaRPr lang="ru-RU" sz="1200">
            <a:latin typeface="Book Antiqua" pitchFamily="18" charset="0"/>
          </a:endParaRPr>
        </a:p>
      </dgm:t>
    </dgm:pt>
    <dgm:pt modelId="{008BE3A9-5388-4284-8891-F955A6D7A331}" type="parTrans" cxnId="{057575E4-A0E4-4D55-951C-835997DECE75}">
      <dgm:prSet/>
      <dgm:spPr/>
      <dgm:t>
        <a:bodyPr/>
        <a:lstStyle/>
        <a:p>
          <a:endParaRPr lang="ru-RU"/>
        </a:p>
      </dgm:t>
    </dgm:pt>
    <dgm:pt modelId="{F83CA7BD-CDCE-49DA-B85D-57ED7828296D}" type="sibTrans" cxnId="{057575E4-A0E4-4D55-951C-835997DECE75}">
      <dgm:prSet/>
      <dgm:spPr/>
      <dgm:t>
        <a:bodyPr/>
        <a:lstStyle/>
        <a:p>
          <a:endParaRPr lang="ru-RU"/>
        </a:p>
      </dgm:t>
    </dgm:pt>
    <dgm:pt modelId="{6628F002-A69E-4683-A5EA-25397014B2C8}">
      <dgm:prSet phldrT="[Текст]"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 b="1">
              <a:latin typeface="Book Antiqua" pitchFamily="18" charset="0"/>
            </a:rPr>
            <a:t>інноваційні методи </a:t>
          </a:r>
          <a:endParaRPr lang="ru-RU" sz="1200" b="1">
            <a:latin typeface="Book Antiqua" pitchFamily="18" charset="0"/>
          </a:endParaRPr>
        </a:p>
      </dgm:t>
    </dgm:pt>
    <dgm:pt modelId="{22A783F3-9FD9-49C1-AC3F-6F4F5496E9FE}" type="parTrans" cxnId="{A1D0C33D-20AC-4916-ADD1-52E6876C1E27}">
      <dgm:prSet/>
      <dgm:spPr/>
      <dgm:t>
        <a:bodyPr/>
        <a:lstStyle/>
        <a:p>
          <a:endParaRPr lang="ru-RU"/>
        </a:p>
      </dgm:t>
    </dgm:pt>
    <dgm:pt modelId="{AE6DDA63-9ED5-4A87-A3B0-3C219DE3B4B6}" type="sibTrans" cxnId="{A1D0C33D-20AC-4916-ADD1-52E6876C1E27}">
      <dgm:prSet/>
      <dgm:spPr/>
      <dgm:t>
        <a:bodyPr/>
        <a:lstStyle/>
        <a:p>
          <a:endParaRPr lang="ru-RU"/>
        </a:p>
      </dgm:t>
    </dgm:pt>
    <dgm:pt modelId="{C7366EB2-C8FA-4034-B090-9B5389765498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метод портфоліо </a:t>
          </a:r>
          <a:endParaRPr lang="ru-RU" sz="1200">
            <a:latin typeface="Book Antiqua" pitchFamily="18" charset="0"/>
          </a:endParaRPr>
        </a:p>
      </dgm:t>
    </dgm:pt>
    <dgm:pt modelId="{0D6C39F1-8E30-41C3-A27D-346F4AAB548A}" type="parTrans" cxnId="{355A0086-1520-4A59-919E-D304E1D0C68C}">
      <dgm:prSet/>
      <dgm:spPr/>
      <dgm:t>
        <a:bodyPr/>
        <a:lstStyle/>
        <a:p>
          <a:endParaRPr lang="ru-RU"/>
        </a:p>
      </dgm:t>
    </dgm:pt>
    <dgm:pt modelId="{8FF1BC55-AC98-4DDD-B95D-DE433ED14496}" type="sibTrans" cxnId="{355A0086-1520-4A59-919E-D304E1D0C68C}">
      <dgm:prSet/>
      <dgm:spPr/>
      <dgm:t>
        <a:bodyPr/>
        <a:lstStyle/>
        <a:p>
          <a:endParaRPr lang="ru-RU"/>
        </a:p>
      </dgm:t>
    </dgm:pt>
    <dgm:pt modelId="{6970E384-0768-4F45-91BD-59F82C256C88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письмовий</a:t>
          </a:r>
          <a:endParaRPr lang="ru-RU" sz="1200">
            <a:latin typeface="Book Antiqua" pitchFamily="18" charset="0"/>
          </a:endParaRPr>
        </a:p>
      </dgm:t>
    </dgm:pt>
    <dgm:pt modelId="{3469CB27-C2C3-432B-A3AC-A733EFB99A47}" type="parTrans" cxnId="{513FAC79-FECE-443C-BC1F-FA0B08460AEB}">
      <dgm:prSet/>
      <dgm:spPr/>
      <dgm:t>
        <a:bodyPr/>
        <a:lstStyle/>
        <a:p>
          <a:endParaRPr lang="ru-RU"/>
        </a:p>
      </dgm:t>
    </dgm:pt>
    <dgm:pt modelId="{063DB689-CA4A-4A8A-A7A9-B6678E0C4222}" type="sibTrans" cxnId="{513FAC79-FECE-443C-BC1F-FA0B08460AEB}">
      <dgm:prSet/>
      <dgm:spPr/>
      <dgm:t>
        <a:bodyPr/>
        <a:lstStyle/>
        <a:p>
          <a:endParaRPr lang="ru-RU"/>
        </a:p>
      </dgm:t>
    </dgm:pt>
    <dgm:pt modelId="{65EB549B-F9FA-4D7F-9743-FA6EA31B5A59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графічний</a:t>
          </a:r>
          <a:endParaRPr lang="ru-RU" sz="1200">
            <a:latin typeface="Book Antiqua" pitchFamily="18" charset="0"/>
          </a:endParaRPr>
        </a:p>
      </dgm:t>
    </dgm:pt>
    <dgm:pt modelId="{EF998A72-DD19-460C-86D4-021A7A5060D2}" type="parTrans" cxnId="{3BFA69D7-8D5A-4055-86AF-5163FCF071C9}">
      <dgm:prSet/>
      <dgm:spPr/>
      <dgm:t>
        <a:bodyPr/>
        <a:lstStyle/>
        <a:p>
          <a:endParaRPr lang="ru-RU"/>
        </a:p>
      </dgm:t>
    </dgm:pt>
    <dgm:pt modelId="{ED51D2F4-1A4A-4292-97E8-227B08C5948C}" type="sibTrans" cxnId="{3BFA69D7-8D5A-4055-86AF-5163FCF071C9}">
      <dgm:prSet/>
      <dgm:spPr/>
      <dgm:t>
        <a:bodyPr/>
        <a:lstStyle/>
        <a:p>
          <a:endParaRPr lang="ru-RU"/>
        </a:p>
      </dgm:t>
    </dgm:pt>
    <dgm:pt modelId="{F4E94B07-ADE2-4D5C-8738-CDD146A4B01D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комбінований</a:t>
          </a:r>
          <a:endParaRPr lang="ru-RU" sz="1200">
            <a:latin typeface="Book Antiqua" pitchFamily="18" charset="0"/>
          </a:endParaRPr>
        </a:p>
      </dgm:t>
    </dgm:pt>
    <dgm:pt modelId="{9B58B199-D9E3-4416-85DD-5C51B390F9D7}" type="parTrans" cxnId="{CD787AA6-890A-4708-9B4A-7128A40A33C4}">
      <dgm:prSet/>
      <dgm:spPr/>
      <dgm:t>
        <a:bodyPr/>
        <a:lstStyle/>
        <a:p>
          <a:endParaRPr lang="ru-RU"/>
        </a:p>
      </dgm:t>
    </dgm:pt>
    <dgm:pt modelId="{189AE234-C8FE-4227-ACC9-B20B21EFF69D}" type="sibTrans" cxnId="{CD787AA6-890A-4708-9B4A-7128A40A33C4}">
      <dgm:prSet/>
      <dgm:spPr/>
      <dgm:t>
        <a:bodyPr/>
        <a:lstStyle/>
        <a:p>
          <a:endParaRPr lang="ru-RU"/>
        </a:p>
      </dgm:t>
    </dgm:pt>
    <dgm:pt modelId="{D4D0FD51-7A3E-44A6-A4CA-1B5524597BA7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практичний</a:t>
          </a:r>
          <a:endParaRPr lang="ru-RU" sz="1200">
            <a:latin typeface="Book Antiqua" pitchFamily="18" charset="0"/>
          </a:endParaRPr>
        </a:p>
      </dgm:t>
    </dgm:pt>
    <dgm:pt modelId="{4AA39F38-D678-4FFD-8AB2-E2CAB504EBB6}" type="parTrans" cxnId="{5BC890B9-39BE-4889-89DF-8FFF533FA350}">
      <dgm:prSet/>
      <dgm:spPr/>
      <dgm:t>
        <a:bodyPr/>
        <a:lstStyle/>
        <a:p>
          <a:endParaRPr lang="ru-RU"/>
        </a:p>
      </dgm:t>
    </dgm:pt>
    <dgm:pt modelId="{828F65F7-0D80-400A-9BD5-CAEFD312C888}" type="sibTrans" cxnId="{5BC890B9-39BE-4889-89DF-8FFF533FA350}">
      <dgm:prSet/>
      <dgm:spPr/>
      <dgm:t>
        <a:bodyPr/>
        <a:lstStyle/>
        <a:p>
          <a:endParaRPr lang="ru-RU"/>
        </a:p>
      </dgm:t>
    </dgm:pt>
    <dgm:pt modelId="{18418C5A-7BFD-4DA5-9281-798027817C25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ru-RU" sz="1200">
            <a:latin typeface="Book Antiqua" pitchFamily="18" charset="0"/>
          </a:endParaRPr>
        </a:p>
      </dgm:t>
    </dgm:pt>
    <dgm:pt modelId="{A7BE81A1-C47D-4C36-9012-8B47B90494A6}" type="parTrans" cxnId="{CDE7638F-90EC-4CB7-B79D-983719BB7A52}">
      <dgm:prSet/>
      <dgm:spPr/>
      <dgm:t>
        <a:bodyPr/>
        <a:lstStyle/>
        <a:p>
          <a:endParaRPr lang="ru-RU"/>
        </a:p>
      </dgm:t>
    </dgm:pt>
    <dgm:pt modelId="{6DD00B7B-8EBC-45A9-B58B-69EC603A4613}" type="sibTrans" cxnId="{CDE7638F-90EC-4CB7-B79D-983719BB7A52}">
      <dgm:prSet/>
      <dgm:spPr/>
      <dgm:t>
        <a:bodyPr/>
        <a:lstStyle/>
        <a:p>
          <a:endParaRPr lang="ru-RU"/>
        </a:p>
      </dgm:t>
    </dgm:pt>
    <dgm:pt modelId="{910FB664-4092-4256-B9F3-A7E788ACA388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 dirty="0">
              <a:latin typeface="Book Antiqua" pitchFamily="18" charset="0"/>
            </a:rPr>
            <a:t>метод оцінювання</a:t>
          </a:r>
          <a:r>
            <a:rPr lang="uk-UA" sz="1200" dirty="0"/>
            <a:t> </a:t>
          </a:r>
          <a:r>
            <a:rPr lang="uk-UA" sz="1200" dirty="0">
              <a:latin typeface="Book Antiqua" pitchFamily="18" charset="0"/>
            </a:rPr>
            <a:t>в «перевернутому навчанні»</a:t>
          </a:r>
          <a:endParaRPr lang="ru-RU" sz="1200" dirty="0">
            <a:latin typeface="Book Antiqua" pitchFamily="18" charset="0"/>
          </a:endParaRPr>
        </a:p>
      </dgm:t>
    </dgm:pt>
    <dgm:pt modelId="{D690874E-0222-4E5F-A34C-4C5EE51F58FA}" type="parTrans" cxnId="{A17A2967-CE9C-46D6-A30D-F2B76AE4B60D}">
      <dgm:prSet/>
      <dgm:spPr/>
      <dgm:t>
        <a:bodyPr/>
        <a:lstStyle/>
        <a:p>
          <a:endParaRPr lang="ru-RU"/>
        </a:p>
      </dgm:t>
    </dgm:pt>
    <dgm:pt modelId="{8CBA7958-69C2-48C0-A998-FA474049C046}" type="sibTrans" cxnId="{A17A2967-CE9C-46D6-A30D-F2B76AE4B60D}">
      <dgm:prSet/>
      <dgm:spPr/>
      <dgm:t>
        <a:bodyPr/>
        <a:lstStyle/>
        <a:p>
          <a:endParaRPr lang="ru-RU"/>
        </a:p>
      </dgm:t>
    </dgm:pt>
    <dgm:pt modelId="{8992B134-DC87-4026-B932-56D1260E5846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метод ментальних карт</a:t>
          </a:r>
          <a:endParaRPr lang="ru-RU" sz="1200">
            <a:latin typeface="Book Antiqua" pitchFamily="18" charset="0"/>
          </a:endParaRPr>
        </a:p>
      </dgm:t>
    </dgm:pt>
    <dgm:pt modelId="{0A71BC08-BF15-4D48-93BF-E5786CC79463}" type="parTrans" cxnId="{7C2D0038-6869-4DCA-A2B2-4776A05EDADC}">
      <dgm:prSet/>
      <dgm:spPr/>
      <dgm:t>
        <a:bodyPr/>
        <a:lstStyle/>
        <a:p>
          <a:endParaRPr lang="ru-RU"/>
        </a:p>
      </dgm:t>
    </dgm:pt>
    <dgm:pt modelId="{B95FF9EF-57F0-479C-BBA3-09642F7F9D48}" type="sibTrans" cxnId="{7C2D0038-6869-4DCA-A2B2-4776A05EDADC}">
      <dgm:prSet/>
      <dgm:spPr/>
      <dgm:t>
        <a:bodyPr/>
        <a:lstStyle/>
        <a:p>
          <a:endParaRPr lang="ru-RU"/>
        </a:p>
      </dgm:t>
    </dgm:pt>
    <dgm:pt modelId="{398E0820-AE3A-4966-A00B-1D6253FE749D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метод кейсів </a:t>
          </a:r>
          <a:endParaRPr lang="ru-RU" sz="1200">
            <a:latin typeface="Book Antiqua" pitchFamily="18" charset="0"/>
          </a:endParaRPr>
        </a:p>
      </dgm:t>
    </dgm:pt>
    <dgm:pt modelId="{23C3B3E4-D8C3-4152-B575-E08451218763}" type="parTrans" cxnId="{00E32CC9-E3CA-405F-BF0B-DB90C8230082}">
      <dgm:prSet/>
      <dgm:spPr/>
      <dgm:t>
        <a:bodyPr/>
        <a:lstStyle/>
        <a:p>
          <a:endParaRPr lang="ru-RU"/>
        </a:p>
      </dgm:t>
    </dgm:pt>
    <dgm:pt modelId="{8B1B6F50-1785-4761-BE1F-0A65E4D8F324}" type="sibTrans" cxnId="{00E32CC9-E3CA-405F-BF0B-DB90C8230082}">
      <dgm:prSet/>
      <dgm:spPr/>
      <dgm:t>
        <a:bodyPr/>
        <a:lstStyle/>
        <a:p>
          <a:endParaRPr lang="ru-RU"/>
        </a:p>
      </dgm:t>
    </dgm:pt>
    <dgm:pt modelId="{0AB4120C-522F-450B-846D-2D1FE219B022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спостереження за навчальною діяльністю студентів</a:t>
          </a:r>
          <a:endParaRPr lang="ru-RU" sz="1200">
            <a:latin typeface="Book Antiqua" pitchFamily="18" charset="0"/>
          </a:endParaRPr>
        </a:p>
      </dgm:t>
    </dgm:pt>
    <dgm:pt modelId="{6B45B2F2-B1CA-4C0C-9AEA-31A44CC7F287}" type="parTrans" cxnId="{C952F940-D2AF-4FD8-900D-1D2F920A99D1}">
      <dgm:prSet/>
      <dgm:spPr/>
      <dgm:t>
        <a:bodyPr/>
        <a:lstStyle/>
        <a:p>
          <a:endParaRPr lang="ru-RU"/>
        </a:p>
      </dgm:t>
    </dgm:pt>
    <dgm:pt modelId="{E4A4B406-EEBE-4216-BB7E-3472418B62C9}" type="sibTrans" cxnId="{C952F940-D2AF-4FD8-900D-1D2F920A99D1}">
      <dgm:prSet/>
      <dgm:spPr/>
      <dgm:t>
        <a:bodyPr/>
        <a:lstStyle/>
        <a:p>
          <a:endParaRPr lang="ru-RU"/>
        </a:p>
      </dgm:t>
    </dgm:pt>
    <dgm:pt modelId="{34ECEE71-9750-4263-B1F9-F915D3FB0903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перевірка за допомогою навчальних ігор</a:t>
          </a:r>
          <a:endParaRPr lang="ru-RU" sz="1200">
            <a:latin typeface="Book Antiqua" pitchFamily="18" charset="0"/>
          </a:endParaRPr>
        </a:p>
      </dgm:t>
    </dgm:pt>
    <dgm:pt modelId="{4F2E0F6C-A030-44B5-B1CD-14666C81B0DC}" type="parTrans" cxnId="{6C2AF193-6263-42D9-82DC-46EA81740B47}">
      <dgm:prSet/>
      <dgm:spPr/>
      <dgm:t>
        <a:bodyPr/>
        <a:lstStyle/>
        <a:p>
          <a:endParaRPr lang="ru-RU"/>
        </a:p>
      </dgm:t>
    </dgm:pt>
    <dgm:pt modelId="{91F26047-1CA1-4577-954F-1A51A362E2C4}" type="sibTrans" cxnId="{6C2AF193-6263-42D9-82DC-46EA81740B47}">
      <dgm:prSet/>
      <dgm:spPr/>
      <dgm:t>
        <a:bodyPr/>
        <a:lstStyle/>
        <a:p>
          <a:endParaRPr lang="ru-RU"/>
        </a:p>
      </dgm:t>
    </dgm:pt>
    <dgm:pt modelId="{8E5E6FD4-4037-4DDB-AF17-3297B998D852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виконання проєктів</a:t>
          </a:r>
          <a:endParaRPr lang="ru-RU" sz="1200">
            <a:latin typeface="Book Antiqua" pitchFamily="18" charset="0"/>
          </a:endParaRPr>
        </a:p>
      </dgm:t>
    </dgm:pt>
    <dgm:pt modelId="{3646A982-3CA8-423D-B683-6832A8939981}" type="parTrans" cxnId="{47A6904E-E5D9-4766-96E6-C06838EFD120}">
      <dgm:prSet/>
      <dgm:spPr/>
      <dgm:t>
        <a:bodyPr/>
        <a:lstStyle/>
        <a:p>
          <a:endParaRPr lang="ru-RU"/>
        </a:p>
      </dgm:t>
    </dgm:pt>
    <dgm:pt modelId="{169C388B-67CD-47C3-921C-98AA6BEDABA5}" type="sibTrans" cxnId="{47A6904E-E5D9-4766-96E6-C06838EFD120}">
      <dgm:prSet/>
      <dgm:spPr/>
      <dgm:t>
        <a:bodyPr/>
        <a:lstStyle/>
        <a:p>
          <a:endParaRPr lang="ru-RU"/>
        </a:p>
      </dgm:t>
    </dgm:pt>
    <dgm:pt modelId="{0400F114-572E-4EFC-923B-A64508F4DEDC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ru-RU" sz="1200">
              <a:latin typeface="Book Antiqua" pitchFamily="18" charset="0"/>
            </a:rPr>
            <a:t>тестовий</a:t>
          </a:r>
        </a:p>
      </dgm:t>
    </dgm:pt>
    <dgm:pt modelId="{112107D1-EC49-4C86-801D-5D61095EADBA}" type="parTrans" cxnId="{3831F6DD-3EFC-4735-8612-486272E8E24E}">
      <dgm:prSet/>
      <dgm:spPr/>
      <dgm:t>
        <a:bodyPr/>
        <a:lstStyle/>
        <a:p>
          <a:endParaRPr lang="ru-RU"/>
        </a:p>
      </dgm:t>
    </dgm:pt>
    <dgm:pt modelId="{68B552C0-1684-4DAD-A2F5-5211131DFA43}" type="sibTrans" cxnId="{3831F6DD-3EFC-4735-8612-486272E8E24E}">
      <dgm:prSet/>
      <dgm:spPr/>
      <dgm:t>
        <a:bodyPr/>
        <a:lstStyle/>
        <a:p>
          <a:endParaRPr lang="ru-RU"/>
        </a:p>
      </dgm:t>
    </dgm:pt>
    <dgm:pt modelId="{D82ACAA1-D1CF-4B80-85FC-355B5AF25401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>
              <a:latin typeface="Book Antiqua" pitchFamily="18" charset="0"/>
            </a:rPr>
            <a:t>програмований</a:t>
          </a:r>
          <a:endParaRPr lang="ru-RU" sz="1200">
            <a:latin typeface="Book Antiqua" pitchFamily="18" charset="0"/>
          </a:endParaRPr>
        </a:p>
      </dgm:t>
    </dgm:pt>
    <dgm:pt modelId="{9C77765A-F4D2-4806-B6A6-57FECAA2AF81}" type="parTrans" cxnId="{F2F4A0E5-E6A0-4BA5-935B-B687E11A768A}">
      <dgm:prSet/>
      <dgm:spPr/>
      <dgm:t>
        <a:bodyPr/>
        <a:lstStyle/>
        <a:p>
          <a:endParaRPr lang="ru-RU"/>
        </a:p>
      </dgm:t>
    </dgm:pt>
    <dgm:pt modelId="{15459DEB-4B6C-4DCA-A3EE-AF7F0050B23B}" type="sibTrans" cxnId="{F2F4A0E5-E6A0-4BA5-935B-B687E11A768A}">
      <dgm:prSet/>
      <dgm:spPr/>
      <dgm:t>
        <a:bodyPr/>
        <a:lstStyle/>
        <a:p>
          <a:endParaRPr lang="ru-RU"/>
        </a:p>
      </dgm:t>
    </dgm:pt>
    <dgm:pt modelId="{EE7F789A-7969-4482-8517-16A1BB324F11}" type="pres">
      <dgm:prSet presAssocID="{9DFD0059-5B5C-4903-8D20-26724F09170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4E15A46-4FC0-4C80-9493-1B539312D98C}" type="pres">
      <dgm:prSet presAssocID="{083A2BDF-91DD-4E7B-B081-2111F3811762}" presName="root" presStyleCnt="0"/>
      <dgm:spPr/>
    </dgm:pt>
    <dgm:pt modelId="{CA046B5A-03C8-4A68-A24C-4FAC6A287012}" type="pres">
      <dgm:prSet presAssocID="{083A2BDF-91DD-4E7B-B081-2111F3811762}" presName="rootComposite" presStyleCnt="0"/>
      <dgm:spPr/>
    </dgm:pt>
    <dgm:pt modelId="{EFCAD565-6508-4730-A02E-0CE427BCF597}" type="pres">
      <dgm:prSet presAssocID="{083A2BDF-91DD-4E7B-B081-2111F3811762}" presName="rootText" presStyleLbl="node1" presStyleIdx="0" presStyleCnt="2" custScaleX="524588" custScaleY="162906"/>
      <dgm:spPr/>
      <dgm:t>
        <a:bodyPr/>
        <a:lstStyle/>
        <a:p>
          <a:endParaRPr lang="ru-RU"/>
        </a:p>
      </dgm:t>
    </dgm:pt>
    <dgm:pt modelId="{AF5CF150-6D22-40DE-AAD8-771B2958C130}" type="pres">
      <dgm:prSet presAssocID="{083A2BDF-91DD-4E7B-B081-2111F3811762}" presName="rootConnector" presStyleLbl="node1" presStyleIdx="0" presStyleCnt="2"/>
      <dgm:spPr/>
      <dgm:t>
        <a:bodyPr/>
        <a:lstStyle/>
        <a:p>
          <a:endParaRPr lang="ru-RU"/>
        </a:p>
      </dgm:t>
    </dgm:pt>
    <dgm:pt modelId="{A1C49EB1-4626-4B15-B2D3-50AA8D8A1178}" type="pres">
      <dgm:prSet presAssocID="{083A2BDF-91DD-4E7B-B081-2111F3811762}" presName="childShape" presStyleCnt="0"/>
      <dgm:spPr/>
    </dgm:pt>
    <dgm:pt modelId="{4B86441F-DDB5-4025-9D9B-A9EAEA37AF7B}" type="pres">
      <dgm:prSet presAssocID="{6B45B2F2-B1CA-4C0C-9AEA-31A44CC7F287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444DF686-0BDF-49D1-BE7B-C22B482607A5}" type="pres">
      <dgm:prSet presAssocID="{0AB4120C-522F-450B-846D-2D1FE219B022}" presName="childText" presStyleLbl="bgAcc1" presStyleIdx="0" presStyleCnt="15" custScaleX="508569" custScaleY="2356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248EB7-1987-40F3-B0CF-83AFCD788051}" type="pres">
      <dgm:prSet presAssocID="{008BE3A9-5388-4284-8891-F955A6D7A33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ADC5C74E-87E2-4D49-AAAD-009E83348A3A}" type="pres">
      <dgm:prSet presAssocID="{84DDEF27-6F74-4D7B-9B36-3DE7E5CE1519}" presName="childText" presStyleLbl="bgAcc1" presStyleIdx="1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FADE55-4BBB-410F-A55F-8606F1097348}" type="pres">
      <dgm:prSet presAssocID="{3469CB27-C2C3-432B-A3AC-A733EFB99A47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4CEB35CB-9084-4E77-8D23-1B0BB5CA7727}" type="pres">
      <dgm:prSet presAssocID="{6970E384-0768-4F45-91BD-59F82C256C88}" presName="childText" presStyleLbl="bgAcc1" presStyleIdx="2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56DC13-1D9C-4E02-B978-70407BF022A8}" type="pres">
      <dgm:prSet presAssocID="{EF998A72-DD19-460C-86D4-021A7A5060D2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495920ED-3224-47E7-8C81-FD236FFB20E0}" type="pres">
      <dgm:prSet presAssocID="{65EB549B-F9FA-4D7F-9743-FA6EA31B5A59}" presName="childText" presStyleLbl="bgAcc1" presStyleIdx="3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454C3-1794-4A28-A120-314702EC7C81}" type="pres">
      <dgm:prSet presAssocID="{9B58B199-D9E3-4416-85DD-5C51B390F9D7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9A061120-A387-441A-A649-2DFA66E72246}" type="pres">
      <dgm:prSet presAssocID="{F4E94B07-ADE2-4D5C-8738-CDD146A4B01D}" presName="childText" presStyleLbl="bgAcc1" presStyleIdx="4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90D332-06F1-49F0-A8DD-3BB13F78D328}" type="pres">
      <dgm:prSet presAssocID="{4AA39F38-D678-4FFD-8AB2-E2CAB504EBB6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B1D99960-0082-49FA-A855-B3E389198A08}" type="pres">
      <dgm:prSet presAssocID="{D4D0FD51-7A3E-44A6-A4CA-1B5524597BA7}" presName="childText" presStyleLbl="bgAcc1" presStyleIdx="5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B4C0EE-A2CB-4C0A-805C-674C0F8D8E2B}" type="pres">
      <dgm:prSet presAssocID="{A7BE81A1-C47D-4C36-9012-8B47B90494A6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FC08EE4D-3032-427B-91A5-D7666D0E5ED3}" type="pres">
      <dgm:prSet presAssocID="{18418C5A-7BFD-4DA5-9281-798027817C25}" presName="childText" presStyleLbl="bgAcc1" presStyleIdx="6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9669B8-3D8C-408D-8165-664DCAA23FE2}" type="pres">
      <dgm:prSet presAssocID="{6628F002-A69E-4683-A5EA-25397014B2C8}" presName="root" presStyleCnt="0"/>
      <dgm:spPr/>
    </dgm:pt>
    <dgm:pt modelId="{7201F165-F5A0-4DDA-AEB7-BBE366FA4CB4}" type="pres">
      <dgm:prSet presAssocID="{6628F002-A69E-4683-A5EA-25397014B2C8}" presName="rootComposite" presStyleCnt="0"/>
      <dgm:spPr/>
    </dgm:pt>
    <dgm:pt modelId="{A3B1250E-33D2-4DE3-AD52-C4A2D1B186B8}" type="pres">
      <dgm:prSet presAssocID="{6628F002-A69E-4683-A5EA-25397014B2C8}" presName="rootText" presStyleLbl="node1" presStyleIdx="1" presStyleCnt="2" custScaleX="524588" custScaleY="162906"/>
      <dgm:spPr/>
      <dgm:t>
        <a:bodyPr/>
        <a:lstStyle/>
        <a:p>
          <a:endParaRPr lang="ru-RU"/>
        </a:p>
      </dgm:t>
    </dgm:pt>
    <dgm:pt modelId="{27E0BBE9-B202-467D-A6C6-657AE51509B1}" type="pres">
      <dgm:prSet presAssocID="{6628F002-A69E-4683-A5EA-25397014B2C8}" presName="rootConnector" presStyleLbl="node1" presStyleIdx="1" presStyleCnt="2"/>
      <dgm:spPr/>
      <dgm:t>
        <a:bodyPr/>
        <a:lstStyle/>
        <a:p>
          <a:endParaRPr lang="ru-RU"/>
        </a:p>
      </dgm:t>
    </dgm:pt>
    <dgm:pt modelId="{3BF288EC-BE46-4E51-A3A0-0DEA01EAD0DF}" type="pres">
      <dgm:prSet presAssocID="{6628F002-A69E-4683-A5EA-25397014B2C8}" presName="childShape" presStyleCnt="0"/>
      <dgm:spPr/>
    </dgm:pt>
    <dgm:pt modelId="{FB146DC1-3466-4B18-BB50-6CC174D050A4}" type="pres">
      <dgm:prSet presAssocID="{0D6C39F1-8E30-41C3-A27D-346F4AAB548A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9A6CA0D1-9CF6-4B63-9628-0281A80E8907}" type="pres">
      <dgm:prSet presAssocID="{C7366EB2-C8FA-4034-B090-9B5389765498}" presName="childText" presStyleLbl="bgAcc1" presStyleIdx="7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F1D35D-B17E-469C-9DDA-4C5AD44632E9}" type="pres">
      <dgm:prSet presAssocID="{D690874E-0222-4E5F-A34C-4C5EE51F58FA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94B5A525-D16D-4550-9596-FD9524CABFFC}" type="pres">
      <dgm:prSet presAssocID="{910FB664-4092-4256-B9F3-A7E788ACA388}" presName="childText" presStyleLbl="bgAcc1" presStyleIdx="8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90979-2D2E-4AA4-A145-186859BE64DD}" type="pres">
      <dgm:prSet presAssocID="{0A71BC08-BF15-4D48-93BF-E5786CC79463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228AFBA0-6D4B-4EBE-87EB-82B782EAFA4E}" type="pres">
      <dgm:prSet presAssocID="{8992B134-DC87-4026-B932-56D1260E5846}" presName="childText" presStyleLbl="bgAcc1" presStyleIdx="9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32808E-91D3-409B-9D8F-A70C7BA1AE9D}" type="pres">
      <dgm:prSet presAssocID="{23C3B3E4-D8C3-4152-B575-E08451218763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5154C3BB-939A-4AE8-B9C9-43DCA670487B}" type="pres">
      <dgm:prSet presAssocID="{398E0820-AE3A-4966-A00B-1D6253FE749D}" presName="childText" presStyleLbl="bgAcc1" presStyleIdx="10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EE999B-FAE4-4D2E-8B8A-50F9DE515554}" type="pres">
      <dgm:prSet presAssocID="{4F2E0F6C-A030-44B5-B1CD-14666C81B0DC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3D464033-1933-4118-B5E8-9BCA9E6BCEE3}" type="pres">
      <dgm:prSet presAssocID="{34ECEE71-9750-4263-B1F9-F915D3FB0903}" presName="childText" presStyleLbl="bgAcc1" presStyleIdx="11" presStyleCnt="15" custAng="10800000" custFlipVert="1" custScaleX="542592" custScaleY="146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F4CCA0-0A8A-492A-90DF-C045248DD89B}" type="pres">
      <dgm:prSet presAssocID="{3646A982-3CA8-423D-B683-6832A8939981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CB7D4421-F197-4490-A458-A3BF647B08F3}" type="pres">
      <dgm:prSet presAssocID="{8E5E6FD4-4037-4DDB-AF17-3297B998D852}" presName="childText" presStyleLbl="bgAcc1" presStyleIdx="12" presStyleCnt="15" custAng="10800000" custFlipVert="1" custScaleX="542592" custScaleY="146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B3FC1-3A6F-43E2-9176-1FD76C44BA1D}" type="pres">
      <dgm:prSet presAssocID="{112107D1-EC49-4C86-801D-5D61095EADBA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B5380B9B-FC44-4B8F-A24A-2C99D37C6963}" type="pres">
      <dgm:prSet presAssocID="{0400F114-572E-4EFC-923B-A64508F4DEDC}" presName="childText" presStyleLbl="bgAcc1" presStyleIdx="13" presStyleCnt="15" custScaleX="516860" custScaleY="1338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A5AF17-B9B4-4E94-8ECD-919384CC9726}" type="pres">
      <dgm:prSet presAssocID="{9C77765A-F4D2-4806-B6A6-57FECAA2AF81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56A5F3A7-4B64-42EE-B01F-AFBA48AA5120}" type="pres">
      <dgm:prSet presAssocID="{D82ACAA1-D1CF-4B80-85FC-355B5AF25401}" presName="childText" presStyleLbl="bgAcc1" presStyleIdx="14" presStyleCnt="15" custScaleX="524589" custScaleY="162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8B3E87-9AC1-4F34-8333-6FEB38AD38BD}" type="presOf" srcId="{D690874E-0222-4E5F-A34C-4C5EE51F58FA}" destId="{C7F1D35D-B17E-469C-9DDA-4C5AD44632E9}" srcOrd="0" destOrd="0" presId="urn:microsoft.com/office/officeart/2005/8/layout/hierarchy3"/>
    <dgm:cxn modelId="{EC8C7355-DA38-470B-8B9A-94E1A3188965}" type="presOf" srcId="{EF998A72-DD19-460C-86D4-021A7A5060D2}" destId="{2C56DC13-1D9C-4E02-B978-70407BF022A8}" srcOrd="0" destOrd="0" presId="urn:microsoft.com/office/officeart/2005/8/layout/hierarchy3"/>
    <dgm:cxn modelId="{F2F4A0E5-E6A0-4BA5-935B-B687E11A768A}" srcId="{6628F002-A69E-4683-A5EA-25397014B2C8}" destId="{D82ACAA1-D1CF-4B80-85FC-355B5AF25401}" srcOrd="7" destOrd="0" parTransId="{9C77765A-F4D2-4806-B6A6-57FECAA2AF81}" sibTransId="{15459DEB-4B6C-4DCA-A3EE-AF7F0050B23B}"/>
    <dgm:cxn modelId="{CD787AA6-890A-4708-9B4A-7128A40A33C4}" srcId="{083A2BDF-91DD-4E7B-B081-2111F3811762}" destId="{F4E94B07-ADE2-4D5C-8738-CDD146A4B01D}" srcOrd="4" destOrd="0" parTransId="{9B58B199-D9E3-4416-85DD-5C51B390F9D7}" sibTransId="{189AE234-C8FE-4227-ACC9-B20B21EFF69D}"/>
    <dgm:cxn modelId="{E0114D9C-ECDC-4DD1-968F-4ED99F1A6F4A}" type="presOf" srcId="{8E5E6FD4-4037-4DDB-AF17-3297B998D852}" destId="{CB7D4421-F197-4490-A458-A3BF647B08F3}" srcOrd="0" destOrd="0" presId="urn:microsoft.com/office/officeart/2005/8/layout/hierarchy3"/>
    <dgm:cxn modelId="{2D7A65AE-FB06-47C6-B10E-740847FC71D7}" type="presOf" srcId="{A7BE81A1-C47D-4C36-9012-8B47B90494A6}" destId="{EEB4C0EE-A2CB-4C0A-805C-674C0F8D8E2B}" srcOrd="0" destOrd="0" presId="urn:microsoft.com/office/officeart/2005/8/layout/hierarchy3"/>
    <dgm:cxn modelId="{E36360D0-8F43-4A9E-916A-8EFA18369A98}" type="presOf" srcId="{6628F002-A69E-4683-A5EA-25397014B2C8}" destId="{A3B1250E-33D2-4DE3-AD52-C4A2D1B186B8}" srcOrd="0" destOrd="0" presId="urn:microsoft.com/office/officeart/2005/8/layout/hierarchy3"/>
    <dgm:cxn modelId="{A7CB0C07-72E4-4249-B1F3-F5638F0FA360}" type="presOf" srcId="{083A2BDF-91DD-4E7B-B081-2111F3811762}" destId="{AF5CF150-6D22-40DE-AAD8-771B2958C130}" srcOrd="1" destOrd="0" presId="urn:microsoft.com/office/officeart/2005/8/layout/hierarchy3"/>
    <dgm:cxn modelId="{47A6904E-E5D9-4766-96E6-C06838EFD120}" srcId="{6628F002-A69E-4683-A5EA-25397014B2C8}" destId="{8E5E6FD4-4037-4DDB-AF17-3297B998D852}" srcOrd="5" destOrd="0" parTransId="{3646A982-3CA8-423D-B683-6832A8939981}" sibTransId="{169C388B-67CD-47C3-921C-98AA6BEDABA5}"/>
    <dgm:cxn modelId="{984B715C-041C-42D4-8D0C-E53729DFBA1E}" type="presOf" srcId="{008BE3A9-5388-4284-8891-F955A6D7A331}" destId="{FD248EB7-1987-40F3-B0CF-83AFCD788051}" srcOrd="0" destOrd="0" presId="urn:microsoft.com/office/officeart/2005/8/layout/hierarchy3"/>
    <dgm:cxn modelId="{4C36C529-AA52-4D2C-9098-7B811325BD3E}" type="presOf" srcId="{3646A982-3CA8-423D-B683-6832A8939981}" destId="{A4F4CCA0-0A8A-492A-90DF-C045248DD89B}" srcOrd="0" destOrd="0" presId="urn:microsoft.com/office/officeart/2005/8/layout/hierarchy3"/>
    <dgm:cxn modelId="{257E980A-8BA0-4E0F-8429-6FEA7DC1D577}" type="presOf" srcId="{0400F114-572E-4EFC-923B-A64508F4DEDC}" destId="{B5380B9B-FC44-4B8F-A24A-2C99D37C6963}" srcOrd="0" destOrd="0" presId="urn:microsoft.com/office/officeart/2005/8/layout/hierarchy3"/>
    <dgm:cxn modelId="{185D2BF7-B017-4BF2-8AC0-CBF2C16F2908}" type="presOf" srcId="{C7366EB2-C8FA-4034-B090-9B5389765498}" destId="{9A6CA0D1-9CF6-4B63-9628-0281A80E8907}" srcOrd="0" destOrd="0" presId="urn:microsoft.com/office/officeart/2005/8/layout/hierarchy3"/>
    <dgm:cxn modelId="{C138B621-6455-4C92-B4AA-23DAC1DD3D21}" type="presOf" srcId="{9B58B199-D9E3-4416-85DD-5C51B390F9D7}" destId="{694454C3-1794-4A28-A120-314702EC7C81}" srcOrd="0" destOrd="0" presId="urn:microsoft.com/office/officeart/2005/8/layout/hierarchy3"/>
    <dgm:cxn modelId="{B1974B4D-68DA-4941-8E8E-922B01CC3A34}" srcId="{9DFD0059-5B5C-4903-8D20-26724F091700}" destId="{083A2BDF-91DD-4E7B-B081-2111F3811762}" srcOrd="0" destOrd="0" parTransId="{D9B13D95-A743-435A-B227-E19A512B97A1}" sibTransId="{7553FA55-F1C8-40A8-B0F3-73323AC9165D}"/>
    <dgm:cxn modelId="{7C2D0038-6869-4DCA-A2B2-4776A05EDADC}" srcId="{6628F002-A69E-4683-A5EA-25397014B2C8}" destId="{8992B134-DC87-4026-B932-56D1260E5846}" srcOrd="2" destOrd="0" parTransId="{0A71BC08-BF15-4D48-93BF-E5786CC79463}" sibTransId="{B95FF9EF-57F0-479C-BBA3-09642F7F9D48}"/>
    <dgm:cxn modelId="{A1D0C33D-20AC-4916-ADD1-52E6876C1E27}" srcId="{9DFD0059-5B5C-4903-8D20-26724F091700}" destId="{6628F002-A69E-4683-A5EA-25397014B2C8}" srcOrd="1" destOrd="0" parTransId="{22A783F3-9FD9-49C1-AC3F-6F4F5496E9FE}" sibTransId="{AE6DDA63-9ED5-4A87-A3B0-3C219DE3B4B6}"/>
    <dgm:cxn modelId="{79D1C551-E587-46BC-AC09-36C3AD9E6241}" type="presOf" srcId="{84DDEF27-6F74-4D7B-9B36-3DE7E5CE1519}" destId="{ADC5C74E-87E2-4D49-AAAD-009E83348A3A}" srcOrd="0" destOrd="0" presId="urn:microsoft.com/office/officeart/2005/8/layout/hierarchy3"/>
    <dgm:cxn modelId="{3831F6DD-3EFC-4735-8612-486272E8E24E}" srcId="{6628F002-A69E-4683-A5EA-25397014B2C8}" destId="{0400F114-572E-4EFC-923B-A64508F4DEDC}" srcOrd="6" destOrd="0" parTransId="{112107D1-EC49-4C86-801D-5D61095EADBA}" sibTransId="{68B552C0-1684-4DAD-A2F5-5211131DFA43}"/>
    <dgm:cxn modelId="{41678D24-ED7C-46F4-8A0A-48B314F0EB2A}" type="presOf" srcId="{F4E94B07-ADE2-4D5C-8738-CDD146A4B01D}" destId="{9A061120-A387-441A-A649-2DFA66E72246}" srcOrd="0" destOrd="0" presId="urn:microsoft.com/office/officeart/2005/8/layout/hierarchy3"/>
    <dgm:cxn modelId="{8FC0037E-BA43-4CF0-8C24-86EC6B32B3D5}" type="presOf" srcId="{4AA39F38-D678-4FFD-8AB2-E2CAB504EBB6}" destId="{B590D332-06F1-49F0-A8DD-3BB13F78D328}" srcOrd="0" destOrd="0" presId="urn:microsoft.com/office/officeart/2005/8/layout/hierarchy3"/>
    <dgm:cxn modelId="{00E32CC9-E3CA-405F-BF0B-DB90C8230082}" srcId="{6628F002-A69E-4683-A5EA-25397014B2C8}" destId="{398E0820-AE3A-4966-A00B-1D6253FE749D}" srcOrd="3" destOrd="0" parTransId="{23C3B3E4-D8C3-4152-B575-E08451218763}" sibTransId="{8B1B6F50-1785-4761-BE1F-0A65E4D8F324}"/>
    <dgm:cxn modelId="{331F99FE-B8A9-4B8C-8459-3B351A6860C2}" type="presOf" srcId="{0AB4120C-522F-450B-846D-2D1FE219B022}" destId="{444DF686-0BDF-49D1-BE7B-C22B482607A5}" srcOrd="0" destOrd="0" presId="urn:microsoft.com/office/officeart/2005/8/layout/hierarchy3"/>
    <dgm:cxn modelId="{869FC9EF-6829-46D6-B94D-C0EFC8440C14}" type="presOf" srcId="{083A2BDF-91DD-4E7B-B081-2111F3811762}" destId="{EFCAD565-6508-4730-A02E-0CE427BCF597}" srcOrd="0" destOrd="0" presId="urn:microsoft.com/office/officeart/2005/8/layout/hierarchy3"/>
    <dgm:cxn modelId="{E70DBB59-3844-4BC6-9A50-1DE49A9428CE}" type="presOf" srcId="{23C3B3E4-D8C3-4152-B575-E08451218763}" destId="{DB32808E-91D3-409B-9D8F-A70C7BA1AE9D}" srcOrd="0" destOrd="0" presId="urn:microsoft.com/office/officeart/2005/8/layout/hierarchy3"/>
    <dgm:cxn modelId="{A17A2967-CE9C-46D6-A30D-F2B76AE4B60D}" srcId="{6628F002-A69E-4683-A5EA-25397014B2C8}" destId="{910FB664-4092-4256-B9F3-A7E788ACA388}" srcOrd="1" destOrd="0" parTransId="{D690874E-0222-4E5F-A34C-4C5EE51F58FA}" sibTransId="{8CBA7958-69C2-48C0-A998-FA474049C046}"/>
    <dgm:cxn modelId="{CB6BF0CA-E028-441A-8FC2-EAA8C773903E}" type="presOf" srcId="{6B45B2F2-B1CA-4C0C-9AEA-31A44CC7F287}" destId="{4B86441F-DDB5-4025-9D9B-A9EAEA37AF7B}" srcOrd="0" destOrd="0" presId="urn:microsoft.com/office/officeart/2005/8/layout/hierarchy3"/>
    <dgm:cxn modelId="{513FAC79-FECE-443C-BC1F-FA0B08460AEB}" srcId="{083A2BDF-91DD-4E7B-B081-2111F3811762}" destId="{6970E384-0768-4F45-91BD-59F82C256C88}" srcOrd="2" destOrd="0" parTransId="{3469CB27-C2C3-432B-A3AC-A733EFB99A47}" sibTransId="{063DB689-CA4A-4A8A-A7A9-B6678E0C4222}"/>
    <dgm:cxn modelId="{1DEC70DE-DB19-49BE-BCF3-D14A9B69D322}" type="presOf" srcId="{0D6C39F1-8E30-41C3-A27D-346F4AAB548A}" destId="{FB146DC1-3466-4B18-BB50-6CC174D050A4}" srcOrd="0" destOrd="0" presId="urn:microsoft.com/office/officeart/2005/8/layout/hierarchy3"/>
    <dgm:cxn modelId="{A5714E88-2165-4A01-9E16-613787C9DD8B}" type="presOf" srcId="{112107D1-EC49-4C86-801D-5D61095EADBA}" destId="{5EDB3FC1-3A6F-43E2-9176-1FD76C44BA1D}" srcOrd="0" destOrd="0" presId="urn:microsoft.com/office/officeart/2005/8/layout/hierarchy3"/>
    <dgm:cxn modelId="{7725F903-F9AB-4342-B2D5-B51B3CED6987}" type="presOf" srcId="{9C77765A-F4D2-4806-B6A6-57FECAA2AF81}" destId="{99A5AF17-B9B4-4E94-8ECD-919384CC9726}" srcOrd="0" destOrd="0" presId="urn:microsoft.com/office/officeart/2005/8/layout/hierarchy3"/>
    <dgm:cxn modelId="{7D9B00D5-BEC5-4279-9353-6BB2B05DD9B8}" type="presOf" srcId="{910FB664-4092-4256-B9F3-A7E788ACA388}" destId="{94B5A525-D16D-4550-9596-FD9524CABFFC}" srcOrd="0" destOrd="0" presId="urn:microsoft.com/office/officeart/2005/8/layout/hierarchy3"/>
    <dgm:cxn modelId="{91AE347B-313E-4095-90E6-EC5D2136D9D0}" type="presOf" srcId="{18418C5A-7BFD-4DA5-9281-798027817C25}" destId="{FC08EE4D-3032-427B-91A5-D7666D0E5ED3}" srcOrd="0" destOrd="0" presId="urn:microsoft.com/office/officeart/2005/8/layout/hierarchy3"/>
    <dgm:cxn modelId="{40795BCC-ECC6-4AC0-AF10-4DEBBB9017C8}" type="presOf" srcId="{6628F002-A69E-4683-A5EA-25397014B2C8}" destId="{27E0BBE9-B202-467D-A6C6-657AE51509B1}" srcOrd="1" destOrd="0" presId="urn:microsoft.com/office/officeart/2005/8/layout/hierarchy3"/>
    <dgm:cxn modelId="{F03D52EE-8D19-4FC7-94F7-56A6EE4EDF0C}" type="presOf" srcId="{3469CB27-C2C3-432B-A3AC-A733EFB99A47}" destId="{61FADE55-4BBB-410F-A55F-8606F1097348}" srcOrd="0" destOrd="0" presId="urn:microsoft.com/office/officeart/2005/8/layout/hierarchy3"/>
    <dgm:cxn modelId="{CDE7638F-90EC-4CB7-B79D-983719BB7A52}" srcId="{083A2BDF-91DD-4E7B-B081-2111F3811762}" destId="{18418C5A-7BFD-4DA5-9281-798027817C25}" srcOrd="6" destOrd="0" parTransId="{A7BE81A1-C47D-4C36-9012-8B47B90494A6}" sibTransId="{6DD00B7B-8EBC-45A9-B58B-69EC603A4613}"/>
    <dgm:cxn modelId="{075F2C31-A260-41C8-9447-1AF7591D7488}" type="presOf" srcId="{D4D0FD51-7A3E-44A6-A4CA-1B5524597BA7}" destId="{B1D99960-0082-49FA-A855-B3E389198A08}" srcOrd="0" destOrd="0" presId="urn:microsoft.com/office/officeart/2005/8/layout/hierarchy3"/>
    <dgm:cxn modelId="{355A0086-1520-4A59-919E-D304E1D0C68C}" srcId="{6628F002-A69E-4683-A5EA-25397014B2C8}" destId="{C7366EB2-C8FA-4034-B090-9B5389765498}" srcOrd="0" destOrd="0" parTransId="{0D6C39F1-8E30-41C3-A27D-346F4AAB548A}" sibTransId="{8FF1BC55-AC98-4DDD-B95D-DE433ED14496}"/>
    <dgm:cxn modelId="{6C2AF193-6263-42D9-82DC-46EA81740B47}" srcId="{6628F002-A69E-4683-A5EA-25397014B2C8}" destId="{34ECEE71-9750-4263-B1F9-F915D3FB0903}" srcOrd="4" destOrd="0" parTransId="{4F2E0F6C-A030-44B5-B1CD-14666C81B0DC}" sibTransId="{91F26047-1CA1-4577-954F-1A51A362E2C4}"/>
    <dgm:cxn modelId="{C952F940-D2AF-4FD8-900D-1D2F920A99D1}" srcId="{083A2BDF-91DD-4E7B-B081-2111F3811762}" destId="{0AB4120C-522F-450B-846D-2D1FE219B022}" srcOrd="0" destOrd="0" parTransId="{6B45B2F2-B1CA-4C0C-9AEA-31A44CC7F287}" sibTransId="{E4A4B406-EEBE-4216-BB7E-3472418B62C9}"/>
    <dgm:cxn modelId="{2C839D9D-2DF6-444C-98A7-D62AA9939A4C}" type="presOf" srcId="{0A71BC08-BF15-4D48-93BF-E5786CC79463}" destId="{F8D90979-2D2E-4AA4-A145-186859BE64DD}" srcOrd="0" destOrd="0" presId="urn:microsoft.com/office/officeart/2005/8/layout/hierarchy3"/>
    <dgm:cxn modelId="{DA5B7E38-3047-466E-9C3A-AE4CF6EFEF70}" type="presOf" srcId="{8992B134-DC87-4026-B932-56D1260E5846}" destId="{228AFBA0-6D4B-4EBE-87EB-82B782EAFA4E}" srcOrd="0" destOrd="0" presId="urn:microsoft.com/office/officeart/2005/8/layout/hierarchy3"/>
    <dgm:cxn modelId="{5BC890B9-39BE-4889-89DF-8FFF533FA350}" srcId="{083A2BDF-91DD-4E7B-B081-2111F3811762}" destId="{D4D0FD51-7A3E-44A6-A4CA-1B5524597BA7}" srcOrd="5" destOrd="0" parTransId="{4AA39F38-D678-4FFD-8AB2-E2CAB504EBB6}" sibTransId="{828F65F7-0D80-400A-9BD5-CAEFD312C888}"/>
    <dgm:cxn modelId="{789DD542-65C7-4138-A605-82EC42D110EA}" type="presOf" srcId="{398E0820-AE3A-4966-A00B-1D6253FE749D}" destId="{5154C3BB-939A-4AE8-B9C9-43DCA670487B}" srcOrd="0" destOrd="0" presId="urn:microsoft.com/office/officeart/2005/8/layout/hierarchy3"/>
    <dgm:cxn modelId="{AB92BB16-8833-458D-B8A3-E41AC8FF35B0}" type="presOf" srcId="{D82ACAA1-D1CF-4B80-85FC-355B5AF25401}" destId="{56A5F3A7-4B64-42EE-B01F-AFBA48AA5120}" srcOrd="0" destOrd="0" presId="urn:microsoft.com/office/officeart/2005/8/layout/hierarchy3"/>
    <dgm:cxn modelId="{F25F505A-4426-42DC-A1AE-6AD16FF9102A}" type="presOf" srcId="{34ECEE71-9750-4263-B1F9-F915D3FB0903}" destId="{3D464033-1933-4118-B5E8-9BCA9E6BCEE3}" srcOrd="0" destOrd="0" presId="urn:microsoft.com/office/officeart/2005/8/layout/hierarchy3"/>
    <dgm:cxn modelId="{36B6218E-7204-4B3E-B3B3-1E76EB75E898}" type="presOf" srcId="{65EB549B-F9FA-4D7F-9743-FA6EA31B5A59}" destId="{495920ED-3224-47E7-8C81-FD236FFB20E0}" srcOrd="0" destOrd="0" presId="urn:microsoft.com/office/officeart/2005/8/layout/hierarchy3"/>
    <dgm:cxn modelId="{FC60EB2E-0759-4AA8-9982-DE2F76A153F2}" type="presOf" srcId="{4F2E0F6C-A030-44B5-B1CD-14666C81B0DC}" destId="{2DEE999B-FAE4-4D2E-8B8A-50F9DE515554}" srcOrd="0" destOrd="0" presId="urn:microsoft.com/office/officeart/2005/8/layout/hierarchy3"/>
    <dgm:cxn modelId="{057575E4-A0E4-4D55-951C-835997DECE75}" srcId="{083A2BDF-91DD-4E7B-B081-2111F3811762}" destId="{84DDEF27-6F74-4D7B-9B36-3DE7E5CE1519}" srcOrd="1" destOrd="0" parTransId="{008BE3A9-5388-4284-8891-F955A6D7A331}" sibTransId="{F83CA7BD-CDCE-49DA-B85D-57ED7828296D}"/>
    <dgm:cxn modelId="{9D83F9D7-D505-4861-9F4F-651CA08E842E}" type="presOf" srcId="{9DFD0059-5B5C-4903-8D20-26724F091700}" destId="{EE7F789A-7969-4482-8517-16A1BB324F11}" srcOrd="0" destOrd="0" presId="urn:microsoft.com/office/officeart/2005/8/layout/hierarchy3"/>
    <dgm:cxn modelId="{2BC4DF37-353E-408B-A735-45AAFB6A6320}" type="presOf" srcId="{6970E384-0768-4F45-91BD-59F82C256C88}" destId="{4CEB35CB-9084-4E77-8D23-1B0BB5CA7727}" srcOrd="0" destOrd="0" presId="urn:microsoft.com/office/officeart/2005/8/layout/hierarchy3"/>
    <dgm:cxn modelId="{3BFA69D7-8D5A-4055-86AF-5163FCF071C9}" srcId="{083A2BDF-91DD-4E7B-B081-2111F3811762}" destId="{65EB549B-F9FA-4D7F-9743-FA6EA31B5A59}" srcOrd="3" destOrd="0" parTransId="{EF998A72-DD19-460C-86D4-021A7A5060D2}" sibTransId="{ED51D2F4-1A4A-4292-97E8-227B08C5948C}"/>
    <dgm:cxn modelId="{7EC8C93C-AAAB-49F0-B080-8C9AEA8394B1}" type="presParOf" srcId="{EE7F789A-7969-4482-8517-16A1BB324F11}" destId="{24E15A46-4FC0-4C80-9493-1B539312D98C}" srcOrd="0" destOrd="0" presId="urn:microsoft.com/office/officeart/2005/8/layout/hierarchy3"/>
    <dgm:cxn modelId="{CAF7250D-9810-4912-904F-5EBD5B67124D}" type="presParOf" srcId="{24E15A46-4FC0-4C80-9493-1B539312D98C}" destId="{CA046B5A-03C8-4A68-A24C-4FAC6A287012}" srcOrd="0" destOrd="0" presId="urn:microsoft.com/office/officeart/2005/8/layout/hierarchy3"/>
    <dgm:cxn modelId="{B285AE9E-FE20-431E-9203-37C683D3CC86}" type="presParOf" srcId="{CA046B5A-03C8-4A68-A24C-4FAC6A287012}" destId="{EFCAD565-6508-4730-A02E-0CE427BCF597}" srcOrd="0" destOrd="0" presId="urn:microsoft.com/office/officeart/2005/8/layout/hierarchy3"/>
    <dgm:cxn modelId="{00F40E45-A92F-47B7-8E3E-25236BC2B57B}" type="presParOf" srcId="{CA046B5A-03C8-4A68-A24C-4FAC6A287012}" destId="{AF5CF150-6D22-40DE-AAD8-771B2958C130}" srcOrd="1" destOrd="0" presId="urn:microsoft.com/office/officeart/2005/8/layout/hierarchy3"/>
    <dgm:cxn modelId="{CBA2B3A0-7838-41DF-B326-DA97C6C7DE3E}" type="presParOf" srcId="{24E15A46-4FC0-4C80-9493-1B539312D98C}" destId="{A1C49EB1-4626-4B15-B2D3-50AA8D8A1178}" srcOrd="1" destOrd="0" presId="urn:microsoft.com/office/officeart/2005/8/layout/hierarchy3"/>
    <dgm:cxn modelId="{FDC67256-7392-4B6C-A57F-828C1C2E478A}" type="presParOf" srcId="{A1C49EB1-4626-4B15-B2D3-50AA8D8A1178}" destId="{4B86441F-DDB5-4025-9D9B-A9EAEA37AF7B}" srcOrd="0" destOrd="0" presId="urn:microsoft.com/office/officeart/2005/8/layout/hierarchy3"/>
    <dgm:cxn modelId="{17CFF4FE-6136-47C1-BE53-9ED919398353}" type="presParOf" srcId="{A1C49EB1-4626-4B15-B2D3-50AA8D8A1178}" destId="{444DF686-0BDF-49D1-BE7B-C22B482607A5}" srcOrd="1" destOrd="0" presId="urn:microsoft.com/office/officeart/2005/8/layout/hierarchy3"/>
    <dgm:cxn modelId="{5FD4B8BE-B54C-40D2-9386-1FE8AF2AE8A3}" type="presParOf" srcId="{A1C49EB1-4626-4B15-B2D3-50AA8D8A1178}" destId="{FD248EB7-1987-40F3-B0CF-83AFCD788051}" srcOrd="2" destOrd="0" presId="urn:microsoft.com/office/officeart/2005/8/layout/hierarchy3"/>
    <dgm:cxn modelId="{48AB9B4D-D211-49EE-A054-886E96536C5D}" type="presParOf" srcId="{A1C49EB1-4626-4B15-B2D3-50AA8D8A1178}" destId="{ADC5C74E-87E2-4D49-AAAD-009E83348A3A}" srcOrd="3" destOrd="0" presId="urn:microsoft.com/office/officeart/2005/8/layout/hierarchy3"/>
    <dgm:cxn modelId="{5879FCDF-57DD-47F7-91A3-1F43ED3D14DE}" type="presParOf" srcId="{A1C49EB1-4626-4B15-B2D3-50AA8D8A1178}" destId="{61FADE55-4BBB-410F-A55F-8606F1097348}" srcOrd="4" destOrd="0" presId="urn:microsoft.com/office/officeart/2005/8/layout/hierarchy3"/>
    <dgm:cxn modelId="{6C912C5B-22E8-48F5-A640-946605AA8EA8}" type="presParOf" srcId="{A1C49EB1-4626-4B15-B2D3-50AA8D8A1178}" destId="{4CEB35CB-9084-4E77-8D23-1B0BB5CA7727}" srcOrd="5" destOrd="0" presId="urn:microsoft.com/office/officeart/2005/8/layout/hierarchy3"/>
    <dgm:cxn modelId="{F70B1D62-880C-44F8-BFD6-048EFA0096B7}" type="presParOf" srcId="{A1C49EB1-4626-4B15-B2D3-50AA8D8A1178}" destId="{2C56DC13-1D9C-4E02-B978-70407BF022A8}" srcOrd="6" destOrd="0" presId="urn:microsoft.com/office/officeart/2005/8/layout/hierarchy3"/>
    <dgm:cxn modelId="{FDEDE176-5EF5-4459-ACD9-BA0C9AD76869}" type="presParOf" srcId="{A1C49EB1-4626-4B15-B2D3-50AA8D8A1178}" destId="{495920ED-3224-47E7-8C81-FD236FFB20E0}" srcOrd="7" destOrd="0" presId="urn:microsoft.com/office/officeart/2005/8/layout/hierarchy3"/>
    <dgm:cxn modelId="{82B64950-F96F-4297-9C60-7BF605BD2893}" type="presParOf" srcId="{A1C49EB1-4626-4B15-B2D3-50AA8D8A1178}" destId="{694454C3-1794-4A28-A120-314702EC7C81}" srcOrd="8" destOrd="0" presId="urn:microsoft.com/office/officeart/2005/8/layout/hierarchy3"/>
    <dgm:cxn modelId="{06E4F323-5165-4994-B960-1D81E7B68F1E}" type="presParOf" srcId="{A1C49EB1-4626-4B15-B2D3-50AA8D8A1178}" destId="{9A061120-A387-441A-A649-2DFA66E72246}" srcOrd="9" destOrd="0" presId="urn:microsoft.com/office/officeart/2005/8/layout/hierarchy3"/>
    <dgm:cxn modelId="{182793CF-0CD1-42A8-9990-8607E6D562BC}" type="presParOf" srcId="{A1C49EB1-4626-4B15-B2D3-50AA8D8A1178}" destId="{B590D332-06F1-49F0-A8DD-3BB13F78D328}" srcOrd="10" destOrd="0" presId="urn:microsoft.com/office/officeart/2005/8/layout/hierarchy3"/>
    <dgm:cxn modelId="{2111589D-48DB-4543-ABDA-9D0244BE9FFF}" type="presParOf" srcId="{A1C49EB1-4626-4B15-B2D3-50AA8D8A1178}" destId="{B1D99960-0082-49FA-A855-B3E389198A08}" srcOrd="11" destOrd="0" presId="urn:microsoft.com/office/officeart/2005/8/layout/hierarchy3"/>
    <dgm:cxn modelId="{780CC3DB-CC05-4E67-9232-BA50BEBA3929}" type="presParOf" srcId="{A1C49EB1-4626-4B15-B2D3-50AA8D8A1178}" destId="{EEB4C0EE-A2CB-4C0A-805C-674C0F8D8E2B}" srcOrd="12" destOrd="0" presId="urn:microsoft.com/office/officeart/2005/8/layout/hierarchy3"/>
    <dgm:cxn modelId="{E08CE938-F0CC-4E1F-B6CE-D98F6A68CE61}" type="presParOf" srcId="{A1C49EB1-4626-4B15-B2D3-50AA8D8A1178}" destId="{FC08EE4D-3032-427B-91A5-D7666D0E5ED3}" srcOrd="13" destOrd="0" presId="urn:microsoft.com/office/officeart/2005/8/layout/hierarchy3"/>
    <dgm:cxn modelId="{00AC851E-FA49-4288-AA00-3EB9964EFF5B}" type="presParOf" srcId="{EE7F789A-7969-4482-8517-16A1BB324F11}" destId="{BF9669B8-3D8C-408D-8165-664DCAA23FE2}" srcOrd="1" destOrd="0" presId="urn:microsoft.com/office/officeart/2005/8/layout/hierarchy3"/>
    <dgm:cxn modelId="{296C0386-FDF4-464F-BA22-B5BBE7CAB1F7}" type="presParOf" srcId="{BF9669B8-3D8C-408D-8165-664DCAA23FE2}" destId="{7201F165-F5A0-4DDA-AEB7-BBE366FA4CB4}" srcOrd="0" destOrd="0" presId="urn:microsoft.com/office/officeart/2005/8/layout/hierarchy3"/>
    <dgm:cxn modelId="{8885DFD3-00CB-42E1-B97B-E274483CB212}" type="presParOf" srcId="{7201F165-F5A0-4DDA-AEB7-BBE366FA4CB4}" destId="{A3B1250E-33D2-4DE3-AD52-C4A2D1B186B8}" srcOrd="0" destOrd="0" presId="urn:microsoft.com/office/officeart/2005/8/layout/hierarchy3"/>
    <dgm:cxn modelId="{D8F1FE64-F962-4370-BFCB-46D93944FBB3}" type="presParOf" srcId="{7201F165-F5A0-4DDA-AEB7-BBE366FA4CB4}" destId="{27E0BBE9-B202-467D-A6C6-657AE51509B1}" srcOrd="1" destOrd="0" presId="urn:microsoft.com/office/officeart/2005/8/layout/hierarchy3"/>
    <dgm:cxn modelId="{F54C01CF-C69F-4D3B-9337-965E1FD7D070}" type="presParOf" srcId="{BF9669B8-3D8C-408D-8165-664DCAA23FE2}" destId="{3BF288EC-BE46-4E51-A3A0-0DEA01EAD0DF}" srcOrd="1" destOrd="0" presId="urn:microsoft.com/office/officeart/2005/8/layout/hierarchy3"/>
    <dgm:cxn modelId="{6C08493E-DCFC-46E6-8BB9-3892971F1232}" type="presParOf" srcId="{3BF288EC-BE46-4E51-A3A0-0DEA01EAD0DF}" destId="{FB146DC1-3466-4B18-BB50-6CC174D050A4}" srcOrd="0" destOrd="0" presId="urn:microsoft.com/office/officeart/2005/8/layout/hierarchy3"/>
    <dgm:cxn modelId="{A96113D7-AB8D-4D0F-85FB-57A43826B757}" type="presParOf" srcId="{3BF288EC-BE46-4E51-A3A0-0DEA01EAD0DF}" destId="{9A6CA0D1-9CF6-4B63-9628-0281A80E8907}" srcOrd="1" destOrd="0" presId="urn:microsoft.com/office/officeart/2005/8/layout/hierarchy3"/>
    <dgm:cxn modelId="{FAECA146-F655-4195-BF08-0D5B4D8AD9BE}" type="presParOf" srcId="{3BF288EC-BE46-4E51-A3A0-0DEA01EAD0DF}" destId="{C7F1D35D-B17E-469C-9DDA-4C5AD44632E9}" srcOrd="2" destOrd="0" presId="urn:microsoft.com/office/officeart/2005/8/layout/hierarchy3"/>
    <dgm:cxn modelId="{7D93F98A-30EB-45C9-8411-F7845AFAFA74}" type="presParOf" srcId="{3BF288EC-BE46-4E51-A3A0-0DEA01EAD0DF}" destId="{94B5A525-D16D-4550-9596-FD9524CABFFC}" srcOrd="3" destOrd="0" presId="urn:microsoft.com/office/officeart/2005/8/layout/hierarchy3"/>
    <dgm:cxn modelId="{5A1FCD15-8F2A-481B-9A60-660170D3E23C}" type="presParOf" srcId="{3BF288EC-BE46-4E51-A3A0-0DEA01EAD0DF}" destId="{F8D90979-2D2E-4AA4-A145-186859BE64DD}" srcOrd="4" destOrd="0" presId="urn:microsoft.com/office/officeart/2005/8/layout/hierarchy3"/>
    <dgm:cxn modelId="{FEF8688B-B8AD-4DB4-A6C6-C49294EF5798}" type="presParOf" srcId="{3BF288EC-BE46-4E51-A3A0-0DEA01EAD0DF}" destId="{228AFBA0-6D4B-4EBE-87EB-82B782EAFA4E}" srcOrd="5" destOrd="0" presId="urn:microsoft.com/office/officeart/2005/8/layout/hierarchy3"/>
    <dgm:cxn modelId="{88A5B440-9822-4030-8EFC-C535FBDB8C73}" type="presParOf" srcId="{3BF288EC-BE46-4E51-A3A0-0DEA01EAD0DF}" destId="{DB32808E-91D3-409B-9D8F-A70C7BA1AE9D}" srcOrd="6" destOrd="0" presId="urn:microsoft.com/office/officeart/2005/8/layout/hierarchy3"/>
    <dgm:cxn modelId="{907DA59E-E834-4FA5-B123-86CE8A111137}" type="presParOf" srcId="{3BF288EC-BE46-4E51-A3A0-0DEA01EAD0DF}" destId="{5154C3BB-939A-4AE8-B9C9-43DCA670487B}" srcOrd="7" destOrd="0" presId="urn:microsoft.com/office/officeart/2005/8/layout/hierarchy3"/>
    <dgm:cxn modelId="{722A5544-BB2F-4BFA-AEA8-BA24C46171FF}" type="presParOf" srcId="{3BF288EC-BE46-4E51-A3A0-0DEA01EAD0DF}" destId="{2DEE999B-FAE4-4D2E-8B8A-50F9DE515554}" srcOrd="8" destOrd="0" presId="urn:microsoft.com/office/officeart/2005/8/layout/hierarchy3"/>
    <dgm:cxn modelId="{C3FF706B-8EB5-4E5B-B6B6-C5550AD8BCD9}" type="presParOf" srcId="{3BF288EC-BE46-4E51-A3A0-0DEA01EAD0DF}" destId="{3D464033-1933-4118-B5E8-9BCA9E6BCEE3}" srcOrd="9" destOrd="0" presId="urn:microsoft.com/office/officeart/2005/8/layout/hierarchy3"/>
    <dgm:cxn modelId="{CF8DBCBC-35EA-4897-816C-4069339842BC}" type="presParOf" srcId="{3BF288EC-BE46-4E51-A3A0-0DEA01EAD0DF}" destId="{A4F4CCA0-0A8A-492A-90DF-C045248DD89B}" srcOrd="10" destOrd="0" presId="urn:microsoft.com/office/officeart/2005/8/layout/hierarchy3"/>
    <dgm:cxn modelId="{EC343934-DFA1-46DF-91F2-C4E57033735A}" type="presParOf" srcId="{3BF288EC-BE46-4E51-A3A0-0DEA01EAD0DF}" destId="{CB7D4421-F197-4490-A458-A3BF647B08F3}" srcOrd="11" destOrd="0" presId="urn:microsoft.com/office/officeart/2005/8/layout/hierarchy3"/>
    <dgm:cxn modelId="{959FF582-BF98-49D6-B6E6-9DF1A4B21D4F}" type="presParOf" srcId="{3BF288EC-BE46-4E51-A3A0-0DEA01EAD0DF}" destId="{5EDB3FC1-3A6F-43E2-9176-1FD76C44BA1D}" srcOrd="12" destOrd="0" presId="urn:microsoft.com/office/officeart/2005/8/layout/hierarchy3"/>
    <dgm:cxn modelId="{ACDBDA2D-7FB5-4541-B6C8-D2FC1795310C}" type="presParOf" srcId="{3BF288EC-BE46-4E51-A3A0-0DEA01EAD0DF}" destId="{B5380B9B-FC44-4B8F-A24A-2C99D37C6963}" srcOrd="13" destOrd="0" presId="urn:microsoft.com/office/officeart/2005/8/layout/hierarchy3"/>
    <dgm:cxn modelId="{B4494CC2-8CA7-472F-85A2-0F0381A4082D}" type="presParOf" srcId="{3BF288EC-BE46-4E51-A3A0-0DEA01EAD0DF}" destId="{99A5AF17-B9B4-4E94-8ECD-919384CC9726}" srcOrd="14" destOrd="0" presId="urn:microsoft.com/office/officeart/2005/8/layout/hierarchy3"/>
    <dgm:cxn modelId="{734202BC-B72C-444B-BC29-5D6CDB340EF5}" type="presParOf" srcId="{3BF288EC-BE46-4E51-A3A0-0DEA01EAD0DF}" destId="{56A5F3A7-4B64-42EE-B01F-AFBA48AA5120}" srcOrd="1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4CC097-EA3E-4026-9CAC-81874AA2E0A0}" type="doc">
      <dgm:prSet loTypeId="urn:microsoft.com/office/officeart/2005/8/layout/vList3" loCatId="list" qsTypeId="urn:microsoft.com/office/officeart/2005/8/quickstyle/simple3" qsCatId="simple" csTypeId="urn:microsoft.com/office/officeart/2005/8/colors/accent1_2" csCatId="accent1" phldr="1"/>
      <dgm:spPr/>
    </dgm:pt>
    <dgm:pt modelId="{9C685B1D-9F63-4C39-A8D4-0066555C5531}">
      <dgm:prSet phldrT="[Текст]"/>
      <dgm:spPr/>
      <dgm:t>
        <a:bodyPr/>
        <a:lstStyle/>
        <a:p>
          <a:r>
            <a:rPr lang="uk-UA" i="1" dirty="0" smtClean="0"/>
            <a:t>Як зміниться</a:t>
          </a:r>
          <a:r>
            <a:rPr lang="uk-UA" dirty="0" smtClean="0"/>
            <a:t> міцність бетону і рухливість бетонної суміші, якщо щебінь замінити гравієм? </a:t>
          </a:r>
          <a:endParaRPr lang="ru-RU" dirty="0"/>
        </a:p>
      </dgm:t>
    </dgm:pt>
    <dgm:pt modelId="{ADEE4E98-B6DE-49E1-8FE2-F52C46F5BA20}" type="parTrans" cxnId="{A3EC2109-44DE-416D-9BB2-5E184537A87F}">
      <dgm:prSet/>
      <dgm:spPr/>
      <dgm:t>
        <a:bodyPr/>
        <a:lstStyle/>
        <a:p>
          <a:endParaRPr lang="ru-RU"/>
        </a:p>
      </dgm:t>
    </dgm:pt>
    <dgm:pt modelId="{9A841BA9-B876-4BBA-819B-08A0BCE890B8}" type="sibTrans" cxnId="{A3EC2109-44DE-416D-9BB2-5E184537A87F}">
      <dgm:prSet/>
      <dgm:spPr/>
      <dgm:t>
        <a:bodyPr/>
        <a:lstStyle/>
        <a:p>
          <a:endParaRPr lang="ru-RU"/>
        </a:p>
      </dgm:t>
    </dgm:pt>
    <dgm:pt modelId="{1788BC68-6C0D-4706-8941-4605E68051BC}">
      <dgm:prSet phldrT="[Текст]"/>
      <dgm:spPr/>
      <dgm:t>
        <a:bodyPr/>
        <a:lstStyle/>
        <a:p>
          <a:r>
            <a:rPr lang="uk-UA" i="1" dirty="0" smtClean="0"/>
            <a:t>У чому подібність і відмінність</a:t>
          </a:r>
          <a:r>
            <a:rPr lang="uk-UA" dirty="0" smtClean="0"/>
            <a:t> важких і легких бетонів? </a:t>
          </a:r>
          <a:endParaRPr lang="ru-RU" dirty="0"/>
        </a:p>
      </dgm:t>
    </dgm:pt>
    <dgm:pt modelId="{3761A3CE-29F8-438A-BA75-513355ADD005}" type="parTrans" cxnId="{49987EAD-DFCF-4A7D-9EC3-7CB439D3BE29}">
      <dgm:prSet/>
      <dgm:spPr/>
      <dgm:t>
        <a:bodyPr/>
        <a:lstStyle/>
        <a:p>
          <a:endParaRPr lang="ru-RU"/>
        </a:p>
      </dgm:t>
    </dgm:pt>
    <dgm:pt modelId="{474C659C-FBBC-49D8-A13A-8A3011C98BFF}" type="sibTrans" cxnId="{49987EAD-DFCF-4A7D-9EC3-7CB439D3BE29}">
      <dgm:prSet/>
      <dgm:spPr/>
      <dgm:t>
        <a:bodyPr/>
        <a:lstStyle/>
        <a:p>
          <a:endParaRPr lang="ru-RU"/>
        </a:p>
      </dgm:t>
    </dgm:pt>
    <dgm:pt modelId="{DA7FFC07-2A2B-4FF5-80B6-8BBC4084C63A}">
      <dgm:prSet phldrT="[Текст]"/>
      <dgm:spPr/>
      <dgm:t>
        <a:bodyPr/>
        <a:lstStyle/>
        <a:p>
          <a:r>
            <a:rPr lang="uk-UA" i="1" dirty="0" smtClean="0"/>
            <a:t>Чим відрізняються</a:t>
          </a:r>
          <a:r>
            <a:rPr lang="uk-UA" dirty="0" smtClean="0"/>
            <a:t> властивості і застосування </a:t>
          </a:r>
          <a:r>
            <a:rPr lang="uk-UA" dirty="0" err="1" smtClean="0"/>
            <a:t>піно-</a:t>
          </a:r>
          <a:r>
            <a:rPr lang="uk-UA" dirty="0" smtClean="0"/>
            <a:t> та газобетонів? </a:t>
          </a:r>
          <a:endParaRPr lang="ru-RU" dirty="0"/>
        </a:p>
      </dgm:t>
    </dgm:pt>
    <dgm:pt modelId="{B1AF0F4F-7FF7-4798-A6B1-D20BE49F14F3}" type="parTrans" cxnId="{945F7CF7-6D70-4622-99B0-D279AA5FC27C}">
      <dgm:prSet/>
      <dgm:spPr/>
      <dgm:t>
        <a:bodyPr/>
        <a:lstStyle/>
        <a:p>
          <a:endParaRPr lang="ru-RU"/>
        </a:p>
      </dgm:t>
    </dgm:pt>
    <dgm:pt modelId="{74AB5219-04F8-4241-B1CE-78E71B92F851}" type="sibTrans" cxnId="{945F7CF7-6D70-4622-99B0-D279AA5FC27C}">
      <dgm:prSet/>
      <dgm:spPr/>
      <dgm:t>
        <a:bodyPr/>
        <a:lstStyle/>
        <a:p>
          <a:endParaRPr lang="ru-RU"/>
        </a:p>
      </dgm:t>
    </dgm:pt>
    <dgm:pt modelId="{FBC7C6E2-50B6-4DD5-9D63-B437EE22535D}">
      <dgm:prSet phldrT="[Текст]"/>
      <dgm:spPr/>
      <dgm:t>
        <a:bodyPr/>
        <a:lstStyle/>
        <a:p>
          <a:r>
            <a:rPr lang="uk-UA" i="1" dirty="0" smtClean="0"/>
            <a:t>Які умови необхідні</a:t>
          </a:r>
          <a:r>
            <a:rPr lang="uk-UA" dirty="0" smtClean="0"/>
            <a:t> для твердіння бетонної суміші на портландцементі?</a:t>
          </a:r>
          <a:endParaRPr lang="ru-RU" dirty="0"/>
        </a:p>
      </dgm:t>
    </dgm:pt>
    <dgm:pt modelId="{E432ECB7-9368-4D4A-9FE6-3BFBDB431112}" type="parTrans" cxnId="{4ECD4796-EBF7-4EBE-8CD8-474653E3A4B3}">
      <dgm:prSet/>
      <dgm:spPr/>
      <dgm:t>
        <a:bodyPr/>
        <a:lstStyle/>
        <a:p>
          <a:endParaRPr lang="ru-RU"/>
        </a:p>
      </dgm:t>
    </dgm:pt>
    <dgm:pt modelId="{17C3F8BD-0056-4622-A97F-793173EED492}" type="sibTrans" cxnId="{4ECD4796-EBF7-4EBE-8CD8-474653E3A4B3}">
      <dgm:prSet/>
      <dgm:spPr/>
      <dgm:t>
        <a:bodyPr/>
        <a:lstStyle/>
        <a:p>
          <a:endParaRPr lang="ru-RU"/>
        </a:p>
      </dgm:t>
    </dgm:pt>
    <dgm:pt modelId="{137B0B61-2C36-4A03-9C47-868EFBF9CEAB}" type="pres">
      <dgm:prSet presAssocID="{504CC097-EA3E-4026-9CAC-81874AA2E0A0}" presName="linearFlow" presStyleCnt="0">
        <dgm:presLayoutVars>
          <dgm:dir/>
          <dgm:resizeHandles val="exact"/>
        </dgm:presLayoutVars>
      </dgm:prSet>
      <dgm:spPr/>
    </dgm:pt>
    <dgm:pt modelId="{3FD42300-DF85-4AC3-A3DB-48F535C70FE0}" type="pres">
      <dgm:prSet presAssocID="{9C685B1D-9F63-4C39-A8D4-0066555C5531}" presName="composite" presStyleCnt="0"/>
      <dgm:spPr/>
    </dgm:pt>
    <dgm:pt modelId="{FC8597BF-9653-4EFE-927A-0B4694B325D2}" type="pres">
      <dgm:prSet presAssocID="{9C685B1D-9F63-4C39-A8D4-0066555C5531}" presName="imgShp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72896FA-650B-4D23-971A-ED42F68E297C}" type="pres">
      <dgm:prSet presAssocID="{9C685B1D-9F63-4C39-A8D4-0066555C5531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C56B0-729E-4E0C-9946-BD1CF6532E77}" type="pres">
      <dgm:prSet presAssocID="{9A841BA9-B876-4BBA-819B-08A0BCE890B8}" presName="spacing" presStyleCnt="0"/>
      <dgm:spPr/>
    </dgm:pt>
    <dgm:pt modelId="{B67E8065-42FF-487D-9F6F-D84FFA69134C}" type="pres">
      <dgm:prSet presAssocID="{1788BC68-6C0D-4706-8941-4605E68051BC}" presName="composite" presStyleCnt="0"/>
      <dgm:spPr/>
    </dgm:pt>
    <dgm:pt modelId="{4DFE53B0-4E18-4259-9597-467B8C16148E}" type="pres">
      <dgm:prSet presAssocID="{1788BC68-6C0D-4706-8941-4605E68051BC}" presName="imgShp" presStyleLbl="fgImgPlace1" presStyleIdx="1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C22E6D5-29D5-403A-A9EC-1F2B0A4C9F21}" type="pres">
      <dgm:prSet presAssocID="{1788BC68-6C0D-4706-8941-4605E68051BC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DF91C9-7125-4790-8E6D-3CC934F0D3FE}" type="pres">
      <dgm:prSet presAssocID="{474C659C-FBBC-49D8-A13A-8A3011C98BFF}" presName="spacing" presStyleCnt="0"/>
      <dgm:spPr/>
    </dgm:pt>
    <dgm:pt modelId="{01889284-4C5E-48CF-8388-540A1461A08F}" type="pres">
      <dgm:prSet presAssocID="{DA7FFC07-2A2B-4FF5-80B6-8BBC4084C63A}" presName="composite" presStyleCnt="0"/>
      <dgm:spPr/>
    </dgm:pt>
    <dgm:pt modelId="{E1A39EEB-2EBA-49D2-B5B7-5D8A532259EC}" type="pres">
      <dgm:prSet presAssocID="{DA7FFC07-2A2B-4FF5-80B6-8BBC4084C63A}" presName="imgShp" presStyleLbl="fgImgPlace1" presStyleIdx="2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07581D9-F0C1-41E4-B43F-E2CD33FE8724}" type="pres">
      <dgm:prSet presAssocID="{DA7FFC07-2A2B-4FF5-80B6-8BBC4084C63A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E68930-633B-43BA-8BC7-F842465E2320}" type="pres">
      <dgm:prSet presAssocID="{74AB5219-04F8-4241-B1CE-78E71B92F851}" presName="spacing" presStyleCnt="0"/>
      <dgm:spPr/>
    </dgm:pt>
    <dgm:pt modelId="{49AFFFC4-ADF6-4687-8662-5D373C147312}" type="pres">
      <dgm:prSet presAssocID="{FBC7C6E2-50B6-4DD5-9D63-B437EE22535D}" presName="composite" presStyleCnt="0"/>
      <dgm:spPr/>
    </dgm:pt>
    <dgm:pt modelId="{52727729-E693-4EF5-ABF0-C0B8DC0B6F70}" type="pres">
      <dgm:prSet presAssocID="{FBC7C6E2-50B6-4DD5-9D63-B437EE22535D}" presName="imgShp" presStyleLbl="fgImgPlace1" presStyleIdx="3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8C6FC6D-6F2B-441D-80FE-020F30D8AF99}" type="pres">
      <dgm:prSet presAssocID="{FBC7C6E2-50B6-4DD5-9D63-B437EE22535D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62ECEA-164D-4B61-B30F-FFD8C35353BE}" type="presOf" srcId="{1788BC68-6C0D-4706-8941-4605E68051BC}" destId="{2C22E6D5-29D5-403A-A9EC-1F2B0A4C9F21}" srcOrd="0" destOrd="0" presId="urn:microsoft.com/office/officeart/2005/8/layout/vList3"/>
    <dgm:cxn modelId="{347F7CBD-E3DA-45DE-A101-648C1C4FA068}" type="presOf" srcId="{504CC097-EA3E-4026-9CAC-81874AA2E0A0}" destId="{137B0B61-2C36-4A03-9C47-868EFBF9CEAB}" srcOrd="0" destOrd="0" presId="urn:microsoft.com/office/officeart/2005/8/layout/vList3"/>
    <dgm:cxn modelId="{49987EAD-DFCF-4A7D-9EC3-7CB439D3BE29}" srcId="{504CC097-EA3E-4026-9CAC-81874AA2E0A0}" destId="{1788BC68-6C0D-4706-8941-4605E68051BC}" srcOrd="1" destOrd="0" parTransId="{3761A3CE-29F8-438A-BA75-513355ADD005}" sibTransId="{474C659C-FBBC-49D8-A13A-8A3011C98BFF}"/>
    <dgm:cxn modelId="{434F4B70-D5A1-467E-8B8B-65B0E0D3A261}" type="presOf" srcId="{FBC7C6E2-50B6-4DD5-9D63-B437EE22535D}" destId="{38C6FC6D-6F2B-441D-80FE-020F30D8AF99}" srcOrd="0" destOrd="0" presId="urn:microsoft.com/office/officeart/2005/8/layout/vList3"/>
    <dgm:cxn modelId="{A3EC2109-44DE-416D-9BB2-5E184537A87F}" srcId="{504CC097-EA3E-4026-9CAC-81874AA2E0A0}" destId="{9C685B1D-9F63-4C39-A8D4-0066555C5531}" srcOrd="0" destOrd="0" parTransId="{ADEE4E98-B6DE-49E1-8FE2-F52C46F5BA20}" sibTransId="{9A841BA9-B876-4BBA-819B-08A0BCE890B8}"/>
    <dgm:cxn modelId="{4ECD4796-EBF7-4EBE-8CD8-474653E3A4B3}" srcId="{504CC097-EA3E-4026-9CAC-81874AA2E0A0}" destId="{FBC7C6E2-50B6-4DD5-9D63-B437EE22535D}" srcOrd="3" destOrd="0" parTransId="{E432ECB7-9368-4D4A-9FE6-3BFBDB431112}" sibTransId="{17C3F8BD-0056-4622-A97F-793173EED492}"/>
    <dgm:cxn modelId="{1B286AC3-B4B1-46F9-AA8E-1023B05A56DD}" type="presOf" srcId="{DA7FFC07-2A2B-4FF5-80B6-8BBC4084C63A}" destId="{C07581D9-F0C1-41E4-B43F-E2CD33FE8724}" srcOrd="0" destOrd="0" presId="urn:microsoft.com/office/officeart/2005/8/layout/vList3"/>
    <dgm:cxn modelId="{0D01F925-511B-4980-8A7C-8EA22C498315}" type="presOf" srcId="{9C685B1D-9F63-4C39-A8D4-0066555C5531}" destId="{572896FA-650B-4D23-971A-ED42F68E297C}" srcOrd="0" destOrd="0" presId="urn:microsoft.com/office/officeart/2005/8/layout/vList3"/>
    <dgm:cxn modelId="{945F7CF7-6D70-4622-99B0-D279AA5FC27C}" srcId="{504CC097-EA3E-4026-9CAC-81874AA2E0A0}" destId="{DA7FFC07-2A2B-4FF5-80B6-8BBC4084C63A}" srcOrd="2" destOrd="0" parTransId="{B1AF0F4F-7FF7-4798-A6B1-D20BE49F14F3}" sibTransId="{74AB5219-04F8-4241-B1CE-78E71B92F851}"/>
    <dgm:cxn modelId="{3584C1DB-8C34-4C3D-ABEA-9C129C4D5800}" type="presParOf" srcId="{137B0B61-2C36-4A03-9C47-868EFBF9CEAB}" destId="{3FD42300-DF85-4AC3-A3DB-48F535C70FE0}" srcOrd="0" destOrd="0" presId="urn:microsoft.com/office/officeart/2005/8/layout/vList3"/>
    <dgm:cxn modelId="{F0D15316-06CE-4750-A393-FBE1C91F82C3}" type="presParOf" srcId="{3FD42300-DF85-4AC3-A3DB-48F535C70FE0}" destId="{FC8597BF-9653-4EFE-927A-0B4694B325D2}" srcOrd="0" destOrd="0" presId="urn:microsoft.com/office/officeart/2005/8/layout/vList3"/>
    <dgm:cxn modelId="{FD547712-6E0C-4AE6-98CC-4B6C41425D53}" type="presParOf" srcId="{3FD42300-DF85-4AC3-A3DB-48F535C70FE0}" destId="{572896FA-650B-4D23-971A-ED42F68E297C}" srcOrd="1" destOrd="0" presId="urn:microsoft.com/office/officeart/2005/8/layout/vList3"/>
    <dgm:cxn modelId="{21EE5FF7-7928-4AE7-9B4E-96F42558BA57}" type="presParOf" srcId="{137B0B61-2C36-4A03-9C47-868EFBF9CEAB}" destId="{E3EC56B0-729E-4E0C-9946-BD1CF6532E77}" srcOrd="1" destOrd="0" presId="urn:microsoft.com/office/officeart/2005/8/layout/vList3"/>
    <dgm:cxn modelId="{1E04FF87-7453-4F06-B93D-A323ECE08CC0}" type="presParOf" srcId="{137B0B61-2C36-4A03-9C47-868EFBF9CEAB}" destId="{B67E8065-42FF-487D-9F6F-D84FFA69134C}" srcOrd="2" destOrd="0" presId="urn:microsoft.com/office/officeart/2005/8/layout/vList3"/>
    <dgm:cxn modelId="{D6F3DFF8-FF27-4EB4-9007-727F06AE8582}" type="presParOf" srcId="{B67E8065-42FF-487D-9F6F-D84FFA69134C}" destId="{4DFE53B0-4E18-4259-9597-467B8C16148E}" srcOrd="0" destOrd="0" presId="urn:microsoft.com/office/officeart/2005/8/layout/vList3"/>
    <dgm:cxn modelId="{6568D9C5-5798-4910-88BC-17BE0A7E1BE0}" type="presParOf" srcId="{B67E8065-42FF-487D-9F6F-D84FFA69134C}" destId="{2C22E6D5-29D5-403A-A9EC-1F2B0A4C9F21}" srcOrd="1" destOrd="0" presId="urn:microsoft.com/office/officeart/2005/8/layout/vList3"/>
    <dgm:cxn modelId="{51F09E2A-465B-4E95-898D-C70DDF782C85}" type="presParOf" srcId="{137B0B61-2C36-4A03-9C47-868EFBF9CEAB}" destId="{EEDF91C9-7125-4790-8E6D-3CC934F0D3FE}" srcOrd="3" destOrd="0" presId="urn:microsoft.com/office/officeart/2005/8/layout/vList3"/>
    <dgm:cxn modelId="{DB82285E-5D45-4246-8047-898E3F78275F}" type="presParOf" srcId="{137B0B61-2C36-4A03-9C47-868EFBF9CEAB}" destId="{01889284-4C5E-48CF-8388-540A1461A08F}" srcOrd="4" destOrd="0" presId="urn:microsoft.com/office/officeart/2005/8/layout/vList3"/>
    <dgm:cxn modelId="{E9C5E6AC-C5C6-404C-8B7E-832E12F8DDE3}" type="presParOf" srcId="{01889284-4C5E-48CF-8388-540A1461A08F}" destId="{E1A39EEB-2EBA-49D2-B5B7-5D8A532259EC}" srcOrd="0" destOrd="0" presId="urn:microsoft.com/office/officeart/2005/8/layout/vList3"/>
    <dgm:cxn modelId="{02138845-C27D-4E1B-9C92-E68A4D5634BD}" type="presParOf" srcId="{01889284-4C5E-48CF-8388-540A1461A08F}" destId="{C07581D9-F0C1-41E4-B43F-E2CD33FE8724}" srcOrd="1" destOrd="0" presId="urn:microsoft.com/office/officeart/2005/8/layout/vList3"/>
    <dgm:cxn modelId="{9CD8C855-0838-499D-BAA5-70BF2317E2C0}" type="presParOf" srcId="{137B0B61-2C36-4A03-9C47-868EFBF9CEAB}" destId="{39E68930-633B-43BA-8BC7-F842465E2320}" srcOrd="5" destOrd="0" presId="urn:microsoft.com/office/officeart/2005/8/layout/vList3"/>
    <dgm:cxn modelId="{77BBE9CE-A80F-4E31-B379-D3B98E8CABE1}" type="presParOf" srcId="{137B0B61-2C36-4A03-9C47-868EFBF9CEAB}" destId="{49AFFFC4-ADF6-4687-8662-5D373C147312}" srcOrd="6" destOrd="0" presId="urn:microsoft.com/office/officeart/2005/8/layout/vList3"/>
    <dgm:cxn modelId="{A736260B-5FAF-433A-9E9A-30B79443B06D}" type="presParOf" srcId="{49AFFFC4-ADF6-4687-8662-5D373C147312}" destId="{52727729-E693-4EF5-ABF0-C0B8DC0B6F70}" srcOrd="0" destOrd="0" presId="urn:microsoft.com/office/officeart/2005/8/layout/vList3"/>
    <dgm:cxn modelId="{1B0D6C03-2B22-46D5-AFF7-1074FAF3B5FD}" type="presParOf" srcId="{49AFFFC4-ADF6-4687-8662-5D373C147312}" destId="{38C6FC6D-6F2B-441D-80FE-020F30D8AF9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61D3FC-7C42-418A-865B-C6B0EDE4022B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12FAED-85F1-40EE-9A3A-A5E04AD9BE6D}">
      <dgm:prSet phldrT="[Текст]"/>
      <dgm:spPr/>
      <dgm:t>
        <a:bodyPr/>
        <a:lstStyle/>
        <a:p>
          <a:r>
            <a:rPr lang="uk-UA" i="1" dirty="0" smtClean="0">
              <a:solidFill>
                <a:schemeClr val="accent1">
                  <a:lumMod val="50000"/>
                </a:schemeClr>
              </a:solidFill>
            </a:rPr>
            <a:t>міні-графічні завдання, 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5133A66E-A696-40B4-9654-9FF52BC1E629}" type="parTrans" cxnId="{F4058B99-7E5A-495E-B7A3-46F5C39C8B2C}">
      <dgm:prSet/>
      <dgm:spPr/>
      <dgm:t>
        <a:bodyPr/>
        <a:lstStyle/>
        <a:p>
          <a:endParaRPr lang="ru-RU"/>
        </a:p>
      </dgm:t>
    </dgm:pt>
    <dgm:pt modelId="{8EEB60BB-94AA-469C-8E43-34AEB2D4A454}" type="sibTrans" cxnId="{F4058B99-7E5A-495E-B7A3-46F5C39C8B2C}">
      <dgm:prSet/>
      <dgm:spPr/>
      <dgm:t>
        <a:bodyPr/>
        <a:lstStyle/>
        <a:p>
          <a:endParaRPr lang="ru-RU"/>
        </a:p>
      </dgm:t>
    </dgm:pt>
    <dgm:pt modelId="{FB80BD5C-9E30-45CD-9BB5-B2FF56C0FCF8}">
      <dgm:prSet phldrT="[Текст]"/>
      <dgm:spPr/>
      <dgm:t>
        <a:bodyPr/>
        <a:lstStyle/>
        <a:p>
          <a:r>
            <a:rPr lang="uk-UA" i="1" dirty="0" smtClean="0">
              <a:solidFill>
                <a:schemeClr val="accent1">
                  <a:lumMod val="50000"/>
                </a:schemeClr>
              </a:solidFill>
            </a:rPr>
            <a:t>розрахунково-графічні завдання, 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A03908AF-12CB-4ED1-BE77-59D4379EB0EB}" type="parTrans" cxnId="{DD1FC28A-CE4C-4939-817C-14303041F3E1}">
      <dgm:prSet/>
      <dgm:spPr/>
      <dgm:t>
        <a:bodyPr/>
        <a:lstStyle/>
        <a:p>
          <a:endParaRPr lang="ru-RU"/>
        </a:p>
      </dgm:t>
    </dgm:pt>
    <dgm:pt modelId="{58D5542E-6646-4371-9803-2C7ED533EFB2}" type="sibTrans" cxnId="{DD1FC28A-CE4C-4939-817C-14303041F3E1}">
      <dgm:prSet/>
      <dgm:spPr/>
      <dgm:t>
        <a:bodyPr/>
        <a:lstStyle/>
        <a:p>
          <a:endParaRPr lang="ru-RU"/>
        </a:p>
      </dgm:t>
    </dgm:pt>
    <dgm:pt modelId="{5D8A61D3-C4DC-43E3-A97A-E44CCB0B16DD}">
      <dgm:prSet phldrT="[Текст]"/>
      <dgm:spPr/>
      <dgm:t>
        <a:bodyPr/>
        <a:lstStyle/>
        <a:p>
          <a:r>
            <a:rPr lang="uk-UA" i="1" dirty="0" smtClean="0">
              <a:solidFill>
                <a:schemeClr val="accent1">
                  <a:lumMod val="50000"/>
                </a:schemeClr>
              </a:solidFill>
            </a:rPr>
            <a:t>індивідуальні графічні завдання,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2F65A9FA-DAB1-4BAE-B625-13E08D94CF21}" type="parTrans" cxnId="{8C42B51C-BFCB-4466-9C45-04C5AA1077FC}">
      <dgm:prSet/>
      <dgm:spPr/>
      <dgm:t>
        <a:bodyPr/>
        <a:lstStyle/>
        <a:p>
          <a:endParaRPr lang="ru-RU"/>
        </a:p>
      </dgm:t>
    </dgm:pt>
    <dgm:pt modelId="{B8BBC78A-8F13-40D0-A418-2669C2E73018}" type="sibTrans" cxnId="{8C42B51C-BFCB-4466-9C45-04C5AA1077FC}">
      <dgm:prSet/>
      <dgm:spPr/>
      <dgm:t>
        <a:bodyPr/>
        <a:lstStyle/>
        <a:p>
          <a:endParaRPr lang="ru-RU"/>
        </a:p>
      </dgm:t>
    </dgm:pt>
    <dgm:pt modelId="{65CE6A84-1815-400D-B2AF-924A81C850B4}">
      <dgm:prSet phldrT="[Текст]"/>
      <dgm:spPr/>
      <dgm:t>
        <a:bodyPr/>
        <a:lstStyle/>
        <a:p>
          <a:r>
            <a:rPr lang="uk-UA" i="1" dirty="0" smtClean="0">
              <a:solidFill>
                <a:schemeClr val="accent1">
                  <a:lumMod val="50000"/>
                </a:schemeClr>
              </a:solidFill>
            </a:rPr>
            <a:t> багатофункціональні завдання, 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45CC40AE-A282-400D-9973-3686D6C44D20}" type="parTrans" cxnId="{E5F89AE7-ADB0-444A-ADEE-203AF7C5DCD4}">
      <dgm:prSet/>
      <dgm:spPr/>
      <dgm:t>
        <a:bodyPr/>
        <a:lstStyle/>
        <a:p>
          <a:endParaRPr lang="ru-RU"/>
        </a:p>
      </dgm:t>
    </dgm:pt>
    <dgm:pt modelId="{3E34864E-DECB-4523-A22B-5907E06F00BD}" type="sibTrans" cxnId="{E5F89AE7-ADB0-444A-ADEE-203AF7C5DCD4}">
      <dgm:prSet/>
      <dgm:spPr/>
      <dgm:t>
        <a:bodyPr/>
        <a:lstStyle/>
        <a:p>
          <a:endParaRPr lang="ru-RU"/>
        </a:p>
      </dgm:t>
    </dgm:pt>
    <dgm:pt modelId="{9A425343-CFE5-4529-92E4-17415840F356}">
      <dgm:prSet phldrT="[Текст]"/>
      <dgm:spPr/>
      <dgm:t>
        <a:bodyPr/>
        <a:lstStyle/>
        <a:p>
          <a:r>
            <a:rPr lang="uk-UA" i="1" dirty="0" smtClean="0">
              <a:solidFill>
                <a:schemeClr val="accent1">
                  <a:lumMod val="50000"/>
                </a:schemeClr>
              </a:solidFill>
            </a:rPr>
            <a:t>професійно-зорієнтовані графічні задачі, 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29F82373-8441-4CBB-B6B2-FD52B8BE9D5F}" type="parTrans" cxnId="{0C4226A8-A62B-48B5-8328-8AB3E951B4A2}">
      <dgm:prSet/>
      <dgm:spPr/>
      <dgm:t>
        <a:bodyPr/>
        <a:lstStyle/>
        <a:p>
          <a:endParaRPr lang="ru-RU"/>
        </a:p>
      </dgm:t>
    </dgm:pt>
    <dgm:pt modelId="{90C974DE-682D-40F8-9077-D3E5F86675F7}" type="sibTrans" cxnId="{0C4226A8-A62B-48B5-8328-8AB3E951B4A2}">
      <dgm:prSet/>
      <dgm:spPr/>
      <dgm:t>
        <a:bodyPr/>
        <a:lstStyle/>
        <a:p>
          <a:endParaRPr lang="ru-RU"/>
        </a:p>
      </dgm:t>
    </dgm:pt>
    <dgm:pt modelId="{E8FF7362-0943-4B07-A49E-17C41410A2EF}">
      <dgm:prSet phldrT="[Текст]"/>
      <dgm:spPr/>
      <dgm:t>
        <a:bodyPr/>
        <a:lstStyle/>
        <a:p>
          <a:r>
            <a:rPr lang="uk-UA" i="1" dirty="0" smtClean="0">
              <a:solidFill>
                <a:schemeClr val="accent1">
                  <a:lumMod val="50000"/>
                </a:schemeClr>
              </a:solidFill>
            </a:rPr>
            <a:t>комплексні ситуаційні завдання,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7283DF78-8258-47E5-95E2-A2141A63A446}" type="parTrans" cxnId="{ED161C2E-049E-43A5-8A3C-45E58777F572}">
      <dgm:prSet/>
      <dgm:spPr/>
      <dgm:t>
        <a:bodyPr/>
        <a:lstStyle/>
        <a:p>
          <a:endParaRPr lang="ru-RU"/>
        </a:p>
      </dgm:t>
    </dgm:pt>
    <dgm:pt modelId="{6956212F-38E4-43B6-B966-3DD27689815F}" type="sibTrans" cxnId="{ED161C2E-049E-43A5-8A3C-45E58777F572}">
      <dgm:prSet/>
      <dgm:spPr/>
      <dgm:t>
        <a:bodyPr/>
        <a:lstStyle/>
        <a:p>
          <a:endParaRPr lang="ru-RU"/>
        </a:p>
      </dgm:t>
    </dgm:pt>
    <dgm:pt modelId="{C0F9AE86-2B32-47E4-901B-6AFDA971F8AF}">
      <dgm:prSet phldrT="[Текст]"/>
      <dgm:spPr/>
      <dgm:t>
        <a:bodyPr/>
        <a:lstStyle/>
        <a:p>
          <a:r>
            <a:rPr lang="uk-UA" i="1" dirty="0" smtClean="0">
              <a:solidFill>
                <a:schemeClr val="accent1">
                  <a:lumMod val="50000"/>
                </a:schemeClr>
              </a:solidFill>
            </a:rPr>
            <a:t> курсові і дипломні проєкти.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3C02A472-1F21-45B2-B443-C9E5D6D84A80}" type="parTrans" cxnId="{3BA24E70-D1A3-4CA0-A507-AD4AEDE0995A}">
      <dgm:prSet/>
      <dgm:spPr/>
      <dgm:t>
        <a:bodyPr/>
        <a:lstStyle/>
        <a:p>
          <a:endParaRPr lang="ru-RU"/>
        </a:p>
      </dgm:t>
    </dgm:pt>
    <dgm:pt modelId="{970ADD54-64BE-448B-9776-9BCFB739EB81}" type="sibTrans" cxnId="{3BA24E70-D1A3-4CA0-A507-AD4AEDE0995A}">
      <dgm:prSet/>
      <dgm:spPr/>
      <dgm:t>
        <a:bodyPr/>
        <a:lstStyle/>
        <a:p>
          <a:endParaRPr lang="ru-RU"/>
        </a:p>
      </dgm:t>
    </dgm:pt>
    <dgm:pt modelId="{B1BFFCF9-3954-4470-94DF-A1B05FE889EE}" type="pres">
      <dgm:prSet presAssocID="{7F61D3FC-7C42-418A-865B-C6B0EDE4022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B4C4DE-FDC4-49F4-A7BA-E738AA293A25}" type="pres">
      <dgm:prSet presAssocID="{3012FAED-85F1-40EE-9A3A-A5E04AD9BE6D}" presName="parentLin" presStyleCnt="0"/>
      <dgm:spPr/>
    </dgm:pt>
    <dgm:pt modelId="{C7A849A2-86D0-4C3C-9350-97BC2AAC7BEC}" type="pres">
      <dgm:prSet presAssocID="{3012FAED-85F1-40EE-9A3A-A5E04AD9BE6D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B01E89E4-09B7-43D2-846E-9551CA0DEFBA}" type="pres">
      <dgm:prSet presAssocID="{3012FAED-85F1-40EE-9A3A-A5E04AD9BE6D}" presName="parentText" presStyleLbl="node1" presStyleIdx="0" presStyleCnt="7" custScaleX="126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4BA9F-B91C-4CAB-B058-41AD6DE74F4B}" type="pres">
      <dgm:prSet presAssocID="{3012FAED-85F1-40EE-9A3A-A5E04AD9BE6D}" presName="negativeSpace" presStyleCnt="0"/>
      <dgm:spPr/>
    </dgm:pt>
    <dgm:pt modelId="{67B7CA97-E696-4AB0-B02E-A02190627C95}" type="pres">
      <dgm:prSet presAssocID="{3012FAED-85F1-40EE-9A3A-A5E04AD9BE6D}" presName="childText" presStyleLbl="conFgAcc1" presStyleIdx="0" presStyleCnt="7">
        <dgm:presLayoutVars>
          <dgm:bulletEnabled val="1"/>
        </dgm:presLayoutVars>
      </dgm:prSet>
      <dgm:spPr/>
    </dgm:pt>
    <dgm:pt modelId="{2E1228D2-562D-463B-B022-0EE845E0CE75}" type="pres">
      <dgm:prSet presAssocID="{8EEB60BB-94AA-469C-8E43-34AEB2D4A454}" presName="spaceBetweenRectangles" presStyleCnt="0"/>
      <dgm:spPr/>
    </dgm:pt>
    <dgm:pt modelId="{F0354B7E-CCF3-49F5-9D8D-BFAE23D2359B}" type="pres">
      <dgm:prSet presAssocID="{FB80BD5C-9E30-45CD-9BB5-B2FF56C0FCF8}" presName="parentLin" presStyleCnt="0"/>
      <dgm:spPr/>
    </dgm:pt>
    <dgm:pt modelId="{51675D4A-2205-41C7-86E5-248284DBFBD7}" type="pres">
      <dgm:prSet presAssocID="{FB80BD5C-9E30-45CD-9BB5-B2FF56C0FCF8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DF01562A-F5BF-4E8F-A4DE-8F47057D41FB}" type="pres">
      <dgm:prSet presAssocID="{FB80BD5C-9E30-45CD-9BB5-B2FF56C0FCF8}" presName="parentText" presStyleLbl="node1" presStyleIdx="1" presStyleCnt="7" custScaleX="126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9D4622-0858-47C5-AE2D-D0BD2A09706D}" type="pres">
      <dgm:prSet presAssocID="{FB80BD5C-9E30-45CD-9BB5-B2FF56C0FCF8}" presName="negativeSpace" presStyleCnt="0"/>
      <dgm:spPr/>
    </dgm:pt>
    <dgm:pt modelId="{72CC922C-8B81-4586-AB1F-627AD0C76D11}" type="pres">
      <dgm:prSet presAssocID="{FB80BD5C-9E30-45CD-9BB5-B2FF56C0FCF8}" presName="childText" presStyleLbl="conFgAcc1" presStyleIdx="1" presStyleCnt="7">
        <dgm:presLayoutVars>
          <dgm:bulletEnabled val="1"/>
        </dgm:presLayoutVars>
      </dgm:prSet>
      <dgm:spPr/>
    </dgm:pt>
    <dgm:pt modelId="{9E75AB76-FA22-4029-8E76-79ADC5EC264E}" type="pres">
      <dgm:prSet presAssocID="{58D5542E-6646-4371-9803-2C7ED533EFB2}" presName="spaceBetweenRectangles" presStyleCnt="0"/>
      <dgm:spPr/>
    </dgm:pt>
    <dgm:pt modelId="{A7BB2035-0198-46F9-BBA4-2FB87220C851}" type="pres">
      <dgm:prSet presAssocID="{5D8A61D3-C4DC-43E3-A97A-E44CCB0B16DD}" presName="parentLin" presStyleCnt="0"/>
      <dgm:spPr/>
    </dgm:pt>
    <dgm:pt modelId="{E62FDE48-0991-44A0-B508-43FA6A870756}" type="pres">
      <dgm:prSet presAssocID="{5D8A61D3-C4DC-43E3-A97A-E44CCB0B16DD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AD06650E-E912-42AE-A835-A882F17F0942}" type="pres">
      <dgm:prSet presAssocID="{5D8A61D3-C4DC-43E3-A97A-E44CCB0B16DD}" presName="parentText" presStyleLbl="node1" presStyleIdx="2" presStyleCnt="7" custScaleX="126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DD81E-4433-449F-B922-3AC28F8C9FDE}" type="pres">
      <dgm:prSet presAssocID="{5D8A61D3-C4DC-43E3-A97A-E44CCB0B16DD}" presName="negativeSpace" presStyleCnt="0"/>
      <dgm:spPr/>
    </dgm:pt>
    <dgm:pt modelId="{E8B14CEF-F64D-4428-B9C1-D045255F4B66}" type="pres">
      <dgm:prSet presAssocID="{5D8A61D3-C4DC-43E3-A97A-E44CCB0B16DD}" presName="childText" presStyleLbl="conFgAcc1" presStyleIdx="2" presStyleCnt="7">
        <dgm:presLayoutVars>
          <dgm:bulletEnabled val="1"/>
        </dgm:presLayoutVars>
      </dgm:prSet>
      <dgm:spPr/>
    </dgm:pt>
    <dgm:pt modelId="{B697DD24-B9B6-4A17-A055-43F3EED79A7D}" type="pres">
      <dgm:prSet presAssocID="{B8BBC78A-8F13-40D0-A418-2669C2E73018}" presName="spaceBetweenRectangles" presStyleCnt="0"/>
      <dgm:spPr/>
    </dgm:pt>
    <dgm:pt modelId="{DD2C47C4-5A59-4A45-B30A-C1FF34D8CE37}" type="pres">
      <dgm:prSet presAssocID="{65CE6A84-1815-400D-B2AF-924A81C850B4}" presName="parentLin" presStyleCnt="0"/>
      <dgm:spPr/>
    </dgm:pt>
    <dgm:pt modelId="{83735F7A-D2EA-43FF-A2B7-90221DF65775}" type="pres">
      <dgm:prSet presAssocID="{65CE6A84-1815-400D-B2AF-924A81C850B4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1892D6B8-9C4B-4486-8340-A911B8C56D64}" type="pres">
      <dgm:prSet presAssocID="{65CE6A84-1815-400D-B2AF-924A81C850B4}" presName="parentText" presStyleLbl="node1" presStyleIdx="3" presStyleCnt="7" custScaleX="126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9ACE28-B086-405B-9413-3BA67A72F383}" type="pres">
      <dgm:prSet presAssocID="{65CE6A84-1815-400D-B2AF-924A81C850B4}" presName="negativeSpace" presStyleCnt="0"/>
      <dgm:spPr/>
    </dgm:pt>
    <dgm:pt modelId="{8EA2DA73-1A3C-485A-A12F-6E52DC54E5BD}" type="pres">
      <dgm:prSet presAssocID="{65CE6A84-1815-400D-B2AF-924A81C850B4}" presName="childText" presStyleLbl="conFgAcc1" presStyleIdx="3" presStyleCnt="7">
        <dgm:presLayoutVars>
          <dgm:bulletEnabled val="1"/>
        </dgm:presLayoutVars>
      </dgm:prSet>
      <dgm:spPr/>
    </dgm:pt>
    <dgm:pt modelId="{49BE9DF6-4E72-4EE9-B249-63D4077F323E}" type="pres">
      <dgm:prSet presAssocID="{3E34864E-DECB-4523-A22B-5907E06F00BD}" presName="spaceBetweenRectangles" presStyleCnt="0"/>
      <dgm:spPr/>
    </dgm:pt>
    <dgm:pt modelId="{5AA37C06-F428-4EFC-B901-2A6974ACB650}" type="pres">
      <dgm:prSet presAssocID="{9A425343-CFE5-4529-92E4-17415840F356}" presName="parentLin" presStyleCnt="0"/>
      <dgm:spPr/>
    </dgm:pt>
    <dgm:pt modelId="{2E97D20B-A440-4B08-9041-1410955196BB}" type="pres">
      <dgm:prSet presAssocID="{9A425343-CFE5-4529-92E4-17415840F356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8E511119-D83A-4D9B-8227-A114CB565935}" type="pres">
      <dgm:prSet presAssocID="{9A425343-CFE5-4529-92E4-17415840F356}" presName="parentText" presStyleLbl="node1" presStyleIdx="4" presStyleCnt="7" custScaleX="126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32AA1E-6CA3-4BA9-88C0-52F6FEB97CE5}" type="pres">
      <dgm:prSet presAssocID="{9A425343-CFE5-4529-92E4-17415840F356}" presName="negativeSpace" presStyleCnt="0"/>
      <dgm:spPr/>
    </dgm:pt>
    <dgm:pt modelId="{8B1B04F8-E21D-4AB4-9EF8-90230DED0543}" type="pres">
      <dgm:prSet presAssocID="{9A425343-CFE5-4529-92E4-17415840F356}" presName="childText" presStyleLbl="conFgAcc1" presStyleIdx="4" presStyleCnt="7">
        <dgm:presLayoutVars>
          <dgm:bulletEnabled val="1"/>
        </dgm:presLayoutVars>
      </dgm:prSet>
      <dgm:spPr/>
    </dgm:pt>
    <dgm:pt modelId="{50CFF6F5-AC8C-4E08-8AB6-E3BB96461D6A}" type="pres">
      <dgm:prSet presAssocID="{90C974DE-682D-40F8-9077-D3E5F86675F7}" presName="spaceBetweenRectangles" presStyleCnt="0"/>
      <dgm:spPr/>
    </dgm:pt>
    <dgm:pt modelId="{04E47EFD-BD2C-4916-B9C7-46DE30D08AB9}" type="pres">
      <dgm:prSet presAssocID="{E8FF7362-0943-4B07-A49E-17C41410A2EF}" presName="parentLin" presStyleCnt="0"/>
      <dgm:spPr/>
    </dgm:pt>
    <dgm:pt modelId="{D547BF6F-763D-4059-A046-08B1F3D7493D}" type="pres">
      <dgm:prSet presAssocID="{E8FF7362-0943-4B07-A49E-17C41410A2EF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A0C1A580-34DC-4C35-84DF-74A4797100B3}" type="pres">
      <dgm:prSet presAssocID="{E8FF7362-0943-4B07-A49E-17C41410A2EF}" presName="parentText" presStyleLbl="node1" presStyleIdx="5" presStyleCnt="7" custScaleX="126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9531A6-AE44-4684-A0A5-F35F4EBE787D}" type="pres">
      <dgm:prSet presAssocID="{E8FF7362-0943-4B07-A49E-17C41410A2EF}" presName="negativeSpace" presStyleCnt="0"/>
      <dgm:spPr/>
    </dgm:pt>
    <dgm:pt modelId="{2DFE05EA-175D-4BCF-8A6B-5AD7F403FE1A}" type="pres">
      <dgm:prSet presAssocID="{E8FF7362-0943-4B07-A49E-17C41410A2EF}" presName="childText" presStyleLbl="conFgAcc1" presStyleIdx="5" presStyleCnt="7">
        <dgm:presLayoutVars>
          <dgm:bulletEnabled val="1"/>
        </dgm:presLayoutVars>
      </dgm:prSet>
      <dgm:spPr/>
    </dgm:pt>
    <dgm:pt modelId="{700B18F6-35C1-4D8B-97E8-6A79B6AE0D52}" type="pres">
      <dgm:prSet presAssocID="{6956212F-38E4-43B6-B966-3DD27689815F}" presName="spaceBetweenRectangles" presStyleCnt="0"/>
      <dgm:spPr/>
    </dgm:pt>
    <dgm:pt modelId="{407751BD-32C3-4584-9E81-6522B9B262B8}" type="pres">
      <dgm:prSet presAssocID="{C0F9AE86-2B32-47E4-901B-6AFDA971F8AF}" presName="parentLin" presStyleCnt="0"/>
      <dgm:spPr/>
    </dgm:pt>
    <dgm:pt modelId="{9DFFE78D-5EE8-4169-87D2-DC4499D6E345}" type="pres">
      <dgm:prSet presAssocID="{C0F9AE86-2B32-47E4-901B-6AFDA971F8AF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4A9C0957-C4A4-407B-B0A9-EF9E09CBE686}" type="pres">
      <dgm:prSet presAssocID="{C0F9AE86-2B32-47E4-901B-6AFDA971F8AF}" presName="parentText" presStyleLbl="node1" presStyleIdx="6" presStyleCnt="7" custScaleX="126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7613A1-FFCE-4FBE-873A-D61628B95449}" type="pres">
      <dgm:prSet presAssocID="{C0F9AE86-2B32-47E4-901B-6AFDA971F8AF}" presName="negativeSpace" presStyleCnt="0"/>
      <dgm:spPr/>
    </dgm:pt>
    <dgm:pt modelId="{2DBCA62F-13E8-432B-B218-662F8626DBF1}" type="pres">
      <dgm:prSet presAssocID="{C0F9AE86-2B32-47E4-901B-6AFDA971F8AF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ED161C2E-049E-43A5-8A3C-45E58777F572}" srcId="{7F61D3FC-7C42-418A-865B-C6B0EDE4022B}" destId="{E8FF7362-0943-4B07-A49E-17C41410A2EF}" srcOrd="5" destOrd="0" parTransId="{7283DF78-8258-47E5-95E2-A2141A63A446}" sibTransId="{6956212F-38E4-43B6-B966-3DD27689815F}"/>
    <dgm:cxn modelId="{78EFDE17-93BE-4A2E-817C-141184B27D8A}" type="presOf" srcId="{5D8A61D3-C4DC-43E3-A97A-E44CCB0B16DD}" destId="{AD06650E-E912-42AE-A835-A882F17F0942}" srcOrd="1" destOrd="0" presId="urn:microsoft.com/office/officeart/2005/8/layout/list1"/>
    <dgm:cxn modelId="{3622B5C6-F637-46A7-B06E-CC983D656863}" type="presOf" srcId="{9A425343-CFE5-4529-92E4-17415840F356}" destId="{2E97D20B-A440-4B08-9041-1410955196BB}" srcOrd="0" destOrd="0" presId="urn:microsoft.com/office/officeart/2005/8/layout/list1"/>
    <dgm:cxn modelId="{B638E8EC-E3E3-4A74-8253-30EF1F76C776}" type="presOf" srcId="{65CE6A84-1815-400D-B2AF-924A81C850B4}" destId="{1892D6B8-9C4B-4486-8340-A911B8C56D64}" srcOrd="1" destOrd="0" presId="urn:microsoft.com/office/officeart/2005/8/layout/list1"/>
    <dgm:cxn modelId="{0C4226A8-A62B-48B5-8328-8AB3E951B4A2}" srcId="{7F61D3FC-7C42-418A-865B-C6B0EDE4022B}" destId="{9A425343-CFE5-4529-92E4-17415840F356}" srcOrd="4" destOrd="0" parTransId="{29F82373-8441-4CBB-B6B2-FD52B8BE9D5F}" sibTransId="{90C974DE-682D-40F8-9077-D3E5F86675F7}"/>
    <dgm:cxn modelId="{E5F89AE7-ADB0-444A-ADEE-203AF7C5DCD4}" srcId="{7F61D3FC-7C42-418A-865B-C6B0EDE4022B}" destId="{65CE6A84-1815-400D-B2AF-924A81C850B4}" srcOrd="3" destOrd="0" parTransId="{45CC40AE-A282-400D-9973-3686D6C44D20}" sibTransId="{3E34864E-DECB-4523-A22B-5907E06F00BD}"/>
    <dgm:cxn modelId="{8C42B51C-BFCB-4466-9C45-04C5AA1077FC}" srcId="{7F61D3FC-7C42-418A-865B-C6B0EDE4022B}" destId="{5D8A61D3-C4DC-43E3-A97A-E44CCB0B16DD}" srcOrd="2" destOrd="0" parTransId="{2F65A9FA-DAB1-4BAE-B625-13E08D94CF21}" sibTransId="{B8BBC78A-8F13-40D0-A418-2669C2E73018}"/>
    <dgm:cxn modelId="{42A5DB4D-8FE7-4241-A0AB-400EF76A88F2}" type="presOf" srcId="{E8FF7362-0943-4B07-A49E-17C41410A2EF}" destId="{D547BF6F-763D-4059-A046-08B1F3D7493D}" srcOrd="0" destOrd="0" presId="urn:microsoft.com/office/officeart/2005/8/layout/list1"/>
    <dgm:cxn modelId="{F4058B99-7E5A-495E-B7A3-46F5C39C8B2C}" srcId="{7F61D3FC-7C42-418A-865B-C6B0EDE4022B}" destId="{3012FAED-85F1-40EE-9A3A-A5E04AD9BE6D}" srcOrd="0" destOrd="0" parTransId="{5133A66E-A696-40B4-9654-9FF52BC1E629}" sibTransId="{8EEB60BB-94AA-469C-8E43-34AEB2D4A454}"/>
    <dgm:cxn modelId="{DD1FC28A-CE4C-4939-817C-14303041F3E1}" srcId="{7F61D3FC-7C42-418A-865B-C6B0EDE4022B}" destId="{FB80BD5C-9E30-45CD-9BB5-B2FF56C0FCF8}" srcOrd="1" destOrd="0" parTransId="{A03908AF-12CB-4ED1-BE77-59D4379EB0EB}" sibTransId="{58D5542E-6646-4371-9803-2C7ED533EFB2}"/>
    <dgm:cxn modelId="{574FA75E-B520-42B6-A983-6BDB537A2453}" type="presOf" srcId="{FB80BD5C-9E30-45CD-9BB5-B2FF56C0FCF8}" destId="{DF01562A-F5BF-4E8F-A4DE-8F47057D41FB}" srcOrd="1" destOrd="0" presId="urn:microsoft.com/office/officeart/2005/8/layout/list1"/>
    <dgm:cxn modelId="{87DAC173-6A03-4853-933A-7AD396C5944B}" type="presOf" srcId="{C0F9AE86-2B32-47E4-901B-6AFDA971F8AF}" destId="{9DFFE78D-5EE8-4169-87D2-DC4499D6E345}" srcOrd="0" destOrd="0" presId="urn:microsoft.com/office/officeart/2005/8/layout/list1"/>
    <dgm:cxn modelId="{D6083FEA-FCB8-4AD7-917A-059FCE50417D}" type="presOf" srcId="{3012FAED-85F1-40EE-9A3A-A5E04AD9BE6D}" destId="{C7A849A2-86D0-4C3C-9350-97BC2AAC7BEC}" srcOrd="0" destOrd="0" presId="urn:microsoft.com/office/officeart/2005/8/layout/list1"/>
    <dgm:cxn modelId="{948DDE95-C4C9-48E7-8AEA-055B2CCD17BC}" type="presOf" srcId="{3012FAED-85F1-40EE-9A3A-A5E04AD9BE6D}" destId="{B01E89E4-09B7-43D2-846E-9551CA0DEFBA}" srcOrd="1" destOrd="0" presId="urn:microsoft.com/office/officeart/2005/8/layout/list1"/>
    <dgm:cxn modelId="{B8C1C32E-9E72-4BC1-8AB8-E20FC3C1981B}" type="presOf" srcId="{C0F9AE86-2B32-47E4-901B-6AFDA971F8AF}" destId="{4A9C0957-C4A4-407B-B0A9-EF9E09CBE686}" srcOrd="1" destOrd="0" presId="urn:microsoft.com/office/officeart/2005/8/layout/list1"/>
    <dgm:cxn modelId="{59F196F0-2F13-4348-A560-F6032031DB99}" type="presOf" srcId="{E8FF7362-0943-4B07-A49E-17C41410A2EF}" destId="{A0C1A580-34DC-4C35-84DF-74A4797100B3}" srcOrd="1" destOrd="0" presId="urn:microsoft.com/office/officeart/2005/8/layout/list1"/>
    <dgm:cxn modelId="{3BA24E70-D1A3-4CA0-A507-AD4AEDE0995A}" srcId="{7F61D3FC-7C42-418A-865B-C6B0EDE4022B}" destId="{C0F9AE86-2B32-47E4-901B-6AFDA971F8AF}" srcOrd="6" destOrd="0" parTransId="{3C02A472-1F21-45B2-B443-C9E5D6D84A80}" sibTransId="{970ADD54-64BE-448B-9776-9BCFB739EB81}"/>
    <dgm:cxn modelId="{26E4F4DD-2619-4746-A3D6-EB196A6EFE7D}" type="presOf" srcId="{65CE6A84-1815-400D-B2AF-924A81C850B4}" destId="{83735F7A-D2EA-43FF-A2B7-90221DF65775}" srcOrd="0" destOrd="0" presId="urn:microsoft.com/office/officeart/2005/8/layout/list1"/>
    <dgm:cxn modelId="{A096BC46-4913-4CFF-B831-1119C58CD262}" type="presOf" srcId="{5D8A61D3-C4DC-43E3-A97A-E44CCB0B16DD}" destId="{E62FDE48-0991-44A0-B508-43FA6A870756}" srcOrd="0" destOrd="0" presId="urn:microsoft.com/office/officeart/2005/8/layout/list1"/>
    <dgm:cxn modelId="{4C48424C-7CEE-4B2C-BA17-88A21A7F650F}" type="presOf" srcId="{7F61D3FC-7C42-418A-865B-C6B0EDE4022B}" destId="{B1BFFCF9-3954-4470-94DF-A1B05FE889EE}" srcOrd="0" destOrd="0" presId="urn:microsoft.com/office/officeart/2005/8/layout/list1"/>
    <dgm:cxn modelId="{B14514C5-E664-4A08-B1AE-847B289268B6}" type="presOf" srcId="{FB80BD5C-9E30-45CD-9BB5-B2FF56C0FCF8}" destId="{51675D4A-2205-41C7-86E5-248284DBFBD7}" srcOrd="0" destOrd="0" presId="urn:microsoft.com/office/officeart/2005/8/layout/list1"/>
    <dgm:cxn modelId="{CAA8088F-58EE-4279-9017-A31621625604}" type="presOf" srcId="{9A425343-CFE5-4529-92E4-17415840F356}" destId="{8E511119-D83A-4D9B-8227-A114CB565935}" srcOrd="1" destOrd="0" presId="urn:microsoft.com/office/officeart/2005/8/layout/list1"/>
    <dgm:cxn modelId="{C0E37764-42A7-475D-9DA1-D27A8857BABD}" type="presParOf" srcId="{B1BFFCF9-3954-4470-94DF-A1B05FE889EE}" destId="{80B4C4DE-FDC4-49F4-A7BA-E738AA293A25}" srcOrd="0" destOrd="0" presId="urn:microsoft.com/office/officeart/2005/8/layout/list1"/>
    <dgm:cxn modelId="{E98A509D-48E2-4333-BF7E-F116BC0B5535}" type="presParOf" srcId="{80B4C4DE-FDC4-49F4-A7BA-E738AA293A25}" destId="{C7A849A2-86D0-4C3C-9350-97BC2AAC7BEC}" srcOrd="0" destOrd="0" presId="urn:microsoft.com/office/officeart/2005/8/layout/list1"/>
    <dgm:cxn modelId="{B69CC4EC-8D44-430D-875E-4933BD0B438F}" type="presParOf" srcId="{80B4C4DE-FDC4-49F4-A7BA-E738AA293A25}" destId="{B01E89E4-09B7-43D2-846E-9551CA0DEFBA}" srcOrd="1" destOrd="0" presId="urn:microsoft.com/office/officeart/2005/8/layout/list1"/>
    <dgm:cxn modelId="{372A14FF-E862-43F5-8DE7-AF23480D6186}" type="presParOf" srcId="{B1BFFCF9-3954-4470-94DF-A1B05FE889EE}" destId="{E534BA9F-B91C-4CAB-B058-41AD6DE74F4B}" srcOrd="1" destOrd="0" presId="urn:microsoft.com/office/officeart/2005/8/layout/list1"/>
    <dgm:cxn modelId="{A57263BC-FC24-4B74-A6D9-08633FB1077E}" type="presParOf" srcId="{B1BFFCF9-3954-4470-94DF-A1B05FE889EE}" destId="{67B7CA97-E696-4AB0-B02E-A02190627C95}" srcOrd="2" destOrd="0" presId="urn:microsoft.com/office/officeart/2005/8/layout/list1"/>
    <dgm:cxn modelId="{72C5C7D1-DE97-45D3-A0BA-544FCAE2E6A4}" type="presParOf" srcId="{B1BFFCF9-3954-4470-94DF-A1B05FE889EE}" destId="{2E1228D2-562D-463B-B022-0EE845E0CE75}" srcOrd="3" destOrd="0" presId="urn:microsoft.com/office/officeart/2005/8/layout/list1"/>
    <dgm:cxn modelId="{E804AB08-5567-4AC1-BBC4-EB390E32DD71}" type="presParOf" srcId="{B1BFFCF9-3954-4470-94DF-A1B05FE889EE}" destId="{F0354B7E-CCF3-49F5-9D8D-BFAE23D2359B}" srcOrd="4" destOrd="0" presId="urn:microsoft.com/office/officeart/2005/8/layout/list1"/>
    <dgm:cxn modelId="{7CC42C77-9557-46A1-9781-BD40FAE8C48F}" type="presParOf" srcId="{F0354B7E-CCF3-49F5-9D8D-BFAE23D2359B}" destId="{51675D4A-2205-41C7-86E5-248284DBFBD7}" srcOrd="0" destOrd="0" presId="urn:microsoft.com/office/officeart/2005/8/layout/list1"/>
    <dgm:cxn modelId="{D39E0050-E52D-479B-BC91-FAD71B36D281}" type="presParOf" srcId="{F0354B7E-CCF3-49F5-9D8D-BFAE23D2359B}" destId="{DF01562A-F5BF-4E8F-A4DE-8F47057D41FB}" srcOrd="1" destOrd="0" presId="urn:microsoft.com/office/officeart/2005/8/layout/list1"/>
    <dgm:cxn modelId="{4600118B-454B-4D0B-AD03-7B32CCC97203}" type="presParOf" srcId="{B1BFFCF9-3954-4470-94DF-A1B05FE889EE}" destId="{599D4622-0858-47C5-AE2D-D0BD2A09706D}" srcOrd="5" destOrd="0" presId="urn:microsoft.com/office/officeart/2005/8/layout/list1"/>
    <dgm:cxn modelId="{E69EEF24-3B43-4DC2-A98D-7D4BD9B5D728}" type="presParOf" srcId="{B1BFFCF9-3954-4470-94DF-A1B05FE889EE}" destId="{72CC922C-8B81-4586-AB1F-627AD0C76D11}" srcOrd="6" destOrd="0" presId="urn:microsoft.com/office/officeart/2005/8/layout/list1"/>
    <dgm:cxn modelId="{1D5F1532-8D06-4184-90A0-A4FA73C2E608}" type="presParOf" srcId="{B1BFFCF9-3954-4470-94DF-A1B05FE889EE}" destId="{9E75AB76-FA22-4029-8E76-79ADC5EC264E}" srcOrd="7" destOrd="0" presId="urn:microsoft.com/office/officeart/2005/8/layout/list1"/>
    <dgm:cxn modelId="{AB8CCCA5-169C-4AE0-84B7-2C548AA4E2DE}" type="presParOf" srcId="{B1BFFCF9-3954-4470-94DF-A1B05FE889EE}" destId="{A7BB2035-0198-46F9-BBA4-2FB87220C851}" srcOrd="8" destOrd="0" presId="urn:microsoft.com/office/officeart/2005/8/layout/list1"/>
    <dgm:cxn modelId="{BC89CAC1-E3D9-430E-9B84-443F578F0FA4}" type="presParOf" srcId="{A7BB2035-0198-46F9-BBA4-2FB87220C851}" destId="{E62FDE48-0991-44A0-B508-43FA6A870756}" srcOrd="0" destOrd="0" presId="urn:microsoft.com/office/officeart/2005/8/layout/list1"/>
    <dgm:cxn modelId="{07A63513-A3F9-4516-A5F1-679608970E1E}" type="presParOf" srcId="{A7BB2035-0198-46F9-BBA4-2FB87220C851}" destId="{AD06650E-E912-42AE-A835-A882F17F0942}" srcOrd="1" destOrd="0" presId="urn:microsoft.com/office/officeart/2005/8/layout/list1"/>
    <dgm:cxn modelId="{A7220106-A096-4937-BA2F-B7C550F443D6}" type="presParOf" srcId="{B1BFFCF9-3954-4470-94DF-A1B05FE889EE}" destId="{D52DD81E-4433-449F-B922-3AC28F8C9FDE}" srcOrd="9" destOrd="0" presId="urn:microsoft.com/office/officeart/2005/8/layout/list1"/>
    <dgm:cxn modelId="{E097F584-2BEF-4061-83BC-DF0717A03ECC}" type="presParOf" srcId="{B1BFFCF9-3954-4470-94DF-A1B05FE889EE}" destId="{E8B14CEF-F64D-4428-B9C1-D045255F4B66}" srcOrd="10" destOrd="0" presId="urn:microsoft.com/office/officeart/2005/8/layout/list1"/>
    <dgm:cxn modelId="{5F642FBC-CE11-4784-90AA-6980A3719CFB}" type="presParOf" srcId="{B1BFFCF9-3954-4470-94DF-A1B05FE889EE}" destId="{B697DD24-B9B6-4A17-A055-43F3EED79A7D}" srcOrd="11" destOrd="0" presId="urn:microsoft.com/office/officeart/2005/8/layout/list1"/>
    <dgm:cxn modelId="{89E0B0B2-63AA-4D5D-A239-FF9C9937197E}" type="presParOf" srcId="{B1BFFCF9-3954-4470-94DF-A1B05FE889EE}" destId="{DD2C47C4-5A59-4A45-B30A-C1FF34D8CE37}" srcOrd="12" destOrd="0" presId="urn:microsoft.com/office/officeart/2005/8/layout/list1"/>
    <dgm:cxn modelId="{874CD469-F660-46A2-AF56-72B290824499}" type="presParOf" srcId="{DD2C47C4-5A59-4A45-B30A-C1FF34D8CE37}" destId="{83735F7A-D2EA-43FF-A2B7-90221DF65775}" srcOrd="0" destOrd="0" presId="urn:microsoft.com/office/officeart/2005/8/layout/list1"/>
    <dgm:cxn modelId="{D088A9B8-B12C-4224-8BD6-44695E0D01A1}" type="presParOf" srcId="{DD2C47C4-5A59-4A45-B30A-C1FF34D8CE37}" destId="{1892D6B8-9C4B-4486-8340-A911B8C56D64}" srcOrd="1" destOrd="0" presId="urn:microsoft.com/office/officeart/2005/8/layout/list1"/>
    <dgm:cxn modelId="{451F4EB2-A19C-4E46-B800-579DF71C641E}" type="presParOf" srcId="{B1BFFCF9-3954-4470-94DF-A1B05FE889EE}" destId="{3C9ACE28-B086-405B-9413-3BA67A72F383}" srcOrd="13" destOrd="0" presId="urn:microsoft.com/office/officeart/2005/8/layout/list1"/>
    <dgm:cxn modelId="{8045D46A-049F-4770-BE48-EC10BCC9CF58}" type="presParOf" srcId="{B1BFFCF9-3954-4470-94DF-A1B05FE889EE}" destId="{8EA2DA73-1A3C-485A-A12F-6E52DC54E5BD}" srcOrd="14" destOrd="0" presId="urn:microsoft.com/office/officeart/2005/8/layout/list1"/>
    <dgm:cxn modelId="{D441F10E-B4C2-4B0F-971E-011F5A0F43BC}" type="presParOf" srcId="{B1BFFCF9-3954-4470-94DF-A1B05FE889EE}" destId="{49BE9DF6-4E72-4EE9-B249-63D4077F323E}" srcOrd="15" destOrd="0" presId="urn:microsoft.com/office/officeart/2005/8/layout/list1"/>
    <dgm:cxn modelId="{5034BDBD-030B-4B4F-9DFD-C9F97E3C8385}" type="presParOf" srcId="{B1BFFCF9-3954-4470-94DF-A1B05FE889EE}" destId="{5AA37C06-F428-4EFC-B901-2A6974ACB650}" srcOrd="16" destOrd="0" presId="urn:microsoft.com/office/officeart/2005/8/layout/list1"/>
    <dgm:cxn modelId="{AD973AC9-D10D-4459-80DA-DE2084D7CA5B}" type="presParOf" srcId="{5AA37C06-F428-4EFC-B901-2A6974ACB650}" destId="{2E97D20B-A440-4B08-9041-1410955196BB}" srcOrd="0" destOrd="0" presId="urn:microsoft.com/office/officeart/2005/8/layout/list1"/>
    <dgm:cxn modelId="{66956F1E-E00B-4106-967D-CA41D54BD367}" type="presParOf" srcId="{5AA37C06-F428-4EFC-B901-2A6974ACB650}" destId="{8E511119-D83A-4D9B-8227-A114CB565935}" srcOrd="1" destOrd="0" presId="urn:microsoft.com/office/officeart/2005/8/layout/list1"/>
    <dgm:cxn modelId="{6D01FAB1-518D-4479-A636-FB06D1AFD939}" type="presParOf" srcId="{B1BFFCF9-3954-4470-94DF-A1B05FE889EE}" destId="{C632AA1E-6CA3-4BA9-88C0-52F6FEB97CE5}" srcOrd="17" destOrd="0" presId="urn:microsoft.com/office/officeart/2005/8/layout/list1"/>
    <dgm:cxn modelId="{B11F6FE0-6AD7-430E-BD9A-003445098ACA}" type="presParOf" srcId="{B1BFFCF9-3954-4470-94DF-A1B05FE889EE}" destId="{8B1B04F8-E21D-4AB4-9EF8-90230DED0543}" srcOrd="18" destOrd="0" presId="urn:microsoft.com/office/officeart/2005/8/layout/list1"/>
    <dgm:cxn modelId="{8EBACB68-4A9A-4D23-A4EC-8ADAE8386819}" type="presParOf" srcId="{B1BFFCF9-3954-4470-94DF-A1B05FE889EE}" destId="{50CFF6F5-AC8C-4E08-8AB6-E3BB96461D6A}" srcOrd="19" destOrd="0" presId="urn:microsoft.com/office/officeart/2005/8/layout/list1"/>
    <dgm:cxn modelId="{94B8779D-C555-4388-B822-423CBCC2348F}" type="presParOf" srcId="{B1BFFCF9-3954-4470-94DF-A1B05FE889EE}" destId="{04E47EFD-BD2C-4916-B9C7-46DE30D08AB9}" srcOrd="20" destOrd="0" presId="urn:microsoft.com/office/officeart/2005/8/layout/list1"/>
    <dgm:cxn modelId="{D906933F-9C19-41BA-8471-7D30319B1A6B}" type="presParOf" srcId="{04E47EFD-BD2C-4916-B9C7-46DE30D08AB9}" destId="{D547BF6F-763D-4059-A046-08B1F3D7493D}" srcOrd="0" destOrd="0" presId="urn:microsoft.com/office/officeart/2005/8/layout/list1"/>
    <dgm:cxn modelId="{15F7B52A-73DE-49D0-B7F9-4D7DA7AEE1C9}" type="presParOf" srcId="{04E47EFD-BD2C-4916-B9C7-46DE30D08AB9}" destId="{A0C1A580-34DC-4C35-84DF-74A4797100B3}" srcOrd="1" destOrd="0" presId="urn:microsoft.com/office/officeart/2005/8/layout/list1"/>
    <dgm:cxn modelId="{88BDA224-82A6-462B-9369-51638048DB97}" type="presParOf" srcId="{B1BFFCF9-3954-4470-94DF-A1B05FE889EE}" destId="{679531A6-AE44-4684-A0A5-F35F4EBE787D}" srcOrd="21" destOrd="0" presId="urn:microsoft.com/office/officeart/2005/8/layout/list1"/>
    <dgm:cxn modelId="{FA553096-3641-402E-9B67-262EB9F4ABED}" type="presParOf" srcId="{B1BFFCF9-3954-4470-94DF-A1B05FE889EE}" destId="{2DFE05EA-175D-4BCF-8A6B-5AD7F403FE1A}" srcOrd="22" destOrd="0" presId="urn:microsoft.com/office/officeart/2005/8/layout/list1"/>
    <dgm:cxn modelId="{D15902DD-4A97-4E90-802D-0A7CA139F1EA}" type="presParOf" srcId="{B1BFFCF9-3954-4470-94DF-A1B05FE889EE}" destId="{700B18F6-35C1-4D8B-97E8-6A79B6AE0D52}" srcOrd="23" destOrd="0" presId="urn:microsoft.com/office/officeart/2005/8/layout/list1"/>
    <dgm:cxn modelId="{472F8309-7973-4AF1-B211-D508360AECEB}" type="presParOf" srcId="{B1BFFCF9-3954-4470-94DF-A1B05FE889EE}" destId="{407751BD-32C3-4584-9E81-6522B9B262B8}" srcOrd="24" destOrd="0" presId="urn:microsoft.com/office/officeart/2005/8/layout/list1"/>
    <dgm:cxn modelId="{01C0F59F-0EDF-4E1A-9D41-67B6609CFE79}" type="presParOf" srcId="{407751BD-32C3-4584-9E81-6522B9B262B8}" destId="{9DFFE78D-5EE8-4169-87D2-DC4499D6E345}" srcOrd="0" destOrd="0" presId="urn:microsoft.com/office/officeart/2005/8/layout/list1"/>
    <dgm:cxn modelId="{45A9DBAE-2EE8-4507-BFA2-20318669C710}" type="presParOf" srcId="{407751BD-32C3-4584-9E81-6522B9B262B8}" destId="{4A9C0957-C4A4-407B-B0A9-EF9E09CBE686}" srcOrd="1" destOrd="0" presId="urn:microsoft.com/office/officeart/2005/8/layout/list1"/>
    <dgm:cxn modelId="{236DA920-968F-4AAB-A47E-4CB25251F023}" type="presParOf" srcId="{B1BFFCF9-3954-4470-94DF-A1B05FE889EE}" destId="{527613A1-FFCE-4FBE-873A-D61628B95449}" srcOrd="25" destOrd="0" presId="urn:microsoft.com/office/officeart/2005/8/layout/list1"/>
    <dgm:cxn modelId="{0EE28C58-F85A-4D5D-84E0-6F9EA594A615}" type="presParOf" srcId="{B1BFFCF9-3954-4470-94DF-A1B05FE889EE}" destId="{2DBCA62F-13E8-432B-B218-662F8626DBF1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56DFB55-BFA1-4F57-8B88-CBE68E40403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</dgm:pt>
    <dgm:pt modelId="{4A4843E5-B825-4071-A341-78C52CB7B26A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dirty="0" smtClean="0">
              <a:latin typeface="Book Antiqua" pitchFamily="18" charset="0"/>
            </a:rPr>
            <a:t>метод оцінювання в «перевернутому навчанні»</a:t>
          </a:r>
          <a:endParaRPr lang="ru-RU" dirty="0">
            <a:latin typeface="Book Antiqua" pitchFamily="18" charset="0"/>
          </a:endParaRPr>
        </a:p>
      </dgm:t>
    </dgm:pt>
    <dgm:pt modelId="{EBDCEABB-B8FE-4D46-89B4-8B65E1E40436}" type="parTrans" cxnId="{A6DD1E88-DA90-4DBF-9F76-04281587771E}">
      <dgm:prSet/>
      <dgm:spPr/>
      <dgm:t>
        <a:bodyPr/>
        <a:lstStyle/>
        <a:p>
          <a:endParaRPr lang="ru-RU"/>
        </a:p>
      </dgm:t>
    </dgm:pt>
    <dgm:pt modelId="{939F5B46-7AF2-4ED0-91A5-95F08172BA79}" type="sibTrans" cxnId="{A6DD1E88-DA90-4DBF-9F76-04281587771E}">
      <dgm:prSet/>
      <dgm:spPr/>
      <dgm:t>
        <a:bodyPr/>
        <a:lstStyle/>
        <a:p>
          <a:endParaRPr lang="ru-RU"/>
        </a:p>
      </dgm:t>
    </dgm:pt>
    <dgm:pt modelId="{58A48E20-C054-4864-894D-EBB83A823725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dirty="0" smtClean="0">
              <a:latin typeface="Book Antiqua" pitchFamily="18" charset="0"/>
            </a:rPr>
            <a:t>метод кейсів (case study) </a:t>
          </a:r>
          <a:endParaRPr lang="ru-RU" dirty="0">
            <a:latin typeface="Book Antiqua" pitchFamily="18" charset="0"/>
          </a:endParaRPr>
        </a:p>
      </dgm:t>
    </dgm:pt>
    <dgm:pt modelId="{4BD70B15-4E27-4534-AB55-67CDEEE52D4B}" type="parTrans" cxnId="{9A25D6AF-9782-4751-B9E0-E4BD845873F8}">
      <dgm:prSet/>
      <dgm:spPr/>
      <dgm:t>
        <a:bodyPr/>
        <a:lstStyle/>
        <a:p>
          <a:endParaRPr lang="ru-RU"/>
        </a:p>
      </dgm:t>
    </dgm:pt>
    <dgm:pt modelId="{0EFB9024-DDD0-43DF-A102-6611337F7611}" type="sibTrans" cxnId="{9A25D6AF-9782-4751-B9E0-E4BD845873F8}">
      <dgm:prSet/>
      <dgm:spPr/>
      <dgm:t>
        <a:bodyPr/>
        <a:lstStyle/>
        <a:p>
          <a:endParaRPr lang="ru-RU"/>
        </a:p>
      </dgm:t>
    </dgm:pt>
    <dgm:pt modelId="{B49D501E-E3D6-4208-81DF-EA3DAF62B0B4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dirty="0" smtClean="0">
              <a:latin typeface="Book Antiqua" pitchFamily="18" charset="0"/>
            </a:rPr>
            <a:t>оцінювання за допомогою навчальних ігор</a:t>
          </a:r>
          <a:endParaRPr lang="ru-RU" dirty="0">
            <a:latin typeface="Book Antiqua" pitchFamily="18" charset="0"/>
          </a:endParaRPr>
        </a:p>
      </dgm:t>
    </dgm:pt>
    <dgm:pt modelId="{8F40B55B-004E-452E-8DCD-E6B040687511}" type="parTrans" cxnId="{1E64B9BD-4D1C-4A46-9D52-CEBA7BA3EF6A}">
      <dgm:prSet/>
      <dgm:spPr/>
      <dgm:t>
        <a:bodyPr/>
        <a:lstStyle/>
        <a:p>
          <a:endParaRPr lang="ru-RU"/>
        </a:p>
      </dgm:t>
    </dgm:pt>
    <dgm:pt modelId="{784AD6A8-B1C8-429E-95D5-388B60DF0410}" type="sibTrans" cxnId="{1E64B9BD-4D1C-4A46-9D52-CEBA7BA3EF6A}">
      <dgm:prSet/>
      <dgm:spPr/>
      <dgm:t>
        <a:bodyPr/>
        <a:lstStyle/>
        <a:p>
          <a:endParaRPr lang="ru-RU"/>
        </a:p>
      </dgm:t>
    </dgm:pt>
    <dgm:pt modelId="{BCED7B47-8A35-4219-906E-E0E061984F0D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sz="1500" dirty="0" smtClean="0">
              <a:latin typeface="Book Antiqua" pitchFamily="18" charset="0"/>
            </a:rPr>
            <a:t>оцінювання рівня володіння компетентностями; особливостей розумових процесів (стратегічне, тактичне, аналітичне мислення, вміння прогнозувати ситуацію, вміння приймати рішення і т.п.); особистісні якості учасників</a:t>
          </a:r>
          <a:endParaRPr lang="ru-RU" sz="1500" dirty="0">
            <a:latin typeface="Book Antiqua" pitchFamily="18" charset="0"/>
          </a:endParaRPr>
        </a:p>
      </dgm:t>
    </dgm:pt>
    <dgm:pt modelId="{4559E68F-6CA2-4DA7-8B6A-424BECC5AE5E}" type="parTrans" cxnId="{0D8CF276-1510-4DCA-B32D-817BD7A8A867}">
      <dgm:prSet/>
      <dgm:spPr/>
      <dgm:t>
        <a:bodyPr/>
        <a:lstStyle/>
        <a:p>
          <a:endParaRPr lang="ru-RU"/>
        </a:p>
      </dgm:t>
    </dgm:pt>
    <dgm:pt modelId="{201E08B1-578C-4049-A50C-F80DAF202EF5}" type="sibTrans" cxnId="{0D8CF276-1510-4DCA-B32D-817BD7A8A867}">
      <dgm:prSet/>
      <dgm:spPr/>
      <dgm:t>
        <a:bodyPr/>
        <a:lstStyle/>
        <a:p>
          <a:endParaRPr lang="ru-RU"/>
        </a:p>
      </dgm:t>
    </dgm:pt>
    <dgm:pt modelId="{1E6B63D3-5108-42DE-83DD-A20324FB726E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sz="1600" dirty="0" smtClean="0">
              <a:latin typeface="Book Antiqua" pitchFamily="18" charset="0"/>
            </a:rPr>
            <a:t>оцінювання проводиться за результатами самостійного вивчення теоретичного матеріалу та передбачає виконання практичних завдань у аудиторії</a:t>
          </a:r>
          <a:endParaRPr lang="ru-RU" sz="1600" dirty="0">
            <a:latin typeface="Book Antiqua" pitchFamily="18" charset="0"/>
          </a:endParaRPr>
        </a:p>
      </dgm:t>
    </dgm:pt>
    <dgm:pt modelId="{74CFEB36-2091-45CA-81EE-A6AA2B69B2AC}" type="parTrans" cxnId="{C5F8EA1A-B4FE-4853-A2D7-908F4016B3CD}">
      <dgm:prSet/>
      <dgm:spPr/>
      <dgm:t>
        <a:bodyPr/>
        <a:lstStyle/>
        <a:p>
          <a:endParaRPr lang="ru-RU"/>
        </a:p>
      </dgm:t>
    </dgm:pt>
    <dgm:pt modelId="{C651E386-5CE6-4C8F-9A52-79B5E3D9F082}" type="sibTrans" cxnId="{C5F8EA1A-B4FE-4853-A2D7-908F4016B3CD}">
      <dgm:prSet/>
      <dgm:spPr/>
      <dgm:t>
        <a:bodyPr/>
        <a:lstStyle/>
        <a:p>
          <a:endParaRPr lang="ru-RU"/>
        </a:p>
      </dgm:t>
    </dgm:pt>
    <dgm:pt modelId="{4093BA4A-1AE5-4905-A28D-8D332EE692BF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sz="1600" dirty="0" smtClean="0">
              <a:latin typeface="Book Antiqua" pitchFamily="18" charset="0"/>
            </a:rPr>
            <a:t>перевірка рівня сформованості компетентностей студентів на основі реальних чи вигаданих ситуацій</a:t>
          </a:r>
          <a:endParaRPr lang="ru-RU" sz="1600" dirty="0">
            <a:latin typeface="Book Antiqua" pitchFamily="18" charset="0"/>
          </a:endParaRPr>
        </a:p>
      </dgm:t>
    </dgm:pt>
    <dgm:pt modelId="{8C9CCB60-3202-4D49-8476-7CD10E12B3A9}" type="parTrans" cxnId="{6AF0848B-80AE-4873-BB0F-E2A4851344D8}">
      <dgm:prSet/>
      <dgm:spPr/>
      <dgm:t>
        <a:bodyPr/>
        <a:lstStyle/>
        <a:p>
          <a:endParaRPr lang="ru-RU"/>
        </a:p>
      </dgm:t>
    </dgm:pt>
    <dgm:pt modelId="{0FAD46EC-1AF7-41AC-9AAD-19976E8B4F35}" type="sibTrans" cxnId="{6AF0848B-80AE-4873-BB0F-E2A4851344D8}">
      <dgm:prSet/>
      <dgm:spPr/>
      <dgm:t>
        <a:bodyPr/>
        <a:lstStyle/>
        <a:p>
          <a:endParaRPr lang="ru-RU"/>
        </a:p>
      </dgm:t>
    </dgm:pt>
    <dgm:pt modelId="{D4C3C3A9-ABB8-453F-B97F-44954535BF72}" type="pres">
      <dgm:prSet presAssocID="{B56DFB55-BFA1-4F57-8B88-CBE68E40403D}" presName="Name0" presStyleCnt="0">
        <dgm:presLayoutVars>
          <dgm:dir/>
          <dgm:animLvl val="lvl"/>
          <dgm:resizeHandles/>
        </dgm:presLayoutVars>
      </dgm:prSet>
      <dgm:spPr/>
    </dgm:pt>
    <dgm:pt modelId="{0303D2ED-C725-4DD5-BC97-44B67C000880}" type="pres">
      <dgm:prSet presAssocID="{4A4843E5-B825-4071-A341-78C52CB7B26A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E74D8AD-00E7-4573-B545-94409103BDE4}" type="pres">
      <dgm:prSet presAssocID="{4A4843E5-B825-4071-A341-78C52CB7B26A}" presName="parentShp" presStyleLbl="node1" presStyleIdx="0" presStyleCnt="3">
        <dgm:presLayoutVars>
          <dgm:bulletEnabled val="1"/>
        </dgm:presLayoutVars>
      </dgm:prSet>
      <dgm:spPr/>
    </dgm:pt>
    <dgm:pt modelId="{54B1A81C-453F-4EB6-A288-94370F41D01E}" type="pres">
      <dgm:prSet presAssocID="{4A4843E5-B825-4071-A341-78C52CB7B26A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6077BF-BD0D-49FC-8998-9932D4A8AE2F}" type="pres">
      <dgm:prSet presAssocID="{939F5B46-7AF2-4ED0-91A5-95F08172BA79}" presName="spacing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CDEF1AD-1B09-42AA-BAD0-DD3D326ABA17}" type="pres">
      <dgm:prSet presAssocID="{58A48E20-C054-4864-894D-EBB83A823725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367DBF4A-AF51-488A-9490-9614EC8085DE}" type="pres">
      <dgm:prSet presAssocID="{58A48E20-C054-4864-894D-EBB83A823725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141976-2CCD-4621-AEF1-484F3D5FD59F}" type="pres">
      <dgm:prSet presAssocID="{58A48E20-C054-4864-894D-EBB83A823725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B8483-359A-47BD-98A0-B5EA82FA7C1D}" type="pres">
      <dgm:prSet presAssocID="{0EFB9024-DDD0-43DF-A102-6611337F7611}" presName="spacing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DFBE90F-FFB4-4C5E-B689-5D8C8D9F04B9}" type="pres">
      <dgm:prSet presAssocID="{B49D501E-E3D6-4208-81DF-EA3DAF62B0B4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AC94227D-E62E-45A8-92D1-9DFECCA06099}" type="pres">
      <dgm:prSet presAssocID="{B49D501E-E3D6-4208-81DF-EA3DAF62B0B4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BEA122-53FC-4038-A467-65C32B33538A}" type="pres">
      <dgm:prSet presAssocID="{B49D501E-E3D6-4208-81DF-EA3DAF62B0B4}" presName="childShp" presStyleLbl="bgAccFollowNode1" presStyleIdx="2" presStyleCnt="3" custScaleY="1218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8CF276-1510-4DCA-B32D-817BD7A8A867}" srcId="{B49D501E-E3D6-4208-81DF-EA3DAF62B0B4}" destId="{BCED7B47-8A35-4219-906E-E0E061984F0D}" srcOrd="0" destOrd="0" parTransId="{4559E68F-6CA2-4DA7-8B6A-424BECC5AE5E}" sibTransId="{201E08B1-578C-4049-A50C-F80DAF202EF5}"/>
    <dgm:cxn modelId="{A325ED11-D741-41D2-BFC1-474BA9233A7A}" type="presOf" srcId="{1E6B63D3-5108-42DE-83DD-A20324FB726E}" destId="{54B1A81C-453F-4EB6-A288-94370F41D01E}" srcOrd="0" destOrd="0" presId="urn:microsoft.com/office/officeart/2005/8/layout/vList6"/>
    <dgm:cxn modelId="{6AF0848B-80AE-4873-BB0F-E2A4851344D8}" srcId="{58A48E20-C054-4864-894D-EBB83A823725}" destId="{4093BA4A-1AE5-4905-A28D-8D332EE692BF}" srcOrd="0" destOrd="0" parTransId="{8C9CCB60-3202-4D49-8476-7CD10E12B3A9}" sibTransId="{0FAD46EC-1AF7-41AC-9AAD-19976E8B4F35}"/>
    <dgm:cxn modelId="{5880B974-9303-49C3-8906-26C3251D4B5B}" type="presOf" srcId="{B49D501E-E3D6-4208-81DF-EA3DAF62B0B4}" destId="{AC94227D-E62E-45A8-92D1-9DFECCA06099}" srcOrd="0" destOrd="0" presId="urn:microsoft.com/office/officeart/2005/8/layout/vList6"/>
    <dgm:cxn modelId="{C5F8EA1A-B4FE-4853-A2D7-908F4016B3CD}" srcId="{4A4843E5-B825-4071-A341-78C52CB7B26A}" destId="{1E6B63D3-5108-42DE-83DD-A20324FB726E}" srcOrd="0" destOrd="0" parTransId="{74CFEB36-2091-45CA-81EE-A6AA2B69B2AC}" sibTransId="{C651E386-5CE6-4C8F-9A52-79B5E3D9F082}"/>
    <dgm:cxn modelId="{8D018CB5-EB4C-443E-8CE7-0D79210C099A}" type="presOf" srcId="{58A48E20-C054-4864-894D-EBB83A823725}" destId="{367DBF4A-AF51-488A-9490-9614EC8085DE}" srcOrd="0" destOrd="0" presId="urn:microsoft.com/office/officeart/2005/8/layout/vList6"/>
    <dgm:cxn modelId="{9A25D6AF-9782-4751-B9E0-E4BD845873F8}" srcId="{B56DFB55-BFA1-4F57-8B88-CBE68E40403D}" destId="{58A48E20-C054-4864-894D-EBB83A823725}" srcOrd="1" destOrd="0" parTransId="{4BD70B15-4E27-4534-AB55-67CDEEE52D4B}" sibTransId="{0EFB9024-DDD0-43DF-A102-6611337F7611}"/>
    <dgm:cxn modelId="{2D12370A-C0E5-4EDE-AB15-7E3922BFE920}" type="presOf" srcId="{4093BA4A-1AE5-4905-A28D-8D332EE692BF}" destId="{70141976-2CCD-4621-AEF1-484F3D5FD59F}" srcOrd="0" destOrd="0" presId="urn:microsoft.com/office/officeart/2005/8/layout/vList6"/>
    <dgm:cxn modelId="{A6DD1E88-DA90-4DBF-9F76-04281587771E}" srcId="{B56DFB55-BFA1-4F57-8B88-CBE68E40403D}" destId="{4A4843E5-B825-4071-A341-78C52CB7B26A}" srcOrd="0" destOrd="0" parTransId="{EBDCEABB-B8FE-4D46-89B4-8B65E1E40436}" sibTransId="{939F5B46-7AF2-4ED0-91A5-95F08172BA79}"/>
    <dgm:cxn modelId="{1E64B9BD-4D1C-4A46-9D52-CEBA7BA3EF6A}" srcId="{B56DFB55-BFA1-4F57-8B88-CBE68E40403D}" destId="{B49D501E-E3D6-4208-81DF-EA3DAF62B0B4}" srcOrd="2" destOrd="0" parTransId="{8F40B55B-004E-452E-8DCD-E6B040687511}" sibTransId="{784AD6A8-B1C8-429E-95D5-388B60DF0410}"/>
    <dgm:cxn modelId="{F8448B74-7763-4FA2-A890-76B9EB328936}" type="presOf" srcId="{BCED7B47-8A35-4219-906E-E0E061984F0D}" destId="{AABEA122-53FC-4038-A467-65C32B33538A}" srcOrd="0" destOrd="0" presId="urn:microsoft.com/office/officeart/2005/8/layout/vList6"/>
    <dgm:cxn modelId="{56755E38-1AF0-4D70-B62D-E3AF3F8A289D}" type="presOf" srcId="{4A4843E5-B825-4071-A341-78C52CB7B26A}" destId="{9E74D8AD-00E7-4573-B545-94409103BDE4}" srcOrd="0" destOrd="0" presId="urn:microsoft.com/office/officeart/2005/8/layout/vList6"/>
    <dgm:cxn modelId="{508DDA35-CABF-4337-8BA5-2EAB64D8CC72}" type="presOf" srcId="{B56DFB55-BFA1-4F57-8B88-CBE68E40403D}" destId="{D4C3C3A9-ABB8-453F-B97F-44954535BF72}" srcOrd="0" destOrd="0" presId="urn:microsoft.com/office/officeart/2005/8/layout/vList6"/>
    <dgm:cxn modelId="{0AB32B68-8E3B-4049-8E5C-B746BACD0A7E}" type="presParOf" srcId="{D4C3C3A9-ABB8-453F-B97F-44954535BF72}" destId="{0303D2ED-C725-4DD5-BC97-44B67C000880}" srcOrd="0" destOrd="0" presId="urn:microsoft.com/office/officeart/2005/8/layout/vList6"/>
    <dgm:cxn modelId="{771767EA-B795-4ECD-AD93-6E1198863085}" type="presParOf" srcId="{0303D2ED-C725-4DD5-BC97-44B67C000880}" destId="{9E74D8AD-00E7-4573-B545-94409103BDE4}" srcOrd="0" destOrd="0" presId="urn:microsoft.com/office/officeart/2005/8/layout/vList6"/>
    <dgm:cxn modelId="{16A13C66-AFA2-4278-94C0-16F45A0F1B5B}" type="presParOf" srcId="{0303D2ED-C725-4DD5-BC97-44B67C000880}" destId="{54B1A81C-453F-4EB6-A288-94370F41D01E}" srcOrd="1" destOrd="0" presId="urn:microsoft.com/office/officeart/2005/8/layout/vList6"/>
    <dgm:cxn modelId="{488B5303-01C8-428F-BB66-7FD94DEE64D6}" type="presParOf" srcId="{D4C3C3A9-ABB8-453F-B97F-44954535BF72}" destId="{146077BF-BD0D-49FC-8998-9932D4A8AE2F}" srcOrd="1" destOrd="0" presId="urn:microsoft.com/office/officeart/2005/8/layout/vList6"/>
    <dgm:cxn modelId="{71F7FF65-ABAF-468E-8ECC-502EFFC46E97}" type="presParOf" srcId="{D4C3C3A9-ABB8-453F-B97F-44954535BF72}" destId="{7CDEF1AD-1B09-42AA-BAD0-DD3D326ABA17}" srcOrd="2" destOrd="0" presId="urn:microsoft.com/office/officeart/2005/8/layout/vList6"/>
    <dgm:cxn modelId="{F65E1F50-9673-4ACB-A5B8-A2B2C9477E7C}" type="presParOf" srcId="{7CDEF1AD-1B09-42AA-BAD0-DD3D326ABA17}" destId="{367DBF4A-AF51-488A-9490-9614EC8085DE}" srcOrd="0" destOrd="0" presId="urn:microsoft.com/office/officeart/2005/8/layout/vList6"/>
    <dgm:cxn modelId="{75510B31-DE8D-404F-A0D5-33C2906800FA}" type="presParOf" srcId="{7CDEF1AD-1B09-42AA-BAD0-DD3D326ABA17}" destId="{70141976-2CCD-4621-AEF1-484F3D5FD59F}" srcOrd="1" destOrd="0" presId="urn:microsoft.com/office/officeart/2005/8/layout/vList6"/>
    <dgm:cxn modelId="{4ADF825B-9A56-44B0-9CB9-55075F342106}" type="presParOf" srcId="{D4C3C3A9-ABB8-453F-B97F-44954535BF72}" destId="{C51B8483-359A-47BD-98A0-B5EA82FA7C1D}" srcOrd="3" destOrd="0" presId="urn:microsoft.com/office/officeart/2005/8/layout/vList6"/>
    <dgm:cxn modelId="{EBBD626A-EFD9-4BFB-8BAC-B46B6747386C}" type="presParOf" srcId="{D4C3C3A9-ABB8-453F-B97F-44954535BF72}" destId="{7DFBE90F-FFB4-4C5E-B689-5D8C8D9F04B9}" srcOrd="4" destOrd="0" presId="urn:microsoft.com/office/officeart/2005/8/layout/vList6"/>
    <dgm:cxn modelId="{D52460F9-3D7B-420E-83F9-C58C2DF25B7D}" type="presParOf" srcId="{7DFBE90F-FFB4-4C5E-B689-5D8C8D9F04B9}" destId="{AC94227D-E62E-45A8-92D1-9DFECCA06099}" srcOrd="0" destOrd="0" presId="urn:microsoft.com/office/officeart/2005/8/layout/vList6"/>
    <dgm:cxn modelId="{0C983592-472C-4702-9454-9E8AD408184B}" type="presParOf" srcId="{7DFBE90F-FFB4-4C5E-B689-5D8C8D9F04B9}" destId="{AABEA122-53FC-4038-A467-65C32B33538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56DFB55-BFA1-4F57-8B88-CBE68E40403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</dgm:pt>
    <dgm:pt modelId="{4A4843E5-B825-4071-A341-78C52CB7B26A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dirty="0" smtClean="0">
              <a:latin typeface="Book Antiqua" pitchFamily="18" charset="0"/>
            </a:rPr>
            <a:t>ментальні карти </a:t>
          </a:r>
          <a:endParaRPr lang="ru-RU" dirty="0">
            <a:latin typeface="Book Antiqua" pitchFamily="18" charset="0"/>
          </a:endParaRPr>
        </a:p>
      </dgm:t>
    </dgm:pt>
    <dgm:pt modelId="{EBDCEABB-B8FE-4D46-89B4-8B65E1E40436}" type="parTrans" cxnId="{A6DD1E88-DA90-4DBF-9F76-04281587771E}">
      <dgm:prSet/>
      <dgm:spPr/>
      <dgm:t>
        <a:bodyPr/>
        <a:lstStyle/>
        <a:p>
          <a:endParaRPr lang="ru-RU"/>
        </a:p>
      </dgm:t>
    </dgm:pt>
    <dgm:pt modelId="{939F5B46-7AF2-4ED0-91A5-95F08172BA79}" type="sibTrans" cxnId="{A6DD1E88-DA90-4DBF-9F76-04281587771E}">
      <dgm:prSet/>
      <dgm:spPr/>
      <dgm:t>
        <a:bodyPr/>
        <a:lstStyle/>
        <a:p>
          <a:endParaRPr lang="ru-RU"/>
        </a:p>
      </dgm:t>
    </dgm:pt>
    <dgm:pt modelId="{58A48E20-C054-4864-894D-EBB83A823725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dirty="0" smtClean="0">
              <a:latin typeface="Book Antiqua" pitchFamily="18" charset="0"/>
            </a:rPr>
            <a:t>проєкт</a:t>
          </a:r>
          <a:endParaRPr lang="ru-RU" dirty="0">
            <a:latin typeface="Book Antiqua" pitchFamily="18" charset="0"/>
          </a:endParaRPr>
        </a:p>
      </dgm:t>
    </dgm:pt>
    <dgm:pt modelId="{4BD70B15-4E27-4534-AB55-67CDEEE52D4B}" type="parTrans" cxnId="{9A25D6AF-9782-4751-B9E0-E4BD845873F8}">
      <dgm:prSet/>
      <dgm:spPr/>
      <dgm:t>
        <a:bodyPr/>
        <a:lstStyle/>
        <a:p>
          <a:endParaRPr lang="ru-RU"/>
        </a:p>
      </dgm:t>
    </dgm:pt>
    <dgm:pt modelId="{0EFB9024-DDD0-43DF-A102-6611337F7611}" type="sibTrans" cxnId="{9A25D6AF-9782-4751-B9E0-E4BD845873F8}">
      <dgm:prSet/>
      <dgm:spPr/>
      <dgm:t>
        <a:bodyPr/>
        <a:lstStyle/>
        <a:p>
          <a:endParaRPr lang="ru-RU"/>
        </a:p>
      </dgm:t>
    </dgm:pt>
    <dgm:pt modelId="{B49D501E-E3D6-4208-81DF-EA3DAF62B0B4}">
      <dgm:prSet phldrT="[Текст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dirty="0" smtClean="0">
              <a:latin typeface="Book Antiqua" pitchFamily="18" charset="0"/>
            </a:rPr>
            <a:t>тестовий метод оцінювання знань </a:t>
          </a:r>
          <a:endParaRPr lang="ru-RU" dirty="0">
            <a:latin typeface="Book Antiqua" pitchFamily="18" charset="0"/>
          </a:endParaRPr>
        </a:p>
      </dgm:t>
    </dgm:pt>
    <dgm:pt modelId="{8F40B55B-004E-452E-8DCD-E6B040687511}" type="parTrans" cxnId="{1E64B9BD-4D1C-4A46-9D52-CEBA7BA3EF6A}">
      <dgm:prSet/>
      <dgm:spPr/>
      <dgm:t>
        <a:bodyPr/>
        <a:lstStyle/>
        <a:p>
          <a:endParaRPr lang="ru-RU"/>
        </a:p>
      </dgm:t>
    </dgm:pt>
    <dgm:pt modelId="{784AD6A8-B1C8-429E-95D5-388B60DF0410}" type="sibTrans" cxnId="{1E64B9BD-4D1C-4A46-9D52-CEBA7BA3EF6A}">
      <dgm:prSet/>
      <dgm:spPr/>
      <dgm:t>
        <a:bodyPr/>
        <a:lstStyle/>
        <a:p>
          <a:endParaRPr lang="ru-RU"/>
        </a:p>
      </dgm:t>
    </dgm:pt>
    <dgm:pt modelId="{BCED7B47-8A35-4219-906E-E0E061984F0D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sz="1600" dirty="0" smtClean="0">
              <a:latin typeface="Book Antiqua" pitchFamily="18" charset="0"/>
            </a:rPr>
            <a:t>метод виміру й оцінювання знань, умінь та навичок студента за допомогою  спеціально підготовлених стандартизованих завдань.</a:t>
          </a:r>
          <a:endParaRPr lang="ru-RU" sz="1600" dirty="0">
            <a:latin typeface="Book Antiqua" pitchFamily="18" charset="0"/>
          </a:endParaRPr>
        </a:p>
      </dgm:t>
    </dgm:pt>
    <dgm:pt modelId="{4559E68F-6CA2-4DA7-8B6A-424BECC5AE5E}" type="parTrans" cxnId="{0D8CF276-1510-4DCA-B32D-817BD7A8A867}">
      <dgm:prSet/>
      <dgm:spPr/>
      <dgm:t>
        <a:bodyPr/>
        <a:lstStyle/>
        <a:p>
          <a:endParaRPr lang="ru-RU"/>
        </a:p>
      </dgm:t>
    </dgm:pt>
    <dgm:pt modelId="{201E08B1-578C-4049-A50C-F80DAF202EF5}" type="sibTrans" cxnId="{0D8CF276-1510-4DCA-B32D-817BD7A8A867}">
      <dgm:prSet/>
      <dgm:spPr/>
      <dgm:t>
        <a:bodyPr/>
        <a:lstStyle/>
        <a:p>
          <a:endParaRPr lang="ru-RU"/>
        </a:p>
      </dgm:t>
    </dgm:pt>
    <dgm:pt modelId="{1E6B63D3-5108-42DE-83DD-A20324FB726E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sz="1600" dirty="0" smtClean="0">
              <a:latin typeface="Book Antiqua" pitchFamily="18" charset="0"/>
            </a:rPr>
            <a:t>прийом графічної організації матеріалу, який використовують для аналізу, систематизації, запам'ятовування та швидкого відтворення інформації</a:t>
          </a:r>
          <a:endParaRPr lang="ru-RU" sz="1600" dirty="0">
            <a:latin typeface="Book Antiqua" pitchFamily="18" charset="0"/>
          </a:endParaRPr>
        </a:p>
      </dgm:t>
    </dgm:pt>
    <dgm:pt modelId="{74CFEB36-2091-45CA-81EE-A6AA2B69B2AC}" type="parTrans" cxnId="{C5F8EA1A-B4FE-4853-A2D7-908F4016B3CD}">
      <dgm:prSet/>
      <dgm:spPr/>
      <dgm:t>
        <a:bodyPr/>
        <a:lstStyle/>
        <a:p>
          <a:endParaRPr lang="ru-RU"/>
        </a:p>
      </dgm:t>
    </dgm:pt>
    <dgm:pt modelId="{C651E386-5CE6-4C8F-9A52-79B5E3D9F082}" type="sibTrans" cxnId="{C5F8EA1A-B4FE-4853-A2D7-908F4016B3CD}">
      <dgm:prSet/>
      <dgm:spPr/>
      <dgm:t>
        <a:bodyPr/>
        <a:lstStyle/>
        <a:p>
          <a:endParaRPr lang="ru-RU"/>
        </a:p>
      </dgm:t>
    </dgm:pt>
    <dgm:pt modelId="{4093BA4A-1AE5-4905-A28D-8D332EE692BF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uk-UA" sz="1600" dirty="0" smtClean="0">
              <a:latin typeface="Book Antiqua" pitchFamily="18" charset="0"/>
            </a:rPr>
            <a:t>дозволяє оцінити здатність застосувати інформацію, знання в процесі рішення професійно орієнтованих завдань і проблем, рівень сформованості аналітичних, дослідницьких та інших розумових дій. </a:t>
          </a:r>
          <a:endParaRPr lang="ru-RU" sz="1600" dirty="0">
            <a:latin typeface="Book Antiqua" pitchFamily="18" charset="0"/>
          </a:endParaRPr>
        </a:p>
      </dgm:t>
    </dgm:pt>
    <dgm:pt modelId="{8C9CCB60-3202-4D49-8476-7CD10E12B3A9}" type="parTrans" cxnId="{6AF0848B-80AE-4873-BB0F-E2A4851344D8}">
      <dgm:prSet/>
      <dgm:spPr/>
      <dgm:t>
        <a:bodyPr/>
        <a:lstStyle/>
        <a:p>
          <a:endParaRPr lang="ru-RU"/>
        </a:p>
      </dgm:t>
    </dgm:pt>
    <dgm:pt modelId="{0FAD46EC-1AF7-41AC-9AAD-19976E8B4F35}" type="sibTrans" cxnId="{6AF0848B-80AE-4873-BB0F-E2A4851344D8}">
      <dgm:prSet/>
      <dgm:spPr/>
      <dgm:t>
        <a:bodyPr/>
        <a:lstStyle/>
        <a:p>
          <a:endParaRPr lang="ru-RU"/>
        </a:p>
      </dgm:t>
    </dgm:pt>
    <dgm:pt modelId="{D4C3C3A9-ABB8-453F-B97F-44954535BF72}" type="pres">
      <dgm:prSet presAssocID="{B56DFB55-BFA1-4F57-8B88-CBE68E40403D}" presName="Name0" presStyleCnt="0">
        <dgm:presLayoutVars>
          <dgm:dir/>
          <dgm:animLvl val="lvl"/>
          <dgm:resizeHandles/>
        </dgm:presLayoutVars>
      </dgm:prSet>
      <dgm:spPr/>
    </dgm:pt>
    <dgm:pt modelId="{0303D2ED-C725-4DD5-BC97-44B67C000880}" type="pres">
      <dgm:prSet presAssocID="{4A4843E5-B825-4071-A341-78C52CB7B26A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E74D8AD-00E7-4573-B545-94409103BDE4}" type="pres">
      <dgm:prSet presAssocID="{4A4843E5-B825-4071-A341-78C52CB7B26A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1A81C-453F-4EB6-A288-94370F41D01E}" type="pres">
      <dgm:prSet presAssocID="{4A4843E5-B825-4071-A341-78C52CB7B26A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6077BF-BD0D-49FC-8998-9932D4A8AE2F}" type="pres">
      <dgm:prSet presAssocID="{939F5B46-7AF2-4ED0-91A5-95F08172BA79}" presName="spacing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CDEF1AD-1B09-42AA-BAD0-DD3D326ABA17}" type="pres">
      <dgm:prSet presAssocID="{58A48E20-C054-4864-894D-EBB83A823725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367DBF4A-AF51-488A-9490-9614EC8085DE}" type="pres">
      <dgm:prSet presAssocID="{58A48E20-C054-4864-894D-EBB83A823725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141976-2CCD-4621-AEF1-484F3D5FD59F}" type="pres">
      <dgm:prSet presAssocID="{58A48E20-C054-4864-894D-EBB83A823725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B8483-359A-47BD-98A0-B5EA82FA7C1D}" type="pres">
      <dgm:prSet presAssocID="{0EFB9024-DDD0-43DF-A102-6611337F7611}" presName="spacing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DFBE90F-FFB4-4C5E-B689-5D8C8D9F04B9}" type="pres">
      <dgm:prSet presAssocID="{B49D501E-E3D6-4208-81DF-EA3DAF62B0B4}" presName="linNode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AC94227D-E62E-45A8-92D1-9DFECCA06099}" type="pres">
      <dgm:prSet presAssocID="{B49D501E-E3D6-4208-81DF-EA3DAF62B0B4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BEA122-53FC-4038-A467-65C32B33538A}" type="pres">
      <dgm:prSet presAssocID="{B49D501E-E3D6-4208-81DF-EA3DAF62B0B4}" presName="childShp" presStyleLbl="bgAccFollowNode1" presStyleIdx="2" presStyleCnt="3" custScaleY="1218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03F575-DFC0-4791-9F0D-C3951D520DBD}" type="presOf" srcId="{BCED7B47-8A35-4219-906E-E0E061984F0D}" destId="{AABEA122-53FC-4038-A467-65C32B33538A}" srcOrd="0" destOrd="0" presId="urn:microsoft.com/office/officeart/2005/8/layout/vList6"/>
    <dgm:cxn modelId="{33471510-C5BB-4BC6-81C6-B3DB66271EAC}" type="presOf" srcId="{58A48E20-C054-4864-894D-EBB83A823725}" destId="{367DBF4A-AF51-488A-9490-9614EC8085DE}" srcOrd="0" destOrd="0" presId="urn:microsoft.com/office/officeart/2005/8/layout/vList6"/>
    <dgm:cxn modelId="{A6DD1E88-DA90-4DBF-9F76-04281587771E}" srcId="{B56DFB55-BFA1-4F57-8B88-CBE68E40403D}" destId="{4A4843E5-B825-4071-A341-78C52CB7B26A}" srcOrd="0" destOrd="0" parTransId="{EBDCEABB-B8FE-4D46-89B4-8B65E1E40436}" sibTransId="{939F5B46-7AF2-4ED0-91A5-95F08172BA79}"/>
    <dgm:cxn modelId="{4B602655-074E-42DB-8988-A548C08F2E44}" type="presOf" srcId="{B49D501E-E3D6-4208-81DF-EA3DAF62B0B4}" destId="{AC94227D-E62E-45A8-92D1-9DFECCA06099}" srcOrd="0" destOrd="0" presId="urn:microsoft.com/office/officeart/2005/8/layout/vList6"/>
    <dgm:cxn modelId="{E4D54ED2-67FA-4CB1-9C1A-B0824C0A44BD}" type="presOf" srcId="{B56DFB55-BFA1-4F57-8B88-CBE68E40403D}" destId="{D4C3C3A9-ABB8-453F-B97F-44954535BF72}" srcOrd="0" destOrd="0" presId="urn:microsoft.com/office/officeart/2005/8/layout/vList6"/>
    <dgm:cxn modelId="{4049A33A-95FA-4093-8551-B8F9714C7201}" type="presOf" srcId="{4093BA4A-1AE5-4905-A28D-8D332EE692BF}" destId="{70141976-2CCD-4621-AEF1-484F3D5FD59F}" srcOrd="0" destOrd="0" presId="urn:microsoft.com/office/officeart/2005/8/layout/vList6"/>
    <dgm:cxn modelId="{6AF0848B-80AE-4873-BB0F-E2A4851344D8}" srcId="{58A48E20-C054-4864-894D-EBB83A823725}" destId="{4093BA4A-1AE5-4905-A28D-8D332EE692BF}" srcOrd="0" destOrd="0" parTransId="{8C9CCB60-3202-4D49-8476-7CD10E12B3A9}" sibTransId="{0FAD46EC-1AF7-41AC-9AAD-19976E8B4F35}"/>
    <dgm:cxn modelId="{1E64B9BD-4D1C-4A46-9D52-CEBA7BA3EF6A}" srcId="{B56DFB55-BFA1-4F57-8B88-CBE68E40403D}" destId="{B49D501E-E3D6-4208-81DF-EA3DAF62B0B4}" srcOrd="2" destOrd="0" parTransId="{8F40B55B-004E-452E-8DCD-E6B040687511}" sibTransId="{784AD6A8-B1C8-429E-95D5-388B60DF0410}"/>
    <dgm:cxn modelId="{0D8CF276-1510-4DCA-B32D-817BD7A8A867}" srcId="{B49D501E-E3D6-4208-81DF-EA3DAF62B0B4}" destId="{BCED7B47-8A35-4219-906E-E0E061984F0D}" srcOrd="0" destOrd="0" parTransId="{4559E68F-6CA2-4DA7-8B6A-424BECC5AE5E}" sibTransId="{201E08B1-578C-4049-A50C-F80DAF202EF5}"/>
    <dgm:cxn modelId="{D68FAFB2-4640-4F05-8374-4FEE63D43E84}" type="presOf" srcId="{1E6B63D3-5108-42DE-83DD-A20324FB726E}" destId="{54B1A81C-453F-4EB6-A288-94370F41D01E}" srcOrd="0" destOrd="0" presId="urn:microsoft.com/office/officeart/2005/8/layout/vList6"/>
    <dgm:cxn modelId="{9A25D6AF-9782-4751-B9E0-E4BD845873F8}" srcId="{B56DFB55-BFA1-4F57-8B88-CBE68E40403D}" destId="{58A48E20-C054-4864-894D-EBB83A823725}" srcOrd="1" destOrd="0" parTransId="{4BD70B15-4E27-4534-AB55-67CDEEE52D4B}" sibTransId="{0EFB9024-DDD0-43DF-A102-6611337F7611}"/>
    <dgm:cxn modelId="{A8EC9A60-7F48-4CC0-9297-0254B1D5E6A3}" type="presOf" srcId="{4A4843E5-B825-4071-A341-78C52CB7B26A}" destId="{9E74D8AD-00E7-4573-B545-94409103BDE4}" srcOrd="0" destOrd="0" presId="urn:microsoft.com/office/officeart/2005/8/layout/vList6"/>
    <dgm:cxn modelId="{C5F8EA1A-B4FE-4853-A2D7-908F4016B3CD}" srcId="{4A4843E5-B825-4071-A341-78C52CB7B26A}" destId="{1E6B63D3-5108-42DE-83DD-A20324FB726E}" srcOrd="0" destOrd="0" parTransId="{74CFEB36-2091-45CA-81EE-A6AA2B69B2AC}" sibTransId="{C651E386-5CE6-4C8F-9A52-79B5E3D9F082}"/>
    <dgm:cxn modelId="{25B33271-770B-48EC-98FD-6800FA54F7BD}" type="presParOf" srcId="{D4C3C3A9-ABB8-453F-B97F-44954535BF72}" destId="{0303D2ED-C725-4DD5-BC97-44B67C000880}" srcOrd="0" destOrd="0" presId="urn:microsoft.com/office/officeart/2005/8/layout/vList6"/>
    <dgm:cxn modelId="{2AC73908-33D0-4A15-80AE-820EBD208F8C}" type="presParOf" srcId="{0303D2ED-C725-4DD5-BC97-44B67C000880}" destId="{9E74D8AD-00E7-4573-B545-94409103BDE4}" srcOrd="0" destOrd="0" presId="urn:microsoft.com/office/officeart/2005/8/layout/vList6"/>
    <dgm:cxn modelId="{CBD2B00C-FBA2-485F-B6A2-8397B735124D}" type="presParOf" srcId="{0303D2ED-C725-4DD5-BC97-44B67C000880}" destId="{54B1A81C-453F-4EB6-A288-94370F41D01E}" srcOrd="1" destOrd="0" presId="urn:microsoft.com/office/officeart/2005/8/layout/vList6"/>
    <dgm:cxn modelId="{0AF2E721-0722-42E3-B39E-695417798F04}" type="presParOf" srcId="{D4C3C3A9-ABB8-453F-B97F-44954535BF72}" destId="{146077BF-BD0D-49FC-8998-9932D4A8AE2F}" srcOrd="1" destOrd="0" presId="urn:microsoft.com/office/officeart/2005/8/layout/vList6"/>
    <dgm:cxn modelId="{12B318B3-E86E-45D0-8897-45677874B55A}" type="presParOf" srcId="{D4C3C3A9-ABB8-453F-B97F-44954535BF72}" destId="{7CDEF1AD-1B09-42AA-BAD0-DD3D326ABA17}" srcOrd="2" destOrd="0" presId="urn:microsoft.com/office/officeart/2005/8/layout/vList6"/>
    <dgm:cxn modelId="{8650E23E-DA92-4FA5-B7FD-AA0149DB2F20}" type="presParOf" srcId="{7CDEF1AD-1B09-42AA-BAD0-DD3D326ABA17}" destId="{367DBF4A-AF51-488A-9490-9614EC8085DE}" srcOrd="0" destOrd="0" presId="urn:microsoft.com/office/officeart/2005/8/layout/vList6"/>
    <dgm:cxn modelId="{93D83095-BEC1-42BB-A6B8-3DE4466EB181}" type="presParOf" srcId="{7CDEF1AD-1B09-42AA-BAD0-DD3D326ABA17}" destId="{70141976-2CCD-4621-AEF1-484F3D5FD59F}" srcOrd="1" destOrd="0" presId="urn:microsoft.com/office/officeart/2005/8/layout/vList6"/>
    <dgm:cxn modelId="{2745207C-51B4-4140-91AE-0829F28F7DB3}" type="presParOf" srcId="{D4C3C3A9-ABB8-453F-B97F-44954535BF72}" destId="{C51B8483-359A-47BD-98A0-B5EA82FA7C1D}" srcOrd="3" destOrd="0" presId="urn:microsoft.com/office/officeart/2005/8/layout/vList6"/>
    <dgm:cxn modelId="{48617C38-DC52-4D80-862C-10E79CF329BF}" type="presParOf" srcId="{D4C3C3A9-ABB8-453F-B97F-44954535BF72}" destId="{7DFBE90F-FFB4-4C5E-B689-5D8C8D9F04B9}" srcOrd="4" destOrd="0" presId="urn:microsoft.com/office/officeart/2005/8/layout/vList6"/>
    <dgm:cxn modelId="{C847A3D8-B874-4F37-860D-5A15B73AA621}" type="presParOf" srcId="{7DFBE90F-FFB4-4C5E-B689-5D8C8D9F04B9}" destId="{AC94227D-E62E-45A8-92D1-9DFECCA06099}" srcOrd="0" destOrd="0" presId="urn:microsoft.com/office/officeart/2005/8/layout/vList6"/>
    <dgm:cxn modelId="{B25881FB-E2DF-4637-82CA-4D10010CF0AF}" type="presParOf" srcId="{7DFBE90F-FFB4-4C5E-B689-5D8C8D9F04B9}" destId="{AABEA122-53FC-4038-A467-65C32B33538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DD13D08-056B-4237-AD74-A276643D95F8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8AA4A4-18F4-4DCA-8D55-D288B1AED58B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600" b="1">
              <a:latin typeface="Book Antiqua" pitchFamily="18" charset="0"/>
            </a:rPr>
            <a:t>Форми оцінювання </a:t>
          </a:r>
          <a:endParaRPr lang="ru-RU" sz="1600" b="1">
            <a:latin typeface="Book Antiqua" pitchFamily="18" charset="0"/>
          </a:endParaRPr>
        </a:p>
      </dgm:t>
    </dgm:pt>
    <dgm:pt modelId="{06BA9EE8-A7B9-46F3-867E-F5F98C717969}" type="parTrans" cxnId="{2E100AEB-A95E-4328-988C-422D031C003B}">
      <dgm:prSet/>
      <dgm:spPr/>
      <dgm:t>
        <a:bodyPr/>
        <a:lstStyle/>
        <a:p>
          <a:endParaRPr lang="ru-RU"/>
        </a:p>
      </dgm:t>
    </dgm:pt>
    <dgm:pt modelId="{E7461D5E-788F-44F4-A341-3E025DE4AC23}" type="sibTrans" cxnId="{2E100AEB-A95E-4328-988C-422D031C003B}">
      <dgm:prSet/>
      <dgm:spPr/>
      <dgm:t>
        <a:bodyPr/>
        <a:lstStyle/>
        <a:p>
          <a:endParaRPr lang="ru-RU"/>
        </a:p>
      </dgm:t>
    </dgm:pt>
    <dgm:pt modelId="{D4F43BB2-3B37-4B38-AADB-28760735DBF3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 b="1">
              <a:latin typeface="Book Antiqua" pitchFamily="18" charset="0"/>
            </a:rPr>
            <a:t>Усні</a:t>
          </a:r>
          <a:endParaRPr lang="ru-RU" sz="1200" b="1">
            <a:latin typeface="Book Antiqua" pitchFamily="18" charset="0"/>
          </a:endParaRPr>
        </a:p>
      </dgm:t>
    </dgm:pt>
    <dgm:pt modelId="{1BAA77AB-7F0D-44F6-B7A2-DA3D68076F50}" type="parTrans" cxnId="{49C707D3-4C75-4DED-A856-101DFACEEE63}">
      <dgm:prSet/>
      <dgm:spPr/>
      <dgm:t>
        <a:bodyPr/>
        <a:lstStyle/>
        <a:p>
          <a:endParaRPr lang="ru-RU"/>
        </a:p>
      </dgm:t>
    </dgm:pt>
    <dgm:pt modelId="{6B790EE7-34C0-42AF-8D17-75B64F9DD658}" type="sibTrans" cxnId="{49C707D3-4C75-4DED-A856-101DFACEEE63}">
      <dgm:prSet/>
      <dgm:spPr/>
      <dgm:t>
        <a:bodyPr/>
        <a:lstStyle/>
        <a:p>
          <a:endParaRPr lang="ru-RU"/>
        </a:p>
      </dgm:t>
    </dgm:pt>
    <dgm:pt modelId="{4BDE4158-FD21-4CF5-81E9-29E45E586E29}">
      <dgm:prSet phldrT="[Текст]" custT="1"/>
      <dgm:spPr/>
      <dgm:t>
        <a:bodyPr/>
        <a:lstStyle/>
        <a:p>
          <a:r>
            <a:rPr lang="uk-UA" sz="1100">
              <a:latin typeface="Book Antiqua" pitchFamily="18" charset="0"/>
            </a:rPr>
            <a:t>Усне опитування</a:t>
          </a:r>
          <a:endParaRPr lang="ru-RU" sz="1100">
            <a:latin typeface="Book Antiqua" pitchFamily="18" charset="0"/>
          </a:endParaRPr>
        </a:p>
      </dgm:t>
    </dgm:pt>
    <dgm:pt modelId="{6FA229E7-A74A-4AC8-933C-1CEFE7836276}" type="parTrans" cxnId="{65217FC1-0E09-4BBE-B53B-804639F966E9}">
      <dgm:prSet/>
      <dgm:spPr/>
      <dgm:t>
        <a:bodyPr/>
        <a:lstStyle/>
        <a:p>
          <a:endParaRPr lang="ru-RU"/>
        </a:p>
      </dgm:t>
    </dgm:pt>
    <dgm:pt modelId="{25AFD2ED-22B3-4D9A-A83A-7BFB24DEBE7B}" type="sibTrans" cxnId="{65217FC1-0E09-4BBE-B53B-804639F966E9}">
      <dgm:prSet/>
      <dgm:spPr/>
      <dgm:t>
        <a:bodyPr/>
        <a:lstStyle/>
        <a:p>
          <a:endParaRPr lang="ru-RU"/>
        </a:p>
      </dgm:t>
    </dgm:pt>
    <dgm:pt modelId="{088F8E0E-058F-4A47-B647-FE92B253A6B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 b="1">
              <a:latin typeface="Book Antiqua" pitchFamily="18" charset="0"/>
            </a:rPr>
            <a:t>Письмові</a:t>
          </a:r>
          <a:endParaRPr lang="ru-RU" sz="1200" b="1">
            <a:latin typeface="Book Antiqua" pitchFamily="18" charset="0"/>
          </a:endParaRPr>
        </a:p>
      </dgm:t>
    </dgm:pt>
    <dgm:pt modelId="{6B9DEEE3-FFE6-44EF-BBB5-92AA021E4FB3}" type="parTrans" cxnId="{29A1BF14-F5C0-4F34-B19D-93BC64FE26A2}">
      <dgm:prSet/>
      <dgm:spPr/>
      <dgm:t>
        <a:bodyPr/>
        <a:lstStyle/>
        <a:p>
          <a:endParaRPr lang="ru-RU"/>
        </a:p>
      </dgm:t>
    </dgm:pt>
    <dgm:pt modelId="{D4C3300C-A97E-400B-AC6D-9D5AFA7B8B9C}" type="sibTrans" cxnId="{29A1BF14-F5C0-4F34-B19D-93BC64FE26A2}">
      <dgm:prSet/>
      <dgm:spPr/>
      <dgm:t>
        <a:bodyPr/>
        <a:lstStyle/>
        <a:p>
          <a:endParaRPr lang="ru-RU"/>
        </a:p>
      </dgm:t>
    </dgm:pt>
    <dgm:pt modelId="{36647C52-646C-4A78-9C40-7F10E479A02A}">
      <dgm:prSet phldrT="[Текст]" custT="1"/>
      <dgm:spPr/>
      <dgm:t>
        <a:bodyPr/>
        <a:lstStyle/>
        <a:p>
          <a:r>
            <a:rPr lang="uk-UA" sz="1100">
              <a:latin typeface="Book Antiqua" pitchFamily="18" charset="0"/>
            </a:rPr>
            <a:t>Самостійна робота</a:t>
          </a:r>
          <a:endParaRPr lang="ru-RU" sz="1100">
            <a:latin typeface="Book Antiqua" pitchFamily="18" charset="0"/>
          </a:endParaRPr>
        </a:p>
      </dgm:t>
    </dgm:pt>
    <dgm:pt modelId="{C6D76855-03AF-463C-A189-12CBDB23976A}" type="parTrans" cxnId="{562EA5C9-7457-482B-B746-ADD1478CC08B}">
      <dgm:prSet/>
      <dgm:spPr/>
      <dgm:t>
        <a:bodyPr/>
        <a:lstStyle/>
        <a:p>
          <a:endParaRPr lang="ru-RU"/>
        </a:p>
      </dgm:t>
    </dgm:pt>
    <dgm:pt modelId="{B9B67646-D0B4-4ED7-B26B-B79788A35B3B}" type="sibTrans" cxnId="{562EA5C9-7457-482B-B746-ADD1478CC08B}">
      <dgm:prSet/>
      <dgm:spPr/>
      <dgm:t>
        <a:bodyPr/>
        <a:lstStyle/>
        <a:p>
          <a:endParaRPr lang="ru-RU"/>
        </a:p>
      </dgm:t>
    </dgm:pt>
    <dgm:pt modelId="{4334B982-A956-412F-B70F-02C297D88904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Контрольна робота</a:t>
          </a:r>
          <a:endParaRPr lang="ru-RU" sz="1100">
            <a:latin typeface="Book Antiqua" pitchFamily="18" charset="0"/>
          </a:endParaRPr>
        </a:p>
      </dgm:t>
    </dgm:pt>
    <dgm:pt modelId="{6401C5BF-1BE3-49F9-918A-CCF69FBFA56E}" type="parTrans" cxnId="{CFAB635F-C672-4476-99C3-FAD1B0EEA00D}">
      <dgm:prSet/>
      <dgm:spPr/>
      <dgm:t>
        <a:bodyPr/>
        <a:lstStyle/>
        <a:p>
          <a:endParaRPr lang="ru-RU"/>
        </a:p>
      </dgm:t>
    </dgm:pt>
    <dgm:pt modelId="{56CF3B45-E7C3-45DC-A920-B6A73E9DA265}" type="sibTrans" cxnId="{CFAB635F-C672-4476-99C3-FAD1B0EEA00D}">
      <dgm:prSet/>
      <dgm:spPr/>
      <dgm:t>
        <a:bodyPr/>
        <a:lstStyle/>
        <a:p>
          <a:endParaRPr lang="ru-RU"/>
        </a:p>
      </dgm:t>
    </dgm:pt>
    <dgm:pt modelId="{5FA72E4E-3AFA-4A67-ACA0-736F4D2BDB2E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Диктант</a:t>
          </a:r>
          <a:endParaRPr lang="ru-RU" sz="1100">
            <a:latin typeface="Book Antiqua" pitchFamily="18" charset="0"/>
          </a:endParaRPr>
        </a:p>
      </dgm:t>
    </dgm:pt>
    <dgm:pt modelId="{E5DFEA71-2C47-462D-9E53-0228E692B12B}" type="parTrans" cxnId="{AAD0614E-96F2-423B-953E-7BC072994185}">
      <dgm:prSet/>
      <dgm:spPr/>
      <dgm:t>
        <a:bodyPr/>
        <a:lstStyle/>
        <a:p>
          <a:endParaRPr lang="ru-RU"/>
        </a:p>
      </dgm:t>
    </dgm:pt>
    <dgm:pt modelId="{874FF0CF-979D-4BAF-98B7-3F8E4E92A9C1}" type="sibTrans" cxnId="{AAD0614E-96F2-423B-953E-7BC072994185}">
      <dgm:prSet/>
      <dgm:spPr/>
      <dgm:t>
        <a:bodyPr/>
        <a:lstStyle/>
        <a:p>
          <a:endParaRPr lang="ru-RU"/>
        </a:p>
      </dgm:t>
    </dgm:pt>
    <dgm:pt modelId="{0013AF29-A576-4B10-AE16-6A0EC4029633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Есе</a:t>
          </a:r>
          <a:endParaRPr lang="ru-RU" sz="1100">
            <a:latin typeface="Book Antiqua" pitchFamily="18" charset="0"/>
          </a:endParaRPr>
        </a:p>
      </dgm:t>
    </dgm:pt>
    <dgm:pt modelId="{A2DC65FD-935A-445B-8B8F-D0AAE3CAFE92}" type="parTrans" cxnId="{8F196F2B-F8C5-42B8-B880-6A899B9BC017}">
      <dgm:prSet/>
      <dgm:spPr/>
      <dgm:t>
        <a:bodyPr/>
        <a:lstStyle/>
        <a:p>
          <a:endParaRPr lang="ru-RU"/>
        </a:p>
      </dgm:t>
    </dgm:pt>
    <dgm:pt modelId="{B94F3042-E13F-495E-BC34-5FD00FD0F0F7}" type="sibTrans" cxnId="{8F196F2B-F8C5-42B8-B880-6A899B9BC017}">
      <dgm:prSet/>
      <dgm:spPr/>
      <dgm:t>
        <a:bodyPr/>
        <a:lstStyle/>
        <a:p>
          <a:endParaRPr lang="ru-RU"/>
        </a:p>
      </dgm:t>
    </dgm:pt>
    <dgm:pt modelId="{7DA15809-2173-49DA-95A1-B23780144908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Залік</a:t>
          </a:r>
          <a:endParaRPr lang="ru-RU" sz="1100">
            <a:latin typeface="Book Antiqua" pitchFamily="18" charset="0"/>
          </a:endParaRPr>
        </a:p>
      </dgm:t>
    </dgm:pt>
    <dgm:pt modelId="{988C6931-94C5-497D-917D-B4B8BED4D1F5}" type="parTrans" cxnId="{B59BC0A7-5D2E-4465-B072-7BF4A36F29F7}">
      <dgm:prSet/>
      <dgm:spPr/>
      <dgm:t>
        <a:bodyPr/>
        <a:lstStyle/>
        <a:p>
          <a:endParaRPr lang="ru-RU"/>
        </a:p>
      </dgm:t>
    </dgm:pt>
    <dgm:pt modelId="{36B655AC-E2B1-43E5-AAA0-1D984C874F26}" type="sibTrans" cxnId="{B59BC0A7-5D2E-4465-B072-7BF4A36F29F7}">
      <dgm:prSet/>
      <dgm:spPr/>
      <dgm:t>
        <a:bodyPr/>
        <a:lstStyle/>
        <a:p>
          <a:endParaRPr lang="ru-RU"/>
        </a:p>
      </dgm:t>
    </dgm:pt>
    <dgm:pt modelId="{ED13E51C-9756-4B22-80DA-C611D1A3CB67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Іспит</a:t>
          </a:r>
          <a:endParaRPr lang="ru-RU" sz="1100">
            <a:latin typeface="Book Antiqua" pitchFamily="18" charset="0"/>
          </a:endParaRPr>
        </a:p>
      </dgm:t>
    </dgm:pt>
    <dgm:pt modelId="{B00E874C-32CB-4335-AC83-E2C794241733}" type="parTrans" cxnId="{9CF9D827-DF46-4936-98E3-C4F46146DE28}">
      <dgm:prSet/>
      <dgm:spPr/>
      <dgm:t>
        <a:bodyPr/>
        <a:lstStyle/>
        <a:p>
          <a:endParaRPr lang="ru-RU"/>
        </a:p>
      </dgm:t>
    </dgm:pt>
    <dgm:pt modelId="{BF156226-5624-433A-98F8-3AB84BF9FFD3}" type="sibTrans" cxnId="{9CF9D827-DF46-4936-98E3-C4F46146DE28}">
      <dgm:prSet/>
      <dgm:spPr/>
      <dgm:t>
        <a:bodyPr/>
        <a:lstStyle/>
        <a:p>
          <a:endParaRPr lang="ru-RU"/>
        </a:p>
      </dgm:t>
    </dgm:pt>
    <dgm:pt modelId="{03FEB423-1F54-44DD-B6CE-52AB17F82FA6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Портфоліо</a:t>
          </a:r>
          <a:endParaRPr lang="ru-RU" sz="1100">
            <a:latin typeface="Book Antiqua" pitchFamily="18" charset="0"/>
          </a:endParaRPr>
        </a:p>
      </dgm:t>
    </dgm:pt>
    <dgm:pt modelId="{98FB4857-97B6-47F9-8E33-AC4E9EAF50EA}" type="parTrans" cxnId="{62D8C7B4-7970-41EE-808E-D4FC11FB738A}">
      <dgm:prSet/>
      <dgm:spPr/>
      <dgm:t>
        <a:bodyPr/>
        <a:lstStyle/>
        <a:p>
          <a:endParaRPr lang="ru-RU"/>
        </a:p>
      </dgm:t>
    </dgm:pt>
    <dgm:pt modelId="{0BC250AA-AEF5-47F2-9907-D87EFD095345}" type="sibTrans" cxnId="{62D8C7B4-7970-41EE-808E-D4FC11FB738A}">
      <dgm:prSet/>
      <dgm:spPr/>
      <dgm:t>
        <a:bodyPr/>
        <a:lstStyle/>
        <a:p>
          <a:endParaRPr lang="ru-RU"/>
        </a:p>
      </dgm:t>
    </dgm:pt>
    <dgm:pt modelId="{2CBE1B62-580E-4FE7-A1BD-E1D115F7ABE9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Колоквіум</a:t>
          </a:r>
          <a:endParaRPr lang="ru-RU" sz="1100">
            <a:latin typeface="Book Antiqua" pitchFamily="18" charset="0"/>
          </a:endParaRPr>
        </a:p>
      </dgm:t>
    </dgm:pt>
    <dgm:pt modelId="{C2CB700E-8257-474A-8E7D-47D54581C8C9}" type="parTrans" cxnId="{82B72C89-8D36-4789-AB83-12E10325D897}">
      <dgm:prSet/>
      <dgm:spPr/>
      <dgm:t>
        <a:bodyPr/>
        <a:lstStyle/>
        <a:p>
          <a:endParaRPr lang="ru-RU"/>
        </a:p>
      </dgm:t>
    </dgm:pt>
    <dgm:pt modelId="{2CD289B1-05B4-469E-A42B-A9F3412D24A0}" type="sibTrans" cxnId="{82B72C89-8D36-4789-AB83-12E10325D897}">
      <dgm:prSet/>
      <dgm:spPr/>
      <dgm:t>
        <a:bodyPr/>
        <a:lstStyle/>
        <a:p>
          <a:endParaRPr lang="ru-RU"/>
        </a:p>
      </dgm:t>
    </dgm:pt>
    <dgm:pt modelId="{878EDD1B-784E-407E-AE06-703C0A556F3F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Навчальна гра</a:t>
          </a:r>
          <a:endParaRPr lang="ru-RU" sz="1100">
            <a:latin typeface="Book Antiqua" pitchFamily="18" charset="0"/>
          </a:endParaRPr>
        </a:p>
      </dgm:t>
    </dgm:pt>
    <dgm:pt modelId="{7EA8F286-7921-4437-82FE-2502E88FE356}" type="parTrans" cxnId="{87CBD074-D488-4AF7-AA0A-9E5EC1AB93AB}">
      <dgm:prSet/>
      <dgm:spPr/>
      <dgm:t>
        <a:bodyPr/>
        <a:lstStyle/>
        <a:p>
          <a:endParaRPr lang="ru-RU"/>
        </a:p>
      </dgm:t>
    </dgm:pt>
    <dgm:pt modelId="{B4C93E98-BA2C-4656-ABDF-11A4742843EB}" type="sibTrans" cxnId="{87CBD074-D488-4AF7-AA0A-9E5EC1AB93AB}">
      <dgm:prSet/>
      <dgm:spPr/>
      <dgm:t>
        <a:bodyPr/>
        <a:lstStyle/>
        <a:p>
          <a:endParaRPr lang="ru-RU"/>
        </a:p>
      </dgm:t>
    </dgm:pt>
    <dgm:pt modelId="{55EC783B-8E76-4401-8520-9BE0C3B94B9D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Залік</a:t>
          </a:r>
          <a:endParaRPr lang="ru-RU" sz="1100">
            <a:latin typeface="Book Antiqua" pitchFamily="18" charset="0"/>
          </a:endParaRPr>
        </a:p>
      </dgm:t>
    </dgm:pt>
    <dgm:pt modelId="{AC3CE0DF-57CC-4927-9984-38A30DE26942}" type="parTrans" cxnId="{C65033FC-CAFB-4CEA-8376-E88034117508}">
      <dgm:prSet/>
      <dgm:spPr/>
      <dgm:t>
        <a:bodyPr/>
        <a:lstStyle/>
        <a:p>
          <a:endParaRPr lang="ru-RU"/>
        </a:p>
      </dgm:t>
    </dgm:pt>
    <dgm:pt modelId="{0C210D4F-1EFC-4460-A7F8-06F6D5C155F5}" type="sibTrans" cxnId="{C65033FC-CAFB-4CEA-8376-E88034117508}">
      <dgm:prSet/>
      <dgm:spPr/>
      <dgm:t>
        <a:bodyPr/>
        <a:lstStyle/>
        <a:p>
          <a:endParaRPr lang="ru-RU"/>
        </a:p>
      </dgm:t>
    </dgm:pt>
    <dgm:pt modelId="{1D039BD7-95BE-4C6E-80B6-BE416C43320D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Іспит</a:t>
          </a:r>
          <a:endParaRPr lang="ru-RU" sz="1100">
            <a:latin typeface="Book Antiqua" pitchFamily="18" charset="0"/>
          </a:endParaRPr>
        </a:p>
      </dgm:t>
    </dgm:pt>
    <dgm:pt modelId="{F1843164-24A5-46A4-AFFC-D2998184BD91}" type="parTrans" cxnId="{7C7176CD-58C6-4401-9D83-4978CBDD19C2}">
      <dgm:prSet/>
      <dgm:spPr/>
      <dgm:t>
        <a:bodyPr/>
        <a:lstStyle/>
        <a:p>
          <a:endParaRPr lang="ru-RU"/>
        </a:p>
      </dgm:t>
    </dgm:pt>
    <dgm:pt modelId="{9B27BA83-F765-44EE-AC48-5BF6377DB04F}" type="sibTrans" cxnId="{7C7176CD-58C6-4401-9D83-4978CBDD19C2}">
      <dgm:prSet/>
      <dgm:spPr/>
      <dgm:t>
        <a:bodyPr/>
        <a:lstStyle/>
        <a:p>
          <a:endParaRPr lang="ru-RU"/>
        </a:p>
      </dgm:t>
    </dgm:pt>
    <dgm:pt modelId="{021CA59E-AB9A-4167-AE1C-9D657DE4BC0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uk-UA" sz="1200" b="1">
              <a:latin typeface="Book Antiqua" pitchFamily="18" charset="0"/>
            </a:rPr>
            <a:t>Комп'ютерні</a:t>
          </a:r>
          <a:endParaRPr lang="ru-RU" sz="1200" b="1">
            <a:latin typeface="Book Antiqua" pitchFamily="18" charset="0"/>
          </a:endParaRPr>
        </a:p>
      </dgm:t>
    </dgm:pt>
    <dgm:pt modelId="{D901707D-9B5E-4BD6-8B20-C3BC86045A71}" type="parTrans" cxnId="{A2771D86-16B0-4ECD-B7F0-8DF7A2F1D20E}">
      <dgm:prSet/>
      <dgm:spPr/>
      <dgm:t>
        <a:bodyPr/>
        <a:lstStyle/>
        <a:p>
          <a:endParaRPr lang="ru-RU"/>
        </a:p>
      </dgm:t>
    </dgm:pt>
    <dgm:pt modelId="{5BF1D25E-BAFA-4C3B-95E2-2D5EA4615373}" type="sibTrans" cxnId="{A2771D86-16B0-4ECD-B7F0-8DF7A2F1D20E}">
      <dgm:prSet/>
      <dgm:spPr/>
      <dgm:t>
        <a:bodyPr/>
        <a:lstStyle/>
        <a:p>
          <a:endParaRPr lang="ru-RU"/>
        </a:p>
      </dgm:t>
    </dgm:pt>
    <dgm:pt modelId="{5BE025CC-0BA9-47C6-B550-D66F005C6BED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Мультимедійна презентація</a:t>
          </a:r>
          <a:endParaRPr lang="ru-RU" sz="1100">
            <a:latin typeface="Book Antiqua" pitchFamily="18" charset="0"/>
          </a:endParaRPr>
        </a:p>
      </dgm:t>
    </dgm:pt>
    <dgm:pt modelId="{56586E1C-497F-4BE2-AAA3-47678C06A352}" type="parTrans" cxnId="{DC9BB0D0-7AC0-42A6-9009-19E946DEC1C1}">
      <dgm:prSet/>
      <dgm:spPr/>
      <dgm:t>
        <a:bodyPr/>
        <a:lstStyle/>
        <a:p>
          <a:endParaRPr lang="ru-RU"/>
        </a:p>
      </dgm:t>
    </dgm:pt>
    <dgm:pt modelId="{E6BE6FCB-A60A-4ADC-871C-E566E14116C6}" type="sibTrans" cxnId="{DC9BB0D0-7AC0-42A6-9009-19E946DEC1C1}">
      <dgm:prSet/>
      <dgm:spPr/>
      <dgm:t>
        <a:bodyPr/>
        <a:lstStyle/>
        <a:p>
          <a:endParaRPr lang="ru-RU"/>
        </a:p>
      </dgm:t>
    </dgm:pt>
    <dgm:pt modelId="{93160F69-917A-42F8-85B1-AA1B7025B12E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Веб-квест</a:t>
          </a:r>
          <a:endParaRPr lang="ru-RU" sz="1100">
            <a:latin typeface="Book Antiqua" pitchFamily="18" charset="0"/>
          </a:endParaRPr>
        </a:p>
      </dgm:t>
    </dgm:pt>
    <dgm:pt modelId="{F4AA3666-451D-4F72-9FE4-54A1C8FBFC15}" type="parTrans" cxnId="{7608E51D-E0B8-49D9-BA11-688F04F88ECD}">
      <dgm:prSet/>
      <dgm:spPr/>
      <dgm:t>
        <a:bodyPr/>
        <a:lstStyle/>
        <a:p>
          <a:endParaRPr lang="ru-RU"/>
        </a:p>
      </dgm:t>
    </dgm:pt>
    <dgm:pt modelId="{58AD5EBD-CACA-4AB3-8C87-CFF4D0C08958}" type="sibTrans" cxnId="{7608E51D-E0B8-49D9-BA11-688F04F88ECD}">
      <dgm:prSet/>
      <dgm:spPr/>
      <dgm:t>
        <a:bodyPr/>
        <a:lstStyle/>
        <a:p>
          <a:endParaRPr lang="ru-RU"/>
        </a:p>
      </dgm:t>
    </dgm:pt>
    <dgm:pt modelId="{A393FEBE-F96F-4B2B-8B82-3BA9ABB77A15}">
      <dgm:prSet custT="1"/>
      <dgm:spPr/>
      <dgm:t>
        <a:bodyPr/>
        <a:lstStyle/>
        <a:p>
          <a:r>
            <a:rPr lang="uk-UA" sz="1100">
              <a:latin typeface="Book Antiqua" pitchFamily="18" charset="0"/>
            </a:rPr>
            <a:t>Портфоліо</a:t>
          </a:r>
          <a:endParaRPr lang="ru-RU" sz="1100">
            <a:latin typeface="Book Antiqua" pitchFamily="18" charset="0"/>
          </a:endParaRPr>
        </a:p>
      </dgm:t>
    </dgm:pt>
    <dgm:pt modelId="{37E3055D-9FA7-49DB-8895-C0B0640B27FD}" type="parTrans" cxnId="{9FEB5905-2B39-4AC5-BBC7-D68EF7F36984}">
      <dgm:prSet/>
      <dgm:spPr/>
      <dgm:t>
        <a:bodyPr/>
        <a:lstStyle/>
        <a:p>
          <a:endParaRPr lang="ru-RU"/>
        </a:p>
      </dgm:t>
    </dgm:pt>
    <dgm:pt modelId="{A81B028D-92A5-4447-8257-7A4D04714201}" type="sibTrans" cxnId="{9FEB5905-2B39-4AC5-BBC7-D68EF7F36984}">
      <dgm:prSet/>
      <dgm:spPr/>
      <dgm:t>
        <a:bodyPr/>
        <a:lstStyle/>
        <a:p>
          <a:endParaRPr lang="ru-RU"/>
        </a:p>
      </dgm:t>
    </dgm:pt>
    <dgm:pt modelId="{1F6AA51A-3FB5-4F4F-A1BD-C3AFD52CF635}">
      <dgm:prSet custT="1"/>
      <dgm:spPr/>
      <dgm:t>
        <a:bodyPr/>
        <a:lstStyle/>
        <a:p>
          <a:r>
            <a:rPr lang="ru-RU" sz="1100">
              <a:latin typeface="Book Antiqua" pitchFamily="18" charset="0"/>
            </a:rPr>
            <a:t>Тест</a:t>
          </a:r>
        </a:p>
      </dgm:t>
    </dgm:pt>
    <dgm:pt modelId="{898E40B0-C75E-4486-B06D-C6B32E017552}" type="parTrans" cxnId="{A25D9343-B62A-4940-812A-5A0AE1F87A95}">
      <dgm:prSet/>
      <dgm:spPr/>
      <dgm:t>
        <a:bodyPr/>
        <a:lstStyle/>
        <a:p>
          <a:endParaRPr lang="ru-RU"/>
        </a:p>
      </dgm:t>
    </dgm:pt>
    <dgm:pt modelId="{EA3B65ED-9A0D-4F0B-BDEA-5520C03E194F}" type="sibTrans" cxnId="{A25D9343-B62A-4940-812A-5A0AE1F87A95}">
      <dgm:prSet/>
      <dgm:spPr/>
      <dgm:t>
        <a:bodyPr/>
        <a:lstStyle/>
        <a:p>
          <a:endParaRPr lang="ru-RU"/>
        </a:p>
      </dgm:t>
    </dgm:pt>
    <dgm:pt modelId="{02321A34-35DF-4F7E-BA2B-3D176495BA7C}" type="pres">
      <dgm:prSet presAssocID="{1DD13D08-056B-4237-AD74-A276643D95F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3F02EB-C363-4478-AF96-1E066F7F0C61}" type="pres">
      <dgm:prSet presAssocID="{3C8AA4A4-18F4-4DCA-8D55-D288B1AED58B}" presName="root1" presStyleCnt="0"/>
      <dgm:spPr/>
    </dgm:pt>
    <dgm:pt modelId="{02EB200A-4237-4B30-9092-F31FFA6D5377}" type="pres">
      <dgm:prSet presAssocID="{3C8AA4A4-18F4-4DCA-8D55-D288B1AED58B}" presName="LevelOneTextNode" presStyleLbl="node0" presStyleIdx="0" presStyleCnt="1" custScaleX="400662" custScaleY="6384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1AEA38-A1D5-42CD-B1BD-4504C2402A4C}" type="pres">
      <dgm:prSet presAssocID="{3C8AA4A4-18F4-4DCA-8D55-D288B1AED58B}" presName="level2hierChild" presStyleCnt="0"/>
      <dgm:spPr/>
    </dgm:pt>
    <dgm:pt modelId="{50DF6375-E373-4A7A-9DF9-CF9933B9945F}" type="pres">
      <dgm:prSet presAssocID="{1BAA77AB-7F0D-44F6-B7A2-DA3D68076F50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EB5A68F8-1E19-430E-938F-FA5C2E7323A5}" type="pres">
      <dgm:prSet presAssocID="{1BAA77AB-7F0D-44F6-B7A2-DA3D68076F50}" presName="connTx" presStyleLbl="parChTrans1D2" presStyleIdx="0" presStyleCnt="3"/>
      <dgm:spPr/>
      <dgm:t>
        <a:bodyPr/>
        <a:lstStyle/>
        <a:p>
          <a:endParaRPr lang="ru-RU"/>
        </a:p>
      </dgm:t>
    </dgm:pt>
    <dgm:pt modelId="{6FC87CAE-EF2C-4E50-8456-F21924EA8D48}" type="pres">
      <dgm:prSet presAssocID="{D4F43BB2-3B37-4B38-AADB-28760735DBF3}" presName="root2" presStyleCnt="0"/>
      <dgm:spPr/>
    </dgm:pt>
    <dgm:pt modelId="{87920362-EA09-4D9E-B98C-41EABA6AEE4C}" type="pres">
      <dgm:prSet presAssocID="{D4F43BB2-3B37-4B38-AADB-28760735DBF3}" presName="LevelTwoTextNode" presStyleLbl="node2" presStyleIdx="0" presStyleCnt="3" custScaleX="282973" custScaleY="2104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E44BE9-216F-4C4E-83AF-D78A335859F4}" type="pres">
      <dgm:prSet presAssocID="{D4F43BB2-3B37-4B38-AADB-28760735DBF3}" presName="level3hierChild" presStyleCnt="0"/>
      <dgm:spPr/>
    </dgm:pt>
    <dgm:pt modelId="{1B45C2B2-F911-4FAA-8EBA-7F70E15ECA69}" type="pres">
      <dgm:prSet presAssocID="{6FA229E7-A74A-4AC8-933C-1CEFE7836276}" presName="conn2-1" presStyleLbl="parChTrans1D3" presStyleIdx="0" presStyleCnt="16"/>
      <dgm:spPr/>
      <dgm:t>
        <a:bodyPr/>
        <a:lstStyle/>
        <a:p>
          <a:endParaRPr lang="ru-RU"/>
        </a:p>
      </dgm:t>
    </dgm:pt>
    <dgm:pt modelId="{95C41AD1-2F7E-4DFD-8AD4-EF2B7127585E}" type="pres">
      <dgm:prSet presAssocID="{6FA229E7-A74A-4AC8-933C-1CEFE7836276}" presName="connTx" presStyleLbl="parChTrans1D3" presStyleIdx="0" presStyleCnt="16"/>
      <dgm:spPr/>
      <dgm:t>
        <a:bodyPr/>
        <a:lstStyle/>
        <a:p>
          <a:endParaRPr lang="ru-RU"/>
        </a:p>
      </dgm:t>
    </dgm:pt>
    <dgm:pt modelId="{EE6B2899-BF7E-4853-83FA-8FAA5A12B716}" type="pres">
      <dgm:prSet presAssocID="{4BDE4158-FD21-4CF5-81E9-29E45E586E29}" presName="root2" presStyleCnt="0"/>
      <dgm:spPr/>
    </dgm:pt>
    <dgm:pt modelId="{DFE6276F-E616-470B-86BA-DE56D7408536}" type="pres">
      <dgm:prSet presAssocID="{4BDE4158-FD21-4CF5-81E9-29E45E586E29}" presName="LevelTwoTextNode" presStyleLbl="node3" presStyleIdx="0" presStyleCnt="16" custScaleX="458743" custScaleY="1168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BDA3922-4535-4569-AD8F-0628A5CD3C9B}" type="pres">
      <dgm:prSet presAssocID="{4BDE4158-FD21-4CF5-81E9-29E45E586E29}" presName="level3hierChild" presStyleCnt="0"/>
      <dgm:spPr/>
    </dgm:pt>
    <dgm:pt modelId="{684C9ACB-9F94-4A20-9578-07D61892214A}" type="pres">
      <dgm:prSet presAssocID="{C2CB700E-8257-474A-8E7D-47D54581C8C9}" presName="conn2-1" presStyleLbl="parChTrans1D3" presStyleIdx="1" presStyleCnt="16"/>
      <dgm:spPr/>
      <dgm:t>
        <a:bodyPr/>
        <a:lstStyle/>
        <a:p>
          <a:endParaRPr lang="ru-RU"/>
        </a:p>
      </dgm:t>
    </dgm:pt>
    <dgm:pt modelId="{B98D4B4A-B39A-415B-BEF4-E5CDAF9C3FC0}" type="pres">
      <dgm:prSet presAssocID="{C2CB700E-8257-474A-8E7D-47D54581C8C9}" presName="connTx" presStyleLbl="parChTrans1D3" presStyleIdx="1" presStyleCnt="16"/>
      <dgm:spPr/>
      <dgm:t>
        <a:bodyPr/>
        <a:lstStyle/>
        <a:p>
          <a:endParaRPr lang="ru-RU"/>
        </a:p>
      </dgm:t>
    </dgm:pt>
    <dgm:pt modelId="{CF5BF6E1-709B-4517-815E-D00B585D17D4}" type="pres">
      <dgm:prSet presAssocID="{2CBE1B62-580E-4FE7-A1BD-E1D115F7ABE9}" presName="root2" presStyleCnt="0"/>
      <dgm:spPr/>
    </dgm:pt>
    <dgm:pt modelId="{8577F68F-C328-4526-A75F-93C74BEC7D51}" type="pres">
      <dgm:prSet presAssocID="{2CBE1B62-580E-4FE7-A1BD-E1D115F7ABE9}" presName="LevelTwoTextNode" presStyleLbl="node3" presStyleIdx="1" presStyleCnt="16" custScaleX="459829" custScaleY="899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96E1C2-4BE5-439D-9CBB-BD64EA27B5CF}" type="pres">
      <dgm:prSet presAssocID="{2CBE1B62-580E-4FE7-A1BD-E1D115F7ABE9}" presName="level3hierChild" presStyleCnt="0"/>
      <dgm:spPr/>
    </dgm:pt>
    <dgm:pt modelId="{D1634016-8982-4096-8C57-086C67ADD72E}" type="pres">
      <dgm:prSet presAssocID="{7EA8F286-7921-4437-82FE-2502E88FE356}" presName="conn2-1" presStyleLbl="parChTrans1D3" presStyleIdx="2" presStyleCnt="16"/>
      <dgm:spPr/>
      <dgm:t>
        <a:bodyPr/>
        <a:lstStyle/>
        <a:p>
          <a:endParaRPr lang="ru-RU"/>
        </a:p>
      </dgm:t>
    </dgm:pt>
    <dgm:pt modelId="{E9DABBB0-6134-4875-87D2-821223910E11}" type="pres">
      <dgm:prSet presAssocID="{7EA8F286-7921-4437-82FE-2502E88FE356}" presName="connTx" presStyleLbl="parChTrans1D3" presStyleIdx="2" presStyleCnt="16"/>
      <dgm:spPr/>
      <dgm:t>
        <a:bodyPr/>
        <a:lstStyle/>
        <a:p>
          <a:endParaRPr lang="ru-RU"/>
        </a:p>
      </dgm:t>
    </dgm:pt>
    <dgm:pt modelId="{E4B5ED9B-AFD6-441D-ABDB-2506A3F56954}" type="pres">
      <dgm:prSet presAssocID="{878EDD1B-784E-407E-AE06-703C0A556F3F}" presName="root2" presStyleCnt="0"/>
      <dgm:spPr/>
    </dgm:pt>
    <dgm:pt modelId="{2C6699E4-E223-4A05-8E0A-40814CF6C890}" type="pres">
      <dgm:prSet presAssocID="{878EDD1B-784E-407E-AE06-703C0A556F3F}" presName="LevelTwoTextNode" presStyleLbl="node3" presStyleIdx="2" presStyleCnt="16" custScaleX="462334" custScaleY="1173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DEA3E8-81BC-44C4-8EF0-0BD59571CE63}" type="pres">
      <dgm:prSet presAssocID="{878EDD1B-784E-407E-AE06-703C0A556F3F}" presName="level3hierChild" presStyleCnt="0"/>
      <dgm:spPr/>
    </dgm:pt>
    <dgm:pt modelId="{F9DE7C9C-373A-4210-8EE4-9A31F4DF6F01}" type="pres">
      <dgm:prSet presAssocID="{AC3CE0DF-57CC-4927-9984-38A30DE26942}" presName="conn2-1" presStyleLbl="parChTrans1D3" presStyleIdx="3" presStyleCnt="16"/>
      <dgm:spPr/>
      <dgm:t>
        <a:bodyPr/>
        <a:lstStyle/>
        <a:p>
          <a:endParaRPr lang="ru-RU"/>
        </a:p>
      </dgm:t>
    </dgm:pt>
    <dgm:pt modelId="{2AC83DC3-0924-4E15-8BD7-2B6CBB5821AA}" type="pres">
      <dgm:prSet presAssocID="{AC3CE0DF-57CC-4927-9984-38A30DE26942}" presName="connTx" presStyleLbl="parChTrans1D3" presStyleIdx="3" presStyleCnt="16"/>
      <dgm:spPr/>
      <dgm:t>
        <a:bodyPr/>
        <a:lstStyle/>
        <a:p>
          <a:endParaRPr lang="ru-RU"/>
        </a:p>
      </dgm:t>
    </dgm:pt>
    <dgm:pt modelId="{63993869-82FD-44A8-9139-2B45D9A6AFA4}" type="pres">
      <dgm:prSet presAssocID="{55EC783B-8E76-4401-8520-9BE0C3B94B9D}" presName="root2" presStyleCnt="0"/>
      <dgm:spPr/>
    </dgm:pt>
    <dgm:pt modelId="{B2D46F4E-281C-427B-AF59-27B78667EF62}" type="pres">
      <dgm:prSet presAssocID="{55EC783B-8E76-4401-8520-9BE0C3B94B9D}" presName="LevelTwoTextNode" presStyleLbl="node3" presStyleIdx="3" presStyleCnt="16" custScaleX="469499" custScaleY="1305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925528-7125-481F-A6FB-D4704300E106}" type="pres">
      <dgm:prSet presAssocID="{55EC783B-8E76-4401-8520-9BE0C3B94B9D}" presName="level3hierChild" presStyleCnt="0"/>
      <dgm:spPr/>
    </dgm:pt>
    <dgm:pt modelId="{4557B87D-CD4F-4A22-A6A1-59987C398C4E}" type="pres">
      <dgm:prSet presAssocID="{F1843164-24A5-46A4-AFFC-D2998184BD91}" presName="conn2-1" presStyleLbl="parChTrans1D3" presStyleIdx="4" presStyleCnt="16"/>
      <dgm:spPr/>
      <dgm:t>
        <a:bodyPr/>
        <a:lstStyle/>
        <a:p>
          <a:endParaRPr lang="ru-RU"/>
        </a:p>
      </dgm:t>
    </dgm:pt>
    <dgm:pt modelId="{1C22F4DC-94EB-4212-8FD2-6B9EF0505B05}" type="pres">
      <dgm:prSet presAssocID="{F1843164-24A5-46A4-AFFC-D2998184BD91}" presName="connTx" presStyleLbl="parChTrans1D3" presStyleIdx="4" presStyleCnt="16"/>
      <dgm:spPr/>
      <dgm:t>
        <a:bodyPr/>
        <a:lstStyle/>
        <a:p>
          <a:endParaRPr lang="ru-RU"/>
        </a:p>
      </dgm:t>
    </dgm:pt>
    <dgm:pt modelId="{1BECB34D-0140-4855-A5BA-61E324EF9416}" type="pres">
      <dgm:prSet presAssocID="{1D039BD7-95BE-4C6E-80B6-BE416C43320D}" presName="root2" presStyleCnt="0"/>
      <dgm:spPr/>
    </dgm:pt>
    <dgm:pt modelId="{04AD2F1C-B677-4497-B2CF-3F058BAC7924}" type="pres">
      <dgm:prSet presAssocID="{1D039BD7-95BE-4C6E-80B6-BE416C43320D}" presName="LevelTwoTextNode" presStyleLbl="node3" presStyleIdx="4" presStyleCnt="16" custScaleX="472728" custScaleY="1335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3F63E8-6854-4AAB-8A0F-29E9199ABFB9}" type="pres">
      <dgm:prSet presAssocID="{1D039BD7-95BE-4C6E-80B6-BE416C43320D}" presName="level3hierChild" presStyleCnt="0"/>
      <dgm:spPr/>
    </dgm:pt>
    <dgm:pt modelId="{5461F91A-2B29-4BA2-8E4B-CDA1606BF2AE}" type="pres">
      <dgm:prSet presAssocID="{6B9DEEE3-FFE6-44EF-BBB5-92AA021E4FB3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4ED9A798-A1F7-46E1-9A52-494C563F3729}" type="pres">
      <dgm:prSet presAssocID="{6B9DEEE3-FFE6-44EF-BBB5-92AA021E4FB3}" presName="connTx" presStyleLbl="parChTrans1D2" presStyleIdx="1" presStyleCnt="3"/>
      <dgm:spPr/>
      <dgm:t>
        <a:bodyPr/>
        <a:lstStyle/>
        <a:p>
          <a:endParaRPr lang="ru-RU"/>
        </a:p>
      </dgm:t>
    </dgm:pt>
    <dgm:pt modelId="{EAE26A03-3EBD-40BD-9F7D-3E7AE8161B8A}" type="pres">
      <dgm:prSet presAssocID="{088F8E0E-058F-4A47-B647-FE92B253A6BA}" presName="root2" presStyleCnt="0"/>
      <dgm:spPr/>
    </dgm:pt>
    <dgm:pt modelId="{942E1EDE-CF98-4910-B02E-2B575DD3B0B0}" type="pres">
      <dgm:prSet presAssocID="{088F8E0E-058F-4A47-B647-FE92B253A6BA}" presName="LevelTwoTextNode" presStyleLbl="node2" presStyleIdx="1" presStyleCnt="3" custScaleX="282973" custScaleY="1932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F3A7D8-F990-4C09-AE36-FE01043F217D}" type="pres">
      <dgm:prSet presAssocID="{088F8E0E-058F-4A47-B647-FE92B253A6BA}" presName="level3hierChild" presStyleCnt="0"/>
      <dgm:spPr/>
    </dgm:pt>
    <dgm:pt modelId="{CD3F6274-8995-4561-AF40-AC6C023AC26D}" type="pres">
      <dgm:prSet presAssocID="{C6D76855-03AF-463C-A189-12CBDB23976A}" presName="conn2-1" presStyleLbl="parChTrans1D3" presStyleIdx="5" presStyleCnt="16"/>
      <dgm:spPr/>
      <dgm:t>
        <a:bodyPr/>
        <a:lstStyle/>
        <a:p>
          <a:endParaRPr lang="ru-RU"/>
        </a:p>
      </dgm:t>
    </dgm:pt>
    <dgm:pt modelId="{C94C64A0-1C45-4B00-9DC2-1A3BCDB9BDBB}" type="pres">
      <dgm:prSet presAssocID="{C6D76855-03AF-463C-A189-12CBDB23976A}" presName="connTx" presStyleLbl="parChTrans1D3" presStyleIdx="5" presStyleCnt="16"/>
      <dgm:spPr/>
      <dgm:t>
        <a:bodyPr/>
        <a:lstStyle/>
        <a:p>
          <a:endParaRPr lang="ru-RU"/>
        </a:p>
      </dgm:t>
    </dgm:pt>
    <dgm:pt modelId="{920C0D7E-F3B0-4385-8A82-1FCE1B649FDE}" type="pres">
      <dgm:prSet presAssocID="{36647C52-646C-4A78-9C40-7F10E479A02A}" presName="root2" presStyleCnt="0"/>
      <dgm:spPr/>
    </dgm:pt>
    <dgm:pt modelId="{E22F2AF8-F934-466A-B814-9728BF919C97}" type="pres">
      <dgm:prSet presAssocID="{36647C52-646C-4A78-9C40-7F10E479A02A}" presName="LevelTwoTextNode" presStyleLbl="node3" presStyleIdx="5" presStyleCnt="16" custScaleX="489908" custScaleY="1189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5F70DD6-AC97-4B6D-B2F6-C9400D55B941}" type="pres">
      <dgm:prSet presAssocID="{36647C52-646C-4A78-9C40-7F10E479A02A}" presName="level3hierChild" presStyleCnt="0"/>
      <dgm:spPr/>
    </dgm:pt>
    <dgm:pt modelId="{B476499E-9683-4F67-BA3D-40E7D3DE6D6E}" type="pres">
      <dgm:prSet presAssocID="{6401C5BF-1BE3-49F9-918A-CCF69FBFA56E}" presName="conn2-1" presStyleLbl="parChTrans1D3" presStyleIdx="6" presStyleCnt="16"/>
      <dgm:spPr/>
      <dgm:t>
        <a:bodyPr/>
        <a:lstStyle/>
        <a:p>
          <a:endParaRPr lang="ru-RU"/>
        </a:p>
      </dgm:t>
    </dgm:pt>
    <dgm:pt modelId="{C7631502-12A8-45D4-8F6C-33BA0E58841E}" type="pres">
      <dgm:prSet presAssocID="{6401C5BF-1BE3-49F9-918A-CCF69FBFA56E}" presName="connTx" presStyleLbl="parChTrans1D3" presStyleIdx="6" presStyleCnt="16"/>
      <dgm:spPr/>
      <dgm:t>
        <a:bodyPr/>
        <a:lstStyle/>
        <a:p>
          <a:endParaRPr lang="ru-RU"/>
        </a:p>
      </dgm:t>
    </dgm:pt>
    <dgm:pt modelId="{96004CAE-DF21-4314-8310-EE35B25A22D2}" type="pres">
      <dgm:prSet presAssocID="{4334B982-A956-412F-B70F-02C297D88904}" presName="root2" presStyleCnt="0"/>
      <dgm:spPr/>
    </dgm:pt>
    <dgm:pt modelId="{D538DCC5-D519-4BB3-8F1D-6447918817D4}" type="pres">
      <dgm:prSet presAssocID="{4334B982-A956-412F-B70F-02C297D88904}" presName="LevelTwoTextNode" presStyleLbl="node3" presStyleIdx="6" presStyleCnt="16" custScaleX="491737" custScaleY="1070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9CED0E-95BA-4F25-A6A7-C33686F85AD6}" type="pres">
      <dgm:prSet presAssocID="{4334B982-A956-412F-B70F-02C297D88904}" presName="level3hierChild" presStyleCnt="0"/>
      <dgm:spPr/>
    </dgm:pt>
    <dgm:pt modelId="{A99C83CE-2982-4430-A6CB-1A1EBCD359CE}" type="pres">
      <dgm:prSet presAssocID="{E5DFEA71-2C47-462D-9E53-0228E692B12B}" presName="conn2-1" presStyleLbl="parChTrans1D3" presStyleIdx="7" presStyleCnt="16"/>
      <dgm:spPr/>
      <dgm:t>
        <a:bodyPr/>
        <a:lstStyle/>
        <a:p>
          <a:endParaRPr lang="ru-RU"/>
        </a:p>
      </dgm:t>
    </dgm:pt>
    <dgm:pt modelId="{3E754115-1D7B-4D6F-B0C3-27342C3D1B1F}" type="pres">
      <dgm:prSet presAssocID="{E5DFEA71-2C47-462D-9E53-0228E692B12B}" presName="connTx" presStyleLbl="parChTrans1D3" presStyleIdx="7" presStyleCnt="16"/>
      <dgm:spPr/>
      <dgm:t>
        <a:bodyPr/>
        <a:lstStyle/>
        <a:p>
          <a:endParaRPr lang="ru-RU"/>
        </a:p>
      </dgm:t>
    </dgm:pt>
    <dgm:pt modelId="{0A84A14F-947E-49E6-A935-355B223939BE}" type="pres">
      <dgm:prSet presAssocID="{5FA72E4E-3AFA-4A67-ACA0-736F4D2BDB2E}" presName="root2" presStyleCnt="0"/>
      <dgm:spPr/>
    </dgm:pt>
    <dgm:pt modelId="{F02FA388-0D7E-4AE7-AA06-59AFBC96839F}" type="pres">
      <dgm:prSet presAssocID="{5FA72E4E-3AFA-4A67-ACA0-736F4D2BDB2E}" presName="LevelTwoTextNode" presStyleLbl="node3" presStyleIdx="7" presStyleCnt="16" custScaleX="491394" custScaleY="1058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6D1632-63EA-406A-85B2-D66CBAACE53A}" type="pres">
      <dgm:prSet presAssocID="{5FA72E4E-3AFA-4A67-ACA0-736F4D2BDB2E}" presName="level3hierChild" presStyleCnt="0"/>
      <dgm:spPr/>
    </dgm:pt>
    <dgm:pt modelId="{CB607722-1C6E-4E1F-BA85-2820261F561E}" type="pres">
      <dgm:prSet presAssocID="{A2DC65FD-935A-445B-8B8F-D0AAE3CAFE92}" presName="conn2-1" presStyleLbl="parChTrans1D3" presStyleIdx="8" presStyleCnt="16"/>
      <dgm:spPr/>
      <dgm:t>
        <a:bodyPr/>
        <a:lstStyle/>
        <a:p>
          <a:endParaRPr lang="ru-RU"/>
        </a:p>
      </dgm:t>
    </dgm:pt>
    <dgm:pt modelId="{A8B8E22A-5545-45EC-AD6E-FBE28AC6B28B}" type="pres">
      <dgm:prSet presAssocID="{A2DC65FD-935A-445B-8B8F-D0AAE3CAFE92}" presName="connTx" presStyleLbl="parChTrans1D3" presStyleIdx="8" presStyleCnt="16"/>
      <dgm:spPr/>
      <dgm:t>
        <a:bodyPr/>
        <a:lstStyle/>
        <a:p>
          <a:endParaRPr lang="ru-RU"/>
        </a:p>
      </dgm:t>
    </dgm:pt>
    <dgm:pt modelId="{58113B36-0554-4EF0-A915-F5DEFB72B571}" type="pres">
      <dgm:prSet presAssocID="{0013AF29-A576-4B10-AE16-6A0EC4029633}" presName="root2" presStyleCnt="0"/>
      <dgm:spPr/>
    </dgm:pt>
    <dgm:pt modelId="{7B0828C8-6735-4440-BCA6-B417A22EEA19}" type="pres">
      <dgm:prSet presAssocID="{0013AF29-A576-4B10-AE16-6A0EC4029633}" presName="LevelTwoTextNode" presStyleLbl="node3" presStyleIdx="8" presStyleCnt="16" custScaleX="496077" custScaleY="1097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09CAEE7-C30F-4DA9-B9A5-9D09AEC3DDC0}" type="pres">
      <dgm:prSet presAssocID="{0013AF29-A576-4B10-AE16-6A0EC4029633}" presName="level3hierChild" presStyleCnt="0"/>
      <dgm:spPr/>
    </dgm:pt>
    <dgm:pt modelId="{DF7E219E-B7AD-41C8-9CD6-351516A1B42D}" type="pres">
      <dgm:prSet presAssocID="{988C6931-94C5-497D-917D-B4B8BED4D1F5}" presName="conn2-1" presStyleLbl="parChTrans1D3" presStyleIdx="9" presStyleCnt="16"/>
      <dgm:spPr/>
      <dgm:t>
        <a:bodyPr/>
        <a:lstStyle/>
        <a:p>
          <a:endParaRPr lang="ru-RU"/>
        </a:p>
      </dgm:t>
    </dgm:pt>
    <dgm:pt modelId="{0C5E478D-A340-43CE-B887-F98640E254FB}" type="pres">
      <dgm:prSet presAssocID="{988C6931-94C5-497D-917D-B4B8BED4D1F5}" presName="connTx" presStyleLbl="parChTrans1D3" presStyleIdx="9" presStyleCnt="16"/>
      <dgm:spPr/>
      <dgm:t>
        <a:bodyPr/>
        <a:lstStyle/>
        <a:p>
          <a:endParaRPr lang="ru-RU"/>
        </a:p>
      </dgm:t>
    </dgm:pt>
    <dgm:pt modelId="{6E3CD3A2-F4E5-4BCA-B21E-C0E57ADCC163}" type="pres">
      <dgm:prSet presAssocID="{7DA15809-2173-49DA-95A1-B23780144908}" presName="root2" presStyleCnt="0"/>
      <dgm:spPr/>
    </dgm:pt>
    <dgm:pt modelId="{600967CC-3857-475D-A5FE-338E986700D1}" type="pres">
      <dgm:prSet presAssocID="{7DA15809-2173-49DA-95A1-B23780144908}" presName="LevelTwoTextNode" presStyleLbl="node3" presStyleIdx="9" presStyleCnt="16" custScaleX="493907" custScaleY="1011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F828891-D86D-47B7-8672-061724820EE7}" type="pres">
      <dgm:prSet presAssocID="{7DA15809-2173-49DA-95A1-B23780144908}" presName="level3hierChild" presStyleCnt="0"/>
      <dgm:spPr/>
    </dgm:pt>
    <dgm:pt modelId="{8419C281-A3B5-47BC-997B-B79708495230}" type="pres">
      <dgm:prSet presAssocID="{B00E874C-32CB-4335-AC83-E2C794241733}" presName="conn2-1" presStyleLbl="parChTrans1D3" presStyleIdx="10" presStyleCnt="16"/>
      <dgm:spPr/>
      <dgm:t>
        <a:bodyPr/>
        <a:lstStyle/>
        <a:p>
          <a:endParaRPr lang="ru-RU"/>
        </a:p>
      </dgm:t>
    </dgm:pt>
    <dgm:pt modelId="{33CB7AA9-A4C0-4020-9160-017E8F59117D}" type="pres">
      <dgm:prSet presAssocID="{B00E874C-32CB-4335-AC83-E2C794241733}" presName="connTx" presStyleLbl="parChTrans1D3" presStyleIdx="10" presStyleCnt="16"/>
      <dgm:spPr/>
      <dgm:t>
        <a:bodyPr/>
        <a:lstStyle/>
        <a:p>
          <a:endParaRPr lang="ru-RU"/>
        </a:p>
      </dgm:t>
    </dgm:pt>
    <dgm:pt modelId="{138DEEF6-DF0E-4265-88CF-069D23926A4D}" type="pres">
      <dgm:prSet presAssocID="{ED13E51C-9756-4B22-80DA-C611D1A3CB67}" presName="root2" presStyleCnt="0"/>
      <dgm:spPr/>
    </dgm:pt>
    <dgm:pt modelId="{EF6251FA-3645-4080-910C-0536BD6461EB}" type="pres">
      <dgm:prSet presAssocID="{ED13E51C-9756-4B22-80DA-C611D1A3CB67}" presName="LevelTwoTextNode" presStyleLbl="node3" presStyleIdx="10" presStyleCnt="16" custScaleX="492071" custScaleY="1522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A17FCB-6E63-4E50-A4CE-FDBBD70A21E4}" type="pres">
      <dgm:prSet presAssocID="{ED13E51C-9756-4B22-80DA-C611D1A3CB67}" presName="level3hierChild" presStyleCnt="0"/>
      <dgm:spPr/>
    </dgm:pt>
    <dgm:pt modelId="{D1812BA8-1333-476C-8A64-AF34CD51594D}" type="pres">
      <dgm:prSet presAssocID="{98FB4857-97B6-47F9-8E33-AC4E9EAF50EA}" presName="conn2-1" presStyleLbl="parChTrans1D3" presStyleIdx="11" presStyleCnt="16"/>
      <dgm:spPr/>
      <dgm:t>
        <a:bodyPr/>
        <a:lstStyle/>
        <a:p>
          <a:endParaRPr lang="ru-RU"/>
        </a:p>
      </dgm:t>
    </dgm:pt>
    <dgm:pt modelId="{BE8DCFAD-BB7A-464D-9CF8-A13F2A63ABBE}" type="pres">
      <dgm:prSet presAssocID="{98FB4857-97B6-47F9-8E33-AC4E9EAF50EA}" presName="connTx" presStyleLbl="parChTrans1D3" presStyleIdx="11" presStyleCnt="16"/>
      <dgm:spPr/>
      <dgm:t>
        <a:bodyPr/>
        <a:lstStyle/>
        <a:p>
          <a:endParaRPr lang="ru-RU"/>
        </a:p>
      </dgm:t>
    </dgm:pt>
    <dgm:pt modelId="{521F1801-33F8-483B-902A-3B11E7621E84}" type="pres">
      <dgm:prSet presAssocID="{03FEB423-1F54-44DD-B6CE-52AB17F82FA6}" presName="root2" presStyleCnt="0"/>
      <dgm:spPr/>
    </dgm:pt>
    <dgm:pt modelId="{A9D68C57-C91E-4DB4-ADF4-1DE6AEAE1603}" type="pres">
      <dgm:prSet presAssocID="{03FEB423-1F54-44DD-B6CE-52AB17F82FA6}" presName="LevelTwoTextNode" presStyleLbl="node3" presStyleIdx="11" presStyleCnt="16" custScaleX="491840" custScaleY="1145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B65B37-2103-4039-95CF-A7C71B164F33}" type="pres">
      <dgm:prSet presAssocID="{03FEB423-1F54-44DD-B6CE-52AB17F82FA6}" presName="level3hierChild" presStyleCnt="0"/>
      <dgm:spPr/>
    </dgm:pt>
    <dgm:pt modelId="{3FDC21B7-9A06-4E0A-84E4-DD39B2C63AAF}" type="pres">
      <dgm:prSet presAssocID="{D901707D-9B5E-4BD6-8B20-C3BC86045A71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072A8D1B-547B-4E4A-9944-4BD565CE929A}" type="pres">
      <dgm:prSet presAssocID="{D901707D-9B5E-4BD6-8B20-C3BC86045A71}" presName="connTx" presStyleLbl="parChTrans1D2" presStyleIdx="2" presStyleCnt="3"/>
      <dgm:spPr/>
      <dgm:t>
        <a:bodyPr/>
        <a:lstStyle/>
        <a:p>
          <a:endParaRPr lang="ru-RU"/>
        </a:p>
      </dgm:t>
    </dgm:pt>
    <dgm:pt modelId="{708DAA4B-6016-414D-BBBB-25B72200D5D0}" type="pres">
      <dgm:prSet presAssocID="{021CA59E-AB9A-4167-AE1C-9D657DE4BC0F}" presName="root2" presStyleCnt="0"/>
      <dgm:spPr/>
    </dgm:pt>
    <dgm:pt modelId="{81BBB9FD-D49D-49B2-B444-8EA0758FF3DF}" type="pres">
      <dgm:prSet presAssocID="{021CA59E-AB9A-4167-AE1C-9D657DE4BC0F}" presName="LevelTwoTextNode" presStyleLbl="node2" presStyleIdx="2" presStyleCnt="3" custScaleX="282973" custScaleY="2151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F36265-AFFB-4923-9DD8-6439679974DF}" type="pres">
      <dgm:prSet presAssocID="{021CA59E-AB9A-4167-AE1C-9D657DE4BC0F}" presName="level3hierChild" presStyleCnt="0"/>
      <dgm:spPr/>
    </dgm:pt>
    <dgm:pt modelId="{E9F142B4-FB2D-4B16-ABA1-5EB000D497AB}" type="pres">
      <dgm:prSet presAssocID="{56586E1C-497F-4BE2-AAA3-47678C06A352}" presName="conn2-1" presStyleLbl="parChTrans1D3" presStyleIdx="12" presStyleCnt="16"/>
      <dgm:spPr/>
      <dgm:t>
        <a:bodyPr/>
        <a:lstStyle/>
        <a:p>
          <a:endParaRPr lang="ru-RU"/>
        </a:p>
      </dgm:t>
    </dgm:pt>
    <dgm:pt modelId="{2F520C07-494A-4768-820E-B60B06ABC691}" type="pres">
      <dgm:prSet presAssocID="{56586E1C-497F-4BE2-AAA3-47678C06A352}" presName="connTx" presStyleLbl="parChTrans1D3" presStyleIdx="12" presStyleCnt="16"/>
      <dgm:spPr/>
      <dgm:t>
        <a:bodyPr/>
        <a:lstStyle/>
        <a:p>
          <a:endParaRPr lang="ru-RU"/>
        </a:p>
      </dgm:t>
    </dgm:pt>
    <dgm:pt modelId="{F33DA877-4F91-4E1F-8C76-6C445D1F6088}" type="pres">
      <dgm:prSet presAssocID="{5BE025CC-0BA9-47C6-B550-D66F005C6BED}" presName="root2" presStyleCnt="0"/>
      <dgm:spPr/>
    </dgm:pt>
    <dgm:pt modelId="{B8DFA447-668F-4FCB-88BE-0E47F8C2C232}" type="pres">
      <dgm:prSet presAssocID="{5BE025CC-0BA9-47C6-B550-D66F005C6BED}" presName="LevelTwoTextNode" presStyleLbl="node3" presStyleIdx="12" presStyleCnt="16" custScaleX="498527" custScaleY="1489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3A4E0F-D139-4C89-8C1C-06A25B7BEA0C}" type="pres">
      <dgm:prSet presAssocID="{5BE025CC-0BA9-47C6-B550-D66F005C6BED}" presName="level3hierChild" presStyleCnt="0"/>
      <dgm:spPr/>
    </dgm:pt>
    <dgm:pt modelId="{26D32C09-8CA2-4DA7-88E7-B682B448BB70}" type="pres">
      <dgm:prSet presAssocID="{898E40B0-C75E-4486-B06D-C6B32E017552}" presName="conn2-1" presStyleLbl="parChTrans1D3" presStyleIdx="13" presStyleCnt="16"/>
      <dgm:spPr/>
      <dgm:t>
        <a:bodyPr/>
        <a:lstStyle/>
        <a:p>
          <a:endParaRPr lang="ru-RU"/>
        </a:p>
      </dgm:t>
    </dgm:pt>
    <dgm:pt modelId="{AA4B0E62-E40B-4735-BF0B-499688AF0A68}" type="pres">
      <dgm:prSet presAssocID="{898E40B0-C75E-4486-B06D-C6B32E017552}" presName="connTx" presStyleLbl="parChTrans1D3" presStyleIdx="13" presStyleCnt="16"/>
      <dgm:spPr/>
      <dgm:t>
        <a:bodyPr/>
        <a:lstStyle/>
        <a:p>
          <a:endParaRPr lang="ru-RU"/>
        </a:p>
      </dgm:t>
    </dgm:pt>
    <dgm:pt modelId="{F9502312-584E-4FE9-97BF-209B762F9A9E}" type="pres">
      <dgm:prSet presAssocID="{1F6AA51A-3FB5-4F4F-A1BD-C3AFD52CF635}" presName="root2" presStyleCnt="0"/>
      <dgm:spPr/>
    </dgm:pt>
    <dgm:pt modelId="{1C61D5DC-138E-438C-9DBB-4012891A0153}" type="pres">
      <dgm:prSet presAssocID="{1F6AA51A-3FB5-4F4F-A1BD-C3AFD52CF635}" presName="LevelTwoTextNode" presStyleLbl="node3" presStyleIdx="13" presStyleCnt="16" custScaleX="496430" custScaleY="1364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E6BC12-8EF1-4760-BA77-CD5307ECC35F}" type="pres">
      <dgm:prSet presAssocID="{1F6AA51A-3FB5-4F4F-A1BD-C3AFD52CF635}" presName="level3hierChild" presStyleCnt="0"/>
      <dgm:spPr/>
    </dgm:pt>
    <dgm:pt modelId="{E937F1AA-A6CC-4EB8-B8DE-75449419009A}" type="pres">
      <dgm:prSet presAssocID="{F4AA3666-451D-4F72-9FE4-54A1C8FBFC15}" presName="conn2-1" presStyleLbl="parChTrans1D3" presStyleIdx="14" presStyleCnt="16"/>
      <dgm:spPr/>
      <dgm:t>
        <a:bodyPr/>
        <a:lstStyle/>
        <a:p>
          <a:endParaRPr lang="ru-RU"/>
        </a:p>
      </dgm:t>
    </dgm:pt>
    <dgm:pt modelId="{E98592BC-C5D8-486B-867C-C3D0DEEE3DE9}" type="pres">
      <dgm:prSet presAssocID="{F4AA3666-451D-4F72-9FE4-54A1C8FBFC15}" presName="connTx" presStyleLbl="parChTrans1D3" presStyleIdx="14" presStyleCnt="16"/>
      <dgm:spPr/>
      <dgm:t>
        <a:bodyPr/>
        <a:lstStyle/>
        <a:p>
          <a:endParaRPr lang="ru-RU"/>
        </a:p>
      </dgm:t>
    </dgm:pt>
    <dgm:pt modelId="{6C201AD4-89B6-4B53-BF51-A5FC8068F30D}" type="pres">
      <dgm:prSet presAssocID="{93160F69-917A-42F8-85B1-AA1B7025B12E}" presName="root2" presStyleCnt="0"/>
      <dgm:spPr/>
    </dgm:pt>
    <dgm:pt modelId="{32FB84D7-4581-4945-A24E-7C156C1B37B9}" type="pres">
      <dgm:prSet presAssocID="{93160F69-917A-42F8-85B1-AA1B7025B12E}" presName="LevelTwoTextNode" presStyleLbl="node3" presStyleIdx="14" presStyleCnt="16" custScaleX="500339" custScaleY="1289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94A4D1-C5BD-4389-8AF1-AD34DDAA72CC}" type="pres">
      <dgm:prSet presAssocID="{93160F69-917A-42F8-85B1-AA1B7025B12E}" presName="level3hierChild" presStyleCnt="0"/>
      <dgm:spPr/>
    </dgm:pt>
    <dgm:pt modelId="{22E875FF-D3C1-45EB-A9B1-C0B9C648190C}" type="pres">
      <dgm:prSet presAssocID="{37E3055D-9FA7-49DB-8895-C0B0640B27FD}" presName="conn2-1" presStyleLbl="parChTrans1D3" presStyleIdx="15" presStyleCnt="16"/>
      <dgm:spPr/>
      <dgm:t>
        <a:bodyPr/>
        <a:lstStyle/>
        <a:p>
          <a:endParaRPr lang="ru-RU"/>
        </a:p>
      </dgm:t>
    </dgm:pt>
    <dgm:pt modelId="{1E55EE03-FB67-46D9-B21B-C940F1D6319A}" type="pres">
      <dgm:prSet presAssocID="{37E3055D-9FA7-49DB-8895-C0B0640B27FD}" presName="connTx" presStyleLbl="parChTrans1D3" presStyleIdx="15" presStyleCnt="16"/>
      <dgm:spPr/>
      <dgm:t>
        <a:bodyPr/>
        <a:lstStyle/>
        <a:p>
          <a:endParaRPr lang="ru-RU"/>
        </a:p>
      </dgm:t>
    </dgm:pt>
    <dgm:pt modelId="{BA5E5BEC-5C6F-4BBB-A517-5774D5F493FE}" type="pres">
      <dgm:prSet presAssocID="{A393FEBE-F96F-4B2B-8B82-3BA9ABB77A15}" presName="root2" presStyleCnt="0"/>
      <dgm:spPr/>
    </dgm:pt>
    <dgm:pt modelId="{F5213564-AAC6-4C81-9CC4-97ECCC32094D}" type="pres">
      <dgm:prSet presAssocID="{A393FEBE-F96F-4B2B-8B82-3BA9ABB77A15}" presName="LevelTwoTextNode" presStyleLbl="node3" presStyleIdx="15" presStyleCnt="16" custScaleX="500428" custScaleY="1210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10CF1A-B1AA-433E-8788-C1F90488B21E}" type="pres">
      <dgm:prSet presAssocID="{A393FEBE-F96F-4B2B-8B82-3BA9ABB77A15}" presName="level3hierChild" presStyleCnt="0"/>
      <dgm:spPr/>
    </dgm:pt>
  </dgm:ptLst>
  <dgm:cxnLst>
    <dgm:cxn modelId="{CFAB635F-C672-4476-99C3-FAD1B0EEA00D}" srcId="{088F8E0E-058F-4A47-B647-FE92B253A6BA}" destId="{4334B982-A956-412F-B70F-02C297D88904}" srcOrd="1" destOrd="0" parTransId="{6401C5BF-1BE3-49F9-918A-CCF69FBFA56E}" sibTransId="{56CF3B45-E7C3-45DC-A920-B6A73E9DA265}"/>
    <dgm:cxn modelId="{AC8CB23A-5D6F-4303-80D7-315EFEB05166}" type="presOf" srcId="{D4F43BB2-3B37-4B38-AADB-28760735DBF3}" destId="{87920362-EA09-4D9E-B98C-41EABA6AEE4C}" srcOrd="0" destOrd="0" presId="urn:microsoft.com/office/officeart/2005/8/layout/hierarchy2"/>
    <dgm:cxn modelId="{C59A148A-6282-4C58-90CE-24AC0C90A616}" type="presOf" srcId="{7DA15809-2173-49DA-95A1-B23780144908}" destId="{600967CC-3857-475D-A5FE-338E986700D1}" srcOrd="0" destOrd="0" presId="urn:microsoft.com/office/officeart/2005/8/layout/hierarchy2"/>
    <dgm:cxn modelId="{1736710C-04F9-491A-A217-71EB90DB3A40}" type="presOf" srcId="{6B9DEEE3-FFE6-44EF-BBB5-92AA021E4FB3}" destId="{4ED9A798-A1F7-46E1-9A52-494C563F3729}" srcOrd="1" destOrd="0" presId="urn:microsoft.com/office/officeart/2005/8/layout/hierarchy2"/>
    <dgm:cxn modelId="{0E74D20D-1D48-4521-9CF9-D69156D6CBE8}" type="presOf" srcId="{F1843164-24A5-46A4-AFFC-D2998184BD91}" destId="{1C22F4DC-94EB-4212-8FD2-6B9EF0505B05}" srcOrd="1" destOrd="0" presId="urn:microsoft.com/office/officeart/2005/8/layout/hierarchy2"/>
    <dgm:cxn modelId="{E8DCA328-696A-4B87-9917-83FFD50DA247}" type="presOf" srcId="{988C6931-94C5-497D-917D-B4B8BED4D1F5}" destId="{0C5E478D-A340-43CE-B887-F98640E254FB}" srcOrd="1" destOrd="0" presId="urn:microsoft.com/office/officeart/2005/8/layout/hierarchy2"/>
    <dgm:cxn modelId="{AAD0614E-96F2-423B-953E-7BC072994185}" srcId="{088F8E0E-058F-4A47-B647-FE92B253A6BA}" destId="{5FA72E4E-3AFA-4A67-ACA0-736F4D2BDB2E}" srcOrd="2" destOrd="0" parTransId="{E5DFEA71-2C47-462D-9E53-0228E692B12B}" sibTransId="{874FF0CF-979D-4BAF-98B7-3F8E4E92A9C1}"/>
    <dgm:cxn modelId="{C65033FC-CAFB-4CEA-8376-E88034117508}" srcId="{D4F43BB2-3B37-4B38-AADB-28760735DBF3}" destId="{55EC783B-8E76-4401-8520-9BE0C3B94B9D}" srcOrd="3" destOrd="0" parTransId="{AC3CE0DF-57CC-4927-9984-38A30DE26942}" sibTransId="{0C210D4F-1EFC-4460-A7F8-06F6D5C155F5}"/>
    <dgm:cxn modelId="{73333DD0-D7A9-41E9-BFC4-1976ED535FF2}" type="presOf" srcId="{A2DC65FD-935A-445B-8B8F-D0AAE3CAFE92}" destId="{CB607722-1C6E-4E1F-BA85-2820261F561E}" srcOrd="0" destOrd="0" presId="urn:microsoft.com/office/officeart/2005/8/layout/hierarchy2"/>
    <dgm:cxn modelId="{9F7D6A5B-E64E-4ACA-A76E-9E81B9520290}" type="presOf" srcId="{878EDD1B-784E-407E-AE06-703C0A556F3F}" destId="{2C6699E4-E223-4A05-8E0A-40814CF6C890}" srcOrd="0" destOrd="0" presId="urn:microsoft.com/office/officeart/2005/8/layout/hierarchy2"/>
    <dgm:cxn modelId="{AF82B399-E52A-4B61-BE21-F64D04DCB319}" type="presOf" srcId="{AC3CE0DF-57CC-4927-9984-38A30DE26942}" destId="{F9DE7C9C-373A-4210-8EE4-9A31F4DF6F01}" srcOrd="0" destOrd="0" presId="urn:microsoft.com/office/officeart/2005/8/layout/hierarchy2"/>
    <dgm:cxn modelId="{130E42F3-CAFD-4607-B865-396A495C629B}" type="presOf" srcId="{F1843164-24A5-46A4-AFFC-D2998184BD91}" destId="{4557B87D-CD4F-4A22-A6A1-59987C398C4E}" srcOrd="0" destOrd="0" presId="urn:microsoft.com/office/officeart/2005/8/layout/hierarchy2"/>
    <dgm:cxn modelId="{9FEB5905-2B39-4AC5-BBC7-D68EF7F36984}" srcId="{021CA59E-AB9A-4167-AE1C-9D657DE4BC0F}" destId="{A393FEBE-F96F-4B2B-8B82-3BA9ABB77A15}" srcOrd="3" destOrd="0" parTransId="{37E3055D-9FA7-49DB-8895-C0B0640B27FD}" sibTransId="{A81B028D-92A5-4447-8257-7A4D04714201}"/>
    <dgm:cxn modelId="{76640952-74F1-40AA-9FF2-54805231F7D3}" type="presOf" srcId="{1DD13D08-056B-4237-AD74-A276643D95F8}" destId="{02321A34-35DF-4F7E-BA2B-3D176495BA7C}" srcOrd="0" destOrd="0" presId="urn:microsoft.com/office/officeart/2005/8/layout/hierarchy2"/>
    <dgm:cxn modelId="{CABD5900-63FB-40FC-8580-5AF249A9734A}" type="presOf" srcId="{56586E1C-497F-4BE2-AAA3-47678C06A352}" destId="{E9F142B4-FB2D-4B16-ABA1-5EB000D497AB}" srcOrd="0" destOrd="0" presId="urn:microsoft.com/office/officeart/2005/8/layout/hierarchy2"/>
    <dgm:cxn modelId="{87F5017A-813E-4EFB-A68E-67DCBD47773D}" type="presOf" srcId="{4334B982-A956-412F-B70F-02C297D88904}" destId="{D538DCC5-D519-4BB3-8F1D-6447918817D4}" srcOrd="0" destOrd="0" presId="urn:microsoft.com/office/officeart/2005/8/layout/hierarchy2"/>
    <dgm:cxn modelId="{F06F3826-51FE-4E34-9C7F-686EE6E406A2}" type="presOf" srcId="{1BAA77AB-7F0D-44F6-B7A2-DA3D68076F50}" destId="{EB5A68F8-1E19-430E-938F-FA5C2E7323A5}" srcOrd="1" destOrd="0" presId="urn:microsoft.com/office/officeart/2005/8/layout/hierarchy2"/>
    <dgm:cxn modelId="{4890701E-58D3-49BB-8E06-4F6F363442CA}" type="presOf" srcId="{1F6AA51A-3FB5-4F4F-A1BD-C3AFD52CF635}" destId="{1C61D5DC-138E-438C-9DBB-4012891A0153}" srcOrd="0" destOrd="0" presId="urn:microsoft.com/office/officeart/2005/8/layout/hierarchy2"/>
    <dgm:cxn modelId="{BCA8E322-BB8E-45E8-AD63-5616BD4EBF5F}" type="presOf" srcId="{1D039BD7-95BE-4C6E-80B6-BE416C43320D}" destId="{04AD2F1C-B677-4497-B2CF-3F058BAC7924}" srcOrd="0" destOrd="0" presId="urn:microsoft.com/office/officeart/2005/8/layout/hierarchy2"/>
    <dgm:cxn modelId="{16D0FC22-D3E6-4498-882B-B1DF7C999448}" type="presOf" srcId="{B00E874C-32CB-4335-AC83-E2C794241733}" destId="{8419C281-A3B5-47BC-997B-B79708495230}" srcOrd="0" destOrd="0" presId="urn:microsoft.com/office/officeart/2005/8/layout/hierarchy2"/>
    <dgm:cxn modelId="{64F48123-0263-4791-A9FE-861E3025B5C2}" type="presOf" srcId="{56586E1C-497F-4BE2-AAA3-47678C06A352}" destId="{2F520C07-494A-4768-820E-B60B06ABC691}" srcOrd="1" destOrd="0" presId="urn:microsoft.com/office/officeart/2005/8/layout/hierarchy2"/>
    <dgm:cxn modelId="{8A3C6F06-BA55-4B14-A211-092D1440B73C}" type="presOf" srcId="{36647C52-646C-4A78-9C40-7F10E479A02A}" destId="{E22F2AF8-F934-466A-B814-9728BF919C97}" srcOrd="0" destOrd="0" presId="urn:microsoft.com/office/officeart/2005/8/layout/hierarchy2"/>
    <dgm:cxn modelId="{76267169-4E35-457F-B4A4-A6B976B005FF}" type="presOf" srcId="{4BDE4158-FD21-4CF5-81E9-29E45E586E29}" destId="{DFE6276F-E616-470B-86BA-DE56D7408536}" srcOrd="0" destOrd="0" presId="urn:microsoft.com/office/officeart/2005/8/layout/hierarchy2"/>
    <dgm:cxn modelId="{11EB3E8D-698F-423D-AB0F-7AFD89840532}" type="presOf" srcId="{6FA229E7-A74A-4AC8-933C-1CEFE7836276}" destId="{1B45C2B2-F911-4FAA-8EBA-7F70E15ECA69}" srcOrd="0" destOrd="0" presId="urn:microsoft.com/office/officeart/2005/8/layout/hierarchy2"/>
    <dgm:cxn modelId="{340AA126-93C2-486D-961B-7DF4A471CA5C}" type="presOf" srcId="{988C6931-94C5-497D-917D-B4B8BED4D1F5}" destId="{DF7E219E-B7AD-41C8-9CD6-351516A1B42D}" srcOrd="0" destOrd="0" presId="urn:microsoft.com/office/officeart/2005/8/layout/hierarchy2"/>
    <dgm:cxn modelId="{82B72C89-8D36-4789-AB83-12E10325D897}" srcId="{D4F43BB2-3B37-4B38-AADB-28760735DBF3}" destId="{2CBE1B62-580E-4FE7-A1BD-E1D115F7ABE9}" srcOrd="1" destOrd="0" parTransId="{C2CB700E-8257-474A-8E7D-47D54581C8C9}" sibTransId="{2CD289B1-05B4-469E-A42B-A9F3412D24A0}"/>
    <dgm:cxn modelId="{DE2FD31E-73E0-4F77-BB17-23EE8A82F063}" type="presOf" srcId="{03FEB423-1F54-44DD-B6CE-52AB17F82FA6}" destId="{A9D68C57-C91E-4DB4-ADF4-1DE6AEAE1603}" srcOrd="0" destOrd="0" presId="urn:microsoft.com/office/officeart/2005/8/layout/hierarchy2"/>
    <dgm:cxn modelId="{D510B033-DDB9-4EC9-9E41-9861974F5CF8}" type="presOf" srcId="{D901707D-9B5E-4BD6-8B20-C3BC86045A71}" destId="{072A8D1B-547B-4E4A-9944-4BD565CE929A}" srcOrd="1" destOrd="0" presId="urn:microsoft.com/office/officeart/2005/8/layout/hierarchy2"/>
    <dgm:cxn modelId="{CF35F479-74D3-431C-B2E4-7987FECFC455}" type="presOf" srcId="{2CBE1B62-580E-4FE7-A1BD-E1D115F7ABE9}" destId="{8577F68F-C328-4526-A75F-93C74BEC7D51}" srcOrd="0" destOrd="0" presId="urn:microsoft.com/office/officeart/2005/8/layout/hierarchy2"/>
    <dgm:cxn modelId="{8878A2E8-676E-4F2B-B6BE-13BD3EAEF634}" type="presOf" srcId="{088F8E0E-058F-4A47-B647-FE92B253A6BA}" destId="{942E1EDE-CF98-4910-B02E-2B575DD3B0B0}" srcOrd="0" destOrd="0" presId="urn:microsoft.com/office/officeart/2005/8/layout/hierarchy2"/>
    <dgm:cxn modelId="{FF9C9C5C-974E-43BA-99CE-2FBF45B6F3DF}" type="presOf" srcId="{37E3055D-9FA7-49DB-8895-C0B0640B27FD}" destId="{1E55EE03-FB67-46D9-B21B-C940F1D6319A}" srcOrd="1" destOrd="0" presId="urn:microsoft.com/office/officeart/2005/8/layout/hierarchy2"/>
    <dgm:cxn modelId="{8F196F2B-F8C5-42B8-B880-6A899B9BC017}" srcId="{088F8E0E-058F-4A47-B647-FE92B253A6BA}" destId="{0013AF29-A576-4B10-AE16-6A0EC4029633}" srcOrd="3" destOrd="0" parTransId="{A2DC65FD-935A-445B-8B8F-D0AAE3CAFE92}" sibTransId="{B94F3042-E13F-495E-BC34-5FD00FD0F0F7}"/>
    <dgm:cxn modelId="{776DA7B1-A8B4-45E0-8FA1-819FD200C6A0}" type="presOf" srcId="{6B9DEEE3-FFE6-44EF-BBB5-92AA021E4FB3}" destId="{5461F91A-2B29-4BA2-8E4B-CDA1606BF2AE}" srcOrd="0" destOrd="0" presId="urn:microsoft.com/office/officeart/2005/8/layout/hierarchy2"/>
    <dgm:cxn modelId="{835CE739-D145-4B72-837D-77C63C40732A}" type="presOf" srcId="{98FB4857-97B6-47F9-8E33-AC4E9EAF50EA}" destId="{D1812BA8-1333-476C-8A64-AF34CD51594D}" srcOrd="0" destOrd="0" presId="urn:microsoft.com/office/officeart/2005/8/layout/hierarchy2"/>
    <dgm:cxn modelId="{6F85C1A1-738F-4F73-AF4E-1366B14C9A6E}" type="presOf" srcId="{C6D76855-03AF-463C-A189-12CBDB23976A}" destId="{CD3F6274-8995-4561-AF40-AC6C023AC26D}" srcOrd="0" destOrd="0" presId="urn:microsoft.com/office/officeart/2005/8/layout/hierarchy2"/>
    <dgm:cxn modelId="{DD9D2394-6621-42F9-99BA-EFF624F4831C}" type="presOf" srcId="{898E40B0-C75E-4486-B06D-C6B32E017552}" destId="{26D32C09-8CA2-4DA7-88E7-B682B448BB70}" srcOrd="0" destOrd="0" presId="urn:microsoft.com/office/officeart/2005/8/layout/hierarchy2"/>
    <dgm:cxn modelId="{CCF41A51-CF53-4AE0-BDDF-F4640E54BD86}" type="presOf" srcId="{6FA229E7-A74A-4AC8-933C-1CEFE7836276}" destId="{95C41AD1-2F7E-4DFD-8AD4-EF2B7127585E}" srcOrd="1" destOrd="0" presId="urn:microsoft.com/office/officeart/2005/8/layout/hierarchy2"/>
    <dgm:cxn modelId="{29A1BF14-F5C0-4F34-B19D-93BC64FE26A2}" srcId="{3C8AA4A4-18F4-4DCA-8D55-D288B1AED58B}" destId="{088F8E0E-058F-4A47-B647-FE92B253A6BA}" srcOrd="1" destOrd="0" parTransId="{6B9DEEE3-FFE6-44EF-BBB5-92AA021E4FB3}" sibTransId="{D4C3300C-A97E-400B-AC6D-9D5AFA7B8B9C}"/>
    <dgm:cxn modelId="{7C7176CD-58C6-4401-9D83-4978CBDD19C2}" srcId="{D4F43BB2-3B37-4B38-AADB-28760735DBF3}" destId="{1D039BD7-95BE-4C6E-80B6-BE416C43320D}" srcOrd="4" destOrd="0" parTransId="{F1843164-24A5-46A4-AFFC-D2998184BD91}" sibTransId="{9B27BA83-F765-44EE-AC48-5BF6377DB04F}"/>
    <dgm:cxn modelId="{BB448BEF-E8DD-4C32-AA3B-8F424587AB1F}" type="presOf" srcId="{3C8AA4A4-18F4-4DCA-8D55-D288B1AED58B}" destId="{02EB200A-4237-4B30-9092-F31FFA6D5377}" srcOrd="0" destOrd="0" presId="urn:microsoft.com/office/officeart/2005/8/layout/hierarchy2"/>
    <dgm:cxn modelId="{FDA8626E-B82D-41E0-8CE7-9EA5183A754F}" type="presOf" srcId="{5FA72E4E-3AFA-4A67-ACA0-736F4D2BDB2E}" destId="{F02FA388-0D7E-4AE7-AA06-59AFBC96839F}" srcOrd="0" destOrd="0" presId="urn:microsoft.com/office/officeart/2005/8/layout/hierarchy2"/>
    <dgm:cxn modelId="{9341FCF1-8F96-494C-A481-38A429B95F8E}" type="presOf" srcId="{1BAA77AB-7F0D-44F6-B7A2-DA3D68076F50}" destId="{50DF6375-E373-4A7A-9DF9-CF9933B9945F}" srcOrd="0" destOrd="0" presId="urn:microsoft.com/office/officeart/2005/8/layout/hierarchy2"/>
    <dgm:cxn modelId="{1970E30A-325B-4599-9730-803F7AC6B464}" type="presOf" srcId="{0013AF29-A576-4B10-AE16-6A0EC4029633}" destId="{7B0828C8-6735-4440-BCA6-B417A22EEA19}" srcOrd="0" destOrd="0" presId="urn:microsoft.com/office/officeart/2005/8/layout/hierarchy2"/>
    <dgm:cxn modelId="{14520CB9-F135-42AD-8D7D-90F5E8FAD76A}" type="presOf" srcId="{F4AA3666-451D-4F72-9FE4-54A1C8FBFC15}" destId="{E98592BC-C5D8-486B-867C-C3D0DEEE3DE9}" srcOrd="1" destOrd="0" presId="urn:microsoft.com/office/officeart/2005/8/layout/hierarchy2"/>
    <dgm:cxn modelId="{2D81967F-167E-4640-925E-D87F5A032B39}" type="presOf" srcId="{55EC783B-8E76-4401-8520-9BE0C3B94B9D}" destId="{B2D46F4E-281C-427B-AF59-27B78667EF62}" srcOrd="0" destOrd="0" presId="urn:microsoft.com/office/officeart/2005/8/layout/hierarchy2"/>
    <dgm:cxn modelId="{DFCC71BF-95CB-46C3-BA05-A1E17481A2B1}" type="presOf" srcId="{D901707D-9B5E-4BD6-8B20-C3BC86045A71}" destId="{3FDC21B7-9A06-4E0A-84E4-DD39B2C63AAF}" srcOrd="0" destOrd="0" presId="urn:microsoft.com/office/officeart/2005/8/layout/hierarchy2"/>
    <dgm:cxn modelId="{87CBD074-D488-4AF7-AA0A-9E5EC1AB93AB}" srcId="{D4F43BB2-3B37-4B38-AADB-28760735DBF3}" destId="{878EDD1B-784E-407E-AE06-703C0A556F3F}" srcOrd="2" destOrd="0" parTransId="{7EA8F286-7921-4437-82FE-2502E88FE356}" sibTransId="{B4C93E98-BA2C-4656-ABDF-11A4742843EB}"/>
    <dgm:cxn modelId="{002E8886-A29C-4D62-97BC-8C1C2B75DD70}" type="presOf" srcId="{6401C5BF-1BE3-49F9-918A-CCF69FBFA56E}" destId="{C7631502-12A8-45D4-8F6C-33BA0E58841E}" srcOrd="1" destOrd="0" presId="urn:microsoft.com/office/officeart/2005/8/layout/hierarchy2"/>
    <dgm:cxn modelId="{82986540-CD71-4EC6-85A6-38E1837EEEC9}" type="presOf" srcId="{7EA8F286-7921-4437-82FE-2502E88FE356}" destId="{E9DABBB0-6134-4875-87D2-821223910E11}" srcOrd="1" destOrd="0" presId="urn:microsoft.com/office/officeart/2005/8/layout/hierarchy2"/>
    <dgm:cxn modelId="{A25D9343-B62A-4940-812A-5A0AE1F87A95}" srcId="{021CA59E-AB9A-4167-AE1C-9D657DE4BC0F}" destId="{1F6AA51A-3FB5-4F4F-A1BD-C3AFD52CF635}" srcOrd="1" destOrd="0" parTransId="{898E40B0-C75E-4486-B06D-C6B32E017552}" sibTransId="{EA3B65ED-9A0D-4F0B-BDEA-5520C03E194F}"/>
    <dgm:cxn modelId="{6ECF9439-EA1A-4DE4-A42E-050E82D5428E}" type="presOf" srcId="{B00E874C-32CB-4335-AC83-E2C794241733}" destId="{33CB7AA9-A4C0-4020-9160-017E8F59117D}" srcOrd="1" destOrd="0" presId="urn:microsoft.com/office/officeart/2005/8/layout/hierarchy2"/>
    <dgm:cxn modelId="{B59BC0A7-5D2E-4465-B072-7BF4A36F29F7}" srcId="{088F8E0E-058F-4A47-B647-FE92B253A6BA}" destId="{7DA15809-2173-49DA-95A1-B23780144908}" srcOrd="4" destOrd="0" parTransId="{988C6931-94C5-497D-917D-B4B8BED4D1F5}" sibTransId="{36B655AC-E2B1-43E5-AAA0-1D984C874F26}"/>
    <dgm:cxn modelId="{2E100AEB-A95E-4328-988C-422D031C003B}" srcId="{1DD13D08-056B-4237-AD74-A276643D95F8}" destId="{3C8AA4A4-18F4-4DCA-8D55-D288B1AED58B}" srcOrd="0" destOrd="0" parTransId="{06BA9EE8-A7B9-46F3-867E-F5F98C717969}" sibTransId="{E7461D5E-788F-44F4-A341-3E025DE4AC23}"/>
    <dgm:cxn modelId="{DC9BB0D0-7AC0-42A6-9009-19E946DEC1C1}" srcId="{021CA59E-AB9A-4167-AE1C-9D657DE4BC0F}" destId="{5BE025CC-0BA9-47C6-B550-D66F005C6BED}" srcOrd="0" destOrd="0" parTransId="{56586E1C-497F-4BE2-AAA3-47678C06A352}" sibTransId="{E6BE6FCB-A60A-4ADC-871C-E566E14116C6}"/>
    <dgm:cxn modelId="{7608E51D-E0B8-49D9-BA11-688F04F88ECD}" srcId="{021CA59E-AB9A-4167-AE1C-9D657DE4BC0F}" destId="{93160F69-917A-42F8-85B1-AA1B7025B12E}" srcOrd="2" destOrd="0" parTransId="{F4AA3666-451D-4F72-9FE4-54A1C8FBFC15}" sibTransId="{58AD5EBD-CACA-4AB3-8C87-CFF4D0C08958}"/>
    <dgm:cxn modelId="{BCCE5197-27EF-4D8E-90B1-0B04784D6FB6}" type="presOf" srcId="{F4AA3666-451D-4F72-9FE4-54A1C8FBFC15}" destId="{E937F1AA-A6CC-4EB8-B8DE-75449419009A}" srcOrd="0" destOrd="0" presId="urn:microsoft.com/office/officeart/2005/8/layout/hierarchy2"/>
    <dgm:cxn modelId="{F49D863F-83D9-44D1-A905-DBABA484844A}" type="presOf" srcId="{C6D76855-03AF-463C-A189-12CBDB23976A}" destId="{C94C64A0-1C45-4B00-9DC2-1A3BCDB9BDBB}" srcOrd="1" destOrd="0" presId="urn:microsoft.com/office/officeart/2005/8/layout/hierarchy2"/>
    <dgm:cxn modelId="{5BD4AC45-FBCE-4D48-804E-16CF39E5900F}" type="presOf" srcId="{A2DC65FD-935A-445B-8B8F-D0AAE3CAFE92}" destId="{A8B8E22A-5545-45EC-AD6E-FBE28AC6B28B}" srcOrd="1" destOrd="0" presId="urn:microsoft.com/office/officeart/2005/8/layout/hierarchy2"/>
    <dgm:cxn modelId="{62D8C7B4-7970-41EE-808E-D4FC11FB738A}" srcId="{088F8E0E-058F-4A47-B647-FE92B253A6BA}" destId="{03FEB423-1F54-44DD-B6CE-52AB17F82FA6}" srcOrd="6" destOrd="0" parTransId="{98FB4857-97B6-47F9-8E33-AC4E9EAF50EA}" sibTransId="{0BC250AA-AEF5-47F2-9907-D87EFD095345}"/>
    <dgm:cxn modelId="{8EC8F063-A725-4564-88AE-4D25F9C67561}" type="presOf" srcId="{E5DFEA71-2C47-462D-9E53-0228E692B12B}" destId="{3E754115-1D7B-4D6F-B0C3-27342C3D1B1F}" srcOrd="1" destOrd="0" presId="urn:microsoft.com/office/officeart/2005/8/layout/hierarchy2"/>
    <dgm:cxn modelId="{9CF9D827-DF46-4936-98E3-C4F46146DE28}" srcId="{088F8E0E-058F-4A47-B647-FE92B253A6BA}" destId="{ED13E51C-9756-4B22-80DA-C611D1A3CB67}" srcOrd="5" destOrd="0" parTransId="{B00E874C-32CB-4335-AC83-E2C794241733}" sibTransId="{BF156226-5624-433A-98F8-3AB84BF9FFD3}"/>
    <dgm:cxn modelId="{32DBBE45-1BC5-4392-9E6C-F4FF9055BF73}" type="presOf" srcId="{7EA8F286-7921-4437-82FE-2502E88FE356}" destId="{D1634016-8982-4096-8C57-086C67ADD72E}" srcOrd="0" destOrd="0" presId="urn:microsoft.com/office/officeart/2005/8/layout/hierarchy2"/>
    <dgm:cxn modelId="{65217FC1-0E09-4BBE-B53B-804639F966E9}" srcId="{D4F43BB2-3B37-4B38-AADB-28760735DBF3}" destId="{4BDE4158-FD21-4CF5-81E9-29E45E586E29}" srcOrd="0" destOrd="0" parTransId="{6FA229E7-A74A-4AC8-933C-1CEFE7836276}" sibTransId="{25AFD2ED-22B3-4D9A-A83A-7BFB24DEBE7B}"/>
    <dgm:cxn modelId="{C66BE2E0-3843-4552-8FB7-5D09AD4866CD}" type="presOf" srcId="{E5DFEA71-2C47-462D-9E53-0228E692B12B}" destId="{A99C83CE-2982-4430-A6CB-1A1EBCD359CE}" srcOrd="0" destOrd="0" presId="urn:microsoft.com/office/officeart/2005/8/layout/hierarchy2"/>
    <dgm:cxn modelId="{3262C7A8-4F79-4768-84CD-051C62F5E22C}" type="presOf" srcId="{C2CB700E-8257-474A-8E7D-47D54581C8C9}" destId="{684C9ACB-9F94-4A20-9578-07D61892214A}" srcOrd="0" destOrd="0" presId="urn:microsoft.com/office/officeart/2005/8/layout/hierarchy2"/>
    <dgm:cxn modelId="{C4FE776D-D859-450E-98B4-B85EA4C0F146}" type="presOf" srcId="{ED13E51C-9756-4B22-80DA-C611D1A3CB67}" destId="{EF6251FA-3645-4080-910C-0536BD6461EB}" srcOrd="0" destOrd="0" presId="urn:microsoft.com/office/officeart/2005/8/layout/hierarchy2"/>
    <dgm:cxn modelId="{7EEE5EAF-2136-40D5-8583-9EAB165B02D8}" type="presOf" srcId="{6401C5BF-1BE3-49F9-918A-CCF69FBFA56E}" destId="{B476499E-9683-4F67-BA3D-40E7D3DE6D6E}" srcOrd="0" destOrd="0" presId="urn:microsoft.com/office/officeart/2005/8/layout/hierarchy2"/>
    <dgm:cxn modelId="{780DE809-1A93-4D8B-9297-B397023B58AA}" type="presOf" srcId="{021CA59E-AB9A-4167-AE1C-9D657DE4BC0F}" destId="{81BBB9FD-D49D-49B2-B444-8EA0758FF3DF}" srcOrd="0" destOrd="0" presId="urn:microsoft.com/office/officeart/2005/8/layout/hierarchy2"/>
    <dgm:cxn modelId="{49C707D3-4C75-4DED-A856-101DFACEEE63}" srcId="{3C8AA4A4-18F4-4DCA-8D55-D288B1AED58B}" destId="{D4F43BB2-3B37-4B38-AADB-28760735DBF3}" srcOrd="0" destOrd="0" parTransId="{1BAA77AB-7F0D-44F6-B7A2-DA3D68076F50}" sibTransId="{6B790EE7-34C0-42AF-8D17-75B64F9DD658}"/>
    <dgm:cxn modelId="{168A49E1-CDFD-4C61-B4ED-DFE14484C260}" type="presOf" srcId="{98FB4857-97B6-47F9-8E33-AC4E9EAF50EA}" destId="{BE8DCFAD-BB7A-464D-9CF8-A13F2A63ABBE}" srcOrd="1" destOrd="0" presId="urn:microsoft.com/office/officeart/2005/8/layout/hierarchy2"/>
    <dgm:cxn modelId="{562EA5C9-7457-482B-B746-ADD1478CC08B}" srcId="{088F8E0E-058F-4A47-B647-FE92B253A6BA}" destId="{36647C52-646C-4A78-9C40-7F10E479A02A}" srcOrd="0" destOrd="0" parTransId="{C6D76855-03AF-463C-A189-12CBDB23976A}" sibTransId="{B9B67646-D0B4-4ED7-B26B-B79788A35B3B}"/>
    <dgm:cxn modelId="{E9A13A05-031C-4935-AB26-D5D46AFAEFAF}" type="presOf" srcId="{5BE025CC-0BA9-47C6-B550-D66F005C6BED}" destId="{B8DFA447-668F-4FCB-88BE-0E47F8C2C232}" srcOrd="0" destOrd="0" presId="urn:microsoft.com/office/officeart/2005/8/layout/hierarchy2"/>
    <dgm:cxn modelId="{EDD026A6-9861-40BB-A93F-F8F3F7F63B2F}" type="presOf" srcId="{93160F69-917A-42F8-85B1-AA1B7025B12E}" destId="{32FB84D7-4581-4945-A24E-7C156C1B37B9}" srcOrd="0" destOrd="0" presId="urn:microsoft.com/office/officeart/2005/8/layout/hierarchy2"/>
    <dgm:cxn modelId="{A2771D86-16B0-4ECD-B7F0-8DF7A2F1D20E}" srcId="{3C8AA4A4-18F4-4DCA-8D55-D288B1AED58B}" destId="{021CA59E-AB9A-4167-AE1C-9D657DE4BC0F}" srcOrd="2" destOrd="0" parTransId="{D901707D-9B5E-4BD6-8B20-C3BC86045A71}" sibTransId="{5BF1D25E-BAFA-4C3B-95E2-2D5EA4615373}"/>
    <dgm:cxn modelId="{F6D1B7B9-EEE3-43AC-8738-06E18756A241}" type="presOf" srcId="{898E40B0-C75E-4486-B06D-C6B32E017552}" destId="{AA4B0E62-E40B-4735-BF0B-499688AF0A68}" srcOrd="1" destOrd="0" presId="urn:microsoft.com/office/officeart/2005/8/layout/hierarchy2"/>
    <dgm:cxn modelId="{BAD9F626-5F19-47D5-A1F3-D079C1EA1BBA}" type="presOf" srcId="{A393FEBE-F96F-4B2B-8B82-3BA9ABB77A15}" destId="{F5213564-AAC6-4C81-9CC4-97ECCC32094D}" srcOrd="0" destOrd="0" presId="urn:microsoft.com/office/officeart/2005/8/layout/hierarchy2"/>
    <dgm:cxn modelId="{D14E86CC-FF7F-44EA-9EC2-92922E53E8F5}" type="presOf" srcId="{37E3055D-9FA7-49DB-8895-C0B0640B27FD}" destId="{22E875FF-D3C1-45EB-A9B1-C0B9C648190C}" srcOrd="0" destOrd="0" presId="urn:microsoft.com/office/officeart/2005/8/layout/hierarchy2"/>
    <dgm:cxn modelId="{64AD24DF-3BC4-439E-8250-EDD6AABF3E91}" type="presOf" srcId="{AC3CE0DF-57CC-4927-9984-38A30DE26942}" destId="{2AC83DC3-0924-4E15-8BD7-2B6CBB5821AA}" srcOrd="1" destOrd="0" presId="urn:microsoft.com/office/officeart/2005/8/layout/hierarchy2"/>
    <dgm:cxn modelId="{2C5D77AA-E188-41CC-821B-324E1F022C91}" type="presOf" srcId="{C2CB700E-8257-474A-8E7D-47D54581C8C9}" destId="{B98D4B4A-B39A-415B-BEF4-E5CDAF9C3FC0}" srcOrd="1" destOrd="0" presId="urn:microsoft.com/office/officeart/2005/8/layout/hierarchy2"/>
    <dgm:cxn modelId="{8801C2E4-DD22-41BE-A311-DB36A1B79E54}" type="presParOf" srcId="{02321A34-35DF-4F7E-BA2B-3D176495BA7C}" destId="{803F02EB-C363-4478-AF96-1E066F7F0C61}" srcOrd="0" destOrd="0" presId="urn:microsoft.com/office/officeart/2005/8/layout/hierarchy2"/>
    <dgm:cxn modelId="{2254DCE0-E782-464A-BF8C-EC1DF132E47C}" type="presParOf" srcId="{803F02EB-C363-4478-AF96-1E066F7F0C61}" destId="{02EB200A-4237-4B30-9092-F31FFA6D5377}" srcOrd="0" destOrd="0" presId="urn:microsoft.com/office/officeart/2005/8/layout/hierarchy2"/>
    <dgm:cxn modelId="{354FE603-CBC1-4A10-838D-E6EBA936B22D}" type="presParOf" srcId="{803F02EB-C363-4478-AF96-1E066F7F0C61}" destId="{5E1AEA38-A1D5-42CD-B1BD-4504C2402A4C}" srcOrd="1" destOrd="0" presId="urn:microsoft.com/office/officeart/2005/8/layout/hierarchy2"/>
    <dgm:cxn modelId="{FDDD7165-8C13-49CC-BBBC-9EF787A7DC60}" type="presParOf" srcId="{5E1AEA38-A1D5-42CD-B1BD-4504C2402A4C}" destId="{50DF6375-E373-4A7A-9DF9-CF9933B9945F}" srcOrd="0" destOrd="0" presId="urn:microsoft.com/office/officeart/2005/8/layout/hierarchy2"/>
    <dgm:cxn modelId="{0A47389C-0634-49B3-87CE-A3ACE04046F8}" type="presParOf" srcId="{50DF6375-E373-4A7A-9DF9-CF9933B9945F}" destId="{EB5A68F8-1E19-430E-938F-FA5C2E7323A5}" srcOrd="0" destOrd="0" presId="urn:microsoft.com/office/officeart/2005/8/layout/hierarchy2"/>
    <dgm:cxn modelId="{F6DF1694-E2FC-4B3E-8C6D-9496DB66CB5D}" type="presParOf" srcId="{5E1AEA38-A1D5-42CD-B1BD-4504C2402A4C}" destId="{6FC87CAE-EF2C-4E50-8456-F21924EA8D48}" srcOrd="1" destOrd="0" presId="urn:microsoft.com/office/officeart/2005/8/layout/hierarchy2"/>
    <dgm:cxn modelId="{95A4F4BB-79B5-4383-9285-A6E576BA082E}" type="presParOf" srcId="{6FC87CAE-EF2C-4E50-8456-F21924EA8D48}" destId="{87920362-EA09-4D9E-B98C-41EABA6AEE4C}" srcOrd="0" destOrd="0" presId="urn:microsoft.com/office/officeart/2005/8/layout/hierarchy2"/>
    <dgm:cxn modelId="{41ADEB00-AEB6-4288-8A5B-9A1D8EBE00B7}" type="presParOf" srcId="{6FC87CAE-EF2C-4E50-8456-F21924EA8D48}" destId="{62E44BE9-216F-4C4E-83AF-D78A335859F4}" srcOrd="1" destOrd="0" presId="urn:microsoft.com/office/officeart/2005/8/layout/hierarchy2"/>
    <dgm:cxn modelId="{4C637FAD-1A6C-4361-98AC-C80FD54796D3}" type="presParOf" srcId="{62E44BE9-216F-4C4E-83AF-D78A335859F4}" destId="{1B45C2B2-F911-4FAA-8EBA-7F70E15ECA69}" srcOrd="0" destOrd="0" presId="urn:microsoft.com/office/officeart/2005/8/layout/hierarchy2"/>
    <dgm:cxn modelId="{1CADC9CA-4BE8-4F31-AC25-BCCCB88BEEF2}" type="presParOf" srcId="{1B45C2B2-F911-4FAA-8EBA-7F70E15ECA69}" destId="{95C41AD1-2F7E-4DFD-8AD4-EF2B7127585E}" srcOrd="0" destOrd="0" presId="urn:microsoft.com/office/officeart/2005/8/layout/hierarchy2"/>
    <dgm:cxn modelId="{BB22ABE4-2A38-4AF4-ABCC-E41EB5F529A6}" type="presParOf" srcId="{62E44BE9-216F-4C4E-83AF-D78A335859F4}" destId="{EE6B2899-BF7E-4853-83FA-8FAA5A12B716}" srcOrd="1" destOrd="0" presId="urn:microsoft.com/office/officeart/2005/8/layout/hierarchy2"/>
    <dgm:cxn modelId="{929A2B01-3A3E-4AB8-9DD3-203C2C4B6DF2}" type="presParOf" srcId="{EE6B2899-BF7E-4853-83FA-8FAA5A12B716}" destId="{DFE6276F-E616-470B-86BA-DE56D7408536}" srcOrd="0" destOrd="0" presId="urn:microsoft.com/office/officeart/2005/8/layout/hierarchy2"/>
    <dgm:cxn modelId="{9F002E52-A267-4E35-ADCC-2F500DD825D7}" type="presParOf" srcId="{EE6B2899-BF7E-4853-83FA-8FAA5A12B716}" destId="{9BDA3922-4535-4569-AD8F-0628A5CD3C9B}" srcOrd="1" destOrd="0" presId="urn:microsoft.com/office/officeart/2005/8/layout/hierarchy2"/>
    <dgm:cxn modelId="{FE9668C3-D8C9-4451-ACF3-42B9F6D5FE94}" type="presParOf" srcId="{62E44BE9-216F-4C4E-83AF-D78A335859F4}" destId="{684C9ACB-9F94-4A20-9578-07D61892214A}" srcOrd="2" destOrd="0" presId="urn:microsoft.com/office/officeart/2005/8/layout/hierarchy2"/>
    <dgm:cxn modelId="{99F02454-F6E1-4FEE-A366-D9B422134987}" type="presParOf" srcId="{684C9ACB-9F94-4A20-9578-07D61892214A}" destId="{B98D4B4A-B39A-415B-BEF4-E5CDAF9C3FC0}" srcOrd="0" destOrd="0" presId="urn:microsoft.com/office/officeart/2005/8/layout/hierarchy2"/>
    <dgm:cxn modelId="{0AF2E094-975B-4205-9B12-72E2F8F67A9B}" type="presParOf" srcId="{62E44BE9-216F-4C4E-83AF-D78A335859F4}" destId="{CF5BF6E1-709B-4517-815E-D00B585D17D4}" srcOrd="3" destOrd="0" presId="urn:microsoft.com/office/officeart/2005/8/layout/hierarchy2"/>
    <dgm:cxn modelId="{618DD9D4-630E-41F3-8350-0B4570FF0ABD}" type="presParOf" srcId="{CF5BF6E1-709B-4517-815E-D00B585D17D4}" destId="{8577F68F-C328-4526-A75F-93C74BEC7D51}" srcOrd="0" destOrd="0" presId="urn:microsoft.com/office/officeart/2005/8/layout/hierarchy2"/>
    <dgm:cxn modelId="{AE537475-A9E1-43BB-A149-70B1508EEF6B}" type="presParOf" srcId="{CF5BF6E1-709B-4517-815E-D00B585D17D4}" destId="{3996E1C2-4BE5-439D-9CBB-BD64EA27B5CF}" srcOrd="1" destOrd="0" presId="urn:microsoft.com/office/officeart/2005/8/layout/hierarchy2"/>
    <dgm:cxn modelId="{21ECD0AD-7BB4-4ED1-9556-35D0CC59E2F5}" type="presParOf" srcId="{62E44BE9-216F-4C4E-83AF-D78A335859F4}" destId="{D1634016-8982-4096-8C57-086C67ADD72E}" srcOrd="4" destOrd="0" presId="urn:microsoft.com/office/officeart/2005/8/layout/hierarchy2"/>
    <dgm:cxn modelId="{33D761BA-EB33-4E28-BB49-57C9016ABE48}" type="presParOf" srcId="{D1634016-8982-4096-8C57-086C67ADD72E}" destId="{E9DABBB0-6134-4875-87D2-821223910E11}" srcOrd="0" destOrd="0" presId="urn:microsoft.com/office/officeart/2005/8/layout/hierarchy2"/>
    <dgm:cxn modelId="{97912684-A027-403A-AF6C-23F0E8476712}" type="presParOf" srcId="{62E44BE9-216F-4C4E-83AF-D78A335859F4}" destId="{E4B5ED9B-AFD6-441D-ABDB-2506A3F56954}" srcOrd="5" destOrd="0" presId="urn:microsoft.com/office/officeart/2005/8/layout/hierarchy2"/>
    <dgm:cxn modelId="{451211CC-C83A-49E8-8FF7-EF3164BB2C0C}" type="presParOf" srcId="{E4B5ED9B-AFD6-441D-ABDB-2506A3F56954}" destId="{2C6699E4-E223-4A05-8E0A-40814CF6C890}" srcOrd="0" destOrd="0" presId="urn:microsoft.com/office/officeart/2005/8/layout/hierarchy2"/>
    <dgm:cxn modelId="{51E4980E-5DA1-4FE8-82F0-C23A4AAFEC08}" type="presParOf" srcId="{E4B5ED9B-AFD6-441D-ABDB-2506A3F56954}" destId="{4CDEA3E8-81BC-44C4-8EF0-0BD59571CE63}" srcOrd="1" destOrd="0" presId="urn:microsoft.com/office/officeart/2005/8/layout/hierarchy2"/>
    <dgm:cxn modelId="{1E7CC4B9-DD26-4AAE-A9C4-E29CF01D1DAE}" type="presParOf" srcId="{62E44BE9-216F-4C4E-83AF-D78A335859F4}" destId="{F9DE7C9C-373A-4210-8EE4-9A31F4DF6F01}" srcOrd="6" destOrd="0" presId="urn:microsoft.com/office/officeart/2005/8/layout/hierarchy2"/>
    <dgm:cxn modelId="{D3A6F2A6-BD64-420A-9B0E-137AACDD441A}" type="presParOf" srcId="{F9DE7C9C-373A-4210-8EE4-9A31F4DF6F01}" destId="{2AC83DC3-0924-4E15-8BD7-2B6CBB5821AA}" srcOrd="0" destOrd="0" presId="urn:microsoft.com/office/officeart/2005/8/layout/hierarchy2"/>
    <dgm:cxn modelId="{5C14F8F1-0ABA-47F7-B3CC-182018502F51}" type="presParOf" srcId="{62E44BE9-216F-4C4E-83AF-D78A335859F4}" destId="{63993869-82FD-44A8-9139-2B45D9A6AFA4}" srcOrd="7" destOrd="0" presId="urn:microsoft.com/office/officeart/2005/8/layout/hierarchy2"/>
    <dgm:cxn modelId="{89FEF8CA-CD7B-4B62-B769-03C72305EF23}" type="presParOf" srcId="{63993869-82FD-44A8-9139-2B45D9A6AFA4}" destId="{B2D46F4E-281C-427B-AF59-27B78667EF62}" srcOrd="0" destOrd="0" presId="urn:microsoft.com/office/officeart/2005/8/layout/hierarchy2"/>
    <dgm:cxn modelId="{1CAF058A-4766-458B-99C8-FF7B3822841E}" type="presParOf" srcId="{63993869-82FD-44A8-9139-2B45D9A6AFA4}" destId="{D9925528-7125-481F-A6FB-D4704300E106}" srcOrd="1" destOrd="0" presId="urn:microsoft.com/office/officeart/2005/8/layout/hierarchy2"/>
    <dgm:cxn modelId="{8C6EE5E4-BC50-40EC-9DD2-EF4310367E14}" type="presParOf" srcId="{62E44BE9-216F-4C4E-83AF-D78A335859F4}" destId="{4557B87D-CD4F-4A22-A6A1-59987C398C4E}" srcOrd="8" destOrd="0" presId="urn:microsoft.com/office/officeart/2005/8/layout/hierarchy2"/>
    <dgm:cxn modelId="{838FC55B-9F92-48F0-97F7-C353424BA642}" type="presParOf" srcId="{4557B87D-CD4F-4A22-A6A1-59987C398C4E}" destId="{1C22F4DC-94EB-4212-8FD2-6B9EF0505B05}" srcOrd="0" destOrd="0" presId="urn:microsoft.com/office/officeart/2005/8/layout/hierarchy2"/>
    <dgm:cxn modelId="{3FB75816-940D-4C39-BDCE-023442B83AC0}" type="presParOf" srcId="{62E44BE9-216F-4C4E-83AF-D78A335859F4}" destId="{1BECB34D-0140-4855-A5BA-61E324EF9416}" srcOrd="9" destOrd="0" presId="urn:microsoft.com/office/officeart/2005/8/layout/hierarchy2"/>
    <dgm:cxn modelId="{7BE06CC4-0E19-4488-95F7-F1AC23028A02}" type="presParOf" srcId="{1BECB34D-0140-4855-A5BA-61E324EF9416}" destId="{04AD2F1C-B677-4497-B2CF-3F058BAC7924}" srcOrd="0" destOrd="0" presId="urn:microsoft.com/office/officeart/2005/8/layout/hierarchy2"/>
    <dgm:cxn modelId="{AC21A990-AC04-44C1-B05A-777480BCC837}" type="presParOf" srcId="{1BECB34D-0140-4855-A5BA-61E324EF9416}" destId="{6C3F63E8-6854-4AAB-8A0F-29E9199ABFB9}" srcOrd="1" destOrd="0" presId="urn:microsoft.com/office/officeart/2005/8/layout/hierarchy2"/>
    <dgm:cxn modelId="{28E0FF90-4B1F-40A9-AA63-369EDA7A38B9}" type="presParOf" srcId="{5E1AEA38-A1D5-42CD-B1BD-4504C2402A4C}" destId="{5461F91A-2B29-4BA2-8E4B-CDA1606BF2AE}" srcOrd="2" destOrd="0" presId="urn:microsoft.com/office/officeart/2005/8/layout/hierarchy2"/>
    <dgm:cxn modelId="{DC3059D6-6C26-4A54-AB46-CB8527F2DA52}" type="presParOf" srcId="{5461F91A-2B29-4BA2-8E4B-CDA1606BF2AE}" destId="{4ED9A798-A1F7-46E1-9A52-494C563F3729}" srcOrd="0" destOrd="0" presId="urn:microsoft.com/office/officeart/2005/8/layout/hierarchy2"/>
    <dgm:cxn modelId="{70F75BF4-49AF-48FF-B07E-DD1A72BC5440}" type="presParOf" srcId="{5E1AEA38-A1D5-42CD-B1BD-4504C2402A4C}" destId="{EAE26A03-3EBD-40BD-9F7D-3E7AE8161B8A}" srcOrd="3" destOrd="0" presId="urn:microsoft.com/office/officeart/2005/8/layout/hierarchy2"/>
    <dgm:cxn modelId="{2CEEF906-1769-40C5-8515-54EEF1FF16DE}" type="presParOf" srcId="{EAE26A03-3EBD-40BD-9F7D-3E7AE8161B8A}" destId="{942E1EDE-CF98-4910-B02E-2B575DD3B0B0}" srcOrd="0" destOrd="0" presId="urn:microsoft.com/office/officeart/2005/8/layout/hierarchy2"/>
    <dgm:cxn modelId="{BCC19C1B-DF34-4D56-9B73-4F4FCDBBB33A}" type="presParOf" srcId="{EAE26A03-3EBD-40BD-9F7D-3E7AE8161B8A}" destId="{A0F3A7D8-F990-4C09-AE36-FE01043F217D}" srcOrd="1" destOrd="0" presId="urn:microsoft.com/office/officeart/2005/8/layout/hierarchy2"/>
    <dgm:cxn modelId="{EBA9D4DE-31A1-432E-9595-966C51C17729}" type="presParOf" srcId="{A0F3A7D8-F990-4C09-AE36-FE01043F217D}" destId="{CD3F6274-8995-4561-AF40-AC6C023AC26D}" srcOrd="0" destOrd="0" presId="urn:microsoft.com/office/officeart/2005/8/layout/hierarchy2"/>
    <dgm:cxn modelId="{DA337D59-8ABC-4897-BE3C-8AC041C6F5FC}" type="presParOf" srcId="{CD3F6274-8995-4561-AF40-AC6C023AC26D}" destId="{C94C64A0-1C45-4B00-9DC2-1A3BCDB9BDBB}" srcOrd="0" destOrd="0" presId="urn:microsoft.com/office/officeart/2005/8/layout/hierarchy2"/>
    <dgm:cxn modelId="{C368F6DA-F378-4655-A2C9-869BC1876B1B}" type="presParOf" srcId="{A0F3A7D8-F990-4C09-AE36-FE01043F217D}" destId="{920C0D7E-F3B0-4385-8A82-1FCE1B649FDE}" srcOrd="1" destOrd="0" presId="urn:microsoft.com/office/officeart/2005/8/layout/hierarchy2"/>
    <dgm:cxn modelId="{58D3B699-4A35-4E96-ACB0-7BFA6E436E24}" type="presParOf" srcId="{920C0D7E-F3B0-4385-8A82-1FCE1B649FDE}" destId="{E22F2AF8-F934-466A-B814-9728BF919C97}" srcOrd="0" destOrd="0" presId="urn:microsoft.com/office/officeart/2005/8/layout/hierarchy2"/>
    <dgm:cxn modelId="{AA44BDCF-74C0-466A-A11D-7D37EDEFA394}" type="presParOf" srcId="{920C0D7E-F3B0-4385-8A82-1FCE1B649FDE}" destId="{C5F70DD6-AC97-4B6D-B2F6-C9400D55B941}" srcOrd="1" destOrd="0" presId="urn:microsoft.com/office/officeart/2005/8/layout/hierarchy2"/>
    <dgm:cxn modelId="{7658B72E-C28F-40B9-91A0-955149A49EF6}" type="presParOf" srcId="{A0F3A7D8-F990-4C09-AE36-FE01043F217D}" destId="{B476499E-9683-4F67-BA3D-40E7D3DE6D6E}" srcOrd="2" destOrd="0" presId="urn:microsoft.com/office/officeart/2005/8/layout/hierarchy2"/>
    <dgm:cxn modelId="{C49A3D4E-63E5-4C1A-87EA-F595C7D0F5D1}" type="presParOf" srcId="{B476499E-9683-4F67-BA3D-40E7D3DE6D6E}" destId="{C7631502-12A8-45D4-8F6C-33BA0E58841E}" srcOrd="0" destOrd="0" presId="urn:microsoft.com/office/officeart/2005/8/layout/hierarchy2"/>
    <dgm:cxn modelId="{C999F023-AB18-4BCC-A6D6-E9BC9134710B}" type="presParOf" srcId="{A0F3A7D8-F990-4C09-AE36-FE01043F217D}" destId="{96004CAE-DF21-4314-8310-EE35B25A22D2}" srcOrd="3" destOrd="0" presId="urn:microsoft.com/office/officeart/2005/8/layout/hierarchy2"/>
    <dgm:cxn modelId="{FBDD3F73-B3A6-4010-B8A1-4481F70EBC1A}" type="presParOf" srcId="{96004CAE-DF21-4314-8310-EE35B25A22D2}" destId="{D538DCC5-D519-4BB3-8F1D-6447918817D4}" srcOrd="0" destOrd="0" presId="urn:microsoft.com/office/officeart/2005/8/layout/hierarchy2"/>
    <dgm:cxn modelId="{4323378C-FFC9-405E-A4F6-B7C6BF9F8844}" type="presParOf" srcId="{96004CAE-DF21-4314-8310-EE35B25A22D2}" destId="{2C9CED0E-95BA-4F25-A6A7-C33686F85AD6}" srcOrd="1" destOrd="0" presId="urn:microsoft.com/office/officeart/2005/8/layout/hierarchy2"/>
    <dgm:cxn modelId="{20A4EF31-EAF4-48B9-BDC5-D524BF88B318}" type="presParOf" srcId="{A0F3A7D8-F990-4C09-AE36-FE01043F217D}" destId="{A99C83CE-2982-4430-A6CB-1A1EBCD359CE}" srcOrd="4" destOrd="0" presId="urn:microsoft.com/office/officeart/2005/8/layout/hierarchy2"/>
    <dgm:cxn modelId="{C19B6585-0CCA-49C5-86B5-AD57AC21DB45}" type="presParOf" srcId="{A99C83CE-2982-4430-A6CB-1A1EBCD359CE}" destId="{3E754115-1D7B-4D6F-B0C3-27342C3D1B1F}" srcOrd="0" destOrd="0" presId="urn:microsoft.com/office/officeart/2005/8/layout/hierarchy2"/>
    <dgm:cxn modelId="{BFE91D0F-9512-4BF5-89E9-F27FDE1B57AF}" type="presParOf" srcId="{A0F3A7D8-F990-4C09-AE36-FE01043F217D}" destId="{0A84A14F-947E-49E6-A935-355B223939BE}" srcOrd="5" destOrd="0" presId="urn:microsoft.com/office/officeart/2005/8/layout/hierarchy2"/>
    <dgm:cxn modelId="{BC6B3853-2621-437F-916A-E183EE8256EC}" type="presParOf" srcId="{0A84A14F-947E-49E6-A935-355B223939BE}" destId="{F02FA388-0D7E-4AE7-AA06-59AFBC96839F}" srcOrd="0" destOrd="0" presId="urn:microsoft.com/office/officeart/2005/8/layout/hierarchy2"/>
    <dgm:cxn modelId="{2B88A951-51C0-4275-BA91-83B093EBA704}" type="presParOf" srcId="{0A84A14F-947E-49E6-A935-355B223939BE}" destId="{4E6D1632-63EA-406A-85B2-D66CBAACE53A}" srcOrd="1" destOrd="0" presId="urn:microsoft.com/office/officeart/2005/8/layout/hierarchy2"/>
    <dgm:cxn modelId="{20DFF4D0-F654-40BC-9B96-F8FED3BB62B7}" type="presParOf" srcId="{A0F3A7D8-F990-4C09-AE36-FE01043F217D}" destId="{CB607722-1C6E-4E1F-BA85-2820261F561E}" srcOrd="6" destOrd="0" presId="urn:microsoft.com/office/officeart/2005/8/layout/hierarchy2"/>
    <dgm:cxn modelId="{31390AD0-A4C9-4A8F-BD78-BB1E8A984673}" type="presParOf" srcId="{CB607722-1C6E-4E1F-BA85-2820261F561E}" destId="{A8B8E22A-5545-45EC-AD6E-FBE28AC6B28B}" srcOrd="0" destOrd="0" presId="urn:microsoft.com/office/officeart/2005/8/layout/hierarchy2"/>
    <dgm:cxn modelId="{63255FAF-55E3-4C2C-8FA7-DC7CF2191697}" type="presParOf" srcId="{A0F3A7D8-F990-4C09-AE36-FE01043F217D}" destId="{58113B36-0554-4EF0-A915-F5DEFB72B571}" srcOrd="7" destOrd="0" presId="urn:microsoft.com/office/officeart/2005/8/layout/hierarchy2"/>
    <dgm:cxn modelId="{3464931A-3C78-4FF5-B522-F7225B15EB91}" type="presParOf" srcId="{58113B36-0554-4EF0-A915-F5DEFB72B571}" destId="{7B0828C8-6735-4440-BCA6-B417A22EEA19}" srcOrd="0" destOrd="0" presId="urn:microsoft.com/office/officeart/2005/8/layout/hierarchy2"/>
    <dgm:cxn modelId="{2D5730B4-3131-4D7D-B10C-D41036EB5DFF}" type="presParOf" srcId="{58113B36-0554-4EF0-A915-F5DEFB72B571}" destId="{509CAEE7-C30F-4DA9-B9A5-9D09AEC3DDC0}" srcOrd="1" destOrd="0" presId="urn:microsoft.com/office/officeart/2005/8/layout/hierarchy2"/>
    <dgm:cxn modelId="{9FF120F7-E73B-45AA-B766-601F0C0BE422}" type="presParOf" srcId="{A0F3A7D8-F990-4C09-AE36-FE01043F217D}" destId="{DF7E219E-B7AD-41C8-9CD6-351516A1B42D}" srcOrd="8" destOrd="0" presId="urn:microsoft.com/office/officeart/2005/8/layout/hierarchy2"/>
    <dgm:cxn modelId="{A2C19560-F2F9-4312-ACE1-35F5261C9E76}" type="presParOf" srcId="{DF7E219E-B7AD-41C8-9CD6-351516A1B42D}" destId="{0C5E478D-A340-43CE-B887-F98640E254FB}" srcOrd="0" destOrd="0" presId="urn:microsoft.com/office/officeart/2005/8/layout/hierarchy2"/>
    <dgm:cxn modelId="{2D471A98-8119-430D-B4CC-FE5A20CAFC5B}" type="presParOf" srcId="{A0F3A7D8-F990-4C09-AE36-FE01043F217D}" destId="{6E3CD3A2-F4E5-4BCA-B21E-C0E57ADCC163}" srcOrd="9" destOrd="0" presId="urn:microsoft.com/office/officeart/2005/8/layout/hierarchy2"/>
    <dgm:cxn modelId="{A23E04B8-B011-478D-9ED5-6C230853CB89}" type="presParOf" srcId="{6E3CD3A2-F4E5-4BCA-B21E-C0E57ADCC163}" destId="{600967CC-3857-475D-A5FE-338E986700D1}" srcOrd="0" destOrd="0" presId="urn:microsoft.com/office/officeart/2005/8/layout/hierarchy2"/>
    <dgm:cxn modelId="{1414635A-61DF-4183-B354-62127814F630}" type="presParOf" srcId="{6E3CD3A2-F4E5-4BCA-B21E-C0E57ADCC163}" destId="{4F828891-D86D-47B7-8672-061724820EE7}" srcOrd="1" destOrd="0" presId="urn:microsoft.com/office/officeart/2005/8/layout/hierarchy2"/>
    <dgm:cxn modelId="{7C361E4B-5878-42E9-BD8F-0445B37CA09F}" type="presParOf" srcId="{A0F3A7D8-F990-4C09-AE36-FE01043F217D}" destId="{8419C281-A3B5-47BC-997B-B79708495230}" srcOrd="10" destOrd="0" presId="urn:microsoft.com/office/officeart/2005/8/layout/hierarchy2"/>
    <dgm:cxn modelId="{E04CF48B-CA1F-461E-B7BD-09BDDE79CA25}" type="presParOf" srcId="{8419C281-A3B5-47BC-997B-B79708495230}" destId="{33CB7AA9-A4C0-4020-9160-017E8F59117D}" srcOrd="0" destOrd="0" presId="urn:microsoft.com/office/officeart/2005/8/layout/hierarchy2"/>
    <dgm:cxn modelId="{92A573AA-11CD-46C0-B96E-D0B9B17C330E}" type="presParOf" srcId="{A0F3A7D8-F990-4C09-AE36-FE01043F217D}" destId="{138DEEF6-DF0E-4265-88CF-069D23926A4D}" srcOrd="11" destOrd="0" presId="urn:microsoft.com/office/officeart/2005/8/layout/hierarchy2"/>
    <dgm:cxn modelId="{57AA6798-35D9-4EFB-8814-F81918C6B84B}" type="presParOf" srcId="{138DEEF6-DF0E-4265-88CF-069D23926A4D}" destId="{EF6251FA-3645-4080-910C-0536BD6461EB}" srcOrd="0" destOrd="0" presId="urn:microsoft.com/office/officeart/2005/8/layout/hierarchy2"/>
    <dgm:cxn modelId="{79791EA7-CA58-42B2-9709-D6B2212559BF}" type="presParOf" srcId="{138DEEF6-DF0E-4265-88CF-069D23926A4D}" destId="{8BA17FCB-6E63-4E50-A4CE-FDBBD70A21E4}" srcOrd="1" destOrd="0" presId="urn:microsoft.com/office/officeart/2005/8/layout/hierarchy2"/>
    <dgm:cxn modelId="{6E526270-3BBC-4EE6-AADC-FFF3D9D710B7}" type="presParOf" srcId="{A0F3A7D8-F990-4C09-AE36-FE01043F217D}" destId="{D1812BA8-1333-476C-8A64-AF34CD51594D}" srcOrd="12" destOrd="0" presId="urn:microsoft.com/office/officeart/2005/8/layout/hierarchy2"/>
    <dgm:cxn modelId="{43435DAA-E29A-46DC-82AE-EC478950B25C}" type="presParOf" srcId="{D1812BA8-1333-476C-8A64-AF34CD51594D}" destId="{BE8DCFAD-BB7A-464D-9CF8-A13F2A63ABBE}" srcOrd="0" destOrd="0" presId="urn:microsoft.com/office/officeart/2005/8/layout/hierarchy2"/>
    <dgm:cxn modelId="{4FBB81B4-9ED8-4699-9037-306F3444A3B4}" type="presParOf" srcId="{A0F3A7D8-F990-4C09-AE36-FE01043F217D}" destId="{521F1801-33F8-483B-902A-3B11E7621E84}" srcOrd="13" destOrd="0" presId="urn:microsoft.com/office/officeart/2005/8/layout/hierarchy2"/>
    <dgm:cxn modelId="{305E292E-0310-44B4-AA26-4248D0C81C2D}" type="presParOf" srcId="{521F1801-33F8-483B-902A-3B11E7621E84}" destId="{A9D68C57-C91E-4DB4-ADF4-1DE6AEAE1603}" srcOrd="0" destOrd="0" presId="urn:microsoft.com/office/officeart/2005/8/layout/hierarchy2"/>
    <dgm:cxn modelId="{64158431-9A14-47AD-A6D0-81F74B525DCA}" type="presParOf" srcId="{521F1801-33F8-483B-902A-3B11E7621E84}" destId="{DAB65B37-2103-4039-95CF-A7C71B164F33}" srcOrd="1" destOrd="0" presId="urn:microsoft.com/office/officeart/2005/8/layout/hierarchy2"/>
    <dgm:cxn modelId="{D8669232-F231-452E-8F85-EF9EFE4F84AF}" type="presParOf" srcId="{5E1AEA38-A1D5-42CD-B1BD-4504C2402A4C}" destId="{3FDC21B7-9A06-4E0A-84E4-DD39B2C63AAF}" srcOrd="4" destOrd="0" presId="urn:microsoft.com/office/officeart/2005/8/layout/hierarchy2"/>
    <dgm:cxn modelId="{2F492A13-E667-4AAC-9D9B-A942B0284729}" type="presParOf" srcId="{3FDC21B7-9A06-4E0A-84E4-DD39B2C63AAF}" destId="{072A8D1B-547B-4E4A-9944-4BD565CE929A}" srcOrd="0" destOrd="0" presId="urn:microsoft.com/office/officeart/2005/8/layout/hierarchy2"/>
    <dgm:cxn modelId="{B0E4D3BB-B7A9-4720-AEEE-6BCBD3582507}" type="presParOf" srcId="{5E1AEA38-A1D5-42CD-B1BD-4504C2402A4C}" destId="{708DAA4B-6016-414D-BBBB-25B72200D5D0}" srcOrd="5" destOrd="0" presId="urn:microsoft.com/office/officeart/2005/8/layout/hierarchy2"/>
    <dgm:cxn modelId="{7B3E2B6F-DDDB-4610-AC6D-44A752449A89}" type="presParOf" srcId="{708DAA4B-6016-414D-BBBB-25B72200D5D0}" destId="{81BBB9FD-D49D-49B2-B444-8EA0758FF3DF}" srcOrd="0" destOrd="0" presId="urn:microsoft.com/office/officeart/2005/8/layout/hierarchy2"/>
    <dgm:cxn modelId="{DFBAFF73-9B7B-4649-BC98-42E89347AC90}" type="presParOf" srcId="{708DAA4B-6016-414D-BBBB-25B72200D5D0}" destId="{44F36265-AFFB-4923-9DD8-6439679974DF}" srcOrd="1" destOrd="0" presId="urn:microsoft.com/office/officeart/2005/8/layout/hierarchy2"/>
    <dgm:cxn modelId="{C08318D4-EF98-4521-9DB9-45280B407668}" type="presParOf" srcId="{44F36265-AFFB-4923-9DD8-6439679974DF}" destId="{E9F142B4-FB2D-4B16-ABA1-5EB000D497AB}" srcOrd="0" destOrd="0" presId="urn:microsoft.com/office/officeart/2005/8/layout/hierarchy2"/>
    <dgm:cxn modelId="{3BFF292B-D37A-4227-8D22-A65E37160276}" type="presParOf" srcId="{E9F142B4-FB2D-4B16-ABA1-5EB000D497AB}" destId="{2F520C07-494A-4768-820E-B60B06ABC691}" srcOrd="0" destOrd="0" presId="urn:microsoft.com/office/officeart/2005/8/layout/hierarchy2"/>
    <dgm:cxn modelId="{BEBE02B2-FD06-4015-BDBC-9E4D4CD9928A}" type="presParOf" srcId="{44F36265-AFFB-4923-9DD8-6439679974DF}" destId="{F33DA877-4F91-4E1F-8C76-6C445D1F6088}" srcOrd="1" destOrd="0" presId="urn:microsoft.com/office/officeart/2005/8/layout/hierarchy2"/>
    <dgm:cxn modelId="{3D95A1BF-5682-4455-ABC4-1FE6E9CE6BBD}" type="presParOf" srcId="{F33DA877-4F91-4E1F-8C76-6C445D1F6088}" destId="{B8DFA447-668F-4FCB-88BE-0E47F8C2C232}" srcOrd="0" destOrd="0" presId="urn:microsoft.com/office/officeart/2005/8/layout/hierarchy2"/>
    <dgm:cxn modelId="{49780B93-D4DB-4233-9036-9AF688CC12AB}" type="presParOf" srcId="{F33DA877-4F91-4E1F-8C76-6C445D1F6088}" destId="{FC3A4E0F-D139-4C89-8C1C-06A25B7BEA0C}" srcOrd="1" destOrd="0" presId="urn:microsoft.com/office/officeart/2005/8/layout/hierarchy2"/>
    <dgm:cxn modelId="{DC80C858-8D07-4386-A65B-565C5326816B}" type="presParOf" srcId="{44F36265-AFFB-4923-9DD8-6439679974DF}" destId="{26D32C09-8CA2-4DA7-88E7-B682B448BB70}" srcOrd="2" destOrd="0" presId="urn:microsoft.com/office/officeart/2005/8/layout/hierarchy2"/>
    <dgm:cxn modelId="{405C8152-DCC9-4137-AC35-80CA58A501E3}" type="presParOf" srcId="{26D32C09-8CA2-4DA7-88E7-B682B448BB70}" destId="{AA4B0E62-E40B-4735-BF0B-499688AF0A68}" srcOrd="0" destOrd="0" presId="urn:microsoft.com/office/officeart/2005/8/layout/hierarchy2"/>
    <dgm:cxn modelId="{DD325D36-2F42-4522-9C8F-4060F62B038B}" type="presParOf" srcId="{44F36265-AFFB-4923-9DD8-6439679974DF}" destId="{F9502312-584E-4FE9-97BF-209B762F9A9E}" srcOrd="3" destOrd="0" presId="urn:microsoft.com/office/officeart/2005/8/layout/hierarchy2"/>
    <dgm:cxn modelId="{30F7D589-9F44-4957-9F7F-54B0FFAC8F74}" type="presParOf" srcId="{F9502312-584E-4FE9-97BF-209B762F9A9E}" destId="{1C61D5DC-138E-438C-9DBB-4012891A0153}" srcOrd="0" destOrd="0" presId="urn:microsoft.com/office/officeart/2005/8/layout/hierarchy2"/>
    <dgm:cxn modelId="{759F1EED-828A-4F2E-A674-6CE7CE5FC21D}" type="presParOf" srcId="{F9502312-584E-4FE9-97BF-209B762F9A9E}" destId="{75E6BC12-8EF1-4760-BA77-CD5307ECC35F}" srcOrd="1" destOrd="0" presId="urn:microsoft.com/office/officeart/2005/8/layout/hierarchy2"/>
    <dgm:cxn modelId="{A7B7DBAF-8689-4906-85E9-55C3FAED6B88}" type="presParOf" srcId="{44F36265-AFFB-4923-9DD8-6439679974DF}" destId="{E937F1AA-A6CC-4EB8-B8DE-75449419009A}" srcOrd="4" destOrd="0" presId="urn:microsoft.com/office/officeart/2005/8/layout/hierarchy2"/>
    <dgm:cxn modelId="{26707A9B-F1A3-4D2F-AF4B-B321B59115D4}" type="presParOf" srcId="{E937F1AA-A6CC-4EB8-B8DE-75449419009A}" destId="{E98592BC-C5D8-486B-867C-C3D0DEEE3DE9}" srcOrd="0" destOrd="0" presId="urn:microsoft.com/office/officeart/2005/8/layout/hierarchy2"/>
    <dgm:cxn modelId="{A65243AB-AF16-4C5B-AF81-6278AC7809B5}" type="presParOf" srcId="{44F36265-AFFB-4923-9DD8-6439679974DF}" destId="{6C201AD4-89B6-4B53-BF51-A5FC8068F30D}" srcOrd="5" destOrd="0" presId="urn:microsoft.com/office/officeart/2005/8/layout/hierarchy2"/>
    <dgm:cxn modelId="{5F34602D-6DCF-4769-B569-4AD86F47DF54}" type="presParOf" srcId="{6C201AD4-89B6-4B53-BF51-A5FC8068F30D}" destId="{32FB84D7-4581-4945-A24E-7C156C1B37B9}" srcOrd="0" destOrd="0" presId="urn:microsoft.com/office/officeart/2005/8/layout/hierarchy2"/>
    <dgm:cxn modelId="{6F335B53-BB86-4E07-895D-8F2E34FF34FA}" type="presParOf" srcId="{6C201AD4-89B6-4B53-BF51-A5FC8068F30D}" destId="{6C94A4D1-C5BD-4389-8AF1-AD34DDAA72CC}" srcOrd="1" destOrd="0" presId="urn:microsoft.com/office/officeart/2005/8/layout/hierarchy2"/>
    <dgm:cxn modelId="{110AFF26-7064-4EA7-8706-A15FA9EC2B7E}" type="presParOf" srcId="{44F36265-AFFB-4923-9DD8-6439679974DF}" destId="{22E875FF-D3C1-45EB-A9B1-C0B9C648190C}" srcOrd="6" destOrd="0" presId="urn:microsoft.com/office/officeart/2005/8/layout/hierarchy2"/>
    <dgm:cxn modelId="{DC864CE6-3E30-40A7-8ACF-9CF59E9713F0}" type="presParOf" srcId="{22E875FF-D3C1-45EB-A9B1-C0B9C648190C}" destId="{1E55EE03-FB67-46D9-B21B-C940F1D6319A}" srcOrd="0" destOrd="0" presId="urn:microsoft.com/office/officeart/2005/8/layout/hierarchy2"/>
    <dgm:cxn modelId="{CF0049E6-A018-477B-AB94-FFCBDD14EA48}" type="presParOf" srcId="{44F36265-AFFB-4923-9DD8-6439679974DF}" destId="{BA5E5BEC-5C6F-4BBB-A517-5774D5F493FE}" srcOrd="7" destOrd="0" presId="urn:microsoft.com/office/officeart/2005/8/layout/hierarchy2"/>
    <dgm:cxn modelId="{111053B6-B270-4F63-858E-F80AA4EA98E1}" type="presParOf" srcId="{BA5E5BEC-5C6F-4BBB-A517-5774D5F493FE}" destId="{F5213564-AAC6-4C81-9CC4-97ECCC32094D}" srcOrd="0" destOrd="0" presId="urn:microsoft.com/office/officeart/2005/8/layout/hierarchy2"/>
    <dgm:cxn modelId="{5E8D7230-36C8-4F2B-9D1C-23AC3F20BFF6}" type="presParOf" srcId="{BA5E5BEC-5C6F-4BBB-A517-5774D5F493FE}" destId="{2910CF1A-B1AA-433E-8788-C1F90488B21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FBF6FB-1DED-41F2-89A5-CF37153CE082}">
      <dsp:nvSpPr>
        <dsp:cNvPr id="0" name=""/>
        <dsp:cNvSpPr/>
      </dsp:nvSpPr>
      <dsp:spPr>
        <a:xfrm>
          <a:off x="1694381" y="721523"/>
          <a:ext cx="4682340" cy="4682340"/>
        </a:xfrm>
        <a:prstGeom prst="blockArc">
          <a:avLst>
            <a:gd name="adj1" fmla="val 11880000"/>
            <a:gd name="adj2" fmla="val 162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30571B-792F-4F66-8643-FBAF93EDFBCD}">
      <dsp:nvSpPr>
        <dsp:cNvPr id="0" name=""/>
        <dsp:cNvSpPr/>
      </dsp:nvSpPr>
      <dsp:spPr>
        <a:xfrm>
          <a:off x="1694381" y="721523"/>
          <a:ext cx="4682340" cy="4682340"/>
        </a:xfrm>
        <a:prstGeom prst="blockArc">
          <a:avLst>
            <a:gd name="adj1" fmla="val 7560000"/>
            <a:gd name="adj2" fmla="val 1188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EF61AD-DDA5-4224-A80A-4BAD2D365D6C}">
      <dsp:nvSpPr>
        <dsp:cNvPr id="0" name=""/>
        <dsp:cNvSpPr/>
      </dsp:nvSpPr>
      <dsp:spPr>
        <a:xfrm>
          <a:off x="1694381" y="721523"/>
          <a:ext cx="4682340" cy="4682340"/>
        </a:xfrm>
        <a:prstGeom prst="blockArc">
          <a:avLst>
            <a:gd name="adj1" fmla="val 3240000"/>
            <a:gd name="adj2" fmla="val 756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10ECEF-DA4F-4FF1-B1F6-538B2C9B4620}">
      <dsp:nvSpPr>
        <dsp:cNvPr id="0" name=""/>
        <dsp:cNvSpPr/>
      </dsp:nvSpPr>
      <dsp:spPr>
        <a:xfrm>
          <a:off x="1694381" y="721523"/>
          <a:ext cx="4682340" cy="4682340"/>
        </a:xfrm>
        <a:prstGeom prst="blockArc">
          <a:avLst>
            <a:gd name="adj1" fmla="val 20520000"/>
            <a:gd name="adj2" fmla="val 324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EC6498-C421-457F-A0DA-8591F6099583}">
      <dsp:nvSpPr>
        <dsp:cNvPr id="0" name=""/>
        <dsp:cNvSpPr/>
      </dsp:nvSpPr>
      <dsp:spPr>
        <a:xfrm>
          <a:off x="1694381" y="721523"/>
          <a:ext cx="4682340" cy="4682340"/>
        </a:xfrm>
        <a:prstGeom prst="blockArc">
          <a:avLst>
            <a:gd name="adj1" fmla="val 16200000"/>
            <a:gd name="adj2" fmla="val 2052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C0B767-8D5B-4333-A1FD-EA8896A5720A}">
      <dsp:nvSpPr>
        <dsp:cNvPr id="0" name=""/>
        <dsp:cNvSpPr/>
      </dsp:nvSpPr>
      <dsp:spPr>
        <a:xfrm>
          <a:off x="2616351" y="1728192"/>
          <a:ext cx="2838398" cy="266900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.</a:t>
          </a:r>
          <a:endParaRPr lang="ru-RU" sz="6500" kern="1200" dirty="0"/>
        </a:p>
      </dsp:txBody>
      <dsp:txXfrm>
        <a:off x="2616351" y="1728192"/>
        <a:ext cx="2838398" cy="2669003"/>
      </dsp:txXfrm>
    </dsp:sp>
    <dsp:sp modelId="{DB1CC35E-324C-4775-A24A-5EDA4B64F9DB}">
      <dsp:nvSpPr>
        <dsp:cNvPr id="0" name=""/>
        <dsp:cNvSpPr/>
      </dsp:nvSpPr>
      <dsp:spPr>
        <a:xfrm>
          <a:off x="3042111" y="-158338"/>
          <a:ext cx="1986878" cy="186830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100" kern="1200" dirty="0" smtClean="0"/>
            <a:t>.</a:t>
          </a:r>
          <a:endParaRPr lang="ru-RU" sz="5100" kern="1200" dirty="0"/>
        </a:p>
      </dsp:txBody>
      <dsp:txXfrm>
        <a:off x="3042111" y="-158338"/>
        <a:ext cx="1986878" cy="1868302"/>
      </dsp:txXfrm>
    </dsp:sp>
    <dsp:sp modelId="{7EA25572-AFE1-408C-9A3D-D430A13DB9CE}">
      <dsp:nvSpPr>
        <dsp:cNvPr id="0" name=""/>
        <dsp:cNvSpPr/>
      </dsp:nvSpPr>
      <dsp:spPr>
        <a:xfrm>
          <a:off x="5217064" y="1421857"/>
          <a:ext cx="1986878" cy="1868302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100" kern="1200" dirty="0" smtClean="0"/>
            <a:t>.</a:t>
          </a:r>
          <a:endParaRPr lang="ru-RU" sz="5100" kern="1200" dirty="0"/>
        </a:p>
      </dsp:txBody>
      <dsp:txXfrm>
        <a:off x="5217064" y="1421857"/>
        <a:ext cx="1986878" cy="1868302"/>
      </dsp:txXfrm>
    </dsp:sp>
    <dsp:sp modelId="{9F9F7995-9D89-47AC-B8F3-F8C0E8409637}">
      <dsp:nvSpPr>
        <dsp:cNvPr id="0" name=""/>
        <dsp:cNvSpPr/>
      </dsp:nvSpPr>
      <dsp:spPr>
        <a:xfrm>
          <a:off x="4386306" y="3978668"/>
          <a:ext cx="1986878" cy="1868302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100" kern="1200" dirty="0" smtClean="0"/>
            <a:t>.</a:t>
          </a:r>
          <a:endParaRPr lang="ru-RU" sz="5100" kern="1200" dirty="0"/>
        </a:p>
      </dsp:txBody>
      <dsp:txXfrm>
        <a:off x="4386306" y="3978668"/>
        <a:ext cx="1986878" cy="1868302"/>
      </dsp:txXfrm>
    </dsp:sp>
    <dsp:sp modelId="{7B250F50-2889-4BF6-9E78-CF53210D1377}">
      <dsp:nvSpPr>
        <dsp:cNvPr id="0" name=""/>
        <dsp:cNvSpPr/>
      </dsp:nvSpPr>
      <dsp:spPr>
        <a:xfrm>
          <a:off x="1697916" y="3978668"/>
          <a:ext cx="1986878" cy="1868302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100" kern="1200" dirty="0" smtClean="0"/>
            <a:t>.</a:t>
          </a:r>
          <a:endParaRPr lang="ru-RU" sz="5100" kern="1200" dirty="0"/>
        </a:p>
      </dsp:txBody>
      <dsp:txXfrm>
        <a:off x="1697916" y="3978668"/>
        <a:ext cx="1986878" cy="1868302"/>
      </dsp:txXfrm>
    </dsp:sp>
    <dsp:sp modelId="{86D5206A-367A-40B5-8089-1787B68C3D12}">
      <dsp:nvSpPr>
        <dsp:cNvPr id="0" name=""/>
        <dsp:cNvSpPr/>
      </dsp:nvSpPr>
      <dsp:spPr>
        <a:xfrm>
          <a:off x="788944" y="1513659"/>
          <a:ext cx="2143307" cy="1684699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100" kern="1200" dirty="0" smtClean="0"/>
            <a:t>.</a:t>
          </a:r>
          <a:endParaRPr lang="ru-RU" sz="5100" kern="1200" dirty="0"/>
        </a:p>
      </dsp:txBody>
      <dsp:txXfrm>
        <a:off x="788944" y="1513659"/>
        <a:ext cx="2143307" cy="168469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CAD565-6508-4730-A02E-0CE427BCF597}">
      <dsp:nvSpPr>
        <dsp:cNvPr id="0" name=""/>
        <dsp:cNvSpPr/>
      </dsp:nvSpPr>
      <dsp:spPr>
        <a:xfrm>
          <a:off x="174563" y="1632"/>
          <a:ext cx="2954824" cy="4587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>
              <a:latin typeface="Book Antiqua" pitchFamily="18" charset="0"/>
            </a:rPr>
            <a:t>традиційні методи</a:t>
          </a:r>
          <a:endParaRPr lang="ru-RU" sz="1200" b="1" kern="1200">
            <a:latin typeface="Book Antiqua" pitchFamily="18" charset="0"/>
          </a:endParaRPr>
        </a:p>
      </dsp:txBody>
      <dsp:txXfrm>
        <a:off x="174563" y="1632"/>
        <a:ext cx="2954824" cy="458796"/>
      </dsp:txXfrm>
    </dsp:sp>
    <dsp:sp modelId="{4B86441F-DDB5-4025-9D9B-A9EAEA37AF7B}">
      <dsp:nvSpPr>
        <dsp:cNvPr id="0" name=""/>
        <dsp:cNvSpPr/>
      </dsp:nvSpPr>
      <dsp:spPr>
        <a:xfrm>
          <a:off x="470045" y="460429"/>
          <a:ext cx="295482" cy="4023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2309"/>
              </a:lnTo>
              <a:lnTo>
                <a:pt x="295482" y="4023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4DF686-0BDF-49D1-BE7B-C22B482607A5}">
      <dsp:nvSpPr>
        <dsp:cNvPr id="0" name=""/>
        <dsp:cNvSpPr/>
      </dsp:nvSpPr>
      <dsp:spPr>
        <a:xfrm>
          <a:off x="765528" y="530837"/>
          <a:ext cx="2291675" cy="6638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спостереження за навчальною діяльністю студентів</a:t>
          </a:r>
          <a:endParaRPr lang="ru-RU" sz="1200" kern="1200">
            <a:latin typeface="Book Antiqua" pitchFamily="18" charset="0"/>
          </a:endParaRPr>
        </a:p>
      </dsp:txBody>
      <dsp:txXfrm>
        <a:off x="765528" y="530837"/>
        <a:ext cx="2291675" cy="663802"/>
      </dsp:txXfrm>
    </dsp:sp>
    <dsp:sp modelId="{FD248EB7-1987-40F3-B0CF-83AFCD788051}">
      <dsp:nvSpPr>
        <dsp:cNvPr id="0" name=""/>
        <dsp:cNvSpPr/>
      </dsp:nvSpPr>
      <dsp:spPr>
        <a:xfrm>
          <a:off x="470045" y="460429"/>
          <a:ext cx="295482" cy="10340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4017"/>
              </a:lnTo>
              <a:lnTo>
                <a:pt x="295482" y="10340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C5C74E-87E2-4D49-AAAD-009E83348A3A}">
      <dsp:nvSpPr>
        <dsp:cNvPr id="0" name=""/>
        <dsp:cNvSpPr/>
      </dsp:nvSpPr>
      <dsp:spPr>
        <a:xfrm>
          <a:off x="765528" y="1265048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усний</a:t>
          </a:r>
          <a:endParaRPr lang="ru-RU" sz="1200" kern="1200">
            <a:latin typeface="Book Antiqua" pitchFamily="18" charset="0"/>
          </a:endParaRPr>
        </a:p>
      </dsp:txBody>
      <dsp:txXfrm>
        <a:off x="765528" y="1265048"/>
        <a:ext cx="2363863" cy="458796"/>
      </dsp:txXfrm>
    </dsp:sp>
    <dsp:sp modelId="{61FADE55-4BBB-410F-A55F-8606F1097348}">
      <dsp:nvSpPr>
        <dsp:cNvPr id="0" name=""/>
        <dsp:cNvSpPr/>
      </dsp:nvSpPr>
      <dsp:spPr>
        <a:xfrm>
          <a:off x="470045" y="460429"/>
          <a:ext cx="295482" cy="15632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63222"/>
              </a:lnTo>
              <a:lnTo>
                <a:pt x="295482" y="15632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EB35CB-9084-4E77-8D23-1B0BB5CA7727}">
      <dsp:nvSpPr>
        <dsp:cNvPr id="0" name=""/>
        <dsp:cNvSpPr/>
      </dsp:nvSpPr>
      <dsp:spPr>
        <a:xfrm>
          <a:off x="765528" y="1794253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письмовий</a:t>
          </a:r>
          <a:endParaRPr lang="ru-RU" sz="1200" kern="1200">
            <a:latin typeface="Book Antiqua" pitchFamily="18" charset="0"/>
          </a:endParaRPr>
        </a:p>
      </dsp:txBody>
      <dsp:txXfrm>
        <a:off x="765528" y="1794253"/>
        <a:ext cx="2363863" cy="458796"/>
      </dsp:txXfrm>
    </dsp:sp>
    <dsp:sp modelId="{2C56DC13-1D9C-4E02-B978-70407BF022A8}">
      <dsp:nvSpPr>
        <dsp:cNvPr id="0" name=""/>
        <dsp:cNvSpPr/>
      </dsp:nvSpPr>
      <dsp:spPr>
        <a:xfrm>
          <a:off x="470045" y="460429"/>
          <a:ext cx="295482" cy="20924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92427"/>
              </a:lnTo>
              <a:lnTo>
                <a:pt x="295482" y="209242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5920ED-3224-47E7-8C81-FD236FFB20E0}">
      <dsp:nvSpPr>
        <dsp:cNvPr id="0" name=""/>
        <dsp:cNvSpPr/>
      </dsp:nvSpPr>
      <dsp:spPr>
        <a:xfrm>
          <a:off x="765528" y="2323458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графічний</a:t>
          </a:r>
          <a:endParaRPr lang="ru-RU" sz="1200" kern="1200">
            <a:latin typeface="Book Antiqua" pitchFamily="18" charset="0"/>
          </a:endParaRPr>
        </a:p>
      </dsp:txBody>
      <dsp:txXfrm>
        <a:off x="765528" y="2323458"/>
        <a:ext cx="2363863" cy="458796"/>
      </dsp:txXfrm>
    </dsp:sp>
    <dsp:sp modelId="{694454C3-1794-4A28-A120-314702EC7C81}">
      <dsp:nvSpPr>
        <dsp:cNvPr id="0" name=""/>
        <dsp:cNvSpPr/>
      </dsp:nvSpPr>
      <dsp:spPr>
        <a:xfrm>
          <a:off x="470045" y="460429"/>
          <a:ext cx="295482" cy="26216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21632"/>
              </a:lnTo>
              <a:lnTo>
                <a:pt x="295482" y="26216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61120-A387-441A-A649-2DFA66E72246}">
      <dsp:nvSpPr>
        <dsp:cNvPr id="0" name=""/>
        <dsp:cNvSpPr/>
      </dsp:nvSpPr>
      <dsp:spPr>
        <a:xfrm>
          <a:off x="765528" y="2852663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комбінований</a:t>
          </a:r>
          <a:endParaRPr lang="ru-RU" sz="1200" kern="1200">
            <a:latin typeface="Book Antiqua" pitchFamily="18" charset="0"/>
          </a:endParaRPr>
        </a:p>
      </dsp:txBody>
      <dsp:txXfrm>
        <a:off x="765528" y="2852663"/>
        <a:ext cx="2363863" cy="458796"/>
      </dsp:txXfrm>
    </dsp:sp>
    <dsp:sp modelId="{B590D332-06F1-49F0-A8DD-3BB13F78D328}">
      <dsp:nvSpPr>
        <dsp:cNvPr id="0" name=""/>
        <dsp:cNvSpPr/>
      </dsp:nvSpPr>
      <dsp:spPr>
        <a:xfrm>
          <a:off x="470045" y="460429"/>
          <a:ext cx="295482" cy="31508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0837"/>
              </a:lnTo>
              <a:lnTo>
                <a:pt x="295482" y="31508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D99960-0082-49FA-A855-B3E389198A08}">
      <dsp:nvSpPr>
        <dsp:cNvPr id="0" name=""/>
        <dsp:cNvSpPr/>
      </dsp:nvSpPr>
      <dsp:spPr>
        <a:xfrm>
          <a:off x="765528" y="3381868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практичний</a:t>
          </a:r>
          <a:endParaRPr lang="ru-RU" sz="1200" kern="1200">
            <a:latin typeface="Book Antiqua" pitchFamily="18" charset="0"/>
          </a:endParaRPr>
        </a:p>
      </dsp:txBody>
      <dsp:txXfrm>
        <a:off x="765528" y="3381868"/>
        <a:ext cx="2363863" cy="458796"/>
      </dsp:txXfrm>
    </dsp:sp>
    <dsp:sp modelId="{EEB4C0EE-A2CB-4C0A-805C-674C0F8D8E2B}">
      <dsp:nvSpPr>
        <dsp:cNvPr id="0" name=""/>
        <dsp:cNvSpPr/>
      </dsp:nvSpPr>
      <dsp:spPr>
        <a:xfrm>
          <a:off x="470045" y="460429"/>
          <a:ext cx="295482" cy="3680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0042"/>
              </a:lnTo>
              <a:lnTo>
                <a:pt x="295482" y="36800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08EE4D-3032-427B-91A5-D7666D0E5ED3}">
      <dsp:nvSpPr>
        <dsp:cNvPr id="0" name=""/>
        <dsp:cNvSpPr/>
      </dsp:nvSpPr>
      <dsp:spPr>
        <a:xfrm>
          <a:off x="765528" y="3911074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Book Antiqua" pitchFamily="18" charset="0"/>
          </a:endParaRPr>
        </a:p>
      </dsp:txBody>
      <dsp:txXfrm>
        <a:off x="765528" y="3911074"/>
        <a:ext cx="2363863" cy="458796"/>
      </dsp:txXfrm>
    </dsp:sp>
    <dsp:sp modelId="{A3B1250E-33D2-4DE3-AD52-C4A2D1B186B8}">
      <dsp:nvSpPr>
        <dsp:cNvPr id="0" name=""/>
        <dsp:cNvSpPr/>
      </dsp:nvSpPr>
      <dsp:spPr>
        <a:xfrm>
          <a:off x="3270204" y="1632"/>
          <a:ext cx="2954824" cy="4587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>
              <a:latin typeface="Book Antiqua" pitchFamily="18" charset="0"/>
            </a:rPr>
            <a:t>інноваційні методи </a:t>
          </a:r>
          <a:endParaRPr lang="ru-RU" sz="1200" b="1" kern="1200">
            <a:latin typeface="Book Antiqua" pitchFamily="18" charset="0"/>
          </a:endParaRPr>
        </a:p>
      </dsp:txBody>
      <dsp:txXfrm>
        <a:off x="3270204" y="1632"/>
        <a:ext cx="2954824" cy="458796"/>
      </dsp:txXfrm>
    </dsp:sp>
    <dsp:sp modelId="{FB146DC1-3466-4B18-BB50-6CC174D050A4}">
      <dsp:nvSpPr>
        <dsp:cNvPr id="0" name=""/>
        <dsp:cNvSpPr/>
      </dsp:nvSpPr>
      <dsp:spPr>
        <a:xfrm>
          <a:off x="3565686" y="460429"/>
          <a:ext cx="295482" cy="2998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806"/>
              </a:lnTo>
              <a:lnTo>
                <a:pt x="295482" y="2998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6CA0D1-9CF6-4B63-9628-0281A80E8907}">
      <dsp:nvSpPr>
        <dsp:cNvPr id="0" name=""/>
        <dsp:cNvSpPr/>
      </dsp:nvSpPr>
      <dsp:spPr>
        <a:xfrm>
          <a:off x="3861168" y="530837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метод портфоліо </a:t>
          </a:r>
          <a:endParaRPr lang="ru-RU" sz="1200" kern="1200">
            <a:latin typeface="Book Antiqua" pitchFamily="18" charset="0"/>
          </a:endParaRPr>
        </a:p>
      </dsp:txBody>
      <dsp:txXfrm>
        <a:off x="3861168" y="530837"/>
        <a:ext cx="2363863" cy="458796"/>
      </dsp:txXfrm>
    </dsp:sp>
    <dsp:sp modelId="{C7F1D35D-B17E-469C-9DDA-4C5AD44632E9}">
      <dsp:nvSpPr>
        <dsp:cNvPr id="0" name=""/>
        <dsp:cNvSpPr/>
      </dsp:nvSpPr>
      <dsp:spPr>
        <a:xfrm>
          <a:off x="3565686" y="460429"/>
          <a:ext cx="295482" cy="8290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9011"/>
              </a:lnTo>
              <a:lnTo>
                <a:pt x="295482" y="8290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B5A525-D16D-4550-9596-FD9524CABFFC}">
      <dsp:nvSpPr>
        <dsp:cNvPr id="0" name=""/>
        <dsp:cNvSpPr/>
      </dsp:nvSpPr>
      <dsp:spPr>
        <a:xfrm>
          <a:off x="3861168" y="1060042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>
              <a:latin typeface="Book Antiqua" pitchFamily="18" charset="0"/>
            </a:rPr>
            <a:t>метод оцінювання</a:t>
          </a:r>
          <a:r>
            <a:rPr lang="uk-UA" sz="1200" kern="1200" dirty="0"/>
            <a:t> </a:t>
          </a:r>
          <a:r>
            <a:rPr lang="uk-UA" sz="1200" kern="1200" dirty="0">
              <a:latin typeface="Book Antiqua" pitchFamily="18" charset="0"/>
            </a:rPr>
            <a:t>в «перевернутому навчанні»</a:t>
          </a:r>
          <a:endParaRPr lang="ru-RU" sz="1200" kern="1200" dirty="0">
            <a:latin typeface="Book Antiqua" pitchFamily="18" charset="0"/>
          </a:endParaRPr>
        </a:p>
      </dsp:txBody>
      <dsp:txXfrm>
        <a:off x="3861168" y="1060042"/>
        <a:ext cx="2363863" cy="458796"/>
      </dsp:txXfrm>
    </dsp:sp>
    <dsp:sp modelId="{F8D90979-2D2E-4AA4-A145-186859BE64DD}">
      <dsp:nvSpPr>
        <dsp:cNvPr id="0" name=""/>
        <dsp:cNvSpPr/>
      </dsp:nvSpPr>
      <dsp:spPr>
        <a:xfrm>
          <a:off x="3565686" y="460429"/>
          <a:ext cx="295482" cy="13582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8216"/>
              </a:lnTo>
              <a:lnTo>
                <a:pt x="295482" y="13582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8AFBA0-6D4B-4EBE-87EB-82B782EAFA4E}">
      <dsp:nvSpPr>
        <dsp:cNvPr id="0" name=""/>
        <dsp:cNvSpPr/>
      </dsp:nvSpPr>
      <dsp:spPr>
        <a:xfrm>
          <a:off x="3861168" y="1589247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метод ментальних карт</a:t>
          </a:r>
          <a:endParaRPr lang="ru-RU" sz="1200" kern="1200">
            <a:latin typeface="Book Antiqua" pitchFamily="18" charset="0"/>
          </a:endParaRPr>
        </a:p>
      </dsp:txBody>
      <dsp:txXfrm>
        <a:off x="3861168" y="1589247"/>
        <a:ext cx="2363863" cy="458796"/>
      </dsp:txXfrm>
    </dsp:sp>
    <dsp:sp modelId="{DB32808E-91D3-409B-9D8F-A70C7BA1AE9D}">
      <dsp:nvSpPr>
        <dsp:cNvPr id="0" name=""/>
        <dsp:cNvSpPr/>
      </dsp:nvSpPr>
      <dsp:spPr>
        <a:xfrm>
          <a:off x="3565686" y="460429"/>
          <a:ext cx="295482" cy="18874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87421"/>
              </a:lnTo>
              <a:lnTo>
                <a:pt x="295482" y="18874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54C3BB-939A-4AE8-B9C9-43DCA670487B}">
      <dsp:nvSpPr>
        <dsp:cNvPr id="0" name=""/>
        <dsp:cNvSpPr/>
      </dsp:nvSpPr>
      <dsp:spPr>
        <a:xfrm>
          <a:off x="3861168" y="2118452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метод кейсів </a:t>
          </a:r>
          <a:endParaRPr lang="ru-RU" sz="1200" kern="1200">
            <a:latin typeface="Book Antiqua" pitchFamily="18" charset="0"/>
          </a:endParaRPr>
        </a:p>
      </dsp:txBody>
      <dsp:txXfrm>
        <a:off x="3861168" y="2118452"/>
        <a:ext cx="2363863" cy="458796"/>
      </dsp:txXfrm>
    </dsp:sp>
    <dsp:sp modelId="{2DEE999B-FAE4-4D2E-8B8A-50F9DE515554}">
      <dsp:nvSpPr>
        <dsp:cNvPr id="0" name=""/>
        <dsp:cNvSpPr/>
      </dsp:nvSpPr>
      <dsp:spPr>
        <a:xfrm>
          <a:off x="3565686" y="460429"/>
          <a:ext cx="295482" cy="23930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3011"/>
              </a:lnTo>
              <a:lnTo>
                <a:pt x="295482" y="23930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464033-1933-4118-B5E8-9BCA9E6BCEE3}">
      <dsp:nvSpPr>
        <dsp:cNvPr id="0" name=""/>
        <dsp:cNvSpPr/>
      </dsp:nvSpPr>
      <dsp:spPr>
        <a:xfrm rot="10800000" flipV="1">
          <a:off x="3861168" y="2647657"/>
          <a:ext cx="2444987" cy="411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перевірка за допомогою навчальних ігор</a:t>
          </a:r>
          <a:endParaRPr lang="ru-RU" sz="1200" kern="1200">
            <a:latin typeface="Book Antiqua" pitchFamily="18" charset="0"/>
          </a:endParaRPr>
        </a:p>
      </dsp:txBody>
      <dsp:txXfrm rot="10800000" flipV="1">
        <a:off x="3861168" y="2647657"/>
        <a:ext cx="2444987" cy="411566"/>
      </dsp:txXfrm>
    </dsp:sp>
    <dsp:sp modelId="{A4F4CCA0-0A8A-492A-90DF-C045248DD89B}">
      <dsp:nvSpPr>
        <dsp:cNvPr id="0" name=""/>
        <dsp:cNvSpPr/>
      </dsp:nvSpPr>
      <dsp:spPr>
        <a:xfrm>
          <a:off x="3565686" y="460429"/>
          <a:ext cx="295482" cy="28749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74987"/>
              </a:lnTo>
              <a:lnTo>
                <a:pt x="295482" y="28749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7D4421-F197-4490-A458-A3BF647B08F3}">
      <dsp:nvSpPr>
        <dsp:cNvPr id="0" name=""/>
        <dsp:cNvSpPr/>
      </dsp:nvSpPr>
      <dsp:spPr>
        <a:xfrm rot="10800000" flipV="1">
          <a:off x="3861168" y="3129632"/>
          <a:ext cx="2444987" cy="411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виконання проєктів</a:t>
          </a:r>
          <a:endParaRPr lang="ru-RU" sz="1200" kern="1200">
            <a:latin typeface="Book Antiqua" pitchFamily="18" charset="0"/>
          </a:endParaRPr>
        </a:p>
      </dsp:txBody>
      <dsp:txXfrm rot="10800000" flipV="1">
        <a:off x="3861168" y="3129632"/>
        <a:ext cx="2444987" cy="411566"/>
      </dsp:txXfrm>
    </dsp:sp>
    <dsp:sp modelId="{5EDB3FC1-3A6F-43E2-9176-1FD76C44BA1D}">
      <dsp:nvSpPr>
        <dsp:cNvPr id="0" name=""/>
        <dsp:cNvSpPr/>
      </dsp:nvSpPr>
      <dsp:spPr>
        <a:xfrm>
          <a:off x="3565686" y="460429"/>
          <a:ext cx="295482" cy="33396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39679"/>
              </a:lnTo>
              <a:lnTo>
                <a:pt x="295482" y="33396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380B9B-FC44-4B8F-A24A-2C99D37C6963}">
      <dsp:nvSpPr>
        <dsp:cNvPr id="0" name=""/>
        <dsp:cNvSpPr/>
      </dsp:nvSpPr>
      <dsp:spPr>
        <a:xfrm>
          <a:off x="3861168" y="3611608"/>
          <a:ext cx="2329036" cy="3770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>
              <a:latin typeface="Book Antiqua" pitchFamily="18" charset="0"/>
            </a:rPr>
            <a:t>тестовий</a:t>
          </a:r>
        </a:p>
      </dsp:txBody>
      <dsp:txXfrm>
        <a:off x="3861168" y="3611608"/>
        <a:ext cx="2329036" cy="377002"/>
      </dsp:txXfrm>
    </dsp:sp>
    <dsp:sp modelId="{99A5AF17-B9B4-4E94-8ECD-919384CC9726}">
      <dsp:nvSpPr>
        <dsp:cNvPr id="0" name=""/>
        <dsp:cNvSpPr/>
      </dsp:nvSpPr>
      <dsp:spPr>
        <a:xfrm>
          <a:off x="3565686" y="460429"/>
          <a:ext cx="295482" cy="38279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7987"/>
              </a:lnTo>
              <a:lnTo>
                <a:pt x="295482" y="38279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A5F3A7-4B64-42EE-B01F-AFBA48AA5120}">
      <dsp:nvSpPr>
        <dsp:cNvPr id="0" name=""/>
        <dsp:cNvSpPr/>
      </dsp:nvSpPr>
      <dsp:spPr>
        <a:xfrm>
          <a:off x="3861168" y="4059018"/>
          <a:ext cx="2363863" cy="458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>
              <a:latin typeface="Book Antiqua" pitchFamily="18" charset="0"/>
            </a:rPr>
            <a:t>програмований</a:t>
          </a:r>
          <a:endParaRPr lang="ru-RU" sz="1200" kern="1200">
            <a:latin typeface="Book Antiqua" pitchFamily="18" charset="0"/>
          </a:endParaRPr>
        </a:p>
      </dsp:txBody>
      <dsp:txXfrm>
        <a:off x="3861168" y="4059018"/>
        <a:ext cx="2363863" cy="45879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2896FA-650B-4D23-971A-ED42F68E297C}">
      <dsp:nvSpPr>
        <dsp:cNvPr id="0" name=""/>
        <dsp:cNvSpPr/>
      </dsp:nvSpPr>
      <dsp:spPr>
        <a:xfrm rot="10800000">
          <a:off x="1466876" y="391"/>
          <a:ext cx="4947924" cy="88237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9104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i="1" kern="1200" dirty="0" smtClean="0"/>
            <a:t>Як зміниться</a:t>
          </a:r>
          <a:r>
            <a:rPr lang="uk-UA" sz="1900" kern="1200" dirty="0" smtClean="0"/>
            <a:t> міцність бетону і рухливість бетонної суміші, якщо щебінь замінити гравієм? </a:t>
          </a:r>
          <a:endParaRPr lang="ru-RU" sz="1900" kern="1200" dirty="0"/>
        </a:p>
      </dsp:txBody>
      <dsp:txXfrm rot="10800000">
        <a:off x="1466876" y="391"/>
        <a:ext cx="4947924" cy="882377"/>
      </dsp:txXfrm>
    </dsp:sp>
    <dsp:sp modelId="{FC8597BF-9653-4EFE-927A-0B4694B325D2}">
      <dsp:nvSpPr>
        <dsp:cNvPr id="0" name=""/>
        <dsp:cNvSpPr/>
      </dsp:nvSpPr>
      <dsp:spPr>
        <a:xfrm>
          <a:off x="1025687" y="391"/>
          <a:ext cx="882377" cy="88237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22E6D5-29D5-403A-A9EC-1F2B0A4C9F21}">
      <dsp:nvSpPr>
        <dsp:cNvPr id="0" name=""/>
        <dsp:cNvSpPr/>
      </dsp:nvSpPr>
      <dsp:spPr>
        <a:xfrm rot="10800000">
          <a:off x="1466876" y="1146164"/>
          <a:ext cx="4947924" cy="88237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9104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i="1" kern="1200" dirty="0" smtClean="0"/>
            <a:t>У чому подібність і відмінність</a:t>
          </a:r>
          <a:r>
            <a:rPr lang="uk-UA" sz="1900" kern="1200" dirty="0" smtClean="0"/>
            <a:t> важких і легких бетонів? </a:t>
          </a:r>
          <a:endParaRPr lang="ru-RU" sz="1900" kern="1200" dirty="0"/>
        </a:p>
      </dsp:txBody>
      <dsp:txXfrm rot="10800000">
        <a:off x="1466876" y="1146164"/>
        <a:ext cx="4947924" cy="882377"/>
      </dsp:txXfrm>
    </dsp:sp>
    <dsp:sp modelId="{4DFE53B0-4E18-4259-9597-467B8C16148E}">
      <dsp:nvSpPr>
        <dsp:cNvPr id="0" name=""/>
        <dsp:cNvSpPr/>
      </dsp:nvSpPr>
      <dsp:spPr>
        <a:xfrm>
          <a:off x="1025687" y="1146164"/>
          <a:ext cx="882377" cy="88237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07581D9-F0C1-41E4-B43F-E2CD33FE8724}">
      <dsp:nvSpPr>
        <dsp:cNvPr id="0" name=""/>
        <dsp:cNvSpPr/>
      </dsp:nvSpPr>
      <dsp:spPr>
        <a:xfrm rot="10800000">
          <a:off x="1466876" y="2291938"/>
          <a:ext cx="4947924" cy="88237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9104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i="1" kern="1200" dirty="0" smtClean="0"/>
            <a:t>Чим відрізняються</a:t>
          </a:r>
          <a:r>
            <a:rPr lang="uk-UA" sz="1900" kern="1200" dirty="0" smtClean="0"/>
            <a:t> властивості і застосування </a:t>
          </a:r>
          <a:r>
            <a:rPr lang="uk-UA" sz="1900" kern="1200" dirty="0" err="1" smtClean="0"/>
            <a:t>піно-</a:t>
          </a:r>
          <a:r>
            <a:rPr lang="uk-UA" sz="1900" kern="1200" dirty="0" smtClean="0"/>
            <a:t> та газобетонів? </a:t>
          </a:r>
          <a:endParaRPr lang="ru-RU" sz="1900" kern="1200" dirty="0"/>
        </a:p>
      </dsp:txBody>
      <dsp:txXfrm rot="10800000">
        <a:off x="1466876" y="2291938"/>
        <a:ext cx="4947924" cy="882377"/>
      </dsp:txXfrm>
    </dsp:sp>
    <dsp:sp modelId="{E1A39EEB-2EBA-49D2-B5B7-5D8A532259EC}">
      <dsp:nvSpPr>
        <dsp:cNvPr id="0" name=""/>
        <dsp:cNvSpPr/>
      </dsp:nvSpPr>
      <dsp:spPr>
        <a:xfrm>
          <a:off x="1025687" y="2291938"/>
          <a:ext cx="882377" cy="88237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8C6FC6D-6F2B-441D-80FE-020F30D8AF99}">
      <dsp:nvSpPr>
        <dsp:cNvPr id="0" name=""/>
        <dsp:cNvSpPr/>
      </dsp:nvSpPr>
      <dsp:spPr>
        <a:xfrm rot="10800000">
          <a:off x="1466876" y="3437711"/>
          <a:ext cx="4947924" cy="88237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9104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i="1" kern="1200" dirty="0" smtClean="0"/>
            <a:t>Які умови необхідні</a:t>
          </a:r>
          <a:r>
            <a:rPr lang="uk-UA" sz="1900" kern="1200" dirty="0" smtClean="0"/>
            <a:t> для твердіння бетонної суміші на портландцементі?</a:t>
          </a:r>
          <a:endParaRPr lang="ru-RU" sz="1900" kern="1200" dirty="0"/>
        </a:p>
      </dsp:txBody>
      <dsp:txXfrm rot="10800000">
        <a:off x="1466876" y="3437711"/>
        <a:ext cx="4947924" cy="882377"/>
      </dsp:txXfrm>
    </dsp:sp>
    <dsp:sp modelId="{52727729-E693-4EF5-ABF0-C0B8DC0B6F70}">
      <dsp:nvSpPr>
        <dsp:cNvPr id="0" name=""/>
        <dsp:cNvSpPr/>
      </dsp:nvSpPr>
      <dsp:spPr>
        <a:xfrm>
          <a:off x="1025687" y="3437711"/>
          <a:ext cx="882377" cy="88237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B7CA97-E696-4AB0-B02E-A02190627C95}">
      <dsp:nvSpPr>
        <dsp:cNvPr id="0" name=""/>
        <dsp:cNvSpPr/>
      </dsp:nvSpPr>
      <dsp:spPr>
        <a:xfrm>
          <a:off x="0" y="225931"/>
          <a:ext cx="60960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01E89E4-09B7-43D2-846E-9551CA0DEFBA}">
      <dsp:nvSpPr>
        <dsp:cNvPr id="0" name=""/>
        <dsp:cNvSpPr/>
      </dsp:nvSpPr>
      <dsp:spPr>
        <a:xfrm>
          <a:off x="304800" y="19291"/>
          <a:ext cx="5395661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i="1" kern="1200" dirty="0" smtClean="0">
              <a:solidFill>
                <a:schemeClr val="accent1">
                  <a:lumMod val="50000"/>
                </a:schemeClr>
              </a:solidFill>
            </a:rPr>
            <a:t>міні-графічні завдання, </a:t>
          </a: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04800" y="19291"/>
        <a:ext cx="5395661" cy="413280"/>
      </dsp:txXfrm>
    </dsp:sp>
    <dsp:sp modelId="{72CC922C-8B81-4586-AB1F-627AD0C76D11}">
      <dsp:nvSpPr>
        <dsp:cNvPr id="0" name=""/>
        <dsp:cNvSpPr/>
      </dsp:nvSpPr>
      <dsp:spPr>
        <a:xfrm>
          <a:off x="0" y="860972"/>
          <a:ext cx="60960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F01562A-F5BF-4E8F-A4DE-8F47057D41FB}">
      <dsp:nvSpPr>
        <dsp:cNvPr id="0" name=""/>
        <dsp:cNvSpPr/>
      </dsp:nvSpPr>
      <dsp:spPr>
        <a:xfrm>
          <a:off x="304800" y="654331"/>
          <a:ext cx="5395661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i="1" kern="1200" dirty="0" smtClean="0">
              <a:solidFill>
                <a:schemeClr val="accent1">
                  <a:lumMod val="50000"/>
                </a:schemeClr>
              </a:solidFill>
            </a:rPr>
            <a:t>розрахунково-графічні завдання, </a:t>
          </a: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04800" y="654331"/>
        <a:ext cx="5395661" cy="413280"/>
      </dsp:txXfrm>
    </dsp:sp>
    <dsp:sp modelId="{E8B14CEF-F64D-4428-B9C1-D045255F4B66}">
      <dsp:nvSpPr>
        <dsp:cNvPr id="0" name=""/>
        <dsp:cNvSpPr/>
      </dsp:nvSpPr>
      <dsp:spPr>
        <a:xfrm>
          <a:off x="0" y="1496012"/>
          <a:ext cx="60960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06650E-E912-42AE-A835-A882F17F0942}">
      <dsp:nvSpPr>
        <dsp:cNvPr id="0" name=""/>
        <dsp:cNvSpPr/>
      </dsp:nvSpPr>
      <dsp:spPr>
        <a:xfrm>
          <a:off x="304800" y="1289372"/>
          <a:ext cx="5395661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i="1" kern="1200" dirty="0" smtClean="0">
              <a:solidFill>
                <a:schemeClr val="accent1">
                  <a:lumMod val="50000"/>
                </a:schemeClr>
              </a:solidFill>
            </a:rPr>
            <a:t>індивідуальні графічні завдання,</a:t>
          </a: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04800" y="1289372"/>
        <a:ext cx="5395661" cy="413280"/>
      </dsp:txXfrm>
    </dsp:sp>
    <dsp:sp modelId="{8EA2DA73-1A3C-485A-A12F-6E52DC54E5BD}">
      <dsp:nvSpPr>
        <dsp:cNvPr id="0" name=""/>
        <dsp:cNvSpPr/>
      </dsp:nvSpPr>
      <dsp:spPr>
        <a:xfrm>
          <a:off x="0" y="2131052"/>
          <a:ext cx="60960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92D6B8-9C4B-4486-8340-A911B8C56D64}">
      <dsp:nvSpPr>
        <dsp:cNvPr id="0" name=""/>
        <dsp:cNvSpPr/>
      </dsp:nvSpPr>
      <dsp:spPr>
        <a:xfrm>
          <a:off x="304800" y="1924412"/>
          <a:ext cx="5395661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i="1" kern="1200" dirty="0" smtClean="0">
              <a:solidFill>
                <a:schemeClr val="accent1">
                  <a:lumMod val="50000"/>
                </a:schemeClr>
              </a:solidFill>
            </a:rPr>
            <a:t> багатофункціональні завдання, </a:t>
          </a: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04800" y="1924412"/>
        <a:ext cx="5395661" cy="413280"/>
      </dsp:txXfrm>
    </dsp:sp>
    <dsp:sp modelId="{8B1B04F8-E21D-4AB4-9EF8-90230DED0543}">
      <dsp:nvSpPr>
        <dsp:cNvPr id="0" name=""/>
        <dsp:cNvSpPr/>
      </dsp:nvSpPr>
      <dsp:spPr>
        <a:xfrm>
          <a:off x="0" y="2766092"/>
          <a:ext cx="60960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E511119-D83A-4D9B-8227-A114CB565935}">
      <dsp:nvSpPr>
        <dsp:cNvPr id="0" name=""/>
        <dsp:cNvSpPr/>
      </dsp:nvSpPr>
      <dsp:spPr>
        <a:xfrm>
          <a:off x="304800" y="2559451"/>
          <a:ext cx="5395661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i="1" kern="1200" dirty="0" smtClean="0">
              <a:solidFill>
                <a:schemeClr val="accent1">
                  <a:lumMod val="50000"/>
                </a:schemeClr>
              </a:solidFill>
            </a:rPr>
            <a:t>професійно-зорієнтовані графічні задачі, </a:t>
          </a: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04800" y="2559451"/>
        <a:ext cx="5395661" cy="413280"/>
      </dsp:txXfrm>
    </dsp:sp>
    <dsp:sp modelId="{2DFE05EA-175D-4BCF-8A6B-5AD7F403FE1A}">
      <dsp:nvSpPr>
        <dsp:cNvPr id="0" name=""/>
        <dsp:cNvSpPr/>
      </dsp:nvSpPr>
      <dsp:spPr>
        <a:xfrm>
          <a:off x="0" y="3401132"/>
          <a:ext cx="60960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C1A580-34DC-4C35-84DF-74A4797100B3}">
      <dsp:nvSpPr>
        <dsp:cNvPr id="0" name=""/>
        <dsp:cNvSpPr/>
      </dsp:nvSpPr>
      <dsp:spPr>
        <a:xfrm>
          <a:off x="304800" y="3194492"/>
          <a:ext cx="5395661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i="1" kern="1200" dirty="0" smtClean="0">
              <a:solidFill>
                <a:schemeClr val="accent1">
                  <a:lumMod val="50000"/>
                </a:schemeClr>
              </a:solidFill>
            </a:rPr>
            <a:t>комплексні ситуаційні завдання,</a:t>
          </a: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04800" y="3194492"/>
        <a:ext cx="5395661" cy="413280"/>
      </dsp:txXfrm>
    </dsp:sp>
    <dsp:sp modelId="{2DBCA62F-13E8-432B-B218-662F8626DBF1}">
      <dsp:nvSpPr>
        <dsp:cNvPr id="0" name=""/>
        <dsp:cNvSpPr/>
      </dsp:nvSpPr>
      <dsp:spPr>
        <a:xfrm>
          <a:off x="0" y="4036172"/>
          <a:ext cx="60960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A9C0957-C4A4-407B-B0A9-EF9E09CBE686}">
      <dsp:nvSpPr>
        <dsp:cNvPr id="0" name=""/>
        <dsp:cNvSpPr/>
      </dsp:nvSpPr>
      <dsp:spPr>
        <a:xfrm>
          <a:off x="304800" y="3829532"/>
          <a:ext cx="5395661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i="1" kern="1200" dirty="0" smtClean="0">
              <a:solidFill>
                <a:schemeClr val="accent1">
                  <a:lumMod val="50000"/>
                </a:schemeClr>
              </a:solidFill>
            </a:rPr>
            <a:t> курсові і дипломні проєкти.</a:t>
          </a:r>
          <a:endParaRPr lang="ru-RU" sz="1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04800" y="3829532"/>
        <a:ext cx="5395661" cy="41328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4B1A81C-453F-4EB6-A288-94370F41D01E}">
      <dsp:nvSpPr>
        <dsp:cNvPr id="0" name=""/>
        <dsp:cNvSpPr/>
      </dsp:nvSpPr>
      <dsp:spPr>
        <a:xfrm>
          <a:off x="2995295" y="317"/>
          <a:ext cx="4492942" cy="15795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Book Antiqua" pitchFamily="18" charset="0"/>
            </a:rPr>
            <a:t>оцінювання проводиться за результатами самостійного вивчення теоретичного матеріалу та передбачає виконання практичних завдань у аудиторії</a:t>
          </a:r>
          <a:endParaRPr lang="ru-RU" sz="1600" kern="1200" dirty="0">
            <a:latin typeface="Book Antiqua" pitchFamily="18" charset="0"/>
          </a:endParaRPr>
        </a:p>
      </dsp:txBody>
      <dsp:txXfrm>
        <a:off x="2995295" y="317"/>
        <a:ext cx="4492942" cy="1579598"/>
      </dsp:txXfrm>
    </dsp:sp>
    <dsp:sp modelId="{9E74D8AD-00E7-4573-B545-94409103BDE4}">
      <dsp:nvSpPr>
        <dsp:cNvPr id="0" name=""/>
        <dsp:cNvSpPr/>
      </dsp:nvSpPr>
      <dsp:spPr>
        <a:xfrm>
          <a:off x="0" y="317"/>
          <a:ext cx="2995295" cy="1579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Book Antiqua" pitchFamily="18" charset="0"/>
            </a:rPr>
            <a:t>метод оцінювання в «перевернутому навчанні»</a:t>
          </a:r>
          <a:endParaRPr lang="ru-RU" sz="2400" kern="1200" dirty="0">
            <a:latin typeface="Book Antiqua" pitchFamily="18" charset="0"/>
          </a:endParaRPr>
        </a:p>
      </dsp:txBody>
      <dsp:txXfrm>
        <a:off x="0" y="317"/>
        <a:ext cx="2995295" cy="1579598"/>
      </dsp:txXfrm>
    </dsp:sp>
    <dsp:sp modelId="{70141976-2CCD-4621-AEF1-484F3D5FD59F}">
      <dsp:nvSpPr>
        <dsp:cNvPr id="0" name=""/>
        <dsp:cNvSpPr/>
      </dsp:nvSpPr>
      <dsp:spPr>
        <a:xfrm>
          <a:off x="2995295" y="1737876"/>
          <a:ext cx="4492942" cy="15795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Book Antiqua" pitchFamily="18" charset="0"/>
            </a:rPr>
            <a:t>перевірка рівня сформованості компетентностей студентів на основі реальних чи вигаданих ситуацій</a:t>
          </a:r>
          <a:endParaRPr lang="ru-RU" sz="1600" kern="1200" dirty="0">
            <a:latin typeface="Book Antiqua" pitchFamily="18" charset="0"/>
          </a:endParaRPr>
        </a:p>
      </dsp:txBody>
      <dsp:txXfrm>
        <a:off x="2995295" y="1737876"/>
        <a:ext cx="4492942" cy="1579598"/>
      </dsp:txXfrm>
    </dsp:sp>
    <dsp:sp modelId="{367DBF4A-AF51-488A-9490-9614EC8085DE}">
      <dsp:nvSpPr>
        <dsp:cNvPr id="0" name=""/>
        <dsp:cNvSpPr/>
      </dsp:nvSpPr>
      <dsp:spPr>
        <a:xfrm>
          <a:off x="0" y="1737876"/>
          <a:ext cx="2995295" cy="1579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Book Antiqua" pitchFamily="18" charset="0"/>
            </a:rPr>
            <a:t>метод кейсів (case study) </a:t>
          </a:r>
          <a:endParaRPr lang="ru-RU" sz="2400" kern="1200" dirty="0">
            <a:latin typeface="Book Antiqua" pitchFamily="18" charset="0"/>
          </a:endParaRPr>
        </a:p>
      </dsp:txBody>
      <dsp:txXfrm>
        <a:off x="0" y="1737876"/>
        <a:ext cx="2995295" cy="1579598"/>
      </dsp:txXfrm>
    </dsp:sp>
    <dsp:sp modelId="{AABEA122-53FC-4038-A467-65C32B33538A}">
      <dsp:nvSpPr>
        <dsp:cNvPr id="0" name=""/>
        <dsp:cNvSpPr/>
      </dsp:nvSpPr>
      <dsp:spPr>
        <a:xfrm>
          <a:off x="2996026" y="3475435"/>
          <a:ext cx="4488555" cy="192494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500" kern="1200" dirty="0" smtClean="0">
              <a:latin typeface="Book Antiqua" pitchFamily="18" charset="0"/>
            </a:rPr>
            <a:t>оцінювання рівня володіння компетентностями; особливостей розумових процесів (стратегічне, тактичне, аналітичне мислення, вміння прогнозувати ситуацію, вміння приймати рішення і т.п.); особистісні якості учасників</a:t>
          </a:r>
          <a:endParaRPr lang="ru-RU" sz="1500" kern="1200" dirty="0">
            <a:latin typeface="Book Antiqua" pitchFamily="18" charset="0"/>
          </a:endParaRPr>
        </a:p>
      </dsp:txBody>
      <dsp:txXfrm>
        <a:off x="2996026" y="3475435"/>
        <a:ext cx="4488555" cy="1924946"/>
      </dsp:txXfrm>
    </dsp:sp>
    <dsp:sp modelId="{AC94227D-E62E-45A8-92D1-9DFECCA06099}">
      <dsp:nvSpPr>
        <dsp:cNvPr id="0" name=""/>
        <dsp:cNvSpPr/>
      </dsp:nvSpPr>
      <dsp:spPr>
        <a:xfrm>
          <a:off x="3656" y="3648108"/>
          <a:ext cx="2992370" cy="1579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Book Antiqua" pitchFamily="18" charset="0"/>
            </a:rPr>
            <a:t>оцінювання за допомогою навчальних ігор</a:t>
          </a:r>
          <a:endParaRPr lang="ru-RU" sz="2400" kern="1200" dirty="0">
            <a:latin typeface="Book Antiqua" pitchFamily="18" charset="0"/>
          </a:endParaRPr>
        </a:p>
      </dsp:txBody>
      <dsp:txXfrm>
        <a:off x="3656" y="3648108"/>
        <a:ext cx="2992370" cy="1579598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4B1A81C-453F-4EB6-A288-94370F41D01E}">
      <dsp:nvSpPr>
        <dsp:cNvPr id="0" name=""/>
        <dsp:cNvSpPr/>
      </dsp:nvSpPr>
      <dsp:spPr>
        <a:xfrm>
          <a:off x="2995295" y="317"/>
          <a:ext cx="4492942" cy="15795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Book Antiqua" pitchFamily="18" charset="0"/>
            </a:rPr>
            <a:t>прийом графічної організації матеріалу, який використовують для аналізу, систематизації, запам'ятовування та швидкого відтворення інформації</a:t>
          </a:r>
          <a:endParaRPr lang="ru-RU" sz="1600" kern="1200" dirty="0">
            <a:latin typeface="Book Antiqua" pitchFamily="18" charset="0"/>
          </a:endParaRPr>
        </a:p>
      </dsp:txBody>
      <dsp:txXfrm>
        <a:off x="2995295" y="317"/>
        <a:ext cx="4492942" cy="1579598"/>
      </dsp:txXfrm>
    </dsp:sp>
    <dsp:sp modelId="{9E74D8AD-00E7-4573-B545-94409103BDE4}">
      <dsp:nvSpPr>
        <dsp:cNvPr id="0" name=""/>
        <dsp:cNvSpPr/>
      </dsp:nvSpPr>
      <dsp:spPr>
        <a:xfrm>
          <a:off x="0" y="317"/>
          <a:ext cx="2995295" cy="1579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latin typeface="Book Antiqua" pitchFamily="18" charset="0"/>
            </a:rPr>
            <a:t>ментальні карти </a:t>
          </a:r>
          <a:endParaRPr lang="ru-RU" sz="2800" kern="1200" dirty="0">
            <a:latin typeface="Book Antiqua" pitchFamily="18" charset="0"/>
          </a:endParaRPr>
        </a:p>
      </dsp:txBody>
      <dsp:txXfrm>
        <a:off x="0" y="317"/>
        <a:ext cx="2995295" cy="1579598"/>
      </dsp:txXfrm>
    </dsp:sp>
    <dsp:sp modelId="{70141976-2CCD-4621-AEF1-484F3D5FD59F}">
      <dsp:nvSpPr>
        <dsp:cNvPr id="0" name=""/>
        <dsp:cNvSpPr/>
      </dsp:nvSpPr>
      <dsp:spPr>
        <a:xfrm>
          <a:off x="2995295" y="1737876"/>
          <a:ext cx="4492942" cy="15795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Book Antiqua" pitchFamily="18" charset="0"/>
            </a:rPr>
            <a:t>дозволяє оцінити здатність застосувати інформацію, знання в процесі рішення професійно орієнтованих завдань і проблем, рівень сформованості аналітичних, дослідницьких та інших розумових дій. </a:t>
          </a:r>
          <a:endParaRPr lang="ru-RU" sz="1600" kern="1200" dirty="0">
            <a:latin typeface="Book Antiqua" pitchFamily="18" charset="0"/>
          </a:endParaRPr>
        </a:p>
      </dsp:txBody>
      <dsp:txXfrm>
        <a:off x="2995295" y="1737876"/>
        <a:ext cx="4492942" cy="1579598"/>
      </dsp:txXfrm>
    </dsp:sp>
    <dsp:sp modelId="{367DBF4A-AF51-488A-9490-9614EC8085DE}">
      <dsp:nvSpPr>
        <dsp:cNvPr id="0" name=""/>
        <dsp:cNvSpPr/>
      </dsp:nvSpPr>
      <dsp:spPr>
        <a:xfrm>
          <a:off x="0" y="1737876"/>
          <a:ext cx="2995295" cy="1579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latin typeface="Book Antiqua" pitchFamily="18" charset="0"/>
            </a:rPr>
            <a:t>проєкт</a:t>
          </a:r>
          <a:endParaRPr lang="ru-RU" sz="2800" kern="1200" dirty="0">
            <a:latin typeface="Book Antiqua" pitchFamily="18" charset="0"/>
          </a:endParaRPr>
        </a:p>
      </dsp:txBody>
      <dsp:txXfrm>
        <a:off x="0" y="1737876"/>
        <a:ext cx="2995295" cy="1579598"/>
      </dsp:txXfrm>
    </dsp:sp>
    <dsp:sp modelId="{AABEA122-53FC-4038-A467-65C32B33538A}">
      <dsp:nvSpPr>
        <dsp:cNvPr id="0" name=""/>
        <dsp:cNvSpPr/>
      </dsp:nvSpPr>
      <dsp:spPr>
        <a:xfrm>
          <a:off x="2996026" y="3475435"/>
          <a:ext cx="4488555" cy="192494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>
              <a:latin typeface="Book Antiqua" pitchFamily="18" charset="0"/>
            </a:rPr>
            <a:t>метод виміру й оцінювання знань, умінь та навичок студента за допомогою  спеціально підготовлених стандартизованих завдань.</a:t>
          </a:r>
          <a:endParaRPr lang="ru-RU" sz="1600" kern="1200" dirty="0">
            <a:latin typeface="Book Antiqua" pitchFamily="18" charset="0"/>
          </a:endParaRPr>
        </a:p>
      </dsp:txBody>
      <dsp:txXfrm>
        <a:off x="2996026" y="3475435"/>
        <a:ext cx="4488555" cy="1924946"/>
      </dsp:txXfrm>
    </dsp:sp>
    <dsp:sp modelId="{AC94227D-E62E-45A8-92D1-9DFECCA06099}">
      <dsp:nvSpPr>
        <dsp:cNvPr id="0" name=""/>
        <dsp:cNvSpPr/>
      </dsp:nvSpPr>
      <dsp:spPr>
        <a:xfrm>
          <a:off x="3656" y="3648108"/>
          <a:ext cx="2992370" cy="1579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latin typeface="Book Antiqua" pitchFamily="18" charset="0"/>
            </a:rPr>
            <a:t>тестовий метод оцінювання знань </a:t>
          </a:r>
          <a:endParaRPr lang="ru-RU" sz="2800" kern="1200" dirty="0">
            <a:latin typeface="Book Antiqua" pitchFamily="18" charset="0"/>
          </a:endParaRPr>
        </a:p>
      </dsp:txBody>
      <dsp:txXfrm>
        <a:off x="3656" y="3648108"/>
        <a:ext cx="2992370" cy="1579598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EB200A-4237-4B30-9092-F31FFA6D5377}">
      <dsp:nvSpPr>
        <dsp:cNvPr id="0" name=""/>
        <dsp:cNvSpPr/>
      </dsp:nvSpPr>
      <dsp:spPr>
        <a:xfrm>
          <a:off x="599009" y="1842224"/>
          <a:ext cx="1894344" cy="150936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>
              <a:latin typeface="Book Antiqua" pitchFamily="18" charset="0"/>
            </a:rPr>
            <a:t>Форми оцінювання </a:t>
          </a:r>
          <a:endParaRPr lang="ru-RU" sz="1600" b="1" kern="1200">
            <a:latin typeface="Book Antiqua" pitchFamily="18" charset="0"/>
          </a:endParaRPr>
        </a:p>
      </dsp:txBody>
      <dsp:txXfrm>
        <a:off x="599009" y="1842224"/>
        <a:ext cx="1894344" cy="1509368"/>
      </dsp:txXfrm>
    </dsp:sp>
    <dsp:sp modelId="{50DF6375-E373-4A7A-9DF9-CF9933B9945F}">
      <dsp:nvSpPr>
        <dsp:cNvPr id="0" name=""/>
        <dsp:cNvSpPr/>
      </dsp:nvSpPr>
      <dsp:spPr>
        <a:xfrm rot="16554460">
          <a:off x="1669185" y="1678894"/>
          <a:ext cx="1837457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1837457" y="41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 rot="16554460">
        <a:off x="2541978" y="1637123"/>
        <a:ext cx="91872" cy="91872"/>
      </dsp:txXfrm>
    </dsp:sp>
    <dsp:sp modelId="{87920362-EA09-4D9E-B98C-41EABA6AEE4C}">
      <dsp:nvSpPr>
        <dsp:cNvPr id="0" name=""/>
        <dsp:cNvSpPr/>
      </dsp:nvSpPr>
      <dsp:spPr>
        <a:xfrm>
          <a:off x="2682475" y="520428"/>
          <a:ext cx="1337906" cy="49756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>
              <a:latin typeface="Book Antiqua" pitchFamily="18" charset="0"/>
            </a:rPr>
            <a:t>Усні</a:t>
          </a:r>
          <a:endParaRPr lang="ru-RU" sz="1200" b="1" kern="1200">
            <a:latin typeface="Book Antiqua" pitchFamily="18" charset="0"/>
          </a:endParaRPr>
        </a:p>
      </dsp:txBody>
      <dsp:txXfrm>
        <a:off x="2682475" y="520428"/>
        <a:ext cx="1337906" cy="497561"/>
      </dsp:txXfrm>
    </dsp:sp>
    <dsp:sp modelId="{1B45C2B2-F911-4FAA-8EBA-7F70E15ECA69}">
      <dsp:nvSpPr>
        <dsp:cNvPr id="0" name=""/>
        <dsp:cNvSpPr/>
      </dsp:nvSpPr>
      <dsp:spPr>
        <a:xfrm rot="17205214">
          <a:off x="3786898" y="450924"/>
          <a:ext cx="656088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656088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205214">
        <a:off x="4098540" y="438687"/>
        <a:ext cx="32804" cy="32804"/>
      </dsp:txXfrm>
    </dsp:sp>
    <dsp:sp modelId="{DFE6276F-E616-470B-86BA-DE56D7408536}">
      <dsp:nvSpPr>
        <dsp:cNvPr id="0" name=""/>
        <dsp:cNvSpPr/>
      </dsp:nvSpPr>
      <dsp:spPr>
        <a:xfrm>
          <a:off x="4209503" y="2879"/>
          <a:ext cx="2168953" cy="2761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Усне опитування</a:t>
          </a:r>
          <a:endParaRPr lang="ru-RU" sz="1100" kern="1200">
            <a:latin typeface="Book Antiqua" pitchFamily="18" charset="0"/>
          </a:endParaRPr>
        </a:p>
      </dsp:txBody>
      <dsp:txXfrm>
        <a:off x="4209503" y="2879"/>
        <a:ext cx="2168953" cy="276181"/>
      </dsp:txXfrm>
    </dsp:sp>
    <dsp:sp modelId="{684C9ACB-9F94-4A20-9578-07D61892214A}">
      <dsp:nvSpPr>
        <dsp:cNvPr id="0" name=""/>
        <dsp:cNvSpPr/>
      </dsp:nvSpPr>
      <dsp:spPr>
        <a:xfrm rot="17909933">
          <a:off x="3916761" y="590877"/>
          <a:ext cx="396363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396363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909933">
        <a:off x="4105033" y="585133"/>
        <a:ext cx="19818" cy="19818"/>
      </dsp:txXfrm>
    </dsp:sp>
    <dsp:sp modelId="{8577F68F-C328-4526-A75F-93C74BEC7D51}">
      <dsp:nvSpPr>
        <dsp:cNvPr id="0" name=""/>
        <dsp:cNvSpPr/>
      </dsp:nvSpPr>
      <dsp:spPr>
        <a:xfrm>
          <a:off x="4209503" y="314520"/>
          <a:ext cx="2174088" cy="2127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Колоквіум</a:t>
          </a:r>
          <a:endParaRPr lang="ru-RU" sz="1100" kern="1200">
            <a:latin typeface="Book Antiqua" pitchFamily="18" charset="0"/>
          </a:endParaRPr>
        </a:p>
      </dsp:txBody>
      <dsp:txXfrm>
        <a:off x="4209503" y="314520"/>
        <a:ext cx="2174088" cy="212709"/>
      </dsp:txXfrm>
    </dsp:sp>
    <dsp:sp modelId="{D1634016-8982-4096-8C57-086C67ADD72E}">
      <dsp:nvSpPr>
        <dsp:cNvPr id="0" name=""/>
        <dsp:cNvSpPr/>
      </dsp:nvSpPr>
      <dsp:spPr>
        <a:xfrm rot="20416520">
          <a:off x="4014487" y="731141"/>
          <a:ext cx="200909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200909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416520">
        <a:off x="4109920" y="730283"/>
        <a:ext cx="10045" cy="10045"/>
      </dsp:txXfrm>
    </dsp:sp>
    <dsp:sp modelId="{2C6699E4-E223-4A05-8E0A-40814CF6C890}">
      <dsp:nvSpPr>
        <dsp:cNvPr id="0" name=""/>
        <dsp:cNvSpPr/>
      </dsp:nvSpPr>
      <dsp:spPr>
        <a:xfrm>
          <a:off x="4209503" y="562690"/>
          <a:ext cx="2185931" cy="2774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Навчальна гра</a:t>
          </a:r>
          <a:endParaRPr lang="ru-RU" sz="1100" kern="1200">
            <a:latin typeface="Book Antiqua" pitchFamily="18" charset="0"/>
          </a:endParaRPr>
        </a:p>
      </dsp:txBody>
      <dsp:txXfrm>
        <a:off x="4209503" y="562690"/>
        <a:ext cx="2185931" cy="277424"/>
      </dsp:txXfrm>
    </dsp:sp>
    <dsp:sp modelId="{F9DE7C9C-373A-4210-8EE4-9A31F4DF6F01}">
      <dsp:nvSpPr>
        <dsp:cNvPr id="0" name=""/>
        <dsp:cNvSpPr/>
      </dsp:nvSpPr>
      <dsp:spPr>
        <a:xfrm rot="3242676">
          <a:off x="3953893" y="895409"/>
          <a:ext cx="322097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322097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242676">
        <a:off x="4106890" y="891522"/>
        <a:ext cx="16104" cy="16104"/>
      </dsp:txXfrm>
    </dsp:sp>
    <dsp:sp modelId="{B2D46F4E-281C-427B-AF59-27B78667EF62}">
      <dsp:nvSpPr>
        <dsp:cNvPr id="0" name=""/>
        <dsp:cNvSpPr/>
      </dsp:nvSpPr>
      <dsp:spPr>
        <a:xfrm>
          <a:off x="4209503" y="875575"/>
          <a:ext cx="2219808" cy="308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Залік</a:t>
          </a:r>
          <a:endParaRPr lang="ru-RU" sz="1100" kern="1200">
            <a:latin typeface="Book Antiqua" pitchFamily="18" charset="0"/>
          </a:endParaRPr>
        </a:p>
      </dsp:txBody>
      <dsp:txXfrm>
        <a:off x="4209503" y="875575"/>
        <a:ext cx="2219808" cy="308728"/>
      </dsp:txXfrm>
    </dsp:sp>
    <dsp:sp modelId="{4557B87D-CD4F-4A22-A6A1-59987C398C4E}">
      <dsp:nvSpPr>
        <dsp:cNvPr id="0" name=""/>
        <dsp:cNvSpPr/>
      </dsp:nvSpPr>
      <dsp:spPr>
        <a:xfrm rot="4363995">
          <a:off x="3796364" y="1069266"/>
          <a:ext cx="637157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637157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4363995">
        <a:off x="4099013" y="1057502"/>
        <a:ext cx="31857" cy="31857"/>
      </dsp:txXfrm>
    </dsp:sp>
    <dsp:sp modelId="{04AD2F1C-B677-4497-B2CF-3F058BAC7924}">
      <dsp:nvSpPr>
        <dsp:cNvPr id="0" name=""/>
        <dsp:cNvSpPr/>
      </dsp:nvSpPr>
      <dsp:spPr>
        <a:xfrm>
          <a:off x="4209503" y="1219764"/>
          <a:ext cx="2235075" cy="3157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Іспит</a:t>
          </a:r>
          <a:endParaRPr lang="ru-RU" sz="1100" kern="1200">
            <a:latin typeface="Book Antiqua" pitchFamily="18" charset="0"/>
          </a:endParaRPr>
        </a:p>
      </dsp:txBody>
      <dsp:txXfrm>
        <a:off x="4209503" y="1219764"/>
        <a:ext cx="2235075" cy="315776"/>
      </dsp:txXfrm>
    </dsp:sp>
    <dsp:sp modelId="{5461F91A-2B29-4BA2-8E4B-CDA1606BF2AE}">
      <dsp:nvSpPr>
        <dsp:cNvPr id="0" name=""/>
        <dsp:cNvSpPr/>
      </dsp:nvSpPr>
      <dsp:spPr>
        <a:xfrm rot="670142">
          <a:off x="2491528" y="2611414"/>
          <a:ext cx="192772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192772" y="41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670142">
        <a:off x="2583095" y="2610760"/>
        <a:ext cx="9638" cy="9638"/>
      </dsp:txXfrm>
    </dsp:sp>
    <dsp:sp modelId="{942E1EDE-CF98-4910-B02E-2B575DD3B0B0}">
      <dsp:nvSpPr>
        <dsp:cNvPr id="0" name=""/>
        <dsp:cNvSpPr/>
      </dsp:nvSpPr>
      <dsp:spPr>
        <a:xfrm>
          <a:off x="2682475" y="2405840"/>
          <a:ext cx="1337906" cy="45681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>
              <a:latin typeface="Book Antiqua" pitchFamily="18" charset="0"/>
            </a:rPr>
            <a:t>Письмові</a:t>
          </a:r>
          <a:endParaRPr lang="ru-RU" sz="1200" b="1" kern="1200">
            <a:latin typeface="Book Antiqua" pitchFamily="18" charset="0"/>
          </a:endParaRPr>
        </a:p>
      </dsp:txBody>
      <dsp:txXfrm>
        <a:off x="2682475" y="2405840"/>
        <a:ext cx="1337906" cy="456818"/>
      </dsp:txXfrm>
    </dsp:sp>
    <dsp:sp modelId="{CD3F6274-8995-4561-AF40-AC6C023AC26D}">
      <dsp:nvSpPr>
        <dsp:cNvPr id="0" name=""/>
        <dsp:cNvSpPr/>
      </dsp:nvSpPr>
      <dsp:spPr>
        <a:xfrm rot="16895038">
          <a:off x="3644031" y="2168765"/>
          <a:ext cx="941821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941821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895038">
        <a:off x="4091397" y="2149385"/>
        <a:ext cx="47091" cy="47091"/>
      </dsp:txXfrm>
    </dsp:sp>
    <dsp:sp modelId="{E22F2AF8-F934-466A-B814-9728BF919C97}">
      <dsp:nvSpPr>
        <dsp:cNvPr id="0" name=""/>
        <dsp:cNvSpPr/>
      </dsp:nvSpPr>
      <dsp:spPr>
        <a:xfrm>
          <a:off x="4209503" y="1571000"/>
          <a:ext cx="2316302" cy="2812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Самостійна робота</a:t>
          </a:r>
          <a:endParaRPr lang="ru-RU" sz="1100" kern="1200">
            <a:latin typeface="Book Antiqua" pitchFamily="18" charset="0"/>
          </a:endParaRPr>
        </a:p>
      </dsp:txBody>
      <dsp:txXfrm>
        <a:off x="4209503" y="1571000"/>
        <a:ext cx="2316302" cy="281221"/>
      </dsp:txXfrm>
    </dsp:sp>
    <dsp:sp modelId="{B476499E-9683-4F67-BA3D-40E7D3DE6D6E}">
      <dsp:nvSpPr>
        <dsp:cNvPr id="0" name=""/>
        <dsp:cNvSpPr/>
      </dsp:nvSpPr>
      <dsp:spPr>
        <a:xfrm rot="17217741">
          <a:off x="3790819" y="2320062"/>
          <a:ext cx="648246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648246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217741">
        <a:off x="4098736" y="2308021"/>
        <a:ext cx="32412" cy="32412"/>
      </dsp:txXfrm>
    </dsp:sp>
    <dsp:sp modelId="{D538DCC5-D519-4BB3-8F1D-6447918817D4}">
      <dsp:nvSpPr>
        <dsp:cNvPr id="0" name=""/>
        <dsp:cNvSpPr/>
      </dsp:nvSpPr>
      <dsp:spPr>
        <a:xfrm>
          <a:off x="4209503" y="1887682"/>
          <a:ext cx="2324950" cy="2530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Контрольна робота</a:t>
          </a:r>
          <a:endParaRPr lang="ru-RU" sz="1100" kern="1200">
            <a:latin typeface="Book Antiqua" pitchFamily="18" charset="0"/>
          </a:endParaRPr>
        </a:p>
      </dsp:txBody>
      <dsp:txXfrm>
        <a:off x="4209503" y="1887682"/>
        <a:ext cx="2324950" cy="253044"/>
      </dsp:txXfrm>
    </dsp:sp>
    <dsp:sp modelId="{A99C83CE-2982-4430-A6CB-1A1EBCD359CE}">
      <dsp:nvSpPr>
        <dsp:cNvPr id="0" name=""/>
        <dsp:cNvSpPr/>
      </dsp:nvSpPr>
      <dsp:spPr>
        <a:xfrm rot="17975795">
          <a:off x="3923481" y="2463604"/>
          <a:ext cx="382922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382922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975795">
        <a:off x="4105369" y="2458196"/>
        <a:ext cx="19146" cy="19146"/>
      </dsp:txXfrm>
    </dsp:sp>
    <dsp:sp modelId="{F02FA388-0D7E-4AE7-AA06-59AFBC96839F}">
      <dsp:nvSpPr>
        <dsp:cNvPr id="0" name=""/>
        <dsp:cNvSpPr/>
      </dsp:nvSpPr>
      <dsp:spPr>
        <a:xfrm>
          <a:off x="4209503" y="2176187"/>
          <a:ext cx="2323328" cy="2502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Диктант</a:t>
          </a:r>
          <a:endParaRPr lang="ru-RU" sz="1100" kern="1200">
            <a:latin typeface="Book Antiqua" pitchFamily="18" charset="0"/>
          </a:endParaRPr>
        </a:p>
      </dsp:txBody>
      <dsp:txXfrm>
        <a:off x="4209503" y="2176187"/>
        <a:ext cx="2323328" cy="250205"/>
      </dsp:txXfrm>
    </dsp:sp>
    <dsp:sp modelId="{CB607722-1C6E-4E1F-BA85-2820261F561E}">
      <dsp:nvSpPr>
        <dsp:cNvPr id="0" name=""/>
        <dsp:cNvSpPr/>
      </dsp:nvSpPr>
      <dsp:spPr>
        <a:xfrm rot="20837010">
          <a:off x="4018004" y="2608745"/>
          <a:ext cx="193877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193877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837010">
        <a:off x="4110095" y="2608064"/>
        <a:ext cx="9693" cy="9693"/>
      </dsp:txXfrm>
    </dsp:sp>
    <dsp:sp modelId="{7B0828C8-6735-4440-BCA6-B417A22EEA19}">
      <dsp:nvSpPr>
        <dsp:cNvPr id="0" name=""/>
        <dsp:cNvSpPr/>
      </dsp:nvSpPr>
      <dsp:spPr>
        <a:xfrm>
          <a:off x="4209503" y="2461852"/>
          <a:ext cx="2345469" cy="2594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Есе</a:t>
          </a:r>
          <a:endParaRPr lang="ru-RU" sz="1100" kern="1200">
            <a:latin typeface="Book Antiqua" pitchFamily="18" charset="0"/>
          </a:endParaRPr>
        </a:p>
      </dsp:txBody>
      <dsp:txXfrm>
        <a:off x="4209503" y="2461852"/>
        <a:ext cx="2345469" cy="259439"/>
      </dsp:txXfrm>
    </dsp:sp>
    <dsp:sp modelId="{DF7E219E-B7AD-41C8-9CD6-351516A1B42D}">
      <dsp:nvSpPr>
        <dsp:cNvPr id="0" name=""/>
        <dsp:cNvSpPr/>
      </dsp:nvSpPr>
      <dsp:spPr>
        <a:xfrm rot="3120019">
          <a:off x="3961349" y="2751118"/>
          <a:ext cx="307186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307186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120019">
        <a:off x="4107263" y="2747603"/>
        <a:ext cx="15359" cy="15359"/>
      </dsp:txXfrm>
    </dsp:sp>
    <dsp:sp modelId="{600967CC-3857-475D-A5FE-338E986700D1}">
      <dsp:nvSpPr>
        <dsp:cNvPr id="0" name=""/>
        <dsp:cNvSpPr/>
      </dsp:nvSpPr>
      <dsp:spPr>
        <a:xfrm>
          <a:off x="4209503" y="2756752"/>
          <a:ext cx="2335210" cy="2391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Залік</a:t>
          </a:r>
          <a:endParaRPr lang="ru-RU" sz="1100" kern="1200">
            <a:latin typeface="Book Antiqua" pitchFamily="18" charset="0"/>
          </a:endParaRPr>
        </a:p>
      </dsp:txBody>
      <dsp:txXfrm>
        <a:off x="4209503" y="2756752"/>
        <a:ext cx="2335210" cy="239129"/>
      </dsp:txXfrm>
    </dsp:sp>
    <dsp:sp modelId="{8419C281-A3B5-47BC-997B-B79708495230}">
      <dsp:nvSpPr>
        <dsp:cNvPr id="0" name=""/>
        <dsp:cNvSpPr/>
      </dsp:nvSpPr>
      <dsp:spPr>
        <a:xfrm rot="4311244">
          <a:off x="3811317" y="2918610"/>
          <a:ext cx="607251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607251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4311244">
        <a:off x="4099761" y="2907594"/>
        <a:ext cx="30362" cy="30362"/>
      </dsp:txXfrm>
    </dsp:sp>
    <dsp:sp modelId="{EF6251FA-3645-4080-910C-0536BD6461EB}">
      <dsp:nvSpPr>
        <dsp:cNvPr id="0" name=""/>
        <dsp:cNvSpPr/>
      </dsp:nvSpPr>
      <dsp:spPr>
        <a:xfrm>
          <a:off x="4209503" y="3031342"/>
          <a:ext cx="2326529" cy="3599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Іспит</a:t>
          </a:r>
          <a:endParaRPr lang="ru-RU" sz="1100" kern="1200">
            <a:latin typeface="Book Antiqua" pitchFamily="18" charset="0"/>
          </a:endParaRPr>
        </a:p>
      </dsp:txBody>
      <dsp:txXfrm>
        <a:off x="4209503" y="3031342"/>
        <a:ext cx="2326529" cy="359917"/>
      </dsp:txXfrm>
    </dsp:sp>
    <dsp:sp modelId="{D1812BA8-1333-476C-8A64-AF34CD51594D}">
      <dsp:nvSpPr>
        <dsp:cNvPr id="0" name=""/>
        <dsp:cNvSpPr/>
      </dsp:nvSpPr>
      <dsp:spPr>
        <a:xfrm rot="4708768">
          <a:off x="3641474" y="3094014"/>
          <a:ext cx="946937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946937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4708768">
        <a:off x="4091269" y="3074506"/>
        <a:ext cx="47346" cy="47346"/>
      </dsp:txXfrm>
    </dsp:sp>
    <dsp:sp modelId="{A9D68C57-C91E-4DB4-ADF4-1DE6AEAE1603}">
      <dsp:nvSpPr>
        <dsp:cNvPr id="0" name=""/>
        <dsp:cNvSpPr/>
      </dsp:nvSpPr>
      <dsp:spPr>
        <a:xfrm>
          <a:off x="4209503" y="3426719"/>
          <a:ext cx="2325437" cy="2707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Портфоліо</a:t>
          </a:r>
          <a:endParaRPr lang="ru-RU" sz="1100" kern="1200">
            <a:latin typeface="Book Antiqua" pitchFamily="18" charset="0"/>
          </a:endParaRPr>
        </a:p>
      </dsp:txBody>
      <dsp:txXfrm>
        <a:off x="4209503" y="3426719"/>
        <a:ext cx="2325437" cy="270779"/>
      </dsp:txXfrm>
    </dsp:sp>
    <dsp:sp modelId="{3FDC21B7-9A06-4E0A-84E4-DD39B2C63AAF}">
      <dsp:nvSpPr>
        <dsp:cNvPr id="0" name=""/>
        <dsp:cNvSpPr/>
      </dsp:nvSpPr>
      <dsp:spPr>
        <a:xfrm rot="5044467">
          <a:off x="1671948" y="3503816"/>
          <a:ext cx="1831933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1831933" y="41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 rot="5044467">
        <a:off x="2542116" y="3462183"/>
        <a:ext cx="91596" cy="91596"/>
      </dsp:txXfrm>
    </dsp:sp>
    <dsp:sp modelId="{81BBB9FD-D49D-49B2-B444-8EA0758FF3DF}">
      <dsp:nvSpPr>
        <dsp:cNvPr id="0" name=""/>
        <dsp:cNvSpPr/>
      </dsp:nvSpPr>
      <dsp:spPr>
        <a:xfrm>
          <a:off x="2682475" y="4164718"/>
          <a:ext cx="1337906" cy="50867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>
              <a:latin typeface="Book Antiqua" pitchFamily="18" charset="0"/>
            </a:rPr>
            <a:t>Комп'ютерні</a:t>
          </a:r>
          <a:endParaRPr lang="ru-RU" sz="1200" b="1" kern="1200">
            <a:latin typeface="Book Antiqua" pitchFamily="18" charset="0"/>
          </a:endParaRPr>
        </a:p>
      </dsp:txBody>
      <dsp:txXfrm>
        <a:off x="2682475" y="4164718"/>
        <a:ext cx="1337906" cy="508670"/>
      </dsp:txXfrm>
    </dsp:sp>
    <dsp:sp modelId="{E9F142B4-FB2D-4B16-ABA1-5EB000D497AB}">
      <dsp:nvSpPr>
        <dsp:cNvPr id="0" name=""/>
        <dsp:cNvSpPr/>
      </dsp:nvSpPr>
      <dsp:spPr>
        <a:xfrm rot="17420631">
          <a:off x="3842945" y="4159857"/>
          <a:ext cx="543994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543994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420631">
        <a:off x="4101343" y="4150423"/>
        <a:ext cx="27199" cy="27199"/>
      </dsp:txXfrm>
    </dsp:sp>
    <dsp:sp modelId="{B8DFA447-668F-4FCB-88BE-0E47F8C2C232}">
      <dsp:nvSpPr>
        <dsp:cNvPr id="0" name=""/>
        <dsp:cNvSpPr/>
      </dsp:nvSpPr>
      <dsp:spPr>
        <a:xfrm>
          <a:off x="4209503" y="3732959"/>
          <a:ext cx="2357053" cy="3520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Мультимедійна презентація</a:t>
          </a:r>
          <a:endParaRPr lang="ru-RU" sz="1100" kern="1200">
            <a:latin typeface="Book Antiqua" pitchFamily="18" charset="0"/>
          </a:endParaRPr>
        </a:p>
      </dsp:txBody>
      <dsp:txXfrm>
        <a:off x="4209503" y="3732959"/>
        <a:ext cx="2357053" cy="352066"/>
      </dsp:txXfrm>
    </dsp:sp>
    <dsp:sp modelId="{26D32C09-8CA2-4DA7-88E7-B682B448BB70}">
      <dsp:nvSpPr>
        <dsp:cNvPr id="0" name=""/>
        <dsp:cNvSpPr/>
      </dsp:nvSpPr>
      <dsp:spPr>
        <a:xfrm rot="19441925">
          <a:off x="3998106" y="4346267"/>
          <a:ext cx="233671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233671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9441925">
        <a:off x="4109101" y="4344590"/>
        <a:ext cx="11683" cy="11683"/>
      </dsp:txXfrm>
    </dsp:sp>
    <dsp:sp modelId="{1C61D5DC-138E-438C-9DBB-4012891A0153}">
      <dsp:nvSpPr>
        <dsp:cNvPr id="0" name=""/>
        <dsp:cNvSpPr/>
      </dsp:nvSpPr>
      <dsp:spPr>
        <a:xfrm>
          <a:off x="4209503" y="4120485"/>
          <a:ext cx="2347138" cy="3226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>
              <a:latin typeface="Book Antiqua" pitchFamily="18" charset="0"/>
            </a:rPr>
            <a:t>Тест</a:t>
          </a:r>
        </a:p>
      </dsp:txBody>
      <dsp:txXfrm>
        <a:off x="4209503" y="4120485"/>
        <a:ext cx="2347138" cy="322650"/>
      </dsp:txXfrm>
    </dsp:sp>
    <dsp:sp modelId="{E937F1AA-A6CC-4EB8-B8DE-75449419009A}">
      <dsp:nvSpPr>
        <dsp:cNvPr id="0" name=""/>
        <dsp:cNvSpPr/>
      </dsp:nvSpPr>
      <dsp:spPr>
        <a:xfrm rot="2895563">
          <a:off x="3972908" y="4520870"/>
          <a:ext cx="284068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284068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895563">
        <a:off x="4107841" y="4517933"/>
        <a:ext cx="14203" cy="14203"/>
      </dsp:txXfrm>
    </dsp:sp>
    <dsp:sp modelId="{32FB84D7-4581-4945-A24E-7C156C1B37B9}">
      <dsp:nvSpPr>
        <dsp:cNvPr id="0" name=""/>
        <dsp:cNvSpPr/>
      </dsp:nvSpPr>
      <dsp:spPr>
        <a:xfrm>
          <a:off x="4209503" y="4478596"/>
          <a:ext cx="2365620" cy="3048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Веб-квест</a:t>
          </a:r>
          <a:endParaRPr lang="ru-RU" sz="1100" kern="1200">
            <a:latin typeface="Book Antiqua" pitchFamily="18" charset="0"/>
          </a:endParaRPr>
        </a:p>
      </dsp:txBody>
      <dsp:txXfrm>
        <a:off x="4209503" y="4478596"/>
        <a:ext cx="2365620" cy="304840"/>
      </dsp:txXfrm>
    </dsp:sp>
    <dsp:sp modelId="{22E875FF-D3C1-45EB-A9B1-C0B9C648190C}">
      <dsp:nvSpPr>
        <dsp:cNvPr id="0" name=""/>
        <dsp:cNvSpPr/>
      </dsp:nvSpPr>
      <dsp:spPr>
        <a:xfrm rot="4247776">
          <a:off x="3827461" y="4686373"/>
          <a:ext cx="574962" cy="8330"/>
        </a:xfrm>
        <a:custGeom>
          <a:avLst/>
          <a:gdLst/>
          <a:ahLst/>
          <a:cxnLst/>
          <a:rect l="0" t="0" r="0" b="0"/>
          <a:pathLst>
            <a:path>
              <a:moveTo>
                <a:pt x="0" y="4165"/>
              </a:moveTo>
              <a:lnTo>
                <a:pt x="574962" y="416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4247776">
        <a:off x="4100568" y="4676164"/>
        <a:ext cx="28748" cy="28748"/>
      </dsp:txXfrm>
    </dsp:sp>
    <dsp:sp modelId="{F5213564-AAC6-4C81-9CC4-97ECCC32094D}">
      <dsp:nvSpPr>
        <dsp:cNvPr id="0" name=""/>
        <dsp:cNvSpPr/>
      </dsp:nvSpPr>
      <dsp:spPr>
        <a:xfrm>
          <a:off x="4209503" y="4818896"/>
          <a:ext cx="2366041" cy="28625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Book Antiqua" pitchFamily="18" charset="0"/>
            </a:rPr>
            <a:t>Портфоліо</a:t>
          </a:r>
          <a:endParaRPr lang="ru-RU" sz="1100" kern="1200">
            <a:latin typeface="Book Antiqua" pitchFamily="18" charset="0"/>
          </a:endParaRPr>
        </a:p>
      </dsp:txBody>
      <dsp:txXfrm>
        <a:off x="4209503" y="4818896"/>
        <a:ext cx="2366041" cy="2862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2F2826C-8EB0-485E-BB32-D3EF7A66E8C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4C74EB-0A8B-4544-AEF3-809EEFE33DBA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D89E9A-7AF2-49DB-A3D6-EE2EBBCFD83D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358455-663F-400C-87CC-CF9C7744E6D8}" type="slidenum">
              <a:rPr lang="en-US"/>
              <a:pPr/>
              <a:t>4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358455-663F-400C-87CC-CF9C7744E6D8}" type="slidenum">
              <a:rPr lang="en-US"/>
              <a:pPr/>
              <a:t>5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358455-663F-400C-87CC-CF9C7744E6D8}" type="slidenum">
              <a:rPr lang="en-US"/>
              <a:pPr/>
              <a:t>7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D89E9A-7AF2-49DB-A3D6-EE2EBBCFD83D}" type="slidenum">
              <a:rPr lang="en-US"/>
              <a:pPr/>
              <a:t>8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358455-663F-400C-87CC-CF9C7744E6D8}" type="slidenum">
              <a:rPr lang="en-US"/>
              <a:pPr/>
              <a:t>11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358455-663F-400C-87CC-CF9C7744E6D8}" type="slidenum">
              <a:rPr lang="en-US"/>
              <a:pPr/>
              <a:t>12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D89E9A-7AF2-49DB-A3D6-EE2EBBCFD83D}" type="slidenum">
              <a:rPr lang="en-US"/>
              <a:pPr/>
              <a:t>13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5334000"/>
            <a:ext cx="7772400" cy="704850"/>
          </a:xfrm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00800" y="1417638"/>
            <a:ext cx="1828800" cy="5211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417638"/>
            <a:ext cx="5334000" cy="5211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417638"/>
            <a:ext cx="73152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438400"/>
            <a:ext cx="7315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13" Type="http://schemas.openxmlformats.org/officeDocument/2006/relationships/image" Target="../media/image16.emf"/><Relationship Id="rId3" Type="http://schemas.openxmlformats.org/officeDocument/2006/relationships/image" Target="../media/image11.jpeg"/><Relationship Id="rId7" Type="http://schemas.openxmlformats.org/officeDocument/2006/relationships/diagramQuickStyle" Target="../diagrams/quickStyle3.xml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14.png"/><Relationship Id="rId5" Type="http://schemas.openxmlformats.org/officeDocument/2006/relationships/diagramData" Target="../diagrams/data3.xml"/><Relationship Id="rId10" Type="http://schemas.openxmlformats.org/officeDocument/2006/relationships/image" Target="../media/image13.emf"/><Relationship Id="rId4" Type="http://schemas.openxmlformats.org/officeDocument/2006/relationships/image" Target="../media/image3.png"/><Relationship Id="rId9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11.jpeg"/><Relationship Id="rId7" Type="http://schemas.openxmlformats.org/officeDocument/2006/relationships/diagramLayout" Target="../diagrams/layou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11" Type="http://schemas.openxmlformats.org/officeDocument/2006/relationships/image" Target="../media/image3.png"/><Relationship Id="rId5" Type="http://schemas.openxmlformats.org/officeDocument/2006/relationships/image" Target="../media/image18.jpeg"/><Relationship Id="rId10" Type="http://schemas.microsoft.com/office/2007/relationships/diagramDrawing" Target="../diagrams/drawing4.xml"/><Relationship Id="rId4" Type="http://schemas.openxmlformats.org/officeDocument/2006/relationships/image" Target="../media/image17.jpeg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28600" y="1412776"/>
            <a:ext cx="8447856" cy="3456384"/>
          </a:xfrm>
          <a:effectLst>
            <a:outerShdw dist="17961" dir="2700000" algn="ctr" rotWithShape="0">
              <a:srgbClr val="195349"/>
            </a:outerShdw>
          </a:effectLst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latin typeface="Book Antiqua" pitchFamily="18" charset="0"/>
              </a:rPr>
              <a:t>Методика оцінювання якості підготовки фахівців у будівельних закладах фахової передвищої освіти</a:t>
            </a:r>
            <a:endParaRPr lang="ru-RU" dirty="0">
              <a:solidFill>
                <a:schemeClr val="bg2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6948264" y="5949280"/>
            <a:ext cx="2195736" cy="476250"/>
          </a:xfrm>
          <a:effectLst>
            <a:outerShdw dist="17961" dir="2700000" algn="ctr" rotWithShape="0">
              <a:srgbClr val="195349"/>
            </a:outerShdw>
          </a:effectLst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uk-UA" dirty="0" smtClean="0"/>
              <a:t>Пащенко Т.М.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315200" cy="715963"/>
          </a:xfrm>
          <a:effectLst>
            <a:outerShdw dist="17961" dir="2700000" algn="ctr" rotWithShape="0">
              <a:schemeClr val="bg1"/>
            </a:outerShdw>
          </a:effectLst>
        </p:spPr>
        <p:txBody>
          <a:bodyPr/>
          <a:lstStyle/>
          <a:p>
            <a:r>
              <a:rPr lang="uk-UA" sz="4000" dirty="0" smtClean="0"/>
              <a:t>.</a:t>
            </a:r>
            <a:endParaRPr lang="ru-RU" sz="4000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14400" y="2209800"/>
            <a:ext cx="7315200" cy="4191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sz="2000" dirty="0" smtClean="0"/>
              <a:t>.</a:t>
            </a:r>
            <a:endParaRPr lang="ru-RU" sz="20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827584" y="908720"/>
          <a:ext cx="799288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700808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AutoShape 3"/>
          <p:cNvSpPr>
            <a:spLocks noChangeArrowheads="1"/>
          </p:cNvSpPr>
          <p:nvPr/>
        </p:nvSpPr>
        <p:spPr bwMode="gray">
          <a:xfrm>
            <a:off x="1693863" y="2348881"/>
            <a:ext cx="5759450" cy="2985120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3732" name="AutoShape 4"/>
          <p:cNvSpPr>
            <a:spLocks noChangeArrowheads="1"/>
          </p:cNvSpPr>
          <p:nvPr/>
        </p:nvSpPr>
        <p:spPr bwMode="gray">
          <a:xfrm>
            <a:off x="1619672" y="1412776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uk-UA" sz="2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результати навчання </a:t>
            </a:r>
            <a:endParaRPr lang="en-US" sz="24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3586632" y="3302000"/>
            <a:ext cx="194534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latin typeface="Book Antiqua" pitchFamily="18" charset="0"/>
              </a:rPr>
              <a:t>вдосконалення</a:t>
            </a:r>
            <a:endParaRPr lang="en-US" dirty="0">
              <a:latin typeface="Book Antiqua" pitchFamily="18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876826" y="4437112"/>
            <a:ext cx="1728788" cy="1766887"/>
            <a:chOff x="4227" y="2823"/>
            <a:chExt cx="1089" cy="1113"/>
          </a:xfrm>
        </p:grpSpPr>
        <p:sp>
          <p:nvSpPr>
            <p:cNvPr id="73735" name="Oval 7"/>
            <p:cNvSpPr>
              <a:spLocks noChangeArrowheads="1"/>
            </p:cNvSpPr>
            <p:nvPr/>
          </p:nvSpPr>
          <p:spPr bwMode="gray">
            <a:xfrm>
              <a:off x="4368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73736" name="Oval 8"/>
            <p:cNvSpPr>
              <a:spLocks noChangeArrowheads="1"/>
            </p:cNvSpPr>
            <p:nvPr/>
          </p:nvSpPr>
          <p:spPr bwMode="gray">
            <a:xfrm>
              <a:off x="4272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37" name="Oval 9"/>
            <p:cNvSpPr>
              <a:spLocks noChangeArrowheads="1"/>
            </p:cNvSpPr>
            <p:nvPr/>
          </p:nvSpPr>
          <p:spPr bwMode="gray">
            <a:xfrm>
              <a:off x="4293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85001"/>
                  </a:schemeClr>
                </a:gs>
                <a:gs pos="100000">
                  <a:schemeClr val="fol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38" name="Oval 10"/>
            <p:cNvSpPr>
              <a:spLocks noChangeArrowheads="1"/>
            </p:cNvSpPr>
            <p:nvPr/>
          </p:nvSpPr>
          <p:spPr bwMode="gray">
            <a:xfrm>
              <a:off x="4329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73739" name="Picture 11" descr="Picture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4293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73740" name="Text Box 12"/>
            <p:cNvSpPr txBox="1">
              <a:spLocks noChangeArrowheads="1"/>
            </p:cNvSpPr>
            <p:nvPr/>
          </p:nvSpPr>
          <p:spPr bwMode="gray">
            <a:xfrm>
              <a:off x="4227" y="3004"/>
              <a:ext cx="1089" cy="5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uk-UA" sz="1600" b="1" dirty="0" smtClean="0">
                  <a:solidFill>
                    <a:schemeClr val="accent1">
                      <a:lumMod val="50000"/>
                    </a:schemeClr>
                  </a:solidFill>
                  <a:latin typeface="Book Antiqua" pitchFamily="18" charset="0"/>
                </a:rPr>
                <a:t>здатності студентів до оцінювання </a:t>
              </a:r>
              <a:endParaRPr lang="en-US" sz="1600" b="1" dirty="0">
                <a:solidFill>
                  <a:schemeClr val="accent1">
                    <a:lumMod val="50000"/>
                  </a:schemeClr>
                </a:solidFill>
                <a:latin typeface="Book Antiqua" pitchFamily="18" charset="0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5292503" y="4509120"/>
            <a:ext cx="1693864" cy="1766887"/>
            <a:chOff x="2954" y="2823"/>
            <a:chExt cx="1067" cy="1113"/>
          </a:xfrm>
        </p:grpSpPr>
        <p:sp>
          <p:nvSpPr>
            <p:cNvPr id="73742" name="Oval 14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73743" name="Oval 15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44" name="Oval 16"/>
            <p:cNvSpPr>
              <a:spLocks noChangeArrowheads="1"/>
            </p:cNvSpPr>
            <p:nvPr/>
          </p:nvSpPr>
          <p:spPr bwMode="gray">
            <a:xfrm>
              <a:off x="3045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5001"/>
                  </a:schemeClr>
                </a:gs>
                <a:gs pos="100000">
                  <a:schemeClr val="accent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45" name="Oval 17"/>
            <p:cNvSpPr>
              <a:spLocks noChangeArrowheads="1"/>
            </p:cNvSpPr>
            <p:nvPr/>
          </p:nvSpPr>
          <p:spPr bwMode="gray">
            <a:xfrm>
              <a:off x="3081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73746" name="Picture 18" descr="Picture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045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73747" name="Text Box 19"/>
            <p:cNvSpPr txBox="1">
              <a:spLocks noChangeArrowheads="1"/>
            </p:cNvSpPr>
            <p:nvPr/>
          </p:nvSpPr>
          <p:spPr bwMode="gray">
            <a:xfrm>
              <a:off x="2954" y="3095"/>
              <a:ext cx="10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uk-UA" sz="1600" b="1" dirty="0" smtClean="0">
                  <a:solidFill>
                    <a:schemeClr val="accent3"/>
                  </a:solidFill>
                  <a:latin typeface="Book Antiqua" pitchFamily="18" charset="0"/>
                </a:rPr>
                <a:t>мотивація,  самооцінка </a:t>
              </a:r>
              <a:endParaRPr lang="en-US" sz="1600" b="1" dirty="0">
                <a:solidFill>
                  <a:schemeClr val="accent3"/>
                </a:solidFill>
                <a:latin typeface="Book Antiqua" pitchFamily="18" charset="0"/>
              </a:endParaRP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2307282" y="4509120"/>
            <a:ext cx="1544638" cy="1766887"/>
            <a:chOff x="1776" y="2823"/>
            <a:chExt cx="973" cy="1113"/>
          </a:xfrm>
        </p:grpSpPr>
        <p:sp>
          <p:nvSpPr>
            <p:cNvPr id="73749" name="Oval 2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73750" name="Oval 22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51" name="Oval 23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85001"/>
                  </a:schemeClr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52" name="Oval 24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73753" name="Picture 25" descr="Picture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1797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73754" name="Text Box 26"/>
            <p:cNvSpPr txBox="1">
              <a:spLocks noChangeArrowheads="1"/>
            </p:cNvSpPr>
            <p:nvPr/>
          </p:nvSpPr>
          <p:spPr bwMode="gray">
            <a:xfrm>
              <a:off x="1842" y="3141"/>
              <a:ext cx="854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uk-UA" sz="1600" b="1" dirty="0" smtClean="0">
                  <a:solidFill>
                    <a:schemeClr val="accent3"/>
                  </a:solidFill>
                  <a:latin typeface="Book Antiqua" pitchFamily="18" charset="0"/>
                </a:rPr>
                <a:t>залучення студентів </a:t>
              </a:r>
              <a:endParaRPr lang="en-US" sz="1600" b="1" dirty="0">
                <a:solidFill>
                  <a:schemeClr val="accent3"/>
                </a:solidFill>
                <a:latin typeface="Book Antiqua" pitchFamily="18" charset="0"/>
              </a:endParaRPr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755576" y="4509120"/>
            <a:ext cx="1544637" cy="1766887"/>
            <a:chOff x="555" y="2823"/>
            <a:chExt cx="973" cy="1113"/>
          </a:xfrm>
        </p:grpSpPr>
        <p:sp>
          <p:nvSpPr>
            <p:cNvPr id="73756" name="Oval 28"/>
            <p:cNvSpPr>
              <a:spLocks noChangeArrowheads="1"/>
            </p:cNvSpPr>
            <p:nvPr/>
          </p:nvSpPr>
          <p:spPr bwMode="gray">
            <a:xfrm>
              <a:off x="624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73757" name="Oval 29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58" name="Oval 30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2700000" scaled="0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759" name="Oval 31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2700000" scaled="0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73760" name="Picture 32" descr="Picture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576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73761" name="Text Box 33"/>
            <p:cNvSpPr txBox="1">
              <a:spLocks noChangeArrowheads="1"/>
            </p:cNvSpPr>
            <p:nvPr/>
          </p:nvSpPr>
          <p:spPr bwMode="gray">
            <a:xfrm>
              <a:off x="555" y="3095"/>
              <a:ext cx="947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uk-UA" sz="1800" b="1" dirty="0" smtClean="0">
                  <a:solidFill>
                    <a:schemeClr val="accent1">
                      <a:lumMod val="50000"/>
                    </a:schemeClr>
                  </a:solidFill>
                  <a:latin typeface="Book Antiqua" pitchFamily="18" charset="0"/>
                </a:rPr>
                <a:t>зворотній зв’язок </a:t>
              </a:r>
              <a:endParaRPr lang="en-US" sz="1800" b="1" dirty="0">
                <a:solidFill>
                  <a:schemeClr val="accent1">
                    <a:lumMod val="50000"/>
                  </a:schemeClr>
                </a:solidFill>
                <a:latin typeface="Book Antiqua" pitchFamily="18" charset="0"/>
              </a:endParaRPr>
            </a:p>
          </p:txBody>
        </p:sp>
      </p:grpSp>
      <p:sp>
        <p:nvSpPr>
          <p:cNvPr id="35" name="Заголовок 1"/>
          <p:cNvSpPr txBox="1">
            <a:spLocks/>
          </p:cNvSpPr>
          <p:nvPr/>
        </p:nvSpPr>
        <p:spPr bwMode="gray">
          <a:xfrm>
            <a:off x="1547664" y="404664"/>
            <a:ext cx="6408712" cy="79208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z="2400" b="1" dirty="0" smtClean="0">
                <a:latin typeface="Book Antiqua" pitchFamily="18" charset="0"/>
              </a:rPr>
              <a:t>вдосконалення результатів навчання через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Book Antiqua" pitchFamily="18" charset="0"/>
              </a:rPr>
              <a:t>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оцінювання студента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3851920" y="4509120"/>
            <a:ext cx="1544637" cy="1766887"/>
            <a:chOff x="555" y="2823"/>
            <a:chExt cx="973" cy="1113"/>
          </a:xfrm>
        </p:grpSpPr>
        <p:sp>
          <p:nvSpPr>
            <p:cNvPr id="38" name="Oval 28"/>
            <p:cNvSpPr>
              <a:spLocks noChangeArrowheads="1"/>
            </p:cNvSpPr>
            <p:nvPr/>
          </p:nvSpPr>
          <p:spPr bwMode="gray">
            <a:xfrm>
              <a:off x="624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0" name="Oval 30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2700000" scaled="0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" name="Oval 31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2700000" scaled="0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42" name="Picture 32" descr="Picture1"/>
            <p:cNvPicPr>
              <a:picLocks noChangeAspect="1" noChangeArrowheads="1"/>
            </p:cNvPicPr>
            <p:nvPr/>
          </p:nvPicPr>
          <p:blipFill>
            <a:blip r:embed="rId2" cstate="print">
              <a:lum bright="70000" contrast="-70000"/>
            </a:blip>
            <a:srcRect/>
            <a:stretch>
              <a:fillRect/>
            </a:stretch>
          </p:blipFill>
          <p:spPr bwMode="gray">
            <a:xfrm>
              <a:off x="576" y="2880"/>
              <a:ext cx="616" cy="616"/>
            </a:xfrm>
            <a:prstGeom prst="rect">
              <a:avLst/>
            </a:prstGeom>
            <a:noFill/>
          </p:spPr>
        </p:pic>
        <p:sp>
          <p:nvSpPr>
            <p:cNvPr id="43" name="Text Box 33"/>
            <p:cNvSpPr txBox="1">
              <a:spLocks noChangeArrowheads="1"/>
            </p:cNvSpPr>
            <p:nvPr/>
          </p:nvSpPr>
          <p:spPr bwMode="gray">
            <a:xfrm>
              <a:off x="600" y="3050"/>
              <a:ext cx="928" cy="5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uk-UA" sz="1600" b="1" dirty="0" smtClean="0">
                  <a:latin typeface="Book Antiqua" pitchFamily="18" charset="0"/>
                </a:rPr>
                <a:t>облік навчальних досягнень</a:t>
              </a:r>
              <a:endParaRPr lang="en-US" sz="1600" b="1" dirty="0">
                <a:solidFill>
                  <a:srgbClr val="FFFFFF"/>
                </a:solidFill>
                <a:latin typeface="Book Antiqu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32656"/>
            <a:ext cx="6934200" cy="1584176"/>
          </a:xfrm>
        </p:spPr>
        <p:txBody>
          <a:bodyPr/>
          <a:lstStyle/>
          <a:p>
            <a:pPr algn="ctr"/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Методи оцінювання якості підготовки фахівців у коледжах будівельного профілю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916833"/>
            <a:ext cx="6934200" cy="4608512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1800" dirty="0">
              <a:solidFill>
                <a:srgbClr val="4D4D4D"/>
              </a:solidFill>
            </a:endParaRPr>
          </a:p>
          <a:p>
            <a:pPr>
              <a:lnSpc>
                <a:spcPct val="80000"/>
              </a:lnSpc>
            </a:pPr>
            <a:endParaRPr lang="en-US" sz="1800" dirty="0">
              <a:solidFill>
                <a:srgbClr val="4D4D4D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267744" y="2132856"/>
          <a:ext cx="6480720" cy="4519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88640"/>
            <a:ext cx="5471120" cy="792087"/>
          </a:xfrm>
        </p:spPr>
        <p:txBody>
          <a:bodyPr/>
          <a:lstStyle/>
          <a:p>
            <a:pPr algn="ctr"/>
            <a:r>
              <a:rPr lang="uk-UA" sz="32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Усний та </a:t>
            </a:r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письмовий </a:t>
            </a:r>
            <a:r>
              <a:rPr lang="uk-UA" sz="32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методи оцінювання </a:t>
            </a:r>
            <a:endParaRPr lang="en-US" sz="32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2060848"/>
            <a:ext cx="6934200" cy="3836715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uk-UA" sz="1800" dirty="0" smtClean="0">
                <a:solidFill>
                  <a:schemeClr val="bg1"/>
                </a:solidFill>
              </a:rPr>
              <a:t>.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18864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Схема 5"/>
          <p:cNvGraphicFramePr/>
          <p:nvPr/>
        </p:nvGraphicFramePr>
        <p:xfrm>
          <a:off x="1524000" y="1340768"/>
          <a:ext cx="744048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2996952"/>
            <a:ext cx="865882" cy="877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12360" y="4365104"/>
            <a:ext cx="800100" cy="695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100392" y="1412776"/>
            <a:ext cx="685800" cy="695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79712" y="764704"/>
            <a:ext cx="790575" cy="704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3131840" y="2564905"/>
            <a:ext cx="2448272" cy="252028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 smtClean="0"/>
              <a:t>«Нарисна геометрія та інженерна графіка»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Ellipse 1"/>
          <p:cNvSpPr/>
          <p:nvPr/>
        </p:nvSpPr>
        <p:spPr bwMode="auto">
          <a:xfrm>
            <a:off x="3347864" y="1196752"/>
            <a:ext cx="1872208" cy="1352357"/>
          </a:xfrm>
          <a:custGeom>
            <a:avLst/>
            <a:gdLst/>
            <a:ahLst/>
            <a:cxnLst/>
            <a:rect l="l" t="t" r="r" b="b"/>
            <a:pathLst>
              <a:path w="1881327" h="1627643">
                <a:moveTo>
                  <a:pt x="909737" y="0"/>
                </a:moveTo>
                <a:cubicBezTo>
                  <a:pt x="1446331" y="0"/>
                  <a:pt x="1881327" y="434996"/>
                  <a:pt x="1881327" y="971590"/>
                </a:cubicBezTo>
                <a:cubicBezTo>
                  <a:pt x="1881327" y="1225467"/>
                  <a:pt x="1783954" y="1456601"/>
                  <a:pt x="1622304" y="1627643"/>
                </a:cubicBezTo>
                <a:cubicBezTo>
                  <a:pt x="1407823" y="1531333"/>
                  <a:pt x="1169935" y="1478429"/>
                  <a:pt x="919691" y="1478429"/>
                </a:cubicBezTo>
                <a:cubicBezTo>
                  <a:pt x="752338" y="1478429"/>
                  <a:pt x="590510" y="1502090"/>
                  <a:pt x="437764" y="1547609"/>
                </a:cubicBezTo>
                <a:cubicBezTo>
                  <a:pt x="439086" y="1543067"/>
                  <a:pt x="439528" y="1538427"/>
                  <a:pt x="439938" y="1533777"/>
                </a:cubicBezTo>
                <a:cubicBezTo>
                  <a:pt x="472664" y="1162783"/>
                  <a:pt x="292347" y="822130"/>
                  <a:pt x="0" y="633018"/>
                </a:cubicBezTo>
                <a:cubicBezTo>
                  <a:pt x="136468" y="263166"/>
                  <a:pt x="492370" y="0"/>
                  <a:pt x="909737" y="0"/>
                </a:cubicBezTo>
                <a:close/>
              </a:path>
            </a:pathLst>
          </a:custGeom>
          <a:gradFill flip="none" rotWithShape="1">
            <a:gsLst>
              <a:gs pos="0">
                <a:srgbClr val="8FC332">
                  <a:shade val="30000"/>
                  <a:satMod val="115000"/>
                </a:srgbClr>
              </a:gs>
              <a:gs pos="50000">
                <a:srgbClr val="8FC332">
                  <a:shade val="67500"/>
                  <a:satMod val="115000"/>
                </a:srgbClr>
              </a:gs>
              <a:gs pos="100000">
                <a:srgbClr val="8FC332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 b="1" dirty="0">
              <a:latin typeface="Lucida Sans Unicode" pitchFamily="34" charset="0"/>
            </a:endParaRPr>
          </a:p>
        </p:txBody>
      </p:sp>
      <p:sp>
        <p:nvSpPr>
          <p:cNvPr id="6" name="Ellipse 2"/>
          <p:cNvSpPr/>
          <p:nvPr/>
        </p:nvSpPr>
        <p:spPr bwMode="auto">
          <a:xfrm rot="21429703">
            <a:off x="4917188" y="1592642"/>
            <a:ext cx="1487965" cy="1614271"/>
          </a:xfrm>
          <a:custGeom>
            <a:avLst/>
            <a:gdLst/>
            <a:ahLst/>
            <a:cxnLst/>
            <a:rect l="l" t="t" r="r" b="b"/>
            <a:pathLst>
              <a:path w="1731010" h="1942872">
                <a:moveTo>
                  <a:pt x="858760" y="5016"/>
                </a:moveTo>
                <a:cubicBezTo>
                  <a:pt x="1348690" y="54771"/>
                  <a:pt x="1731010" y="468533"/>
                  <a:pt x="1731010" y="971590"/>
                </a:cubicBezTo>
                <a:cubicBezTo>
                  <a:pt x="1731011" y="1506152"/>
                  <a:pt x="1299302" y="1939885"/>
                  <a:pt x="765509" y="1942872"/>
                </a:cubicBezTo>
                <a:cubicBezTo>
                  <a:pt x="615484" y="1581148"/>
                  <a:pt x="345116" y="1278803"/>
                  <a:pt x="0" y="1090065"/>
                </a:cubicBezTo>
                <a:cubicBezTo>
                  <a:pt x="173819" y="931818"/>
                  <a:pt x="290325" y="709981"/>
                  <a:pt x="311916" y="457252"/>
                </a:cubicBezTo>
                <a:cubicBezTo>
                  <a:pt x="321717" y="342547"/>
                  <a:pt x="311168" y="230797"/>
                  <a:pt x="282160" y="125858"/>
                </a:cubicBezTo>
                <a:cubicBezTo>
                  <a:pt x="422873" y="45524"/>
                  <a:pt x="585831" y="0"/>
                  <a:pt x="759421" y="0"/>
                </a:cubicBezTo>
                <a:cubicBezTo>
                  <a:pt x="792958" y="0"/>
                  <a:pt x="826098" y="1699"/>
                  <a:pt x="858760" y="5016"/>
                </a:cubicBezTo>
                <a:close/>
              </a:path>
            </a:pathLst>
          </a:custGeom>
          <a:gradFill flip="none" rotWithShape="1">
            <a:gsLst>
              <a:gs pos="0">
                <a:srgbClr val="F8DA00">
                  <a:shade val="30000"/>
                  <a:satMod val="115000"/>
                </a:srgbClr>
              </a:gs>
              <a:gs pos="50000">
                <a:srgbClr val="F8DA00">
                  <a:shade val="67500"/>
                  <a:satMod val="115000"/>
                </a:srgbClr>
              </a:gs>
              <a:gs pos="100000">
                <a:srgbClr val="F8DA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 b="1" dirty="0">
              <a:latin typeface="Lucida Sans Unicode" pitchFamily="34" charset="0"/>
            </a:endParaRPr>
          </a:p>
        </p:txBody>
      </p:sp>
      <p:sp>
        <p:nvSpPr>
          <p:cNvPr id="7" name="Ellipse 3"/>
          <p:cNvSpPr/>
          <p:nvPr/>
        </p:nvSpPr>
        <p:spPr bwMode="auto">
          <a:xfrm rot="21413282">
            <a:off x="5612106" y="2778623"/>
            <a:ext cx="1507151" cy="1699910"/>
          </a:xfrm>
          <a:custGeom>
            <a:avLst/>
            <a:gdLst/>
            <a:ahLst/>
            <a:cxnLst/>
            <a:rect l="l" t="t" r="r" b="b"/>
            <a:pathLst>
              <a:path w="1635030" h="1897952">
                <a:moveTo>
                  <a:pt x="956588" y="0"/>
                </a:moveTo>
                <a:cubicBezTo>
                  <a:pt x="1349940" y="124139"/>
                  <a:pt x="1635030" y="491957"/>
                  <a:pt x="1635030" y="926362"/>
                </a:cubicBezTo>
                <a:cubicBezTo>
                  <a:pt x="1635030" y="1462956"/>
                  <a:pt x="1200034" y="1897952"/>
                  <a:pt x="663440" y="1897952"/>
                </a:cubicBezTo>
                <a:cubicBezTo>
                  <a:pt x="406603" y="1897952"/>
                  <a:pt x="173042" y="1798295"/>
                  <a:pt x="0" y="1634809"/>
                </a:cubicBezTo>
                <a:cubicBezTo>
                  <a:pt x="50748" y="1518368"/>
                  <a:pt x="88053" y="1394101"/>
                  <a:pt x="111401" y="1263820"/>
                </a:cubicBezTo>
                <a:cubicBezTo>
                  <a:pt x="162526" y="978537"/>
                  <a:pt x="140877" y="697051"/>
                  <a:pt x="58634" y="438772"/>
                </a:cubicBezTo>
                <a:cubicBezTo>
                  <a:pt x="428124" y="471037"/>
                  <a:pt x="767689" y="291430"/>
                  <a:pt x="956588" y="0"/>
                </a:cubicBezTo>
                <a:close/>
              </a:path>
            </a:pathLst>
          </a:custGeom>
          <a:gradFill flip="none" rotWithShape="1">
            <a:gsLst>
              <a:gs pos="0">
                <a:srgbClr val="EE8510">
                  <a:shade val="30000"/>
                  <a:satMod val="115000"/>
                </a:srgbClr>
              </a:gs>
              <a:gs pos="50000">
                <a:srgbClr val="EE8510">
                  <a:shade val="67500"/>
                  <a:satMod val="115000"/>
                </a:srgbClr>
              </a:gs>
              <a:gs pos="100000">
                <a:srgbClr val="EE851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8" name="Ellipse 4"/>
          <p:cNvSpPr/>
          <p:nvPr/>
        </p:nvSpPr>
        <p:spPr bwMode="auto">
          <a:xfrm rot="2114096">
            <a:off x="5227971" y="4101012"/>
            <a:ext cx="1419029" cy="1849028"/>
          </a:xfrm>
          <a:custGeom>
            <a:avLst/>
            <a:gdLst/>
            <a:ahLst/>
            <a:cxnLst/>
            <a:rect l="l" t="t" r="r" b="b"/>
            <a:pathLst>
              <a:path w="1668225" h="1917087">
                <a:moveTo>
                  <a:pt x="63584" y="420981"/>
                </a:moveTo>
                <a:cubicBezTo>
                  <a:pt x="301175" y="436911"/>
                  <a:pt x="544391" y="362470"/>
                  <a:pt x="740979" y="196574"/>
                </a:cubicBezTo>
                <a:cubicBezTo>
                  <a:pt x="810270" y="138102"/>
                  <a:pt x="869335" y="72009"/>
                  <a:pt x="917157" y="0"/>
                </a:cubicBezTo>
                <a:cubicBezTo>
                  <a:pt x="1347622" y="99043"/>
                  <a:pt x="1668225" y="484830"/>
                  <a:pt x="1668225" y="945497"/>
                </a:cubicBezTo>
                <a:cubicBezTo>
                  <a:pt x="1668225" y="1482091"/>
                  <a:pt x="1233229" y="1917087"/>
                  <a:pt x="696635" y="1917087"/>
                </a:cubicBezTo>
                <a:cubicBezTo>
                  <a:pt x="423198" y="1917087"/>
                  <a:pt x="176143" y="1804131"/>
                  <a:pt x="0" y="1621933"/>
                </a:cubicBezTo>
                <a:cubicBezTo>
                  <a:pt x="162221" y="1248707"/>
                  <a:pt x="190159" y="822130"/>
                  <a:pt x="63584" y="420981"/>
                </a:cubicBezTo>
                <a:close/>
              </a:path>
            </a:pathLst>
          </a:custGeom>
          <a:gradFill flip="none" rotWithShape="1">
            <a:gsLst>
              <a:gs pos="0">
                <a:srgbClr val="DA0930">
                  <a:shade val="30000"/>
                  <a:satMod val="115000"/>
                </a:srgbClr>
              </a:gs>
              <a:gs pos="50000">
                <a:srgbClr val="DA0930">
                  <a:shade val="67500"/>
                  <a:satMod val="115000"/>
                </a:srgbClr>
              </a:gs>
              <a:gs pos="100000">
                <a:srgbClr val="DA0930">
                  <a:shade val="100000"/>
                  <a:satMod val="115000"/>
                </a:srgbClr>
              </a:gs>
            </a:gsLst>
            <a:lin ang="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9" name="Ellipse 5"/>
          <p:cNvSpPr/>
          <p:nvPr/>
        </p:nvSpPr>
        <p:spPr bwMode="auto">
          <a:xfrm rot="2375340">
            <a:off x="3660868" y="4932066"/>
            <a:ext cx="1729358" cy="1679925"/>
          </a:xfrm>
          <a:custGeom>
            <a:avLst/>
            <a:gdLst/>
            <a:ahLst/>
            <a:cxnLst/>
            <a:rect l="l" t="t" r="r" b="b"/>
            <a:pathLst>
              <a:path w="1943180" h="1775308">
                <a:moveTo>
                  <a:pt x="904367" y="0"/>
                </a:moveTo>
                <a:cubicBezTo>
                  <a:pt x="1062994" y="197860"/>
                  <a:pt x="1299569" y="331902"/>
                  <a:pt x="1572225" y="355491"/>
                </a:cubicBezTo>
                <a:cubicBezTo>
                  <a:pt x="1659461" y="363038"/>
                  <a:pt x="1745001" y="358812"/>
                  <a:pt x="1827075" y="343010"/>
                </a:cubicBezTo>
                <a:cubicBezTo>
                  <a:pt x="1901182" y="480062"/>
                  <a:pt x="1943180" y="636986"/>
                  <a:pt x="1943180" y="803718"/>
                </a:cubicBezTo>
                <a:cubicBezTo>
                  <a:pt x="1943180" y="1340312"/>
                  <a:pt x="1508184" y="1775308"/>
                  <a:pt x="971590" y="1775308"/>
                </a:cubicBezTo>
                <a:cubicBezTo>
                  <a:pt x="434996" y="1775308"/>
                  <a:pt x="0" y="1340312"/>
                  <a:pt x="0" y="803718"/>
                </a:cubicBezTo>
                <a:lnTo>
                  <a:pt x="291" y="799869"/>
                </a:lnTo>
                <a:lnTo>
                  <a:pt x="109854" y="755236"/>
                </a:lnTo>
                <a:cubicBezTo>
                  <a:pt x="463499" y="589912"/>
                  <a:pt x="735380" y="320692"/>
                  <a:pt x="904367" y="0"/>
                </a:cubicBezTo>
                <a:close/>
              </a:path>
            </a:pathLst>
          </a:custGeom>
          <a:gradFill flip="none" rotWithShape="1">
            <a:gsLst>
              <a:gs pos="0">
                <a:srgbClr val="CD2F86">
                  <a:shade val="30000"/>
                  <a:satMod val="115000"/>
                </a:srgbClr>
              </a:gs>
              <a:gs pos="50000">
                <a:srgbClr val="CD2F86">
                  <a:shade val="67500"/>
                  <a:satMod val="115000"/>
                </a:srgbClr>
              </a:gs>
              <a:gs pos="100000">
                <a:srgbClr val="CD2F86">
                  <a:shade val="100000"/>
                  <a:satMod val="115000"/>
                </a:srgbClr>
              </a:gs>
            </a:gsLst>
            <a:lin ang="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1" name="Ellipse 7"/>
          <p:cNvSpPr/>
          <p:nvPr/>
        </p:nvSpPr>
        <p:spPr bwMode="auto">
          <a:xfrm rot="21386189">
            <a:off x="2244695" y="4414735"/>
            <a:ext cx="1594137" cy="1772945"/>
          </a:xfrm>
          <a:custGeom>
            <a:avLst/>
            <a:gdLst/>
            <a:ahLst/>
            <a:cxnLst/>
            <a:rect l="l" t="t" r="r" b="b"/>
            <a:pathLst>
              <a:path w="1796590" h="1943180">
                <a:moveTo>
                  <a:pt x="682669" y="43681"/>
                </a:moveTo>
                <a:cubicBezTo>
                  <a:pt x="773939" y="15293"/>
                  <a:pt x="870979" y="0"/>
                  <a:pt x="971590" y="0"/>
                </a:cubicBezTo>
                <a:lnTo>
                  <a:pt x="982053" y="950"/>
                </a:lnTo>
                <a:cubicBezTo>
                  <a:pt x="1137146" y="405830"/>
                  <a:pt x="1432341" y="724421"/>
                  <a:pt x="1796590" y="913797"/>
                </a:cubicBezTo>
                <a:cubicBezTo>
                  <a:pt x="1609613" y="1073552"/>
                  <a:pt x="1484803" y="1305144"/>
                  <a:pt x="1464191" y="1569791"/>
                </a:cubicBezTo>
                <a:cubicBezTo>
                  <a:pt x="1458025" y="1648968"/>
                  <a:pt x="1461531" y="1726667"/>
                  <a:pt x="1474818" y="1801546"/>
                </a:cubicBezTo>
                <a:cubicBezTo>
                  <a:pt x="1328502" y="1891776"/>
                  <a:pt x="1156049" y="1943180"/>
                  <a:pt x="971590" y="1943180"/>
                </a:cubicBezTo>
                <a:cubicBezTo>
                  <a:pt x="434996" y="1943180"/>
                  <a:pt x="0" y="1508184"/>
                  <a:pt x="0" y="971590"/>
                </a:cubicBezTo>
                <a:cubicBezTo>
                  <a:pt x="0" y="535607"/>
                  <a:pt x="287165" y="166695"/>
                  <a:pt x="682669" y="43681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2" name="Ellipse 8"/>
          <p:cNvSpPr/>
          <p:nvPr/>
        </p:nvSpPr>
        <p:spPr bwMode="auto">
          <a:xfrm>
            <a:off x="1657249" y="2949896"/>
            <a:ext cx="1516487" cy="1887075"/>
          </a:xfrm>
          <a:custGeom>
            <a:avLst/>
            <a:gdLst/>
            <a:ahLst/>
            <a:cxnLst/>
            <a:rect l="l" t="t" r="r" b="b"/>
            <a:pathLst>
              <a:path w="1668163" h="1890659">
                <a:moveTo>
                  <a:pt x="775781" y="19739"/>
                </a:moveTo>
                <a:cubicBezTo>
                  <a:pt x="839029" y="6797"/>
                  <a:pt x="904516" y="0"/>
                  <a:pt x="971590" y="0"/>
                </a:cubicBezTo>
                <a:cubicBezTo>
                  <a:pt x="1244994" y="0"/>
                  <a:pt x="1492023" y="112929"/>
                  <a:pt x="1668163" y="295086"/>
                </a:cubicBezTo>
                <a:cubicBezTo>
                  <a:pt x="1526732" y="598933"/>
                  <a:pt x="1471606" y="946877"/>
                  <a:pt x="1528881" y="1302684"/>
                </a:cubicBezTo>
                <a:cubicBezTo>
                  <a:pt x="1538399" y="1361813"/>
                  <a:pt x="1550796" y="1419761"/>
                  <a:pt x="1565918" y="1476406"/>
                </a:cubicBezTo>
                <a:cubicBezTo>
                  <a:pt x="1562561" y="1475471"/>
                  <a:pt x="1559135" y="1475092"/>
                  <a:pt x="1555703" y="1474731"/>
                </a:cubicBezTo>
                <a:cubicBezTo>
                  <a:pt x="1190050" y="1436214"/>
                  <a:pt x="850441" y="1605803"/>
                  <a:pt x="658517" y="1890659"/>
                </a:cubicBezTo>
                <a:cubicBezTo>
                  <a:pt x="275385" y="1761163"/>
                  <a:pt x="0" y="1398536"/>
                  <a:pt x="0" y="971590"/>
                </a:cubicBezTo>
                <a:cubicBezTo>
                  <a:pt x="0" y="502070"/>
                  <a:pt x="333044" y="110336"/>
                  <a:pt x="775781" y="19739"/>
                </a:cubicBezTo>
                <a:close/>
              </a:path>
            </a:pathLst>
          </a:custGeom>
          <a:gradFill flip="none" rotWithShape="1">
            <a:gsLst>
              <a:gs pos="0">
                <a:srgbClr val="574F9C">
                  <a:shade val="30000"/>
                  <a:satMod val="115000"/>
                </a:srgbClr>
              </a:gs>
              <a:gs pos="50000">
                <a:srgbClr val="574F9C">
                  <a:shade val="67500"/>
                  <a:satMod val="115000"/>
                </a:srgbClr>
              </a:gs>
              <a:gs pos="100000">
                <a:srgbClr val="574F9C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3" name="Ellipse 9"/>
          <p:cNvSpPr/>
          <p:nvPr/>
        </p:nvSpPr>
        <p:spPr bwMode="auto">
          <a:xfrm rot="21389774">
            <a:off x="2123729" y="1652414"/>
            <a:ext cx="1799874" cy="1562553"/>
          </a:xfrm>
          <a:custGeom>
            <a:avLst/>
            <a:gdLst/>
            <a:ahLst/>
            <a:cxnLst/>
            <a:rect l="l" t="t" r="r" b="b"/>
            <a:pathLst>
              <a:path w="1943180" h="1764064">
                <a:moveTo>
                  <a:pt x="872251" y="5016"/>
                </a:moveTo>
                <a:cubicBezTo>
                  <a:pt x="904913" y="1699"/>
                  <a:pt x="938053" y="0"/>
                  <a:pt x="971590" y="0"/>
                </a:cubicBezTo>
                <a:cubicBezTo>
                  <a:pt x="1508184" y="0"/>
                  <a:pt x="1943180" y="434996"/>
                  <a:pt x="1943180" y="971590"/>
                </a:cubicBezTo>
                <a:lnTo>
                  <a:pt x="1942564" y="985441"/>
                </a:lnTo>
                <a:cubicBezTo>
                  <a:pt x="1557767" y="1132507"/>
                  <a:pt x="1243321" y="1412222"/>
                  <a:pt x="1048315" y="1764064"/>
                </a:cubicBezTo>
                <a:cubicBezTo>
                  <a:pt x="886896" y="1568582"/>
                  <a:pt x="648418" y="1438073"/>
                  <a:pt x="375495" y="1418492"/>
                </a:cubicBezTo>
                <a:cubicBezTo>
                  <a:pt x="287012" y="1412144"/>
                  <a:pt x="200448" y="1417854"/>
                  <a:pt x="117626" y="1435300"/>
                </a:cubicBezTo>
                <a:cubicBezTo>
                  <a:pt x="42605" y="1297505"/>
                  <a:pt x="0" y="1139523"/>
                  <a:pt x="0" y="971590"/>
                </a:cubicBezTo>
                <a:cubicBezTo>
                  <a:pt x="0" y="468533"/>
                  <a:pt x="382321" y="54771"/>
                  <a:pt x="872251" y="5016"/>
                </a:cubicBezTo>
                <a:close/>
              </a:path>
            </a:pathLst>
          </a:custGeom>
          <a:gradFill flip="none" rotWithShape="1">
            <a:gsLst>
              <a:gs pos="0">
                <a:srgbClr val="0098D1">
                  <a:shade val="30000"/>
                  <a:satMod val="115000"/>
                </a:srgbClr>
              </a:gs>
              <a:gs pos="50000">
                <a:srgbClr val="0098D1">
                  <a:shade val="67500"/>
                  <a:satMod val="115000"/>
                </a:srgbClr>
              </a:gs>
              <a:gs pos="100000">
                <a:srgbClr val="0098D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979712" y="1227530"/>
            <a:ext cx="532859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Технологія будівельного виробництва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36096" y="1906381"/>
            <a:ext cx="18002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Інженерна геодезія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00192" y="3377899"/>
            <a:ext cx="18002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Теоретична механіка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12160" y="5064279"/>
            <a:ext cx="2376264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Опір матеріалів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355976" y="5908050"/>
            <a:ext cx="3456384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Будівельні конструкції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95536" y="5034083"/>
            <a:ext cx="2631225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Залізобетонні та кам’яні конструкції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3521914"/>
            <a:ext cx="2195736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Металеві конструкції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512" y="2030073"/>
            <a:ext cx="2435342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Архітектура будівель і споруд</a:t>
            </a:r>
            <a:endParaRPr lang="en-US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1979712" y="332656"/>
            <a:ext cx="561662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Метод графічного оцінювання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144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ручная эскиз дизайнерская вилла с бассейном - строительство проектирование стоковые фото и изображен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32656"/>
            <a:ext cx="3703348" cy="1942443"/>
          </a:xfrm>
          <a:prstGeom prst="rect">
            <a:avLst/>
          </a:prstGeom>
          <a:noFill/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188641"/>
            <a:ext cx="7655768" cy="792088"/>
          </a:xfrm>
        </p:spPr>
        <p:txBody>
          <a:bodyPr/>
          <a:lstStyle/>
          <a:p>
            <a:pPr algn="ctr"/>
            <a:r>
              <a:rPr lang="uk-UA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uk-UA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види завдань м</a:t>
            </a:r>
            <a:r>
              <a:rPr lang="uk-UA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етоду </a:t>
            </a:r>
            <a:r>
              <a:rPr lang="uk-UA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графічного оцінювання </a:t>
            </a:r>
            <a:endParaRPr lang="en-US" sz="36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9632" y="1700809"/>
            <a:ext cx="7655768" cy="3312368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uk-UA" sz="1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  <a:endParaRPr lang="en-US" sz="1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2" name="Picture 4" descr="планы жилищного строительства и модель дома, баннер. 3d иллюстрация - строительство проектирование стоковые фото и изображени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869160"/>
            <a:ext cx="6333356" cy="198884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1524000" y="1397000"/>
          <a:ext cx="609600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608505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 bwMode="auto">
          <a:xfrm>
            <a:off x="827584" y="548680"/>
            <a:ext cx="7416824" cy="64807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548681"/>
            <a:ext cx="7315200" cy="57606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uk-UA" sz="4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Приклади графічних завдань</a:t>
            </a:r>
            <a:endParaRPr lang="ru-RU" sz="40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6" name="Содержимое 5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412776"/>
            <a:ext cx="3585592" cy="14566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484784"/>
            <a:ext cx="2452356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4818" name="Picture 2" descr="продано) Проект будинку (площа 72 кв.м.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3645024"/>
            <a:ext cx="2304256" cy="2753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4820" name="Picture 4" descr="Система графічних задач до теми &quot;Виконання та читання креслень&quot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3068960"/>
            <a:ext cx="2281907" cy="18905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5157192"/>
            <a:ext cx="4932040" cy="115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328" name="Picture 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394" y="2060848"/>
            <a:ext cx="2020209" cy="14401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188640"/>
            <a:ext cx="6120680" cy="115212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sz="1800" dirty="0" smtClean="0">
                <a:solidFill>
                  <a:schemeClr val="accent2">
                    <a:lumMod val="50000"/>
                  </a:schemeClr>
                </a:solidFill>
                <a:latin typeface="Book Antiqua" pitchFamily="18" charset="0"/>
              </a:rPr>
              <a:t>Мета портфоліо – це відстеження та оцінювання формування загальних і професійних компетентностей в рамках освоєння освітньої програми професійної освіти. </a:t>
            </a:r>
            <a:endParaRPr lang="en-US" sz="1800" dirty="0">
              <a:solidFill>
                <a:schemeClr val="accent2">
                  <a:lumMod val="50000"/>
                </a:schemeClr>
              </a:solidFill>
              <a:latin typeface="Book Antiqua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273696" y="2348880"/>
            <a:ext cx="2170113" cy="4035425"/>
            <a:chOff x="720" y="1296"/>
            <a:chExt cx="1367" cy="2542"/>
          </a:xfrm>
        </p:grpSpPr>
        <p:sp>
          <p:nvSpPr>
            <p:cNvPr id="69636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37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38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39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0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1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69643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69644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9645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9646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9647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69648" name="Text Box 16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1</a:t>
              </a:r>
              <a:endParaRPr lang="en-US"/>
            </a:p>
          </p:txBody>
        </p:sp>
        <p:sp>
          <p:nvSpPr>
            <p:cNvPr id="69649" name="Text Box 17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155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uk-UA" sz="1400" dirty="0" smtClean="0">
                  <a:solidFill>
                    <a:schemeClr val="accent2">
                      <a:lumMod val="50000"/>
                    </a:schemeClr>
                  </a:solidFill>
                  <a:latin typeface="Book Antiqua" pitchFamily="18" charset="0"/>
                </a:rPr>
                <a:t>підтримує високу навчальну мотивацію студентів, заохочуючи їх активність, самостійність в освоєнні загальних і професійних компетентностей, стимулює до самоосвіти; </a:t>
              </a:r>
              <a:endParaRPr lang="ru-RU" sz="1400" dirty="0" smtClean="0">
                <a:solidFill>
                  <a:schemeClr val="accent2">
                    <a:lumMod val="50000"/>
                  </a:schemeClr>
                </a:solidFill>
                <a:latin typeface="Book Antiqua" pitchFamily="18" charset="0"/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635896" y="2348880"/>
            <a:ext cx="2166938" cy="4035425"/>
            <a:chOff x="2208" y="1296"/>
            <a:chExt cx="1365" cy="2542"/>
          </a:xfrm>
        </p:grpSpPr>
        <p:sp>
          <p:nvSpPr>
            <p:cNvPr id="69651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2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3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4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5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9656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69657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69658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69659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69660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2</a:t>
              </a:r>
              <a:endParaRPr lang="en-US"/>
            </a:p>
          </p:txBody>
        </p:sp>
        <p:sp>
          <p:nvSpPr>
            <p:cNvPr id="69661" name="Text Box 29"/>
            <p:cNvSpPr txBox="1">
              <a:spLocks noChangeArrowheads="1"/>
            </p:cNvSpPr>
            <p:nvPr/>
          </p:nvSpPr>
          <p:spPr bwMode="gray">
            <a:xfrm>
              <a:off x="2256" y="1776"/>
              <a:ext cx="1296" cy="7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uk-UA" sz="1400" dirty="0" smtClean="0">
                  <a:solidFill>
                    <a:schemeClr val="accent2">
                      <a:lumMod val="50000"/>
                    </a:schemeClr>
                  </a:solidFill>
                  <a:latin typeface="Book Antiqua" pitchFamily="18" charset="0"/>
                </a:rPr>
                <a:t>розвиває навички рефлексивної та оціночної (самооціночної) діяльності студентів; </a:t>
              </a:r>
              <a:endParaRPr lang="en-US" dirty="0">
                <a:solidFill>
                  <a:schemeClr val="accent2">
                    <a:lumMod val="50000"/>
                  </a:schemeClr>
                </a:solidFill>
                <a:latin typeface="Book Antiqua" pitchFamily="18" charset="0"/>
              </a:endParaRPr>
            </a:p>
          </p:txBody>
        </p:sp>
        <p:sp>
          <p:nvSpPr>
            <p:cNvPr id="69662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3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5991746" y="2348880"/>
            <a:ext cx="2170113" cy="4035425"/>
            <a:chOff x="3692" y="1296"/>
            <a:chExt cx="1367" cy="2542"/>
          </a:xfrm>
        </p:grpSpPr>
        <p:sp>
          <p:nvSpPr>
            <p:cNvPr id="69665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6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7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8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6" name="Group 37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69670" name="Oval 3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69671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9672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9673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9674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69675" name="Text Box 43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3</a:t>
              </a:r>
              <a:endParaRPr lang="en-US"/>
            </a:p>
          </p:txBody>
        </p:sp>
        <p:sp>
          <p:nvSpPr>
            <p:cNvPr id="69676" name="Text Box 44"/>
            <p:cNvSpPr txBox="1">
              <a:spLocks noChangeArrowheads="1"/>
            </p:cNvSpPr>
            <p:nvPr/>
          </p:nvSpPr>
          <p:spPr bwMode="gray">
            <a:xfrm>
              <a:off x="3744" y="1776"/>
              <a:ext cx="1296" cy="87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uk-UA" sz="1400" dirty="0" smtClean="0">
                  <a:solidFill>
                    <a:schemeClr val="accent2">
                      <a:lumMod val="50000"/>
                    </a:schemeClr>
                  </a:solidFill>
                  <a:latin typeface="Book Antiqua" pitchFamily="18" charset="0"/>
                </a:rPr>
                <a:t>формує вміння вчитися, ставити цілі, планувати і організовувати власну навчальну діяльність. </a:t>
              </a:r>
              <a:endParaRPr lang="en-US" sz="1400" dirty="0" smtClean="0">
                <a:solidFill>
                  <a:schemeClr val="accent2">
                    <a:lumMod val="50000"/>
                  </a:schemeClr>
                </a:solidFill>
                <a:latin typeface="Book Antiqua" pitchFamily="18" charset="0"/>
              </a:endParaRPr>
            </a:p>
          </p:txBody>
        </p:sp>
        <p:sp>
          <p:nvSpPr>
            <p:cNvPr id="69677" name="AutoShape 45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78" name="AutoShape 46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Прямоугольник 48"/>
          <p:cNvSpPr/>
          <p:nvPr/>
        </p:nvSpPr>
        <p:spPr>
          <a:xfrm>
            <a:off x="1835696" y="1844824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  <a:latin typeface="Book Antiqua" pitchFamily="18" charset="0"/>
              </a:rPr>
              <a:t>Портфоліо вирішує важливі завдання</a:t>
            </a:r>
            <a:r>
              <a:rPr lang="uk-UA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itchFamily="18" charset="0"/>
              </a:rPr>
              <a:t>: </a:t>
            </a:r>
            <a:endParaRPr lang="ru-RU" sz="2000" b="1" dirty="0">
              <a:solidFill>
                <a:schemeClr val="tx2">
                  <a:lumMod val="60000"/>
                  <a:lumOff val="40000"/>
                </a:schemeClr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96752"/>
            <a:ext cx="8640960" cy="792088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оцінювання компетентності, здатності студента:</a:t>
            </a:r>
            <a:endParaRPr lang="en-US" sz="28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5475660" y="3437211"/>
            <a:ext cx="1620837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3780210" y="3437211"/>
            <a:ext cx="1611312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2097460" y="3437211"/>
            <a:ext cx="1563687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5302" name="AutoShape 6"/>
          <p:cNvSpPr>
            <a:spLocks noChangeArrowheads="1"/>
          </p:cNvSpPr>
          <p:nvPr/>
        </p:nvSpPr>
        <p:spPr bwMode="auto">
          <a:xfrm>
            <a:off x="390897" y="3437211"/>
            <a:ext cx="1620838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331640" y="2348359"/>
            <a:ext cx="5895975" cy="936625"/>
            <a:chOff x="624" y="1152"/>
            <a:chExt cx="4080" cy="720"/>
          </a:xfrm>
        </p:grpSpPr>
        <p:sp>
          <p:nvSpPr>
            <p:cNvPr id="55304" name="Rectangle 8"/>
            <p:cNvSpPr>
              <a:spLocks noChangeArrowheads="1"/>
            </p:cNvSpPr>
            <p:nvPr/>
          </p:nvSpPr>
          <p:spPr bwMode="gray">
            <a:xfrm rot="3419336">
              <a:off x="624" y="1200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296" y="1296"/>
              <a:ext cx="624" cy="96"/>
              <a:chOff x="2003" y="3439"/>
              <a:chExt cx="468" cy="244"/>
            </a:xfrm>
          </p:grpSpPr>
          <p:sp>
            <p:nvSpPr>
              <p:cNvPr id="55306" name="Oval 1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07" name="Rectangle 1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08" name="Oval 1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09" name="Oval 1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55310" name="Rectangle 14"/>
            <p:cNvSpPr>
              <a:spLocks noChangeArrowheads="1"/>
            </p:cNvSpPr>
            <p:nvPr/>
          </p:nvSpPr>
          <p:spPr bwMode="gray">
            <a:xfrm rot="3419336">
              <a:off x="1776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grpSp>
          <p:nvGrpSpPr>
            <p:cNvPr id="4" name="Group 15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</p:grpSpPr>
          <p:sp>
            <p:nvSpPr>
              <p:cNvPr id="55312" name="Oval 16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13" name="Rectangle 17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14" name="Oval 18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15" name="Oval 19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55316" name="Rectangle 20"/>
            <p:cNvSpPr>
              <a:spLocks noChangeArrowheads="1"/>
            </p:cNvSpPr>
            <p:nvPr/>
          </p:nvSpPr>
          <p:spPr bwMode="gray">
            <a:xfrm rot="3419336">
              <a:off x="2880" y="1152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grpSp>
          <p:nvGrpSpPr>
            <p:cNvPr id="5" name="Group 21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</p:grpSpPr>
          <p:sp>
            <p:nvSpPr>
              <p:cNvPr id="55318" name="Oval 22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19" name="Rectangle 23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20" name="Oval 24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321" name="Oval 25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55322" name="Rectangle 26"/>
            <p:cNvSpPr>
              <a:spLocks noChangeArrowheads="1"/>
            </p:cNvSpPr>
            <p:nvPr/>
          </p:nvSpPr>
          <p:spPr bwMode="gray">
            <a:xfrm rot="3419336">
              <a:off x="4032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</p:grpSp>
      <p:sp>
        <p:nvSpPr>
          <p:cNvPr id="55327" name="Rectangle 31"/>
          <p:cNvSpPr>
            <a:spLocks noChangeArrowheads="1"/>
          </p:cNvSpPr>
          <p:nvPr/>
        </p:nvSpPr>
        <p:spPr bwMode="auto">
          <a:xfrm>
            <a:off x="439713" y="3654698"/>
            <a:ext cx="15121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1600" dirty="0" smtClean="0">
                <a:latin typeface="Book Antiqua" pitchFamily="18" charset="0"/>
              </a:rPr>
              <a:t>діяти в професійних ситуаціях; </a:t>
            </a:r>
            <a:endParaRPr lang="en-US" sz="1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55328" name="Rectangle 32"/>
          <p:cNvSpPr>
            <a:spLocks noChangeArrowheads="1"/>
          </p:cNvSpPr>
          <p:nvPr/>
        </p:nvSpPr>
        <p:spPr bwMode="auto">
          <a:xfrm>
            <a:off x="2167905" y="3654698"/>
            <a:ext cx="144015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1600" dirty="0" smtClean="0">
                <a:latin typeface="Book Antiqua" pitchFamily="18" charset="0"/>
              </a:rPr>
              <a:t>адекватно і швидко сприймати інформацію</a:t>
            </a:r>
            <a:r>
              <a:rPr lang="uk-UA" sz="1400" dirty="0" smtClean="0">
                <a:latin typeface="Book Antiqua" pitchFamily="18" charset="0"/>
              </a:rPr>
              <a:t>; </a:t>
            </a:r>
            <a:endParaRPr lang="en-US" sz="14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55329" name="Rectangle 33"/>
          <p:cNvSpPr>
            <a:spLocks noChangeArrowheads="1"/>
          </p:cNvSpPr>
          <p:nvPr/>
        </p:nvSpPr>
        <p:spPr bwMode="auto">
          <a:xfrm>
            <a:off x="3824090" y="3654698"/>
            <a:ext cx="151216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1600" dirty="0" smtClean="0">
                <a:latin typeface="Book Antiqua" pitchFamily="18" charset="0"/>
              </a:rPr>
              <a:t>відчувати соціально-психологічні особливості професійної діяльності; </a:t>
            </a:r>
            <a:endParaRPr lang="en-US" sz="1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55330" name="Rectangle 34"/>
          <p:cNvSpPr>
            <a:spLocks noChangeArrowheads="1"/>
          </p:cNvSpPr>
          <p:nvPr/>
        </p:nvSpPr>
        <p:spPr bwMode="auto">
          <a:xfrm>
            <a:off x="5552282" y="3654698"/>
            <a:ext cx="15121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1600" dirty="0" smtClean="0">
                <a:latin typeface="Book Antiqua" pitchFamily="18" charset="0"/>
              </a:rPr>
              <a:t>розуміти запити споживачів і роботодавців; </a:t>
            </a:r>
            <a:endParaRPr lang="en-US" sz="1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AutoShape 3"/>
          <p:cNvSpPr>
            <a:spLocks noChangeArrowheads="1"/>
          </p:cNvSpPr>
          <p:nvPr/>
        </p:nvSpPr>
        <p:spPr bwMode="auto">
          <a:xfrm>
            <a:off x="7225308" y="3423618"/>
            <a:ext cx="1620837" cy="2738437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" name="Rectangle 34"/>
          <p:cNvSpPr>
            <a:spLocks noChangeArrowheads="1"/>
          </p:cNvSpPr>
          <p:nvPr/>
        </p:nvSpPr>
        <p:spPr bwMode="auto">
          <a:xfrm>
            <a:off x="7236296" y="3645023"/>
            <a:ext cx="165618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1600" dirty="0" smtClean="0">
                <a:latin typeface="Book Antiqua" pitchFamily="18" charset="0"/>
              </a:rPr>
              <a:t>осягати професійну майстерність, планувати напрями вдосконалення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187450" y="836613"/>
          <a:ext cx="7488238" cy="5400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187450" y="836613"/>
          <a:ext cx="7488238" cy="5400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548680"/>
            <a:ext cx="8280920" cy="10492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sz="36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Форми оцінювання якості підготовки фахівців</a:t>
            </a:r>
            <a:endParaRPr lang="ru-RU" sz="36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14400" y="1772816"/>
            <a:ext cx="7834064" cy="4627984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sz="2000" dirty="0" smtClean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475656" y="1749972"/>
          <a:ext cx="7174555" cy="5108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08505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21"/>
          <p:cNvSpPr/>
          <p:nvPr/>
        </p:nvSpPr>
        <p:spPr>
          <a:xfrm>
            <a:off x="1691680" y="1369047"/>
            <a:ext cx="6880436" cy="1444466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38221" tIns="69110" rIns="138221" bIns="69110" rtlCol="0" anchor="ctr"/>
          <a:lstStyle/>
          <a:p>
            <a:pPr lvl="0" defTabSz="1382207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 smtClean="0"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lvl="0" defTabSz="13822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Calibri" pitchFamily="34" charset="0"/>
                <a:cs typeface="Times New Roman" pitchFamily="18" charset="0"/>
              </a:rPr>
              <a:t>Традиційні і інноваційні методи оцінювання </a:t>
            </a:r>
          </a:p>
          <a:p>
            <a:pPr lvl="0" defTabSz="13822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Calibri" pitchFamily="34" charset="0"/>
                <a:cs typeface="Times New Roman" pitchFamily="18" charset="0"/>
              </a:rPr>
              <a:t>        повинні використовуватися в комплексі, </a:t>
            </a:r>
          </a:p>
          <a:p>
            <a:pPr lvl="0" defTabSz="13822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Calibri" pitchFamily="34" charset="0"/>
                <a:cs typeface="Times New Roman" pitchFamily="18" charset="0"/>
              </a:rPr>
              <a:t>взаємодоповнюючи один одного.</a:t>
            </a:r>
            <a:endParaRPr lang="uk-UA" sz="2000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Arial" pitchFamily="34" charset="0"/>
            </a:endParaRPr>
          </a:p>
          <a:p>
            <a:pPr defTabSz="1382207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00" b="0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4" name="矩形 21"/>
          <p:cNvSpPr/>
          <p:nvPr/>
        </p:nvSpPr>
        <p:spPr>
          <a:xfrm>
            <a:off x="1378233" y="4769405"/>
            <a:ext cx="7187358" cy="1444466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38221" tIns="69110" rIns="138221" bIns="69110" rtlCol="0" anchor="ctr"/>
          <a:lstStyle/>
          <a:p>
            <a:pPr defTabSz="1382207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00" b="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5" name="矩形 21"/>
          <p:cNvSpPr/>
          <p:nvPr/>
        </p:nvSpPr>
        <p:spPr>
          <a:xfrm>
            <a:off x="614846" y="3126905"/>
            <a:ext cx="7102794" cy="1444466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38221" tIns="69110" rIns="138221" bIns="69110" rtlCol="0" anchor="ctr"/>
          <a:lstStyle/>
          <a:p>
            <a:pPr defTabSz="1382207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00" b="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75856" y="1700808"/>
            <a:ext cx="4444421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ru-R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0212" y="3284984"/>
            <a:ext cx="4941988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Методика оцінювання якості підготовки фахівців у будівельних закладах фахової передвищої освіти орієнтована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3220" y="5137498"/>
            <a:ext cx="444442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на оцінку сформованості компетентностей студентів і їх розвиток.</a:t>
            </a:r>
            <a:endParaRPr lang="ru-RU" altLang="zh-CN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Open Sans" panose="020B0606030504020204" pitchFamily="34" charset="0"/>
            </a:endParaRPr>
          </a:p>
        </p:txBody>
      </p:sp>
      <p:grpSp>
        <p:nvGrpSpPr>
          <p:cNvPr id="2" name="组合 284"/>
          <p:cNvGrpSpPr/>
          <p:nvPr/>
        </p:nvGrpSpPr>
        <p:grpSpPr>
          <a:xfrm rot="5400000">
            <a:off x="901915" y="1152953"/>
            <a:ext cx="2062029" cy="1952228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椭圆 289"/>
          <p:cNvSpPr/>
          <p:nvPr/>
        </p:nvSpPr>
        <p:spPr bwMode="auto">
          <a:xfrm>
            <a:off x="827584" y="1265168"/>
            <a:ext cx="645289" cy="5972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1382207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00" b="0" kern="0" dirty="0">
              <a:solidFill>
                <a:srgbClr val="FFFFFF"/>
              </a:solidFill>
            </a:endParaRPr>
          </a:p>
        </p:txBody>
      </p:sp>
      <p:grpSp>
        <p:nvGrpSpPr>
          <p:cNvPr id="10" name="组合 295"/>
          <p:cNvGrpSpPr/>
          <p:nvPr/>
        </p:nvGrpSpPr>
        <p:grpSpPr>
          <a:xfrm rot="5400000">
            <a:off x="473779" y="4374199"/>
            <a:ext cx="2062029" cy="1952228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"/>
          <p:cNvGrpSpPr/>
          <p:nvPr/>
        </p:nvGrpSpPr>
        <p:grpSpPr>
          <a:xfrm>
            <a:off x="6380643" y="2717161"/>
            <a:ext cx="1842980" cy="1966577"/>
            <a:chOff x="6206721" y="2132467"/>
            <a:chExt cx="1642672" cy="1277290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5" name="椭圆 34"/>
            <p:cNvSpPr/>
            <p:nvPr/>
          </p:nvSpPr>
          <p:spPr>
            <a:xfrm rot="16200000">
              <a:off x="6389412" y="1949776"/>
              <a:ext cx="1277290" cy="1642672"/>
            </a:xfrm>
            <a:custGeom>
              <a:avLst/>
              <a:gdLst/>
              <a:ahLst/>
              <a:cxnLst/>
              <a:rect l="l" t="t" r="r" b="b"/>
              <a:pathLst>
                <a:path w="1118836" h="1438889">
                  <a:moveTo>
                    <a:pt x="548270" y="0"/>
                  </a:moveTo>
                  <a:lnTo>
                    <a:pt x="721662" y="346785"/>
                  </a:lnTo>
                  <a:cubicBezTo>
                    <a:pt x="951885" y="413972"/>
                    <a:pt x="1118836" y="627225"/>
                    <a:pt x="1118836" y="879471"/>
                  </a:cubicBezTo>
                  <a:cubicBezTo>
                    <a:pt x="1118836" y="1188429"/>
                    <a:pt x="868376" y="1438889"/>
                    <a:pt x="559418" y="1438889"/>
                  </a:cubicBezTo>
                  <a:cubicBezTo>
                    <a:pt x="250460" y="1438889"/>
                    <a:pt x="0" y="1188429"/>
                    <a:pt x="0" y="879471"/>
                  </a:cubicBezTo>
                  <a:cubicBezTo>
                    <a:pt x="0" y="636984"/>
                    <a:pt x="154283" y="430531"/>
                    <a:pt x="370781" y="354978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302"/>
            <p:cNvSpPr/>
            <p:nvPr/>
          </p:nvSpPr>
          <p:spPr>
            <a:xfrm>
              <a:off x="6635175" y="2187965"/>
              <a:ext cx="1175010" cy="117501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椭圆 289"/>
          <p:cNvSpPr/>
          <p:nvPr/>
        </p:nvSpPr>
        <p:spPr bwMode="auto">
          <a:xfrm>
            <a:off x="6876256" y="2593183"/>
            <a:ext cx="645289" cy="5972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1382207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00" b="0" kern="0" dirty="0">
              <a:solidFill>
                <a:srgbClr val="FFFFFF"/>
              </a:solidFill>
            </a:endParaRPr>
          </a:p>
        </p:txBody>
      </p:sp>
      <p:sp>
        <p:nvSpPr>
          <p:cNvPr id="32" name="椭圆 289"/>
          <p:cNvSpPr/>
          <p:nvPr/>
        </p:nvSpPr>
        <p:spPr bwMode="auto">
          <a:xfrm>
            <a:off x="611560" y="4249367"/>
            <a:ext cx="645289" cy="59728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1382207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00" b="0" kern="0" dirty="0">
              <a:solidFill>
                <a:srgbClr val="FFFFFF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608505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7388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" grpId="0" animBg="1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3581400"/>
            <a:ext cx="4708525" cy="30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sz="1600" dirty="0" smtClean="0"/>
              <a:t>………………………………………………………</a:t>
            </a:r>
            <a:endParaRPr lang="en-US" sz="1600" dirty="0"/>
          </a:p>
        </p:txBody>
      </p:sp>
      <p:sp>
        <p:nvSpPr>
          <p:cNvPr id="59395" name="WordArt 3"/>
          <p:cNvSpPr>
            <a:spLocks noChangeArrowheads="1" noChangeShapeType="1" noTextEdit="1"/>
          </p:cNvSpPr>
          <p:nvPr/>
        </p:nvSpPr>
        <p:spPr bwMode="gray">
          <a:xfrm>
            <a:off x="1475656" y="2204864"/>
            <a:ext cx="6264696" cy="129614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uk-UA" sz="54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71842" dir="2700000" algn="ctr" rotWithShape="0">
                    <a:schemeClr val="bg2">
                      <a:alpha val="50000"/>
                    </a:schemeClr>
                  </a:outerShdw>
                </a:effectLst>
                <a:latin typeface="Book Antiqua" pitchFamily="18" charset="0"/>
                <a:ea typeface="Verdana"/>
                <a:cs typeface="Verdana"/>
              </a:rPr>
              <a:t>Дякую за увагу</a:t>
            </a:r>
            <a:r>
              <a:rPr lang="de-DE" sz="54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71842" dir="2700000" algn="ctr" rotWithShape="0">
                    <a:schemeClr val="bg2">
                      <a:alpha val="50000"/>
                    </a:schemeClr>
                  </a:outerShdw>
                </a:effectLst>
                <a:latin typeface="Verdana"/>
                <a:ea typeface="Verdana"/>
                <a:cs typeface="Verdana"/>
              </a:rPr>
              <a:t>!</a:t>
            </a:r>
            <a:endParaRPr lang="ru-RU" sz="5400" b="1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71842" dir="2700000" algn="ctr" rotWithShape="0">
                  <a:schemeClr val="bg2">
                    <a:alpha val="50000"/>
                  </a:schemeClr>
                </a:outerShdw>
              </a:effectLst>
              <a:latin typeface="Verdana"/>
              <a:ea typeface="Verdana"/>
              <a:cs typeface="Verdana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1640" cy="7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 descr="менеджер техник промышленный инженер работает и контролирует робототехнику с программным обеспечением системы мониторинга и значок пром� - строительство проектирование стоковые фото и изображен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77072"/>
            <a:ext cx="5832648" cy="2543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">
      <a:dk1>
        <a:srgbClr val="777777"/>
      </a:dk1>
      <a:lt1>
        <a:srgbClr val="FFFFFF"/>
      </a:lt1>
      <a:dk2>
        <a:srgbClr val="777777"/>
      </a:dk2>
      <a:lt2>
        <a:srgbClr val="0A8B90"/>
      </a:lt2>
      <a:accent1>
        <a:srgbClr val="07ADB0"/>
      </a:accent1>
      <a:accent2>
        <a:srgbClr val="04C6C0"/>
      </a:accent2>
      <a:accent3>
        <a:srgbClr val="FFFFFF"/>
      </a:accent3>
      <a:accent4>
        <a:srgbClr val="656565"/>
      </a:accent4>
      <a:accent5>
        <a:srgbClr val="AAD3D4"/>
      </a:accent5>
      <a:accent6>
        <a:srgbClr val="03B3AE"/>
      </a:accent6>
      <a:hlink>
        <a:srgbClr val="10D8CE"/>
      </a:hlink>
      <a:folHlink>
        <a:srgbClr val="CFCFCF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450</TotalTime>
  <Words>542</Words>
  <Application>Microsoft Office PowerPoint</Application>
  <PresentationFormat>Экран (4:3)</PresentationFormat>
  <Paragraphs>126</Paragraphs>
  <Slides>15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powerpoint-template</vt:lpstr>
      <vt:lpstr>Методика оцінювання якості підготовки фахівців у будівельних закладах фахової передвищої освіти</vt:lpstr>
      <vt:lpstr>.</vt:lpstr>
      <vt:lpstr>Слайд 3</vt:lpstr>
      <vt:lpstr>Методи оцінювання якості підготовки фахівців у коледжах будівельного профілю</vt:lpstr>
      <vt:lpstr>Усний та письмовий методи оцінювання </vt:lpstr>
      <vt:lpstr>Слайд 6</vt:lpstr>
      <vt:lpstr> види завдань методу графічного оцінювання </vt:lpstr>
      <vt:lpstr>Приклади графічних завдань</vt:lpstr>
      <vt:lpstr>Мета портфоліо – це відстеження та оцінювання формування загальних і професійних компетентностей в рамках освоєння освітньої програми професійної освіти. </vt:lpstr>
      <vt:lpstr>оцінювання компетентності, здатності студента:</vt:lpstr>
      <vt:lpstr>Слайд 11</vt:lpstr>
      <vt:lpstr>Слайд 12</vt:lpstr>
      <vt:lpstr>Форми оцінювання якості підготовки фахівців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Пащенко</dc:creator>
  <cp:lastModifiedBy>Пащенко</cp:lastModifiedBy>
  <cp:revision>52</cp:revision>
  <dcterms:created xsi:type="dcterms:W3CDTF">2021-12-04T13:18:24Z</dcterms:created>
  <dcterms:modified xsi:type="dcterms:W3CDTF">2022-05-09T19:17:21Z</dcterms:modified>
</cp:coreProperties>
</file>