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5" r:id="rId8"/>
    <p:sldId id="264" r:id="rId9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D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7DFF8-24B1-4E5B-8017-40733C80F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643779F-54F0-47D4-8BAB-18458C2B0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LID4096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5855D6-71B6-4A1D-878A-3DC25B40B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30CA4E-BE06-4DA8-A33F-6BE9738FF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664217-C65F-4838-8F78-2F574770A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50679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84C1A-96B6-4883-A10D-BF295C73A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B0575D-79BD-4CD5-841E-E1C457562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D5F8EA-8CE0-4B30-B385-C444C0874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7C630F-6D84-437A-91A7-1BA74D96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326514-0919-4433-95D6-6CC5F9AA9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24993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2674F1-99AF-40F9-8FE7-6FC5069C8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D62886D-EF05-41A8-9909-CDDA1E2CB7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A0F86D-8CC5-472E-A6A4-5EB58F3AD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FFAF14-73DD-41C9-B4D8-5D150C56B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0E880F-43C7-48C2-9BAF-063E1A261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76093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473877-2D0F-4C00-B7C7-CA0E0C2D4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25595F-737C-41DE-B901-9CCF44C619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081D8C3-6DD0-4E41-9CAC-E0F43F798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CC31778-F747-4FA9-B875-DAC7D1F8F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B7265E-5630-405B-AA5C-A0F4C62DF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FC0019-D28B-4A12-AEAA-974600992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03727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652659-F3A8-477C-B2D5-4ECD9B1B4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D747C9-D5AF-45C2-92D7-053ED6089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073C35-3314-46AC-8201-4A9FE555C1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3E3113A-DF1C-4D87-8AEE-618FE7A8FF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346D6A2-325B-413D-BCA6-1EA23ADD6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E85DDD6-E883-4C7F-8E57-15AFED00F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94FC2A0-75B4-47A5-BEE2-5B6720E42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47CA627-9574-465B-9633-3A00AC8B0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55750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B9AE9-0E17-4BD8-B192-C1F2F0859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C43199C-5928-4B37-9C67-7A90F63EB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0AEE924-D731-4032-A50A-2A565431F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779E8D1-DD87-420F-B413-36719AEF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865363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9801934-E4D8-49B6-AE48-7C41A111E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65255C2-0562-4DBE-B4CC-8EFC3BDC7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69E2ABF-0804-443A-B980-46852B1B7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621295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A33B59-C9F4-4AC5-8735-119845BC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4A948C-3856-4F0F-A967-2CD2A06EC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80ABE5D-F813-4AEF-B229-A07388011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3B956B1-695B-48D9-A6D2-2B29E2A73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CDDFF6-7417-4A54-9A9C-FCF7FFF2A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831CFA-8649-4AEF-9833-45697AB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4916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B1FA9E-7522-4741-93A2-D1DBDCEAA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22A563E-CC12-4E53-A486-D146443CA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3421178-9B9C-4A49-9313-81CADCFDC7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5A3CD6-848D-44B4-8442-FF8F77C76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C3BC61-0B84-43F5-B1DB-94C9A3830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B5B8538-CA47-45CE-B358-2A3F20DD9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8642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95322B-6006-4DED-81F7-499E37F87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1FA2CED-4E7B-40FA-8115-5DAD60B158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E0FE0D-1205-4776-843F-646C8B4E4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CEC7E0-9BC1-45E3-829D-3B2445440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E105CC-E168-4D6D-8C5C-9BCD261EE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32435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EB7A290-69BD-46D5-9C46-E694A5F5E0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35F2715-0475-4A5D-96EB-D7C051494A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404E7F-68AF-4FD3-8A7D-2121B41E8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9B9D07-7FA2-4910-B927-6827545F7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7DEAB6-2DB0-4D9D-BF80-045E2DCE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23391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1D1FF-9302-4C31-90BF-BE63C7D97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LID4096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192433-D702-4CD7-A2E8-750100677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LID4096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83BDB9-CC82-41B0-8862-6AFAFC6F7F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358E9-E681-4670-B5FF-8C1205412D1C}" type="datetimeFigureOut">
              <a:rPr lang="LID4096" smtClean="0"/>
              <a:t>02/12/2023</a:t>
            </a:fld>
            <a:endParaRPr lang="LID4096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FE0A14-7C7D-4346-BDFB-0551591C3F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3A4539-CA15-4404-BCDC-5A96267221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9FF3E-940B-4FAF-80BA-5CF5E3A835E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04801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5920E6-E732-42B7-AD94-E9F9158D97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7494C51-B86B-44A0-9110-663AE29BC6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D3AFD7-7C9F-403E-BA11-93EF5F1EDBB1}"/>
              </a:ext>
            </a:extLst>
          </p:cNvPr>
          <p:cNvSpPr txBox="1"/>
          <p:nvPr/>
        </p:nvSpPr>
        <p:spPr>
          <a:xfrm>
            <a:off x="3049732" y="3244334"/>
            <a:ext cx="6099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20B2FA-5631-49A1-8E38-78A4BAC6E051}"/>
              </a:ext>
            </a:extLst>
          </p:cNvPr>
          <p:cNvSpPr txBox="1"/>
          <p:nvPr/>
        </p:nvSpPr>
        <p:spPr>
          <a:xfrm>
            <a:off x="3049732" y="3244334"/>
            <a:ext cx="6099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UA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B760B03-97ED-456C-945E-F5385EEBC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72665" cy="687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707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8012E9-CDB6-4A55-B67A-2E026DCB8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84DE42-EFA3-4731-8124-C81F24D38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85C731-D5F8-44D9-8617-5C4E14E1B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00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94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0F26CE-C839-48F2-BF4E-8B076DDCC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654C94-44B3-42BA-B486-BB9F989B6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025AE7-70D1-4B4C-BDC9-715C37CAC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38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158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2D08A2-2E48-4B9F-8D97-C5553269F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23D190-4034-45DC-8E76-A37E00165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4BDBCD-489B-4F46-9A2F-2CD22E811E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40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29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565C76-A926-4104-B76E-132C79B8F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A8215F-9615-4051-A939-CE0F56BDB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B98A76-ECFA-4391-B83A-6F2EBC981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11"/>
            <a:ext cx="12192000" cy="684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88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7B644D-5DE1-442E-8F8D-A30072952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29FD95-C348-4111-AD31-EA0C1F3182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58EA1E-CF5F-4291-A7AE-2F6780B29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6" y="1"/>
            <a:ext cx="121957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100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DD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686AD2-E7B3-47E9-8EDC-37B94F194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3861"/>
            <a:ext cx="12183414" cy="890991"/>
          </a:xfrm>
        </p:spPr>
        <p:txBody>
          <a:bodyPr>
            <a:noAutofit/>
          </a:bodyPr>
          <a:lstStyle/>
          <a:p>
            <a:pPr algn="ctr"/>
            <a:r>
              <a:rPr lang="ru-RU" sz="3200" b="1" i="0" u="none" strike="noStrike" baseline="0" dirty="0">
                <a:solidFill>
                  <a:srgbClr val="2B4B83"/>
                </a:solidFill>
                <a:latin typeface="Evolventa-Bold"/>
              </a:rPr>
              <a:t>Приклад </a:t>
            </a:r>
            <a:r>
              <a:rPr lang="ru-RU" sz="3200" b="1" i="0" u="none" strike="noStrike" baseline="0" dirty="0" err="1">
                <a:solidFill>
                  <a:srgbClr val="2B4B83"/>
                </a:solidFill>
                <a:latin typeface="Evolventa-Bold"/>
              </a:rPr>
              <a:t>використання</a:t>
            </a:r>
            <a:r>
              <a:rPr lang="ru-RU" sz="3200" b="1" i="0" u="none" strike="noStrike" baseline="0" dirty="0">
                <a:solidFill>
                  <a:srgbClr val="2B4B83"/>
                </a:solidFill>
                <a:latin typeface="Evolventa-Bold"/>
              </a:rPr>
              <a:t> </a:t>
            </a:r>
            <a:r>
              <a:rPr lang="ru-RU" sz="3200" b="1" i="0" u="none" strike="noStrike" baseline="0" dirty="0" err="1">
                <a:solidFill>
                  <a:srgbClr val="2B4B83"/>
                </a:solidFill>
                <a:latin typeface="Evolventa-Bold"/>
              </a:rPr>
              <a:t>інтерактивних</a:t>
            </a:r>
            <a:r>
              <a:rPr lang="en-US" sz="3200" b="1" dirty="0">
                <a:solidFill>
                  <a:srgbClr val="2B4B83"/>
                </a:solidFill>
                <a:latin typeface="Evolventa-Bold"/>
              </a:rPr>
              <a:t> </a:t>
            </a:r>
            <a:r>
              <a:rPr lang="ru-RU" sz="3200" b="1" i="0" u="none" strike="noStrike" baseline="0" dirty="0" err="1">
                <a:solidFill>
                  <a:srgbClr val="2B4B83"/>
                </a:solidFill>
                <a:latin typeface="Evolventa-Bold"/>
              </a:rPr>
              <a:t>технологій</a:t>
            </a:r>
            <a:r>
              <a:rPr lang="ru-RU" sz="3200" b="1" i="0" u="none" strike="noStrike" baseline="0" dirty="0">
                <a:solidFill>
                  <a:srgbClr val="2B4B83"/>
                </a:solidFill>
                <a:latin typeface="Evolventa-Bold"/>
              </a:rPr>
              <a:t> </a:t>
            </a:r>
            <a:r>
              <a:rPr lang="ru-RU" sz="3200" b="1" i="0" u="none" strike="noStrike" baseline="0" dirty="0" err="1">
                <a:solidFill>
                  <a:srgbClr val="2B4B83"/>
                </a:solidFill>
                <a:latin typeface="Evolventa-Bold"/>
              </a:rPr>
              <a:t>навчання</a:t>
            </a:r>
            <a:endParaRPr lang="LID4096" sz="3200" dirty="0"/>
          </a:p>
        </p:txBody>
      </p:sp>
      <p:pic>
        <p:nvPicPr>
          <p:cNvPr id="4" name="video1861490371">
            <a:hlinkClick r:id="" action="ppaction://media"/>
            <a:extLst>
              <a:ext uri="{FF2B5EF4-FFF2-40B4-BE49-F238E27FC236}">
                <a16:creationId xmlns:a16="http://schemas.microsoft.com/office/drawing/2014/main" id="{FE22C892-E52B-4594-AD25-2252995EDCB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58434" y="1387341"/>
            <a:ext cx="9266545" cy="521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4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1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7DAC24-290C-4778-8911-7B3D5E76B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B774FC-1AA1-4036-8F84-DEC35EA01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LID4096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7CF384-DCD1-44A2-8857-635BC4D1E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437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</Words>
  <Application>Microsoft Office PowerPoint</Application>
  <PresentationFormat>Широкоэкранный</PresentationFormat>
  <Paragraphs>1</Paragraphs>
  <Slides>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Evolventa-Bold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Приклад використання інтерактивних технологій навчання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2023-02-12T16:03:37Z</dcterms:created>
  <dcterms:modified xsi:type="dcterms:W3CDTF">2023-02-12T16:47:15Z</dcterms:modified>
</cp:coreProperties>
</file>