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  <Override PartName="/ppt/authors.xml" ContentType="application/vnd.ms-powerpoint.author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5" Type="http://schemas.microsoft.com/office/2020/02/relationships/classificationlabels" Target="docMetadata/LabelInfo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48" r:id="rId4"/>
  </p:sldMasterIdLst>
  <p:notesMasterIdLst>
    <p:notesMasterId r:id="rId17"/>
  </p:notesMasterIdLst>
  <p:handoutMasterIdLst>
    <p:handoutMasterId r:id="rId18"/>
  </p:handoutMasterIdLst>
  <p:sldIdLst>
    <p:sldId id="292" r:id="rId5"/>
    <p:sldId id="277" r:id="rId6"/>
    <p:sldId id="296" r:id="rId7"/>
    <p:sldId id="297" r:id="rId8"/>
    <p:sldId id="298" r:id="rId9"/>
    <p:sldId id="299" r:id="rId10"/>
    <p:sldId id="300" r:id="rId11"/>
    <p:sldId id="301" r:id="rId12"/>
    <p:sldId id="279" r:id="rId13"/>
    <p:sldId id="276" r:id="rId14"/>
    <p:sldId id="294" r:id="rId15"/>
    <p:sldId id="289" r:id="rId16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536" userDrawn="1">
          <p15:clr>
            <a:srgbClr val="A4A3A4"/>
          </p15:clr>
        </p15:guide>
        <p15:guide id="2" pos="312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00000000-0000-0000-0000-000000000000}" name="Author" initials="A" userId="Author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FFF96"/>
    <a:srgbClr val="446992"/>
    <a:srgbClr val="AEC2D8"/>
    <a:srgbClr val="98432A"/>
    <a:srgbClr val="D84400"/>
    <a:srgbClr val="44678D"/>
    <a:srgbClr val="263E5A"/>
    <a:srgbClr val="D6E0EB"/>
    <a:srgbClr val="728DAB"/>
    <a:srgbClr val="C95B3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ED083AE6-46FA-4A59-8FB0-9F97EB10719F}" styleName="Light Style 3 - Accent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C4B1156A-380E-4F78-BDF5-A606A8083BF9}" styleName="Medium Style 4 - Accent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5634"/>
  </p:normalViewPr>
  <p:slideViewPr>
    <p:cSldViewPr snapToGrid="0" showGuides="1">
      <p:cViewPr varScale="1">
        <p:scale>
          <a:sx n="83" d="100"/>
          <a:sy n="83" d="100"/>
        </p:scale>
        <p:origin x="614" y="48"/>
      </p:cViewPr>
      <p:guideLst>
        <p:guide orient="horz" pos="1536"/>
        <p:guide pos="312"/>
      </p:guideLst>
    </p:cSldViewPr>
  </p:slideViewPr>
  <p:outlineViewPr>
    <p:cViewPr>
      <p:scale>
        <a:sx n="33" d="100"/>
        <a:sy n="33" d="100"/>
      </p:scale>
      <p:origin x="0" y="-1616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50" d="100"/>
        <a:sy n="150" d="100"/>
      </p:scale>
      <p:origin x="0" y="-13766"/>
    </p:cViewPr>
  </p:sorterViewPr>
  <p:notesViewPr>
    <p:cSldViewPr snapToGrid="0">
      <p:cViewPr varScale="1">
        <p:scale>
          <a:sx n="58" d="100"/>
          <a:sy n="58" d="100"/>
        </p:scale>
        <p:origin x="2491" y="67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handoutMaster" Target="handoutMasters/handoutMaster1.xml"/><Relationship Id="rId3" Type="http://schemas.openxmlformats.org/officeDocument/2006/relationships/customXml" Target="../customXml/item3.xml"/><Relationship Id="rId21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microsoft.com/office/2018/10/relationships/authors" Target="authors.xml"/><Relationship Id="rId10" Type="http://schemas.openxmlformats.org/officeDocument/2006/relationships/slide" Target="slides/slide6.xml"/><Relationship Id="rId19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C27E3961-5613-64C6-63C3-6085D0CDAE5B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06D1F08-FF42-95F6-3130-AE63E5604876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CD26A2A-0A96-0647-84E5-C82F2EFD9474}" type="datetimeFigureOut">
              <a:rPr lang="en-US" smtClean="0"/>
              <a:t>3/24/2025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CD5B35B-A046-EC3C-A80E-3D9D12C14980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202DDE3-703C-8B4C-9506-EC0A39AACDD5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8DC1D1-B6C2-C644-8BF1-C34DBFFE1C78}" type="slidenum">
              <a:rPr lang="en-US" smtClean="0"/>
              <a:t>‹№›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3347936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Header Placeholder 7">
            <a:extLst>
              <a:ext uri="{FF2B5EF4-FFF2-40B4-BE49-F238E27FC236}">
                <a16:creationId xmlns:a16="http://schemas.microsoft.com/office/drawing/2014/main" id="{ED2950FC-64C0-50D7-5101-884A13ED2F1A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9" name="Slide Image Placeholder 8">
            <a:extLst>
              <a:ext uri="{FF2B5EF4-FFF2-40B4-BE49-F238E27FC236}">
                <a16:creationId xmlns:a16="http://schemas.microsoft.com/office/drawing/2014/main" id="{CEA88831-A930-596B-0685-672024BE2711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10" name="Footer Placeholder 9">
            <a:extLst>
              <a:ext uri="{FF2B5EF4-FFF2-40B4-BE49-F238E27FC236}">
                <a16:creationId xmlns:a16="http://schemas.microsoft.com/office/drawing/2014/main" id="{2A3FD0A0-F4FB-BC20-358F-C4F179AA8980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11" name="Date Placeholder 10">
            <a:extLst>
              <a:ext uri="{FF2B5EF4-FFF2-40B4-BE49-F238E27FC236}">
                <a16:creationId xmlns:a16="http://schemas.microsoft.com/office/drawing/2014/main" id="{2D389891-233D-6282-224F-6B8EC0182D20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AD61DD8-56E8-44DB-8D68-9188DEA50502}" type="datetimeFigureOut">
              <a:rPr lang="en-US" smtClean="0"/>
              <a:t>3/24/2025</a:t>
            </a:fld>
            <a:endParaRPr lang="en-US"/>
          </a:p>
        </p:txBody>
      </p:sp>
      <p:sp>
        <p:nvSpPr>
          <p:cNvPr id="12" name="Notes Placeholder 11">
            <a:extLst>
              <a:ext uri="{FF2B5EF4-FFF2-40B4-BE49-F238E27FC236}">
                <a16:creationId xmlns:a16="http://schemas.microsoft.com/office/drawing/2014/main" id="{F2A2D99A-04B6-3AD9-B6DA-EEE29FB0DDF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3" name="Slide Number Placeholder 12">
            <a:extLst>
              <a:ext uri="{FF2B5EF4-FFF2-40B4-BE49-F238E27FC236}">
                <a16:creationId xmlns:a16="http://schemas.microsoft.com/office/drawing/2014/main" id="{AEF4F81C-C1F0-7738-A271-96AF417D7F8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384C781-2765-427A-A960-385CE0D0CAB9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6651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/>
          <a:lstStyle/>
          <a:p>
            <a:fld id="{017105BD-6D6F-49DB-9DE4-D4A6452D7E5F}" type="slidenum">
              <a:rPr lang="en-US" altLang="zh-CN" noProof="0" smtClean="0"/>
              <a:t>1</a:t>
            </a:fld>
            <a:endParaRPr lang="en-US" altLang="zh-CN" noProof="0" dirty="0"/>
          </a:p>
        </p:txBody>
      </p:sp>
    </p:spTree>
    <p:extLst>
      <p:ext uri="{BB962C8B-B14F-4D97-AF65-F5344CB8AC3E}">
        <p14:creationId xmlns:p14="http://schemas.microsoft.com/office/powerpoint/2010/main" val="201479706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/>
          <a:lstStyle/>
          <a:p>
            <a:fld id="{017105BD-6D6F-49DB-9DE4-D4A6452D7E5F}" type="slidenum">
              <a:rPr lang="en-US" altLang="zh-CN" noProof="0" smtClean="0"/>
              <a:t>2</a:t>
            </a:fld>
            <a:endParaRPr lang="en-US" altLang="zh-CN" noProof="0" dirty="0"/>
          </a:p>
        </p:txBody>
      </p:sp>
    </p:spTree>
    <p:extLst>
      <p:ext uri="{BB962C8B-B14F-4D97-AF65-F5344CB8AC3E}">
        <p14:creationId xmlns:p14="http://schemas.microsoft.com/office/powerpoint/2010/main" val="153774436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/>
          <a:lstStyle/>
          <a:p>
            <a:fld id="{017105BD-6D6F-49DB-9DE4-D4A6452D7E5F}" type="slidenum">
              <a:rPr lang="en-US" altLang="zh-CN" smtClean="0"/>
              <a:t>9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88090610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/>
          <a:lstStyle/>
          <a:p>
            <a:fld id="{017105BD-6D6F-49DB-9DE4-D4A6452D7E5F}" type="slidenum">
              <a:rPr lang="en-US" altLang="zh-CN" noProof="0" smtClean="0"/>
              <a:t>10</a:t>
            </a:fld>
            <a:endParaRPr lang="en-US" altLang="zh-CN" noProof="0" dirty="0"/>
          </a:p>
        </p:txBody>
      </p:sp>
    </p:spTree>
    <p:extLst>
      <p:ext uri="{BB962C8B-B14F-4D97-AF65-F5344CB8AC3E}">
        <p14:creationId xmlns:p14="http://schemas.microsoft.com/office/powerpoint/2010/main" val="133793774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/>
          <a:lstStyle/>
          <a:p>
            <a:fld id="{017105BD-6D6F-49DB-9DE4-D4A6452D7E5F}" type="slidenum">
              <a:rPr lang="en-US" altLang="zh-CN" noProof="0" smtClean="0"/>
              <a:t>11</a:t>
            </a:fld>
            <a:endParaRPr lang="en-US" altLang="zh-CN" noProof="0" dirty="0"/>
          </a:p>
        </p:txBody>
      </p:sp>
    </p:spTree>
    <p:extLst>
      <p:ext uri="{BB962C8B-B14F-4D97-AF65-F5344CB8AC3E}">
        <p14:creationId xmlns:p14="http://schemas.microsoft.com/office/powerpoint/2010/main" val="229600231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/>
          <a:lstStyle/>
          <a:p>
            <a:fld id="{017105BD-6D6F-49DB-9DE4-D4A6452D7E5F}" type="slidenum">
              <a:rPr lang="en-US" altLang="zh-CN" noProof="0" smtClean="0"/>
              <a:t>12</a:t>
            </a:fld>
            <a:endParaRPr lang="en-US" altLang="zh-CN" noProof="0" dirty="0"/>
          </a:p>
        </p:txBody>
      </p:sp>
    </p:spTree>
    <p:extLst>
      <p:ext uri="{BB962C8B-B14F-4D97-AF65-F5344CB8AC3E}">
        <p14:creationId xmlns:p14="http://schemas.microsoft.com/office/powerpoint/2010/main" val="1439298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Image">
    <p:bg>
      <p:bgPr>
        <a:solidFill>
          <a:schemeClr val="accent3">
            <a:alpha val="2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7EC2501B-DEA6-190E-3633-E32F635B7C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84764" y="1986926"/>
            <a:ext cx="5257793" cy="2057441"/>
          </a:xfrm>
        </p:spPr>
        <p:txBody>
          <a:bodyPr>
            <a:noAutofit/>
          </a:bodyPr>
          <a:lstStyle/>
          <a:p>
            <a:r>
              <a:rPr lang="en-US" noProof="0" dirty="0"/>
              <a:t>Click to edit Master title style</a:t>
            </a:r>
          </a:p>
        </p:txBody>
      </p:sp>
      <p:cxnSp>
        <p:nvCxnSpPr>
          <p:cNvPr id="24" name="Straight Connector 2">
            <a:extLst>
              <a:ext uri="{FF2B5EF4-FFF2-40B4-BE49-F238E27FC236}">
                <a16:creationId xmlns:a16="http://schemas.microsoft.com/office/drawing/2014/main" id="{F1FCCFDB-D985-4322-AC87-F69214893708}"/>
              </a:ext>
            </a:extLst>
          </p:cNvPr>
          <p:cNvCxnSpPr/>
          <p:nvPr userDrawn="1"/>
        </p:nvCxnSpPr>
        <p:spPr>
          <a:xfrm>
            <a:off x="1509005" y="4172084"/>
            <a:ext cx="0" cy="760288"/>
          </a:xfrm>
          <a:prstGeom prst="line">
            <a:avLst/>
          </a:prstGeom>
          <a:noFill/>
          <a:ln w="19050" cap="flat" cmpd="sng" algn="ctr">
            <a:solidFill>
              <a:srgbClr val="D84400"/>
            </a:solidFill>
            <a:prstDash val="solid"/>
            <a:miter lim="800000"/>
          </a:ln>
          <a:effectLst/>
        </p:spPr>
      </p:cxnSp>
      <p:sp>
        <p:nvSpPr>
          <p:cNvPr id="27" name="Content placeholder 47" descr="Click icon to add picture">
            <a:extLst>
              <a:ext uri="{FF2B5EF4-FFF2-40B4-BE49-F238E27FC236}">
                <a16:creationId xmlns:a16="http://schemas.microsoft.com/office/drawing/2014/main" id="{EA8265B5-83C5-4AE9-88AB-3F2443B57F00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1601366" y="4172084"/>
            <a:ext cx="1570612" cy="760288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buNone/>
              <a:defRPr sz="1800" b="0">
                <a:solidFill>
                  <a:schemeClr val="accent6"/>
                </a:solidFill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lvl="0"/>
            <a:r>
              <a:rPr lang="en-US" altLang="zh-CN" noProof="0"/>
              <a:t>Click to edit Master title style </a:t>
            </a:r>
          </a:p>
        </p:txBody>
      </p:sp>
      <p:sp>
        <p:nvSpPr>
          <p:cNvPr id="47" name="Content placeholder 47">
            <a:extLst>
              <a:ext uri="{FF2B5EF4-FFF2-40B4-BE49-F238E27FC236}">
                <a16:creationId xmlns:a16="http://schemas.microsoft.com/office/drawing/2014/main" id="{0FFAAB58-ABE4-41AC-B94E-432936CE0301}"/>
              </a:ext>
            </a:extLst>
          </p:cNvPr>
          <p:cNvSpPr>
            <a:spLocks noGrp="1"/>
          </p:cNvSpPr>
          <p:nvPr>
            <p:ph type="pic" sz="quarter" idx="47" hasCustomPrompt="1"/>
          </p:nvPr>
        </p:nvSpPr>
        <p:spPr>
          <a:xfrm>
            <a:off x="6742557" y="821836"/>
            <a:ext cx="4405503" cy="5066346"/>
          </a:xfrm>
          <a:custGeom>
            <a:avLst/>
            <a:gdLst>
              <a:gd name="connsiteX0" fmla="*/ 0 w 4816475"/>
              <a:gd name="connsiteY0" fmla="*/ 2407444 h 4814888"/>
              <a:gd name="connsiteX1" fmla="*/ 1203722 w 4816475"/>
              <a:gd name="connsiteY1" fmla="*/ 1 h 4814888"/>
              <a:gd name="connsiteX2" fmla="*/ 3612753 w 4816475"/>
              <a:gd name="connsiteY2" fmla="*/ 1 h 4814888"/>
              <a:gd name="connsiteX3" fmla="*/ 4816475 w 4816475"/>
              <a:gd name="connsiteY3" fmla="*/ 2407444 h 4814888"/>
              <a:gd name="connsiteX4" fmla="*/ 3612753 w 4816475"/>
              <a:gd name="connsiteY4" fmla="*/ 4814887 h 4814888"/>
              <a:gd name="connsiteX5" fmla="*/ 1203722 w 4816475"/>
              <a:gd name="connsiteY5" fmla="*/ 4814887 h 4814888"/>
              <a:gd name="connsiteX6" fmla="*/ 0 w 4816475"/>
              <a:gd name="connsiteY6" fmla="*/ 2407444 h 4814888"/>
              <a:gd name="connsiteX0" fmla="*/ 0 w 4816475"/>
              <a:gd name="connsiteY0" fmla="*/ 2407443 h 4814886"/>
              <a:gd name="connsiteX1" fmla="*/ 2199402 w 4816475"/>
              <a:gd name="connsiteY1" fmla="*/ 243840 h 4814886"/>
              <a:gd name="connsiteX2" fmla="*/ 3612753 w 4816475"/>
              <a:gd name="connsiteY2" fmla="*/ 0 h 4814886"/>
              <a:gd name="connsiteX3" fmla="*/ 4816475 w 4816475"/>
              <a:gd name="connsiteY3" fmla="*/ 2407443 h 4814886"/>
              <a:gd name="connsiteX4" fmla="*/ 3612753 w 4816475"/>
              <a:gd name="connsiteY4" fmla="*/ 4814886 h 4814886"/>
              <a:gd name="connsiteX5" fmla="*/ 1203722 w 4816475"/>
              <a:gd name="connsiteY5" fmla="*/ 4814886 h 4814886"/>
              <a:gd name="connsiteX6" fmla="*/ 0 w 4816475"/>
              <a:gd name="connsiteY6" fmla="*/ 2407443 h 4814886"/>
              <a:gd name="connsiteX0" fmla="*/ 0 w 4816475"/>
              <a:gd name="connsiteY0" fmla="*/ 2163603 h 4571046"/>
              <a:gd name="connsiteX1" fmla="*/ 2199402 w 4816475"/>
              <a:gd name="connsiteY1" fmla="*/ 0 h 4571046"/>
              <a:gd name="connsiteX2" fmla="*/ 4608433 w 4816475"/>
              <a:gd name="connsiteY2" fmla="*/ 721360 h 4571046"/>
              <a:gd name="connsiteX3" fmla="*/ 4816475 w 4816475"/>
              <a:gd name="connsiteY3" fmla="*/ 2163603 h 4571046"/>
              <a:gd name="connsiteX4" fmla="*/ 3612753 w 4816475"/>
              <a:gd name="connsiteY4" fmla="*/ 4571046 h 4571046"/>
              <a:gd name="connsiteX5" fmla="*/ 1203722 w 4816475"/>
              <a:gd name="connsiteY5" fmla="*/ 4571046 h 4571046"/>
              <a:gd name="connsiteX6" fmla="*/ 0 w 4816475"/>
              <a:gd name="connsiteY6" fmla="*/ 2163603 h 4571046"/>
              <a:gd name="connsiteX0" fmla="*/ 0 w 4958715"/>
              <a:gd name="connsiteY0" fmla="*/ 2163603 h 4571046"/>
              <a:gd name="connsiteX1" fmla="*/ 2199402 w 4958715"/>
              <a:gd name="connsiteY1" fmla="*/ 0 h 4571046"/>
              <a:gd name="connsiteX2" fmla="*/ 4608433 w 4958715"/>
              <a:gd name="connsiteY2" fmla="*/ 721360 h 4571046"/>
              <a:gd name="connsiteX3" fmla="*/ 4958715 w 4958715"/>
              <a:gd name="connsiteY3" fmla="*/ 2803683 h 4571046"/>
              <a:gd name="connsiteX4" fmla="*/ 3612753 w 4958715"/>
              <a:gd name="connsiteY4" fmla="*/ 4571046 h 4571046"/>
              <a:gd name="connsiteX5" fmla="*/ 1203722 w 4958715"/>
              <a:gd name="connsiteY5" fmla="*/ 4571046 h 4571046"/>
              <a:gd name="connsiteX6" fmla="*/ 0 w 4958715"/>
              <a:gd name="connsiteY6" fmla="*/ 2163603 h 4571046"/>
              <a:gd name="connsiteX0" fmla="*/ 0 w 4916043"/>
              <a:gd name="connsiteY0" fmla="*/ 1273587 h 4571046"/>
              <a:gd name="connsiteX1" fmla="*/ 2156730 w 4916043"/>
              <a:gd name="connsiteY1" fmla="*/ 0 h 4571046"/>
              <a:gd name="connsiteX2" fmla="*/ 4565761 w 4916043"/>
              <a:gd name="connsiteY2" fmla="*/ 721360 h 4571046"/>
              <a:gd name="connsiteX3" fmla="*/ 4916043 w 4916043"/>
              <a:gd name="connsiteY3" fmla="*/ 2803683 h 4571046"/>
              <a:gd name="connsiteX4" fmla="*/ 3570081 w 4916043"/>
              <a:gd name="connsiteY4" fmla="*/ 4571046 h 4571046"/>
              <a:gd name="connsiteX5" fmla="*/ 1161050 w 4916043"/>
              <a:gd name="connsiteY5" fmla="*/ 4571046 h 4571046"/>
              <a:gd name="connsiteX6" fmla="*/ 0 w 4916043"/>
              <a:gd name="connsiteY6" fmla="*/ 1273587 h 4571046"/>
              <a:gd name="connsiteX0" fmla="*/ 0 w 4916043"/>
              <a:gd name="connsiteY0" fmla="*/ 1273587 h 4571046"/>
              <a:gd name="connsiteX1" fmla="*/ 2156730 w 4916043"/>
              <a:gd name="connsiteY1" fmla="*/ 0 h 4571046"/>
              <a:gd name="connsiteX2" fmla="*/ 4565761 w 4916043"/>
              <a:gd name="connsiteY2" fmla="*/ 721360 h 4571046"/>
              <a:gd name="connsiteX3" fmla="*/ 4916043 w 4916043"/>
              <a:gd name="connsiteY3" fmla="*/ 2803683 h 4571046"/>
              <a:gd name="connsiteX4" fmla="*/ 3570081 w 4916043"/>
              <a:gd name="connsiteY4" fmla="*/ 4571046 h 4571046"/>
              <a:gd name="connsiteX5" fmla="*/ 21098 w 4916043"/>
              <a:gd name="connsiteY5" fmla="*/ 3815142 h 4571046"/>
              <a:gd name="connsiteX6" fmla="*/ 0 w 4916043"/>
              <a:gd name="connsiteY6" fmla="*/ 1273587 h 4571046"/>
              <a:gd name="connsiteX0" fmla="*/ 0 w 4916043"/>
              <a:gd name="connsiteY0" fmla="*/ 1273587 h 5066346"/>
              <a:gd name="connsiteX1" fmla="*/ 2156730 w 4916043"/>
              <a:gd name="connsiteY1" fmla="*/ 0 h 5066346"/>
              <a:gd name="connsiteX2" fmla="*/ 4565761 w 4916043"/>
              <a:gd name="connsiteY2" fmla="*/ 721360 h 5066346"/>
              <a:gd name="connsiteX3" fmla="*/ 4916043 w 4916043"/>
              <a:gd name="connsiteY3" fmla="*/ 2803683 h 5066346"/>
              <a:gd name="connsiteX4" fmla="*/ 2236581 w 4916043"/>
              <a:gd name="connsiteY4" fmla="*/ 5066346 h 5066346"/>
              <a:gd name="connsiteX5" fmla="*/ 21098 w 4916043"/>
              <a:gd name="connsiteY5" fmla="*/ 3815142 h 5066346"/>
              <a:gd name="connsiteX6" fmla="*/ 0 w 4916043"/>
              <a:gd name="connsiteY6" fmla="*/ 1273587 h 5066346"/>
              <a:gd name="connsiteX0" fmla="*/ 0 w 4565761"/>
              <a:gd name="connsiteY0" fmla="*/ 1273587 h 5066346"/>
              <a:gd name="connsiteX1" fmla="*/ 2156730 w 4565761"/>
              <a:gd name="connsiteY1" fmla="*/ 0 h 5066346"/>
              <a:gd name="connsiteX2" fmla="*/ 4565761 w 4565761"/>
              <a:gd name="connsiteY2" fmla="*/ 721360 h 5066346"/>
              <a:gd name="connsiteX3" fmla="*/ 4405503 w 4565761"/>
              <a:gd name="connsiteY3" fmla="*/ 3801903 h 5066346"/>
              <a:gd name="connsiteX4" fmla="*/ 2236581 w 4565761"/>
              <a:gd name="connsiteY4" fmla="*/ 5066346 h 5066346"/>
              <a:gd name="connsiteX5" fmla="*/ 21098 w 4565761"/>
              <a:gd name="connsiteY5" fmla="*/ 3815142 h 5066346"/>
              <a:gd name="connsiteX6" fmla="*/ 0 w 4565761"/>
              <a:gd name="connsiteY6" fmla="*/ 1273587 h 5066346"/>
              <a:gd name="connsiteX0" fmla="*/ 0 w 4405503"/>
              <a:gd name="connsiteY0" fmla="*/ 1273587 h 5066346"/>
              <a:gd name="connsiteX1" fmla="*/ 2156730 w 4405503"/>
              <a:gd name="connsiteY1" fmla="*/ 0 h 5066346"/>
              <a:gd name="connsiteX2" fmla="*/ 4398121 w 4405503"/>
              <a:gd name="connsiteY2" fmla="*/ 1277620 h 5066346"/>
              <a:gd name="connsiteX3" fmla="*/ 4405503 w 4405503"/>
              <a:gd name="connsiteY3" fmla="*/ 3801903 h 5066346"/>
              <a:gd name="connsiteX4" fmla="*/ 2236581 w 4405503"/>
              <a:gd name="connsiteY4" fmla="*/ 5066346 h 5066346"/>
              <a:gd name="connsiteX5" fmla="*/ 21098 w 4405503"/>
              <a:gd name="connsiteY5" fmla="*/ 3815142 h 5066346"/>
              <a:gd name="connsiteX6" fmla="*/ 0 w 4405503"/>
              <a:gd name="connsiteY6" fmla="*/ 1273587 h 50663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405503" h="5066346">
                <a:moveTo>
                  <a:pt x="0" y="1273587"/>
                </a:moveTo>
                <a:lnTo>
                  <a:pt x="2156730" y="0"/>
                </a:lnTo>
                <a:lnTo>
                  <a:pt x="4398121" y="1277620"/>
                </a:lnTo>
                <a:cubicBezTo>
                  <a:pt x="4400582" y="2119048"/>
                  <a:pt x="4403042" y="2960475"/>
                  <a:pt x="4405503" y="3801903"/>
                </a:cubicBezTo>
                <a:lnTo>
                  <a:pt x="2236581" y="5066346"/>
                </a:lnTo>
                <a:lnTo>
                  <a:pt x="21098" y="3815142"/>
                </a:lnTo>
                <a:lnTo>
                  <a:pt x="0" y="1273587"/>
                </a:lnTo>
                <a:close/>
              </a:path>
            </a:pathLst>
          </a:custGeom>
        </p:spPr>
        <p:txBody>
          <a:bodyPr anchor="ctr">
            <a:noAutofit/>
          </a:bodyPr>
          <a:lstStyle>
            <a:lvl1pPr marL="0" indent="0" algn="ctr">
              <a:buNone/>
              <a:defRPr>
                <a:solidFill>
                  <a:schemeClr val="accent6"/>
                </a:solidFill>
              </a:defRPr>
            </a:lvl1pPr>
          </a:lstStyle>
          <a:p>
            <a:r>
              <a:rPr lang="en-US" altLang="zh-CN" noProof="0" dirty="0"/>
              <a:t>Click icon to add picture≈≈</a:t>
            </a:r>
          </a:p>
        </p:txBody>
      </p:sp>
      <p:sp>
        <p:nvSpPr>
          <p:cNvPr id="9" name="Freeform: Shape 11">
            <a:extLst>
              <a:ext uri="{FF2B5EF4-FFF2-40B4-BE49-F238E27FC236}">
                <a16:creationId xmlns:a16="http://schemas.microsoft.com/office/drawing/2014/main" id="{9ECA281C-F2CB-AE9D-DCD6-F94D3FEE2E67}"/>
              </a:ext>
            </a:extLst>
          </p:cNvPr>
          <p:cNvSpPr/>
          <p:nvPr userDrawn="1"/>
        </p:nvSpPr>
        <p:spPr>
          <a:xfrm>
            <a:off x="7441324" y="5568778"/>
            <a:ext cx="829927" cy="949454"/>
          </a:xfrm>
          <a:custGeom>
            <a:avLst/>
            <a:gdLst>
              <a:gd name="connsiteX0" fmla="*/ 2187388 w 4398682"/>
              <a:gd name="connsiteY0" fmla="*/ 0 h 5032188"/>
              <a:gd name="connsiteX1" fmla="*/ 4386729 w 4398682"/>
              <a:gd name="connsiteY1" fmla="*/ 1261035 h 5032188"/>
              <a:gd name="connsiteX2" fmla="*/ 4398682 w 4398682"/>
              <a:gd name="connsiteY2" fmla="*/ 3789083 h 5032188"/>
              <a:gd name="connsiteX3" fmla="*/ 2193365 w 4398682"/>
              <a:gd name="connsiteY3" fmla="*/ 5032188 h 5032188"/>
              <a:gd name="connsiteX4" fmla="*/ 0 w 4398682"/>
              <a:gd name="connsiteY4" fmla="*/ 3783106 h 5032188"/>
              <a:gd name="connsiteX5" fmla="*/ 0 w 4398682"/>
              <a:gd name="connsiteY5" fmla="*/ 1267012 h 5032188"/>
              <a:gd name="connsiteX6" fmla="*/ 2187388 w 4398682"/>
              <a:gd name="connsiteY6" fmla="*/ 0 h 503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98682" h="5032188">
                <a:moveTo>
                  <a:pt x="2187388" y="0"/>
                </a:moveTo>
                <a:lnTo>
                  <a:pt x="4386729" y="1261035"/>
                </a:lnTo>
                <a:cubicBezTo>
                  <a:pt x="4390713" y="2103718"/>
                  <a:pt x="4394698" y="2946400"/>
                  <a:pt x="4398682" y="3789083"/>
                </a:cubicBezTo>
                <a:lnTo>
                  <a:pt x="2193365" y="5032188"/>
                </a:lnTo>
                <a:lnTo>
                  <a:pt x="0" y="3783106"/>
                </a:lnTo>
                <a:lnTo>
                  <a:pt x="0" y="1267012"/>
                </a:lnTo>
                <a:lnTo>
                  <a:pt x="2187388" y="0"/>
                </a:lnTo>
                <a:close/>
              </a:path>
            </a:pathLst>
          </a:custGeom>
          <a:solidFill>
            <a:schemeClr val="accent3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Posterama Text SemiBold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9664951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528">
          <p15:clr>
            <a:srgbClr val="FBAE40"/>
          </p15:clr>
        </p15:guide>
        <p15:guide id="2" orient="horz" pos="528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>
            <a:extLst>
              <a:ext uri="{FF2B5EF4-FFF2-40B4-BE49-F238E27FC236}">
                <a16:creationId xmlns:a16="http://schemas.microsoft.com/office/drawing/2014/main" id="{5518B595-5A04-0768-52B1-73F11E4754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2572" y="3435545"/>
            <a:ext cx="4253399" cy="1740114"/>
          </a:xfrm>
        </p:spPr>
        <p:txBody>
          <a:bodyPr>
            <a:noAutofit/>
          </a:bodyPr>
          <a:lstStyle>
            <a:lvl1pPr>
              <a:defRPr>
                <a:solidFill>
                  <a:schemeClr val="accent6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Freeform: Shape 4">
            <a:extLst>
              <a:ext uri="{FF2B5EF4-FFF2-40B4-BE49-F238E27FC236}">
                <a16:creationId xmlns:a16="http://schemas.microsoft.com/office/drawing/2014/main" id="{AE722AFD-22D7-4BD8-B055-3867C3800E16}"/>
              </a:ext>
            </a:extLst>
          </p:cNvPr>
          <p:cNvSpPr/>
          <p:nvPr userDrawn="1"/>
        </p:nvSpPr>
        <p:spPr>
          <a:xfrm>
            <a:off x="6282845" y="525294"/>
            <a:ext cx="1913128" cy="2140085"/>
          </a:xfrm>
          <a:custGeom>
            <a:avLst/>
            <a:gdLst>
              <a:gd name="connsiteX0" fmla="*/ 2187388 w 4398682"/>
              <a:gd name="connsiteY0" fmla="*/ 0 h 5032188"/>
              <a:gd name="connsiteX1" fmla="*/ 4386729 w 4398682"/>
              <a:gd name="connsiteY1" fmla="*/ 1261035 h 5032188"/>
              <a:gd name="connsiteX2" fmla="*/ 4398682 w 4398682"/>
              <a:gd name="connsiteY2" fmla="*/ 3789083 h 5032188"/>
              <a:gd name="connsiteX3" fmla="*/ 2193365 w 4398682"/>
              <a:gd name="connsiteY3" fmla="*/ 5032188 h 5032188"/>
              <a:gd name="connsiteX4" fmla="*/ 0 w 4398682"/>
              <a:gd name="connsiteY4" fmla="*/ 3783106 h 5032188"/>
              <a:gd name="connsiteX5" fmla="*/ 0 w 4398682"/>
              <a:gd name="connsiteY5" fmla="*/ 1267012 h 5032188"/>
              <a:gd name="connsiteX6" fmla="*/ 2187388 w 4398682"/>
              <a:gd name="connsiteY6" fmla="*/ 0 h 5032188"/>
              <a:gd name="connsiteX0" fmla="*/ 2187388 w 4387647"/>
              <a:gd name="connsiteY0" fmla="*/ 0 h 5032188"/>
              <a:gd name="connsiteX1" fmla="*/ 4386729 w 4387647"/>
              <a:gd name="connsiteY1" fmla="*/ 1261035 h 5032188"/>
              <a:gd name="connsiteX2" fmla="*/ 4384192 w 4387647"/>
              <a:gd name="connsiteY2" fmla="*/ 3783287 h 5032188"/>
              <a:gd name="connsiteX3" fmla="*/ 2193365 w 4387647"/>
              <a:gd name="connsiteY3" fmla="*/ 5032188 h 5032188"/>
              <a:gd name="connsiteX4" fmla="*/ 0 w 4387647"/>
              <a:gd name="connsiteY4" fmla="*/ 3783106 h 5032188"/>
              <a:gd name="connsiteX5" fmla="*/ 0 w 4387647"/>
              <a:gd name="connsiteY5" fmla="*/ 1267012 h 5032188"/>
              <a:gd name="connsiteX6" fmla="*/ 2187388 w 4387647"/>
              <a:gd name="connsiteY6" fmla="*/ 0 h 503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87647" h="5032188">
                <a:moveTo>
                  <a:pt x="2187388" y="0"/>
                </a:moveTo>
                <a:lnTo>
                  <a:pt x="4386729" y="1261035"/>
                </a:lnTo>
                <a:cubicBezTo>
                  <a:pt x="4390713" y="2103718"/>
                  <a:pt x="4380208" y="2940604"/>
                  <a:pt x="4384192" y="3783287"/>
                </a:cubicBezTo>
                <a:lnTo>
                  <a:pt x="2193365" y="5032188"/>
                </a:lnTo>
                <a:lnTo>
                  <a:pt x="0" y="3783106"/>
                </a:lnTo>
                <a:lnTo>
                  <a:pt x="0" y="1267012"/>
                </a:lnTo>
                <a:lnTo>
                  <a:pt x="2187388" y="0"/>
                </a:lnTo>
                <a:close/>
              </a:path>
            </a:pathLst>
          </a:custGeom>
          <a:solidFill>
            <a:schemeClr val="accent4">
              <a:lumMod val="60000"/>
              <a:lumOff val="40000"/>
            </a:scheme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 sz="1800" dirty="0"/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5D0355E4-3980-42A9-9376-74163520D39D}"/>
              </a:ext>
            </a:extLst>
          </p:cNvPr>
          <p:cNvSpPr/>
          <p:nvPr userDrawn="1"/>
        </p:nvSpPr>
        <p:spPr>
          <a:xfrm>
            <a:off x="8375472" y="496110"/>
            <a:ext cx="1913128" cy="2159541"/>
          </a:xfrm>
          <a:custGeom>
            <a:avLst/>
            <a:gdLst>
              <a:gd name="connsiteX0" fmla="*/ 2187388 w 4398682"/>
              <a:gd name="connsiteY0" fmla="*/ 0 h 5032188"/>
              <a:gd name="connsiteX1" fmla="*/ 4386729 w 4398682"/>
              <a:gd name="connsiteY1" fmla="*/ 1261035 h 5032188"/>
              <a:gd name="connsiteX2" fmla="*/ 4398682 w 4398682"/>
              <a:gd name="connsiteY2" fmla="*/ 3789083 h 5032188"/>
              <a:gd name="connsiteX3" fmla="*/ 2193365 w 4398682"/>
              <a:gd name="connsiteY3" fmla="*/ 5032188 h 5032188"/>
              <a:gd name="connsiteX4" fmla="*/ 0 w 4398682"/>
              <a:gd name="connsiteY4" fmla="*/ 3783106 h 5032188"/>
              <a:gd name="connsiteX5" fmla="*/ 0 w 4398682"/>
              <a:gd name="connsiteY5" fmla="*/ 1267012 h 5032188"/>
              <a:gd name="connsiteX6" fmla="*/ 2187388 w 4398682"/>
              <a:gd name="connsiteY6" fmla="*/ 0 h 5032188"/>
              <a:gd name="connsiteX0" fmla="*/ 2187388 w 4387647"/>
              <a:gd name="connsiteY0" fmla="*/ 0 h 5032188"/>
              <a:gd name="connsiteX1" fmla="*/ 4386729 w 4387647"/>
              <a:gd name="connsiteY1" fmla="*/ 1261035 h 5032188"/>
              <a:gd name="connsiteX2" fmla="*/ 4384192 w 4387647"/>
              <a:gd name="connsiteY2" fmla="*/ 3783287 h 5032188"/>
              <a:gd name="connsiteX3" fmla="*/ 2193365 w 4387647"/>
              <a:gd name="connsiteY3" fmla="*/ 5032188 h 5032188"/>
              <a:gd name="connsiteX4" fmla="*/ 0 w 4387647"/>
              <a:gd name="connsiteY4" fmla="*/ 3783106 h 5032188"/>
              <a:gd name="connsiteX5" fmla="*/ 0 w 4387647"/>
              <a:gd name="connsiteY5" fmla="*/ 1267012 h 5032188"/>
              <a:gd name="connsiteX6" fmla="*/ 2187388 w 4387647"/>
              <a:gd name="connsiteY6" fmla="*/ 0 h 503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87647" h="5032188">
                <a:moveTo>
                  <a:pt x="2187388" y="0"/>
                </a:moveTo>
                <a:lnTo>
                  <a:pt x="4386729" y="1261035"/>
                </a:lnTo>
                <a:cubicBezTo>
                  <a:pt x="4390713" y="2103718"/>
                  <a:pt x="4380208" y="2940604"/>
                  <a:pt x="4384192" y="3783287"/>
                </a:cubicBezTo>
                <a:lnTo>
                  <a:pt x="2193365" y="5032188"/>
                </a:lnTo>
                <a:lnTo>
                  <a:pt x="0" y="3783106"/>
                </a:lnTo>
                <a:lnTo>
                  <a:pt x="0" y="1267012"/>
                </a:lnTo>
                <a:lnTo>
                  <a:pt x="2187388" y="0"/>
                </a:lnTo>
                <a:close/>
              </a:path>
            </a:pathLst>
          </a:cu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 sz="1800" dirty="0"/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70174533-8C0E-4E82-A582-891A0555FA1F}"/>
              </a:ext>
            </a:extLst>
          </p:cNvPr>
          <p:cNvSpPr/>
          <p:nvPr userDrawn="1"/>
        </p:nvSpPr>
        <p:spPr>
          <a:xfrm>
            <a:off x="7328126" y="2310315"/>
            <a:ext cx="1913128" cy="2159541"/>
          </a:xfrm>
          <a:custGeom>
            <a:avLst/>
            <a:gdLst>
              <a:gd name="connsiteX0" fmla="*/ 2187388 w 4398682"/>
              <a:gd name="connsiteY0" fmla="*/ 0 h 5032188"/>
              <a:gd name="connsiteX1" fmla="*/ 4386729 w 4398682"/>
              <a:gd name="connsiteY1" fmla="*/ 1261035 h 5032188"/>
              <a:gd name="connsiteX2" fmla="*/ 4398682 w 4398682"/>
              <a:gd name="connsiteY2" fmla="*/ 3789083 h 5032188"/>
              <a:gd name="connsiteX3" fmla="*/ 2193365 w 4398682"/>
              <a:gd name="connsiteY3" fmla="*/ 5032188 h 5032188"/>
              <a:gd name="connsiteX4" fmla="*/ 0 w 4398682"/>
              <a:gd name="connsiteY4" fmla="*/ 3783106 h 5032188"/>
              <a:gd name="connsiteX5" fmla="*/ 0 w 4398682"/>
              <a:gd name="connsiteY5" fmla="*/ 1267012 h 5032188"/>
              <a:gd name="connsiteX6" fmla="*/ 2187388 w 4398682"/>
              <a:gd name="connsiteY6" fmla="*/ 0 h 5032188"/>
              <a:gd name="connsiteX0" fmla="*/ 2187388 w 4387647"/>
              <a:gd name="connsiteY0" fmla="*/ 0 h 5032188"/>
              <a:gd name="connsiteX1" fmla="*/ 4386729 w 4387647"/>
              <a:gd name="connsiteY1" fmla="*/ 1261035 h 5032188"/>
              <a:gd name="connsiteX2" fmla="*/ 4384192 w 4387647"/>
              <a:gd name="connsiteY2" fmla="*/ 3783287 h 5032188"/>
              <a:gd name="connsiteX3" fmla="*/ 2193365 w 4387647"/>
              <a:gd name="connsiteY3" fmla="*/ 5032188 h 5032188"/>
              <a:gd name="connsiteX4" fmla="*/ 0 w 4387647"/>
              <a:gd name="connsiteY4" fmla="*/ 3783106 h 5032188"/>
              <a:gd name="connsiteX5" fmla="*/ 0 w 4387647"/>
              <a:gd name="connsiteY5" fmla="*/ 1267012 h 5032188"/>
              <a:gd name="connsiteX6" fmla="*/ 2187388 w 4387647"/>
              <a:gd name="connsiteY6" fmla="*/ 0 h 503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87647" h="5032188">
                <a:moveTo>
                  <a:pt x="2187388" y="0"/>
                </a:moveTo>
                <a:lnTo>
                  <a:pt x="4386729" y="1261035"/>
                </a:lnTo>
                <a:cubicBezTo>
                  <a:pt x="4390713" y="2103718"/>
                  <a:pt x="4380208" y="2940604"/>
                  <a:pt x="4384192" y="3783287"/>
                </a:cubicBezTo>
                <a:lnTo>
                  <a:pt x="2193365" y="5032188"/>
                </a:lnTo>
                <a:lnTo>
                  <a:pt x="0" y="3783106"/>
                </a:lnTo>
                <a:lnTo>
                  <a:pt x="0" y="1267012"/>
                </a:lnTo>
                <a:lnTo>
                  <a:pt x="2187388" y="0"/>
                </a:lnTo>
                <a:close/>
              </a:path>
            </a:pathLst>
          </a:cu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 sz="1800" dirty="0"/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071E3938-A754-4D49-B509-249EE9BD83AB}"/>
              </a:ext>
            </a:extLst>
          </p:cNvPr>
          <p:cNvSpPr/>
          <p:nvPr userDrawn="1"/>
        </p:nvSpPr>
        <p:spPr>
          <a:xfrm>
            <a:off x="8375472" y="4095335"/>
            <a:ext cx="1913128" cy="2159541"/>
          </a:xfrm>
          <a:custGeom>
            <a:avLst/>
            <a:gdLst>
              <a:gd name="connsiteX0" fmla="*/ 2187388 w 4398682"/>
              <a:gd name="connsiteY0" fmla="*/ 0 h 5032188"/>
              <a:gd name="connsiteX1" fmla="*/ 4386729 w 4398682"/>
              <a:gd name="connsiteY1" fmla="*/ 1261035 h 5032188"/>
              <a:gd name="connsiteX2" fmla="*/ 4398682 w 4398682"/>
              <a:gd name="connsiteY2" fmla="*/ 3789083 h 5032188"/>
              <a:gd name="connsiteX3" fmla="*/ 2193365 w 4398682"/>
              <a:gd name="connsiteY3" fmla="*/ 5032188 h 5032188"/>
              <a:gd name="connsiteX4" fmla="*/ 0 w 4398682"/>
              <a:gd name="connsiteY4" fmla="*/ 3783106 h 5032188"/>
              <a:gd name="connsiteX5" fmla="*/ 0 w 4398682"/>
              <a:gd name="connsiteY5" fmla="*/ 1267012 h 5032188"/>
              <a:gd name="connsiteX6" fmla="*/ 2187388 w 4398682"/>
              <a:gd name="connsiteY6" fmla="*/ 0 h 5032188"/>
              <a:gd name="connsiteX0" fmla="*/ 2187388 w 4387647"/>
              <a:gd name="connsiteY0" fmla="*/ 0 h 5032188"/>
              <a:gd name="connsiteX1" fmla="*/ 4386729 w 4387647"/>
              <a:gd name="connsiteY1" fmla="*/ 1261035 h 5032188"/>
              <a:gd name="connsiteX2" fmla="*/ 4384192 w 4387647"/>
              <a:gd name="connsiteY2" fmla="*/ 3783287 h 5032188"/>
              <a:gd name="connsiteX3" fmla="*/ 2193365 w 4387647"/>
              <a:gd name="connsiteY3" fmla="*/ 5032188 h 5032188"/>
              <a:gd name="connsiteX4" fmla="*/ 0 w 4387647"/>
              <a:gd name="connsiteY4" fmla="*/ 3783106 h 5032188"/>
              <a:gd name="connsiteX5" fmla="*/ 0 w 4387647"/>
              <a:gd name="connsiteY5" fmla="*/ 1267012 h 5032188"/>
              <a:gd name="connsiteX6" fmla="*/ 2187388 w 4387647"/>
              <a:gd name="connsiteY6" fmla="*/ 0 h 503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87647" h="5032188">
                <a:moveTo>
                  <a:pt x="2187388" y="0"/>
                </a:moveTo>
                <a:lnTo>
                  <a:pt x="4386729" y="1261035"/>
                </a:lnTo>
                <a:cubicBezTo>
                  <a:pt x="4390713" y="2103718"/>
                  <a:pt x="4380208" y="2940604"/>
                  <a:pt x="4384192" y="3783287"/>
                </a:cubicBezTo>
                <a:lnTo>
                  <a:pt x="2193365" y="5032188"/>
                </a:lnTo>
                <a:lnTo>
                  <a:pt x="0" y="3783106"/>
                </a:lnTo>
                <a:lnTo>
                  <a:pt x="0" y="1267012"/>
                </a:lnTo>
                <a:lnTo>
                  <a:pt x="2187388" y="0"/>
                </a:lnTo>
                <a:close/>
              </a:path>
            </a:pathLst>
          </a:cu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B9D430ED-A815-4274-966C-8192C4230569}"/>
              </a:ext>
            </a:extLst>
          </p:cNvPr>
          <p:cNvSpPr/>
          <p:nvPr userDrawn="1"/>
        </p:nvSpPr>
        <p:spPr>
          <a:xfrm>
            <a:off x="9403474" y="2310314"/>
            <a:ext cx="1913128" cy="2159541"/>
          </a:xfrm>
          <a:custGeom>
            <a:avLst/>
            <a:gdLst>
              <a:gd name="connsiteX0" fmla="*/ 2187388 w 4398682"/>
              <a:gd name="connsiteY0" fmla="*/ 0 h 5032188"/>
              <a:gd name="connsiteX1" fmla="*/ 4386729 w 4398682"/>
              <a:gd name="connsiteY1" fmla="*/ 1261035 h 5032188"/>
              <a:gd name="connsiteX2" fmla="*/ 4398682 w 4398682"/>
              <a:gd name="connsiteY2" fmla="*/ 3789083 h 5032188"/>
              <a:gd name="connsiteX3" fmla="*/ 2193365 w 4398682"/>
              <a:gd name="connsiteY3" fmla="*/ 5032188 h 5032188"/>
              <a:gd name="connsiteX4" fmla="*/ 0 w 4398682"/>
              <a:gd name="connsiteY4" fmla="*/ 3783106 h 5032188"/>
              <a:gd name="connsiteX5" fmla="*/ 0 w 4398682"/>
              <a:gd name="connsiteY5" fmla="*/ 1267012 h 5032188"/>
              <a:gd name="connsiteX6" fmla="*/ 2187388 w 4398682"/>
              <a:gd name="connsiteY6" fmla="*/ 0 h 5032188"/>
              <a:gd name="connsiteX0" fmla="*/ 2187388 w 4387647"/>
              <a:gd name="connsiteY0" fmla="*/ 0 h 5032188"/>
              <a:gd name="connsiteX1" fmla="*/ 4386729 w 4387647"/>
              <a:gd name="connsiteY1" fmla="*/ 1261035 h 5032188"/>
              <a:gd name="connsiteX2" fmla="*/ 4384192 w 4387647"/>
              <a:gd name="connsiteY2" fmla="*/ 3783287 h 5032188"/>
              <a:gd name="connsiteX3" fmla="*/ 2193365 w 4387647"/>
              <a:gd name="connsiteY3" fmla="*/ 5032188 h 5032188"/>
              <a:gd name="connsiteX4" fmla="*/ 0 w 4387647"/>
              <a:gd name="connsiteY4" fmla="*/ 3783106 h 5032188"/>
              <a:gd name="connsiteX5" fmla="*/ 0 w 4387647"/>
              <a:gd name="connsiteY5" fmla="*/ 1267012 h 5032188"/>
              <a:gd name="connsiteX6" fmla="*/ 2187388 w 4387647"/>
              <a:gd name="connsiteY6" fmla="*/ 0 h 503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87647" h="5032188">
                <a:moveTo>
                  <a:pt x="2187388" y="0"/>
                </a:moveTo>
                <a:lnTo>
                  <a:pt x="4386729" y="1261035"/>
                </a:lnTo>
                <a:cubicBezTo>
                  <a:pt x="4390713" y="2103718"/>
                  <a:pt x="4380208" y="2940604"/>
                  <a:pt x="4384192" y="3783287"/>
                </a:cubicBezTo>
                <a:lnTo>
                  <a:pt x="2193365" y="5032188"/>
                </a:lnTo>
                <a:lnTo>
                  <a:pt x="0" y="3783106"/>
                </a:lnTo>
                <a:lnTo>
                  <a:pt x="0" y="1267012"/>
                </a:lnTo>
                <a:lnTo>
                  <a:pt x="2187388" y="0"/>
                </a:lnTo>
                <a:close/>
              </a:path>
            </a:pathLst>
          </a:cu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 sz="1800" dirty="0"/>
          </a:p>
        </p:txBody>
      </p:sp>
      <p:sp>
        <p:nvSpPr>
          <p:cNvPr id="24" name="Content placeholder 47" descr="Click icon to add picture">
            <a:extLst>
              <a:ext uri="{FF2B5EF4-FFF2-40B4-BE49-F238E27FC236}">
                <a16:creationId xmlns:a16="http://schemas.microsoft.com/office/drawing/2014/main" id="{5414CF94-2913-4AE7-AAC3-3D61FE742888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6274027" y="1076241"/>
            <a:ext cx="1913128" cy="1054727"/>
          </a:xfrm>
          <a:prstGeom prst="rect">
            <a:avLst/>
          </a:prstGeom>
        </p:spPr>
        <p:txBody>
          <a:bodyPr anchor="ctr">
            <a:noAutofit/>
          </a:bodyPr>
          <a:lstStyle>
            <a:lvl1pPr marL="0" indent="0" algn="ctr">
              <a:lnSpc>
                <a:spcPct val="100000"/>
              </a:lnSpc>
              <a:buNone/>
              <a:defRPr sz="1800" b="0" i="0">
                <a:solidFill>
                  <a:schemeClr val="accent6"/>
                </a:solidFill>
                <a:latin typeface="Abadi" panose="020B0604020104020204" pitchFamily="34" charset="0"/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lvl="0"/>
            <a:r>
              <a:rPr lang="en-US" altLang="zh-CN" dirty="0"/>
              <a:t>Click to edit</a:t>
            </a:r>
            <a:r>
              <a:rPr lang="zh-CN" altLang="en-US" dirty="0"/>
              <a:t> </a:t>
            </a:r>
            <a:r>
              <a:rPr lang="en-US" altLang="zh-CN" dirty="0"/>
              <a:t>Master title style </a:t>
            </a:r>
          </a:p>
        </p:txBody>
      </p:sp>
      <p:sp>
        <p:nvSpPr>
          <p:cNvPr id="26" name="Content placeholder 47" descr="Click icon to add picture">
            <a:extLst>
              <a:ext uri="{FF2B5EF4-FFF2-40B4-BE49-F238E27FC236}">
                <a16:creationId xmlns:a16="http://schemas.microsoft.com/office/drawing/2014/main" id="{3CE3485A-395E-4C5F-A00F-D230FF7CFB93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8375472" y="1076241"/>
            <a:ext cx="1904890" cy="1054728"/>
          </a:xfrm>
          <a:prstGeom prst="rect">
            <a:avLst/>
          </a:prstGeom>
        </p:spPr>
        <p:txBody>
          <a:bodyPr anchor="ctr">
            <a:noAutofit/>
          </a:bodyPr>
          <a:lstStyle>
            <a:lvl1pPr marL="0" indent="0" algn="ctr">
              <a:lnSpc>
                <a:spcPct val="113000"/>
              </a:lnSpc>
              <a:buNone/>
              <a:defRPr sz="1800" b="0" i="0">
                <a:solidFill>
                  <a:schemeClr val="accent6"/>
                </a:solidFill>
                <a:latin typeface="Abadi" panose="020B0604020104020204" pitchFamily="34" charset="0"/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lvl="0"/>
            <a:r>
              <a:rPr lang="en-US" altLang="zh-CN" dirty="0"/>
              <a:t>Click to edit </a:t>
            </a:r>
            <a:r>
              <a:rPr lang="zh-CN" altLang="en-US" dirty="0"/>
              <a:t> </a:t>
            </a:r>
            <a:r>
              <a:rPr lang="en-US" altLang="zh-CN" dirty="0"/>
              <a:t>Master title style </a:t>
            </a:r>
          </a:p>
        </p:txBody>
      </p:sp>
      <p:sp>
        <p:nvSpPr>
          <p:cNvPr id="33" name="Content placeholder 47" descr="Click icon to add picture">
            <a:extLst>
              <a:ext uri="{FF2B5EF4-FFF2-40B4-BE49-F238E27FC236}">
                <a16:creationId xmlns:a16="http://schemas.microsoft.com/office/drawing/2014/main" id="{6A8DFBFF-5B07-49C6-ADB8-341FCD1E7531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7321949" y="2844725"/>
            <a:ext cx="1914694" cy="1089194"/>
          </a:xfrm>
          <a:prstGeom prst="rect">
            <a:avLst/>
          </a:prstGeom>
        </p:spPr>
        <p:txBody>
          <a:bodyPr anchor="ctr">
            <a:noAutofit/>
          </a:bodyPr>
          <a:lstStyle>
            <a:lvl1pPr marL="0" indent="0" algn="ctr">
              <a:lnSpc>
                <a:spcPct val="113000"/>
              </a:lnSpc>
              <a:buNone/>
              <a:defRPr sz="1800" b="0" i="0">
                <a:solidFill>
                  <a:schemeClr val="accent6"/>
                </a:solidFill>
                <a:latin typeface="Abadi" panose="020B0604020104020204" pitchFamily="34" charset="0"/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lvl="0"/>
            <a:r>
              <a:rPr lang="en-US" altLang="zh-CN" dirty="0"/>
              <a:t>Click to edit Master title style </a:t>
            </a:r>
          </a:p>
        </p:txBody>
      </p:sp>
      <p:sp>
        <p:nvSpPr>
          <p:cNvPr id="34" name="Content placeholder 47" descr="Click icon to add picture">
            <a:extLst>
              <a:ext uri="{FF2B5EF4-FFF2-40B4-BE49-F238E27FC236}">
                <a16:creationId xmlns:a16="http://schemas.microsoft.com/office/drawing/2014/main" id="{1AC7F192-CFC3-470A-9467-330212C6F52D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9409651" y="2826795"/>
            <a:ext cx="1913128" cy="1107124"/>
          </a:xfrm>
          <a:prstGeom prst="rect">
            <a:avLst/>
          </a:prstGeom>
        </p:spPr>
        <p:txBody>
          <a:bodyPr anchor="ctr">
            <a:noAutofit/>
          </a:bodyPr>
          <a:lstStyle>
            <a:lvl1pPr marL="0" indent="0" algn="ctr">
              <a:lnSpc>
                <a:spcPct val="113000"/>
              </a:lnSpc>
              <a:buNone/>
              <a:defRPr sz="1800" b="0" i="0">
                <a:solidFill>
                  <a:schemeClr val="accent6"/>
                </a:solidFill>
                <a:latin typeface="Abadi" panose="020B0604020104020204" pitchFamily="34" charset="0"/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lvl="0"/>
            <a:r>
              <a:rPr lang="en-US" altLang="zh-CN" dirty="0"/>
              <a:t>Click to edit Master title style </a:t>
            </a:r>
          </a:p>
        </p:txBody>
      </p:sp>
      <p:sp>
        <p:nvSpPr>
          <p:cNvPr id="35" name="Content placeholder 47" descr="Click icon to add picture">
            <a:extLst>
              <a:ext uri="{FF2B5EF4-FFF2-40B4-BE49-F238E27FC236}">
                <a16:creationId xmlns:a16="http://schemas.microsoft.com/office/drawing/2014/main" id="{A5D53FF3-B0CD-4D31-9128-2D2E0E89F09C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8367234" y="4631270"/>
            <a:ext cx="1913128" cy="1075689"/>
          </a:xfrm>
          <a:prstGeom prst="rect">
            <a:avLst/>
          </a:prstGeom>
        </p:spPr>
        <p:txBody>
          <a:bodyPr anchor="ctr">
            <a:noAutofit/>
          </a:bodyPr>
          <a:lstStyle>
            <a:lvl1pPr marL="0" indent="0" algn="ctr">
              <a:lnSpc>
                <a:spcPct val="113000"/>
              </a:lnSpc>
              <a:buNone/>
              <a:defRPr sz="1800" b="0" i="0">
                <a:solidFill>
                  <a:schemeClr val="accent6"/>
                </a:solidFill>
                <a:latin typeface="Abadi" panose="020B0604020104020204" pitchFamily="34" charset="0"/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lvl="0"/>
            <a:r>
              <a:rPr lang="en-US" altLang="zh-CN" dirty="0"/>
              <a:t>Click to edit Master title style </a:t>
            </a:r>
          </a:p>
        </p:txBody>
      </p:sp>
      <p:sp>
        <p:nvSpPr>
          <p:cNvPr id="6" name="Freeform: Shape 6">
            <a:extLst>
              <a:ext uri="{FF2B5EF4-FFF2-40B4-BE49-F238E27FC236}">
                <a16:creationId xmlns:a16="http://schemas.microsoft.com/office/drawing/2014/main" id="{4D27EAE5-5D14-4E2B-9A4E-E1CE7C26F40F}"/>
              </a:ext>
            </a:extLst>
          </p:cNvPr>
          <p:cNvSpPr/>
          <p:nvPr userDrawn="1"/>
        </p:nvSpPr>
        <p:spPr>
          <a:xfrm>
            <a:off x="630971" y="606175"/>
            <a:ext cx="1913128" cy="2140085"/>
          </a:xfrm>
          <a:custGeom>
            <a:avLst/>
            <a:gdLst>
              <a:gd name="connsiteX0" fmla="*/ 2187388 w 4398682"/>
              <a:gd name="connsiteY0" fmla="*/ 0 h 5032188"/>
              <a:gd name="connsiteX1" fmla="*/ 4386729 w 4398682"/>
              <a:gd name="connsiteY1" fmla="*/ 1261035 h 5032188"/>
              <a:gd name="connsiteX2" fmla="*/ 4398682 w 4398682"/>
              <a:gd name="connsiteY2" fmla="*/ 3789083 h 5032188"/>
              <a:gd name="connsiteX3" fmla="*/ 2193365 w 4398682"/>
              <a:gd name="connsiteY3" fmla="*/ 5032188 h 5032188"/>
              <a:gd name="connsiteX4" fmla="*/ 0 w 4398682"/>
              <a:gd name="connsiteY4" fmla="*/ 3783106 h 5032188"/>
              <a:gd name="connsiteX5" fmla="*/ 0 w 4398682"/>
              <a:gd name="connsiteY5" fmla="*/ 1267012 h 5032188"/>
              <a:gd name="connsiteX6" fmla="*/ 2187388 w 4398682"/>
              <a:gd name="connsiteY6" fmla="*/ 0 h 5032188"/>
              <a:gd name="connsiteX0" fmla="*/ 2187388 w 4387647"/>
              <a:gd name="connsiteY0" fmla="*/ 0 h 5032188"/>
              <a:gd name="connsiteX1" fmla="*/ 4386729 w 4387647"/>
              <a:gd name="connsiteY1" fmla="*/ 1261035 h 5032188"/>
              <a:gd name="connsiteX2" fmla="*/ 4384192 w 4387647"/>
              <a:gd name="connsiteY2" fmla="*/ 3783287 h 5032188"/>
              <a:gd name="connsiteX3" fmla="*/ 2193365 w 4387647"/>
              <a:gd name="connsiteY3" fmla="*/ 5032188 h 5032188"/>
              <a:gd name="connsiteX4" fmla="*/ 0 w 4387647"/>
              <a:gd name="connsiteY4" fmla="*/ 3783106 h 5032188"/>
              <a:gd name="connsiteX5" fmla="*/ 0 w 4387647"/>
              <a:gd name="connsiteY5" fmla="*/ 1267012 h 5032188"/>
              <a:gd name="connsiteX6" fmla="*/ 2187388 w 4387647"/>
              <a:gd name="connsiteY6" fmla="*/ 0 h 503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87647" h="5032188">
                <a:moveTo>
                  <a:pt x="2187388" y="0"/>
                </a:moveTo>
                <a:lnTo>
                  <a:pt x="4386729" y="1261035"/>
                </a:lnTo>
                <a:cubicBezTo>
                  <a:pt x="4390713" y="2103718"/>
                  <a:pt x="4380208" y="2940604"/>
                  <a:pt x="4384192" y="3783287"/>
                </a:cubicBezTo>
                <a:lnTo>
                  <a:pt x="2193365" y="5032188"/>
                </a:lnTo>
                <a:lnTo>
                  <a:pt x="0" y="3783106"/>
                </a:lnTo>
                <a:lnTo>
                  <a:pt x="0" y="1267012"/>
                </a:lnTo>
                <a:lnTo>
                  <a:pt x="2187388" y="0"/>
                </a:lnTo>
                <a:close/>
              </a:path>
            </a:pathLst>
          </a:custGeom>
          <a:noFill/>
          <a:ln w="1905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9" name="Freeform 28">
            <a:extLst>
              <a:ext uri="{FF2B5EF4-FFF2-40B4-BE49-F238E27FC236}">
                <a16:creationId xmlns:a16="http://schemas.microsoft.com/office/drawing/2014/main" id="{0B88ADED-0863-78D3-7710-E131932E965F}"/>
              </a:ext>
            </a:extLst>
          </p:cNvPr>
          <p:cNvSpPr/>
          <p:nvPr userDrawn="1"/>
        </p:nvSpPr>
        <p:spPr>
          <a:xfrm>
            <a:off x="10460480" y="505838"/>
            <a:ext cx="1731521" cy="2159541"/>
          </a:xfrm>
          <a:custGeom>
            <a:avLst/>
            <a:gdLst>
              <a:gd name="connsiteX0" fmla="*/ 953758 w 1731521"/>
              <a:gd name="connsiteY0" fmla="*/ 0 h 2159541"/>
              <a:gd name="connsiteX1" fmla="*/ 1731521 w 1731521"/>
              <a:gd name="connsiteY1" fmla="*/ 438909 h 2159541"/>
              <a:gd name="connsiteX2" fmla="*/ 1731521 w 1731521"/>
              <a:gd name="connsiteY2" fmla="*/ 1724628 h 2159541"/>
              <a:gd name="connsiteX3" fmla="*/ 956364 w 1731521"/>
              <a:gd name="connsiteY3" fmla="*/ 2159541 h 2159541"/>
              <a:gd name="connsiteX4" fmla="*/ 0 w 1731521"/>
              <a:gd name="connsiteY4" fmla="*/ 1623503 h 2159541"/>
              <a:gd name="connsiteX5" fmla="*/ 0 w 1731521"/>
              <a:gd name="connsiteY5" fmla="*/ 543733 h 21595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731521" h="2159541">
                <a:moveTo>
                  <a:pt x="953758" y="0"/>
                </a:moveTo>
                <a:lnTo>
                  <a:pt x="1731521" y="438909"/>
                </a:lnTo>
                <a:lnTo>
                  <a:pt x="1731521" y="1724628"/>
                </a:lnTo>
                <a:lnTo>
                  <a:pt x="956364" y="2159541"/>
                </a:lnTo>
                <a:lnTo>
                  <a:pt x="0" y="1623503"/>
                </a:lnTo>
                <a:lnTo>
                  <a:pt x="0" y="543733"/>
                </a:lnTo>
                <a:close/>
              </a:path>
            </a:pathLst>
          </a:custGeom>
          <a:noFill/>
          <a:ln w="1905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8" name="Freeform 27">
            <a:extLst>
              <a:ext uri="{FF2B5EF4-FFF2-40B4-BE49-F238E27FC236}">
                <a16:creationId xmlns:a16="http://schemas.microsoft.com/office/drawing/2014/main" id="{32435EB1-8BEE-9EEE-D9E4-E53D56B7E09C}"/>
              </a:ext>
            </a:extLst>
          </p:cNvPr>
          <p:cNvSpPr/>
          <p:nvPr userDrawn="1"/>
        </p:nvSpPr>
        <p:spPr>
          <a:xfrm>
            <a:off x="11498097" y="2436654"/>
            <a:ext cx="698022" cy="1868948"/>
          </a:xfrm>
          <a:custGeom>
            <a:avLst/>
            <a:gdLst>
              <a:gd name="connsiteX0" fmla="*/ 698022 w 698022"/>
              <a:gd name="connsiteY0" fmla="*/ 0 h 1868948"/>
              <a:gd name="connsiteX1" fmla="*/ 698022 w 698022"/>
              <a:gd name="connsiteY1" fmla="*/ 1868948 h 1868948"/>
              <a:gd name="connsiteX2" fmla="*/ 0 w 698022"/>
              <a:gd name="connsiteY2" fmla="*/ 1477709 h 1868948"/>
              <a:gd name="connsiteX3" fmla="*/ 0 w 698022"/>
              <a:gd name="connsiteY3" fmla="*/ 397939 h 18689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98022" h="1868948">
                <a:moveTo>
                  <a:pt x="698022" y="0"/>
                </a:moveTo>
                <a:lnTo>
                  <a:pt x="698022" y="1868948"/>
                </a:lnTo>
                <a:lnTo>
                  <a:pt x="0" y="1477709"/>
                </a:lnTo>
                <a:lnTo>
                  <a:pt x="0" y="397939"/>
                </a:lnTo>
                <a:close/>
              </a:path>
            </a:pathLst>
          </a:custGeom>
          <a:noFill/>
          <a:ln w="1905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30" name="Freeform 29">
            <a:extLst>
              <a:ext uri="{FF2B5EF4-FFF2-40B4-BE49-F238E27FC236}">
                <a16:creationId xmlns:a16="http://schemas.microsoft.com/office/drawing/2014/main" id="{2692688E-3654-181E-6244-F2CED7612746}"/>
              </a:ext>
            </a:extLst>
          </p:cNvPr>
          <p:cNvSpPr/>
          <p:nvPr userDrawn="1"/>
        </p:nvSpPr>
        <p:spPr>
          <a:xfrm>
            <a:off x="10460480" y="4114794"/>
            <a:ext cx="1731521" cy="2159541"/>
          </a:xfrm>
          <a:custGeom>
            <a:avLst/>
            <a:gdLst>
              <a:gd name="connsiteX0" fmla="*/ 953758 w 1731521"/>
              <a:gd name="connsiteY0" fmla="*/ 0 h 2159541"/>
              <a:gd name="connsiteX1" fmla="*/ 1731521 w 1731521"/>
              <a:gd name="connsiteY1" fmla="*/ 438909 h 2159541"/>
              <a:gd name="connsiteX2" fmla="*/ 1731521 w 1731521"/>
              <a:gd name="connsiteY2" fmla="*/ 1724629 h 2159541"/>
              <a:gd name="connsiteX3" fmla="*/ 956364 w 1731521"/>
              <a:gd name="connsiteY3" fmla="*/ 2159541 h 2159541"/>
              <a:gd name="connsiteX4" fmla="*/ 0 w 1731521"/>
              <a:gd name="connsiteY4" fmla="*/ 1623503 h 2159541"/>
              <a:gd name="connsiteX5" fmla="*/ 0 w 1731521"/>
              <a:gd name="connsiteY5" fmla="*/ 543733 h 21595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731521" h="2159541">
                <a:moveTo>
                  <a:pt x="953758" y="0"/>
                </a:moveTo>
                <a:lnTo>
                  <a:pt x="1731521" y="438909"/>
                </a:lnTo>
                <a:lnTo>
                  <a:pt x="1731521" y="1724629"/>
                </a:lnTo>
                <a:lnTo>
                  <a:pt x="956364" y="2159541"/>
                </a:lnTo>
                <a:lnTo>
                  <a:pt x="0" y="1623503"/>
                </a:lnTo>
                <a:lnTo>
                  <a:pt x="0" y="543733"/>
                </a:lnTo>
                <a:close/>
              </a:path>
            </a:pathLst>
          </a:custGeom>
          <a:noFill/>
          <a:ln w="1905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01796F5D-2CC8-44C2-B5B5-E61BEFFF5A72}"/>
              </a:ext>
            </a:extLst>
          </p:cNvPr>
          <p:cNvSpPr/>
          <p:nvPr userDrawn="1"/>
        </p:nvSpPr>
        <p:spPr>
          <a:xfrm>
            <a:off x="5252937" y="2290859"/>
            <a:ext cx="1913128" cy="2159541"/>
          </a:xfrm>
          <a:custGeom>
            <a:avLst/>
            <a:gdLst>
              <a:gd name="connsiteX0" fmla="*/ 2187388 w 4398682"/>
              <a:gd name="connsiteY0" fmla="*/ 0 h 5032188"/>
              <a:gd name="connsiteX1" fmla="*/ 4386729 w 4398682"/>
              <a:gd name="connsiteY1" fmla="*/ 1261035 h 5032188"/>
              <a:gd name="connsiteX2" fmla="*/ 4398682 w 4398682"/>
              <a:gd name="connsiteY2" fmla="*/ 3789083 h 5032188"/>
              <a:gd name="connsiteX3" fmla="*/ 2193365 w 4398682"/>
              <a:gd name="connsiteY3" fmla="*/ 5032188 h 5032188"/>
              <a:gd name="connsiteX4" fmla="*/ 0 w 4398682"/>
              <a:gd name="connsiteY4" fmla="*/ 3783106 h 5032188"/>
              <a:gd name="connsiteX5" fmla="*/ 0 w 4398682"/>
              <a:gd name="connsiteY5" fmla="*/ 1267012 h 5032188"/>
              <a:gd name="connsiteX6" fmla="*/ 2187388 w 4398682"/>
              <a:gd name="connsiteY6" fmla="*/ 0 h 5032188"/>
              <a:gd name="connsiteX0" fmla="*/ 2187388 w 4387647"/>
              <a:gd name="connsiteY0" fmla="*/ 0 h 5032188"/>
              <a:gd name="connsiteX1" fmla="*/ 4386729 w 4387647"/>
              <a:gd name="connsiteY1" fmla="*/ 1261035 h 5032188"/>
              <a:gd name="connsiteX2" fmla="*/ 4384192 w 4387647"/>
              <a:gd name="connsiteY2" fmla="*/ 3783287 h 5032188"/>
              <a:gd name="connsiteX3" fmla="*/ 2193365 w 4387647"/>
              <a:gd name="connsiteY3" fmla="*/ 5032188 h 5032188"/>
              <a:gd name="connsiteX4" fmla="*/ 0 w 4387647"/>
              <a:gd name="connsiteY4" fmla="*/ 3783106 h 5032188"/>
              <a:gd name="connsiteX5" fmla="*/ 0 w 4387647"/>
              <a:gd name="connsiteY5" fmla="*/ 1267012 h 5032188"/>
              <a:gd name="connsiteX6" fmla="*/ 2187388 w 4387647"/>
              <a:gd name="connsiteY6" fmla="*/ 0 h 503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87647" h="5032188">
                <a:moveTo>
                  <a:pt x="2187388" y="0"/>
                </a:moveTo>
                <a:lnTo>
                  <a:pt x="4386729" y="1261035"/>
                </a:lnTo>
                <a:cubicBezTo>
                  <a:pt x="4390713" y="2103718"/>
                  <a:pt x="4380208" y="2940604"/>
                  <a:pt x="4384192" y="3783287"/>
                </a:cubicBezTo>
                <a:lnTo>
                  <a:pt x="2193365" y="5032188"/>
                </a:lnTo>
                <a:lnTo>
                  <a:pt x="0" y="3783106"/>
                </a:lnTo>
                <a:lnTo>
                  <a:pt x="0" y="1267012"/>
                </a:lnTo>
                <a:lnTo>
                  <a:pt x="2187388" y="0"/>
                </a:lnTo>
                <a:close/>
              </a:path>
            </a:pathLst>
          </a:custGeom>
          <a:noFill/>
          <a:ln w="1905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73093633-6A91-42B5-961C-4B3A5DDF2146}"/>
              </a:ext>
            </a:extLst>
          </p:cNvPr>
          <p:cNvSpPr/>
          <p:nvPr userDrawn="1"/>
        </p:nvSpPr>
        <p:spPr>
          <a:xfrm>
            <a:off x="6310033" y="4056424"/>
            <a:ext cx="1913128" cy="2159541"/>
          </a:xfrm>
          <a:custGeom>
            <a:avLst/>
            <a:gdLst>
              <a:gd name="connsiteX0" fmla="*/ 2187388 w 4398682"/>
              <a:gd name="connsiteY0" fmla="*/ 0 h 5032188"/>
              <a:gd name="connsiteX1" fmla="*/ 4386729 w 4398682"/>
              <a:gd name="connsiteY1" fmla="*/ 1261035 h 5032188"/>
              <a:gd name="connsiteX2" fmla="*/ 4398682 w 4398682"/>
              <a:gd name="connsiteY2" fmla="*/ 3789083 h 5032188"/>
              <a:gd name="connsiteX3" fmla="*/ 2193365 w 4398682"/>
              <a:gd name="connsiteY3" fmla="*/ 5032188 h 5032188"/>
              <a:gd name="connsiteX4" fmla="*/ 0 w 4398682"/>
              <a:gd name="connsiteY4" fmla="*/ 3783106 h 5032188"/>
              <a:gd name="connsiteX5" fmla="*/ 0 w 4398682"/>
              <a:gd name="connsiteY5" fmla="*/ 1267012 h 5032188"/>
              <a:gd name="connsiteX6" fmla="*/ 2187388 w 4398682"/>
              <a:gd name="connsiteY6" fmla="*/ 0 h 5032188"/>
              <a:gd name="connsiteX0" fmla="*/ 2187388 w 4387647"/>
              <a:gd name="connsiteY0" fmla="*/ 0 h 5032188"/>
              <a:gd name="connsiteX1" fmla="*/ 4386729 w 4387647"/>
              <a:gd name="connsiteY1" fmla="*/ 1261035 h 5032188"/>
              <a:gd name="connsiteX2" fmla="*/ 4384192 w 4387647"/>
              <a:gd name="connsiteY2" fmla="*/ 3783287 h 5032188"/>
              <a:gd name="connsiteX3" fmla="*/ 2193365 w 4387647"/>
              <a:gd name="connsiteY3" fmla="*/ 5032188 h 5032188"/>
              <a:gd name="connsiteX4" fmla="*/ 0 w 4387647"/>
              <a:gd name="connsiteY4" fmla="*/ 3783106 h 5032188"/>
              <a:gd name="connsiteX5" fmla="*/ 0 w 4387647"/>
              <a:gd name="connsiteY5" fmla="*/ 1267012 h 5032188"/>
              <a:gd name="connsiteX6" fmla="*/ 2187388 w 4387647"/>
              <a:gd name="connsiteY6" fmla="*/ 0 h 503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87647" h="5032188">
                <a:moveTo>
                  <a:pt x="2187388" y="0"/>
                </a:moveTo>
                <a:lnTo>
                  <a:pt x="4386729" y="1261035"/>
                </a:lnTo>
                <a:cubicBezTo>
                  <a:pt x="4390713" y="2103718"/>
                  <a:pt x="4380208" y="2940604"/>
                  <a:pt x="4384192" y="3783287"/>
                </a:cubicBezTo>
                <a:lnTo>
                  <a:pt x="2193365" y="5032188"/>
                </a:lnTo>
                <a:lnTo>
                  <a:pt x="0" y="3783106"/>
                </a:lnTo>
                <a:lnTo>
                  <a:pt x="0" y="1267012"/>
                </a:lnTo>
                <a:lnTo>
                  <a:pt x="2187388" y="0"/>
                </a:lnTo>
                <a:close/>
              </a:path>
            </a:pathLst>
          </a:custGeom>
          <a:noFill/>
          <a:ln w="1905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D6B1A7E0-D0BF-7FCA-D296-94BFC0D611C5}"/>
              </a:ext>
            </a:extLst>
          </p:cNvPr>
          <p:cNvSpPr>
            <a:spLocks noGrp="1"/>
          </p:cNvSpPr>
          <p:nvPr>
            <p:ph type="ftr" sz="quarter" idx="33"/>
          </p:nvPr>
        </p:nvSpPr>
        <p:spPr>
          <a:xfrm>
            <a:off x="484632" y="6217920"/>
            <a:ext cx="4114800" cy="365125"/>
          </a:xfrm>
        </p:spPr>
        <p:txBody>
          <a:bodyPr/>
          <a:lstStyle>
            <a:lvl1pPr>
              <a:defRPr>
                <a:solidFill>
                  <a:schemeClr val="accent6"/>
                </a:solidFill>
              </a:defRPr>
            </a:lvl1pPr>
          </a:lstStyle>
          <a:p>
            <a:r>
              <a:rPr lang="en-US"/>
              <a:t>Presentation title</a:t>
            </a:r>
            <a:endParaRPr lang="en-US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FCAC10D1-DF42-8734-0793-84312B963E62}"/>
              </a:ext>
            </a:extLst>
          </p:cNvPr>
          <p:cNvSpPr>
            <a:spLocks noGrp="1"/>
          </p:cNvSpPr>
          <p:nvPr>
            <p:ph type="sldNum" sz="quarter" idx="34"/>
          </p:nvPr>
        </p:nvSpPr>
        <p:spPr>
          <a:xfrm>
            <a:off x="11194169" y="6217920"/>
            <a:ext cx="458592" cy="365125"/>
          </a:xfrm>
        </p:spPr>
        <p:txBody>
          <a:bodyPr/>
          <a:lstStyle>
            <a:lvl1pPr>
              <a:defRPr>
                <a:solidFill>
                  <a:schemeClr val="accent6"/>
                </a:solidFill>
              </a:defRPr>
            </a:lvl1pPr>
          </a:lstStyle>
          <a:p>
            <a:fld id="{47FEACEE-25B4-4A2D-B147-27296E36371D}" type="slidenum">
              <a:rPr lang="en-US" altLang="zh-CN" smtClean="0"/>
              <a:pPr/>
              <a:t>‹№›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86209704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528">
          <p15:clr>
            <a:srgbClr val="FBAE40"/>
          </p15:clr>
        </p15:guide>
        <p15:guide id="2" pos="504" userDrawn="1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trodu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50C1D3CF-F6AF-93EB-C40E-C278E58442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9574" y="2096892"/>
            <a:ext cx="5117162" cy="1325563"/>
          </a:xfrm>
        </p:spPr>
        <p:txBody>
          <a:bodyPr>
            <a:noAutofit/>
          </a:bodyPr>
          <a:lstStyle>
            <a:lvl1pPr>
              <a:defRPr>
                <a:solidFill>
                  <a:schemeClr val="accent6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Content placeholder 47">
            <a:extLst>
              <a:ext uri="{FF2B5EF4-FFF2-40B4-BE49-F238E27FC236}">
                <a16:creationId xmlns:a16="http://schemas.microsoft.com/office/drawing/2014/main" id="{E61594E5-F661-407F-9B5E-62267D2E6AAD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509574" y="3435546"/>
            <a:ext cx="4260180" cy="1294530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buNone/>
              <a:defRPr sz="1500" b="0">
                <a:solidFill>
                  <a:schemeClr val="accent6"/>
                </a:solidFill>
                <a:latin typeface="+mn-lt"/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lvl="0"/>
            <a:r>
              <a:rPr lang="en-US" altLang="zh-CN" dirty="0"/>
              <a:t>Click to edit Master text styles </a:t>
            </a:r>
          </a:p>
        </p:txBody>
      </p:sp>
      <p:sp>
        <p:nvSpPr>
          <p:cNvPr id="21" name="Picture Placeholder 20">
            <a:extLst>
              <a:ext uri="{FF2B5EF4-FFF2-40B4-BE49-F238E27FC236}">
                <a16:creationId xmlns:a16="http://schemas.microsoft.com/office/drawing/2014/main" id="{988BDF24-3B67-5B77-0D48-319FA7FD0F65}"/>
              </a:ext>
            </a:extLst>
          </p:cNvPr>
          <p:cNvSpPr>
            <a:spLocks noGrp="1"/>
          </p:cNvSpPr>
          <p:nvPr>
            <p:ph type="pic" sz="quarter" idx="51"/>
          </p:nvPr>
        </p:nvSpPr>
        <p:spPr>
          <a:xfrm>
            <a:off x="5745001" y="0"/>
            <a:ext cx="6446999" cy="6858000"/>
          </a:xfrm>
          <a:custGeom>
            <a:avLst/>
            <a:gdLst>
              <a:gd name="connsiteX0" fmla="*/ 2550369 w 6483642"/>
              <a:gd name="connsiteY0" fmla="*/ 0 h 6858000"/>
              <a:gd name="connsiteX1" fmla="*/ 4338592 w 6483642"/>
              <a:gd name="connsiteY1" fmla="*/ 0 h 6858000"/>
              <a:gd name="connsiteX2" fmla="*/ 6483642 w 6483642"/>
              <a:gd name="connsiteY2" fmla="*/ 1338386 h 6858000"/>
              <a:gd name="connsiteX3" fmla="*/ 6483642 w 6483642"/>
              <a:gd name="connsiteY3" fmla="*/ 5624376 h 6858000"/>
              <a:gd name="connsiteX4" fmla="*/ 4378767 w 6483642"/>
              <a:gd name="connsiteY4" fmla="*/ 6858000 h 6858000"/>
              <a:gd name="connsiteX5" fmla="*/ 2590564 w 6483642"/>
              <a:gd name="connsiteY5" fmla="*/ 6858000 h 6858000"/>
              <a:gd name="connsiteX6" fmla="*/ 133 w 6483642"/>
              <a:gd name="connsiteY6" fmla="*/ 5332429 h 6858000"/>
              <a:gd name="connsiteX7" fmla="*/ 20164 w 6483642"/>
              <a:gd name="connsiteY7" fmla="*/ 1404433 h 6858000"/>
              <a:gd name="connsiteX0" fmla="*/ 2530205 w 6463478"/>
              <a:gd name="connsiteY0" fmla="*/ 0 h 6858000"/>
              <a:gd name="connsiteX1" fmla="*/ 4318428 w 6463478"/>
              <a:gd name="connsiteY1" fmla="*/ 0 h 6858000"/>
              <a:gd name="connsiteX2" fmla="*/ 6463478 w 6463478"/>
              <a:gd name="connsiteY2" fmla="*/ 1338386 h 6858000"/>
              <a:gd name="connsiteX3" fmla="*/ 6463478 w 6463478"/>
              <a:gd name="connsiteY3" fmla="*/ 5624376 h 6858000"/>
              <a:gd name="connsiteX4" fmla="*/ 4358603 w 6463478"/>
              <a:gd name="connsiteY4" fmla="*/ 6858000 h 6858000"/>
              <a:gd name="connsiteX5" fmla="*/ 2570400 w 6463478"/>
              <a:gd name="connsiteY5" fmla="*/ 6858000 h 6858000"/>
              <a:gd name="connsiteX6" fmla="*/ 17140 w 6463478"/>
              <a:gd name="connsiteY6" fmla="*/ 5339864 h 6858000"/>
              <a:gd name="connsiteX7" fmla="*/ 0 w 6463478"/>
              <a:gd name="connsiteY7" fmla="*/ 1404433 h 6858000"/>
              <a:gd name="connsiteX8" fmla="*/ 2530205 w 6463478"/>
              <a:gd name="connsiteY8" fmla="*/ 0 h 6858000"/>
              <a:gd name="connsiteX0" fmla="*/ 2513726 w 6446999"/>
              <a:gd name="connsiteY0" fmla="*/ 0 h 6858000"/>
              <a:gd name="connsiteX1" fmla="*/ 4301949 w 6446999"/>
              <a:gd name="connsiteY1" fmla="*/ 0 h 6858000"/>
              <a:gd name="connsiteX2" fmla="*/ 6446999 w 6446999"/>
              <a:gd name="connsiteY2" fmla="*/ 1338386 h 6858000"/>
              <a:gd name="connsiteX3" fmla="*/ 6446999 w 6446999"/>
              <a:gd name="connsiteY3" fmla="*/ 5624376 h 6858000"/>
              <a:gd name="connsiteX4" fmla="*/ 4342124 w 6446999"/>
              <a:gd name="connsiteY4" fmla="*/ 6858000 h 6858000"/>
              <a:gd name="connsiteX5" fmla="*/ 2553921 w 6446999"/>
              <a:gd name="connsiteY5" fmla="*/ 6858000 h 6858000"/>
              <a:gd name="connsiteX6" fmla="*/ 661 w 6446999"/>
              <a:gd name="connsiteY6" fmla="*/ 5339864 h 6858000"/>
              <a:gd name="connsiteX7" fmla="*/ 299 w 6446999"/>
              <a:gd name="connsiteY7" fmla="*/ 1396044 h 6858000"/>
              <a:gd name="connsiteX8" fmla="*/ 2513726 w 6446999"/>
              <a:gd name="connsiteY8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6446999" h="6858000">
                <a:moveTo>
                  <a:pt x="2513726" y="0"/>
                </a:moveTo>
                <a:lnTo>
                  <a:pt x="4301949" y="0"/>
                </a:lnTo>
                <a:lnTo>
                  <a:pt x="6446999" y="1338386"/>
                </a:lnTo>
                <a:lnTo>
                  <a:pt x="6446999" y="5624376"/>
                </a:lnTo>
                <a:lnTo>
                  <a:pt x="4342124" y="6858000"/>
                </a:lnTo>
                <a:lnTo>
                  <a:pt x="2553921" y="6858000"/>
                </a:lnTo>
                <a:lnTo>
                  <a:pt x="661" y="5339864"/>
                </a:lnTo>
                <a:cubicBezTo>
                  <a:pt x="-1473" y="4048155"/>
                  <a:pt x="2433" y="2687753"/>
                  <a:pt x="299" y="1396044"/>
                </a:cubicBezTo>
                <a:lnTo>
                  <a:pt x="2513726" y="0"/>
                </a:lnTo>
                <a:close/>
              </a:path>
            </a:pathLst>
          </a:custGeom>
          <a:noFill/>
        </p:spPr>
        <p:txBody>
          <a:bodyPr wrap="square" anchor="ctr">
            <a:noAutofit/>
          </a:bodyPr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lang="en-US" dirty="0">
                <a:solidFill>
                  <a:schemeClr val="accent6"/>
                </a:solidFill>
              </a:defRPr>
            </a:lvl1pPr>
          </a:lstStyle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altLang="zh-CN"/>
              <a:t>Click icon to add picture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1F6C45B-70BB-86F1-1866-F93BEC26ACF8}"/>
              </a:ext>
            </a:extLst>
          </p:cNvPr>
          <p:cNvSpPr>
            <a:spLocks noGrp="1"/>
          </p:cNvSpPr>
          <p:nvPr>
            <p:ph type="ftr" sz="quarter" idx="52"/>
          </p:nvPr>
        </p:nvSpPr>
        <p:spPr/>
        <p:txBody>
          <a:bodyPr>
            <a:noAutofit/>
          </a:bodyPr>
          <a:lstStyle>
            <a:lvl1pPr>
              <a:defRPr>
                <a:solidFill>
                  <a:schemeClr val="accent6"/>
                </a:solidFill>
              </a:defRPr>
            </a:lvl1pPr>
          </a:lstStyle>
          <a:p>
            <a:r>
              <a:rPr lang="en-US"/>
              <a:t>Presentation title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870044D-485D-043B-9D5B-C01AA8E06447}"/>
              </a:ext>
            </a:extLst>
          </p:cNvPr>
          <p:cNvSpPr>
            <a:spLocks noGrp="1"/>
          </p:cNvSpPr>
          <p:nvPr>
            <p:ph type="sldNum" sz="quarter" idx="53"/>
          </p:nvPr>
        </p:nvSpPr>
        <p:spPr/>
        <p:txBody>
          <a:bodyPr>
            <a:noAutofit/>
          </a:bodyPr>
          <a:lstStyle>
            <a:lvl1pPr>
              <a:defRPr>
                <a:solidFill>
                  <a:schemeClr val="accent6"/>
                </a:solidFill>
              </a:defRPr>
            </a:lvl1pPr>
          </a:lstStyle>
          <a:p>
            <a:fld id="{47FEACEE-25B4-4A2D-B147-27296E36371D}" type="slidenum">
              <a:rPr lang="en-US" altLang="zh-CN" smtClean="0"/>
              <a:pPr/>
              <a:t>‹№›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41612598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Placeholder 4">
            <a:extLst>
              <a:ext uri="{FF2B5EF4-FFF2-40B4-BE49-F238E27FC236}">
                <a16:creationId xmlns:a16="http://schemas.microsoft.com/office/drawing/2014/main" id="{F73BF8E3-2426-5D65-6582-D4B03C765A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10510" y="2016579"/>
            <a:ext cx="4441188" cy="2775857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defRPr>
                <a:solidFill>
                  <a:schemeClr val="accent6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8" name="Hexagon 17">
            <a:extLst>
              <a:ext uri="{FF2B5EF4-FFF2-40B4-BE49-F238E27FC236}">
                <a16:creationId xmlns:a16="http://schemas.microsoft.com/office/drawing/2014/main" id="{ADF8D8A3-175E-9A50-A98B-3766DAAB5EE2}"/>
              </a:ext>
            </a:extLst>
          </p:cNvPr>
          <p:cNvSpPr/>
          <p:nvPr userDrawn="1"/>
        </p:nvSpPr>
        <p:spPr>
          <a:xfrm rot="5400000">
            <a:off x="1308232" y="2004972"/>
            <a:ext cx="3593592" cy="2880360"/>
          </a:xfrm>
          <a:prstGeom prst="hexagon">
            <a:avLst>
              <a:gd name="adj" fmla="val 31211"/>
              <a:gd name="vf" fmla="val 11547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 dirty="0">
              <a:solidFill>
                <a:schemeClr val="accent6"/>
              </a:solidFill>
            </a:endParaRPr>
          </a:p>
        </p:txBody>
      </p:sp>
      <p:sp>
        <p:nvSpPr>
          <p:cNvPr id="11" name="Text 47" descr="Click icon to add picture">
            <a:extLst>
              <a:ext uri="{FF2B5EF4-FFF2-40B4-BE49-F238E27FC236}">
                <a16:creationId xmlns:a16="http://schemas.microsoft.com/office/drawing/2014/main" id="{B264F104-ED4D-9A7F-E598-295893E05B7F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2319235" y="2911781"/>
            <a:ext cx="1570612" cy="1070829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ctr">
              <a:lnSpc>
                <a:spcPct val="113000"/>
              </a:lnSpc>
              <a:buNone/>
              <a:defRPr sz="1800" b="1" cap="all" baseline="0">
                <a:solidFill>
                  <a:schemeClr val="accent6"/>
                </a:solidFill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lvl="0"/>
            <a:r>
              <a:rPr lang="en-US" altLang="zh-CN" dirty="0"/>
              <a:t>Click to edit Master title style </a:t>
            </a:r>
          </a:p>
        </p:txBody>
      </p:sp>
      <p:sp>
        <p:nvSpPr>
          <p:cNvPr id="17" name="Picture Placeholder 16">
            <a:extLst>
              <a:ext uri="{FF2B5EF4-FFF2-40B4-BE49-F238E27FC236}">
                <a16:creationId xmlns:a16="http://schemas.microsoft.com/office/drawing/2014/main" id="{7A084A88-6A62-9495-6CFE-1127D5CAAAB2}"/>
              </a:ext>
            </a:extLst>
          </p:cNvPr>
          <p:cNvSpPr>
            <a:spLocks noGrp="1"/>
          </p:cNvSpPr>
          <p:nvPr>
            <p:ph type="pic" sz="quarter" idx="47"/>
          </p:nvPr>
        </p:nvSpPr>
        <p:spPr>
          <a:xfrm>
            <a:off x="581710" y="555648"/>
            <a:ext cx="5045662" cy="5783096"/>
          </a:xfrm>
          <a:custGeom>
            <a:avLst/>
            <a:gdLst>
              <a:gd name="connsiteX0" fmla="*/ 2523318 w 5045662"/>
              <a:gd name="connsiteY0" fmla="*/ 1092708 h 5783096"/>
              <a:gd name="connsiteX1" fmla="*/ 1083139 w 5045662"/>
              <a:gd name="connsiteY1" fmla="*/ 1991697 h 5783096"/>
              <a:gd name="connsiteX2" fmla="*/ 1083139 w 5045662"/>
              <a:gd name="connsiteY2" fmla="*/ 3787311 h 5783096"/>
              <a:gd name="connsiteX3" fmla="*/ 2523318 w 5045662"/>
              <a:gd name="connsiteY3" fmla="*/ 4686300 h 5783096"/>
              <a:gd name="connsiteX4" fmla="*/ 3963497 w 5045662"/>
              <a:gd name="connsiteY4" fmla="*/ 3787311 h 5783096"/>
              <a:gd name="connsiteX5" fmla="*/ 3963497 w 5045662"/>
              <a:gd name="connsiteY5" fmla="*/ 1991697 h 5783096"/>
              <a:gd name="connsiteX6" fmla="*/ 2470122 w 5045662"/>
              <a:gd name="connsiteY6" fmla="*/ 0 h 5783096"/>
              <a:gd name="connsiteX7" fmla="*/ 5037208 w 5045662"/>
              <a:gd name="connsiteY7" fmla="*/ 1458369 h 5783096"/>
              <a:gd name="connsiteX8" fmla="*/ 5045662 w 5045662"/>
              <a:gd name="connsiteY8" fmla="*/ 4339769 h 5783096"/>
              <a:gd name="connsiteX9" fmla="*/ 2561576 w 5045662"/>
              <a:gd name="connsiteY9" fmla="*/ 5783096 h 5783096"/>
              <a:gd name="connsiteX10" fmla="*/ 24164 w 5045662"/>
              <a:gd name="connsiteY10" fmla="*/ 4354881 h 5783096"/>
              <a:gd name="connsiteX11" fmla="*/ 0 w 5045662"/>
              <a:gd name="connsiteY11" fmla="*/ 1453765 h 57830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5045662" h="5783096">
                <a:moveTo>
                  <a:pt x="2523318" y="1092708"/>
                </a:moveTo>
                <a:lnTo>
                  <a:pt x="1083139" y="1991697"/>
                </a:lnTo>
                <a:lnTo>
                  <a:pt x="1083139" y="3787311"/>
                </a:lnTo>
                <a:lnTo>
                  <a:pt x="2523318" y="4686300"/>
                </a:lnTo>
                <a:lnTo>
                  <a:pt x="3963497" y="3787311"/>
                </a:lnTo>
                <a:lnTo>
                  <a:pt x="3963497" y="1991697"/>
                </a:lnTo>
                <a:close/>
                <a:moveTo>
                  <a:pt x="2470122" y="0"/>
                </a:moveTo>
                <a:lnTo>
                  <a:pt x="5037208" y="1458369"/>
                </a:lnTo>
                <a:cubicBezTo>
                  <a:pt x="5040026" y="2418836"/>
                  <a:pt x="5042844" y="3379302"/>
                  <a:pt x="5045662" y="4339769"/>
                </a:cubicBezTo>
                <a:lnTo>
                  <a:pt x="2561576" y="5783096"/>
                </a:lnTo>
                <a:lnTo>
                  <a:pt x="24164" y="4354881"/>
                </a:lnTo>
                <a:lnTo>
                  <a:pt x="0" y="1453765"/>
                </a:lnTo>
                <a:close/>
              </a:path>
            </a:pathLst>
          </a:custGeom>
        </p:spPr>
        <p:txBody>
          <a:bodyPr wrap="square" tIns="457200">
            <a:noAutofit/>
          </a:bodyPr>
          <a:lstStyle>
            <a:lvl1pPr marL="0" indent="0" algn="ctr">
              <a:buNone/>
              <a:defRPr>
                <a:solidFill>
                  <a:schemeClr val="accent6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077113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42BC57-1D8D-9F59-24F9-1E82322799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7829" y="507076"/>
            <a:ext cx="10515600" cy="1115434"/>
          </a:xfrm>
        </p:spPr>
        <p:txBody>
          <a:bodyPr/>
          <a:lstStyle>
            <a:lvl1pPr>
              <a:defRPr>
                <a:solidFill>
                  <a:schemeClr val="accent6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1" name="Content placeholder 47">
            <a:extLst>
              <a:ext uri="{FF2B5EF4-FFF2-40B4-BE49-F238E27FC236}">
                <a16:creationId xmlns:a16="http://schemas.microsoft.com/office/drawing/2014/main" id="{561744A6-D3EA-42C3-8E71-3BB8BA1E6149}"/>
              </a:ext>
            </a:extLst>
          </p:cNvPr>
          <p:cNvSpPr>
            <a:spLocks noGrp="1"/>
          </p:cNvSpPr>
          <p:nvPr>
            <p:ph type="chart" sz="quarter" idx="27" hasCustomPrompt="1"/>
          </p:nvPr>
        </p:nvSpPr>
        <p:spPr>
          <a:xfrm>
            <a:off x="587829" y="1622510"/>
            <a:ext cx="10889796" cy="4155757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6"/>
                </a:solidFill>
              </a:defRPr>
            </a:lvl1pPr>
          </a:lstStyle>
          <a:p>
            <a:r>
              <a:rPr lang="en-US" altLang="zh-CN" dirty="0"/>
              <a:t>Click to edit master text style</a:t>
            </a:r>
            <a:endParaRPr lang="zh-CN" alt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1C82179-6F61-D1EC-D800-74B748B37F0E}"/>
              </a:ext>
            </a:extLst>
          </p:cNvPr>
          <p:cNvSpPr>
            <a:spLocks noGrp="1"/>
          </p:cNvSpPr>
          <p:nvPr>
            <p:ph type="ftr" sz="quarter" idx="28"/>
          </p:nvPr>
        </p:nvSpPr>
        <p:spPr/>
        <p:txBody>
          <a:bodyPr/>
          <a:lstStyle>
            <a:lvl1pPr>
              <a:defRPr>
                <a:solidFill>
                  <a:schemeClr val="accent6"/>
                </a:solidFill>
              </a:defRPr>
            </a:lvl1pPr>
          </a:lstStyle>
          <a:p>
            <a:r>
              <a:rPr lang="en-US"/>
              <a:t>Presentation title</a:t>
            </a:r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8803A51-0211-9F66-D20B-444BC94AA39E}"/>
              </a:ext>
            </a:extLst>
          </p:cNvPr>
          <p:cNvSpPr>
            <a:spLocks noGrp="1"/>
          </p:cNvSpPr>
          <p:nvPr>
            <p:ph type="sldNum" sz="quarter" idx="29"/>
          </p:nvPr>
        </p:nvSpPr>
        <p:spPr/>
        <p:txBody>
          <a:bodyPr/>
          <a:lstStyle>
            <a:lvl1pPr>
              <a:defRPr>
                <a:solidFill>
                  <a:schemeClr val="accent6"/>
                </a:solidFill>
              </a:defRPr>
            </a:lvl1pPr>
          </a:lstStyle>
          <a:p>
            <a:fld id="{47FEACEE-25B4-4A2D-B147-27296E36371D}" type="slidenum">
              <a:rPr lang="en-US" altLang="zh-CN" smtClean="0"/>
              <a:pPr/>
              <a:t>‹№›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6768272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with desig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Placeholder 4">
            <a:extLst>
              <a:ext uri="{FF2B5EF4-FFF2-40B4-BE49-F238E27FC236}">
                <a16:creationId xmlns:a16="http://schemas.microsoft.com/office/drawing/2014/main" id="{05751864-B11A-0286-13EA-2AC2A2C8DD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709" y="721538"/>
            <a:ext cx="10889796" cy="1418998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>
              <a:defRPr>
                <a:solidFill>
                  <a:schemeClr val="accent6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able placeholder">
            <a:extLst>
              <a:ext uri="{FF2B5EF4-FFF2-40B4-BE49-F238E27FC236}">
                <a16:creationId xmlns:a16="http://schemas.microsoft.com/office/drawing/2014/main" id="{CFC5FF09-DE50-4155-81A0-5DD9B700F205}"/>
              </a:ext>
            </a:extLst>
          </p:cNvPr>
          <p:cNvSpPr>
            <a:spLocks noGrp="1"/>
          </p:cNvSpPr>
          <p:nvPr>
            <p:ph type="tbl" sz="quarter" idx="27" hasCustomPrompt="1"/>
          </p:nvPr>
        </p:nvSpPr>
        <p:spPr>
          <a:xfrm>
            <a:off x="581709" y="1614198"/>
            <a:ext cx="10889796" cy="4317856"/>
          </a:xfrm>
          <a:prstGeom prst="rect">
            <a:avLst/>
          </a:prstGeom>
        </p:spPr>
        <p:txBody>
          <a:bodyPr>
            <a:noAutofit/>
          </a:bodyPr>
          <a:lstStyle>
            <a:lvl1pPr>
              <a:defRPr>
                <a:solidFill>
                  <a:schemeClr val="accent6"/>
                </a:solidFill>
              </a:defRPr>
            </a:lvl1pPr>
          </a:lstStyle>
          <a:p>
            <a:r>
              <a:rPr lang="en-US" altLang="zh-CN" dirty="0"/>
              <a:t>Click to edit master text style</a:t>
            </a:r>
            <a:endParaRPr lang="zh-CN" altLang="en-US"/>
          </a:p>
        </p:txBody>
      </p:sp>
      <p:sp>
        <p:nvSpPr>
          <p:cNvPr id="9" name="Freeform: Shape 5">
            <a:extLst>
              <a:ext uri="{FF2B5EF4-FFF2-40B4-BE49-F238E27FC236}">
                <a16:creationId xmlns:a16="http://schemas.microsoft.com/office/drawing/2014/main" id="{3F619E6B-153E-B522-47EB-4104C405736C}"/>
              </a:ext>
            </a:extLst>
          </p:cNvPr>
          <p:cNvSpPr/>
          <p:nvPr userDrawn="1"/>
        </p:nvSpPr>
        <p:spPr>
          <a:xfrm>
            <a:off x="10551278" y="4665388"/>
            <a:ext cx="603952" cy="681742"/>
          </a:xfrm>
          <a:custGeom>
            <a:avLst/>
            <a:gdLst>
              <a:gd name="connsiteX0" fmla="*/ 2187388 w 4398682"/>
              <a:gd name="connsiteY0" fmla="*/ 0 h 5032188"/>
              <a:gd name="connsiteX1" fmla="*/ 4386729 w 4398682"/>
              <a:gd name="connsiteY1" fmla="*/ 1261035 h 5032188"/>
              <a:gd name="connsiteX2" fmla="*/ 4398682 w 4398682"/>
              <a:gd name="connsiteY2" fmla="*/ 3789083 h 5032188"/>
              <a:gd name="connsiteX3" fmla="*/ 2193365 w 4398682"/>
              <a:gd name="connsiteY3" fmla="*/ 5032188 h 5032188"/>
              <a:gd name="connsiteX4" fmla="*/ 0 w 4398682"/>
              <a:gd name="connsiteY4" fmla="*/ 3783106 h 5032188"/>
              <a:gd name="connsiteX5" fmla="*/ 0 w 4398682"/>
              <a:gd name="connsiteY5" fmla="*/ 1267012 h 5032188"/>
              <a:gd name="connsiteX6" fmla="*/ 2187388 w 4398682"/>
              <a:gd name="connsiteY6" fmla="*/ 0 h 5032188"/>
              <a:gd name="connsiteX0" fmla="*/ 2187388 w 4387647"/>
              <a:gd name="connsiteY0" fmla="*/ 0 h 5032188"/>
              <a:gd name="connsiteX1" fmla="*/ 4386729 w 4387647"/>
              <a:gd name="connsiteY1" fmla="*/ 1261035 h 5032188"/>
              <a:gd name="connsiteX2" fmla="*/ 4384192 w 4387647"/>
              <a:gd name="connsiteY2" fmla="*/ 3783287 h 5032188"/>
              <a:gd name="connsiteX3" fmla="*/ 2193365 w 4387647"/>
              <a:gd name="connsiteY3" fmla="*/ 5032188 h 5032188"/>
              <a:gd name="connsiteX4" fmla="*/ 0 w 4387647"/>
              <a:gd name="connsiteY4" fmla="*/ 3783106 h 5032188"/>
              <a:gd name="connsiteX5" fmla="*/ 0 w 4387647"/>
              <a:gd name="connsiteY5" fmla="*/ 1267012 h 5032188"/>
              <a:gd name="connsiteX6" fmla="*/ 2187388 w 4387647"/>
              <a:gd name="connsiteY6" fmla="*/ 0 h 503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87647" h="5032188">
                <a:moveTo>
                  <a:pt x="2187388" y="0"/>
                </a:moveTo>
                <a:lnTo>
                  <a:pt x="4386729" y="1261035"/>
                </a:lnTo>
                <a:cubicBezTo>
                  <a:pt x="4390713" y="2103718"/>
                  <a:pt x="4380208" y="2940604"/>
                  <a:pt x="4384192" y="3783287"/>
                </a:cubicBezTo>
                <a:lnTo>
                  <a:pt x="2193365" y="5032188"/>
                </a:lnTo>
                <a:lnTo>
                  <a:pt x="0" y="3783106"/>
                </a:lnTo>
                <a:lnTo>
                  <a:pt x="0" y="1267012"/>
                </a:lnTo>
                <a:lnTo>
                  <a:pt x="2187388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 dirty="0">
              <a:solidFill>
                <a:schemeClr val="accent6"/>
              </a:solidFill>
            </a:endParaRPr>
          </a:p>
        </p:txBody>
      </p:sp>
      <p:sp>
        <p:nvSpPr>
          <p:cNvPr id="12" name="Freeform 11">
            <a:extLst>
              <a:ext uri="{FF2B5EF4-FFF2-40B4-BE49-F238E27FC236}">
                <a16:creationId xmlns:a16="http://schemas.microsoft.com/office/drawing/2014/main" id="{687A7B3D-E004-6D6A-5979-8F1BADBC9237}"/>
              </a:ext>
            </a:extLst>
          </p:cNvPr>
          <p:cNvSpPr/>
          <p:nvPr userDrawn="1"/>
        </p:nvSpPr>
        <p:spPr>
          <a:xfrm>
            <a:off x="10524774" y="5146146"/>
            <a:ext cx="1667226" cy="1711855"/>
          </a:xfrm>
          <a:custGeom>
            <a:avLst/>
            <a:gdLst>
              <a:gd name="connsiteX0" fmla="*/ 998834 w 1667226"/>
              <a:gd name="connsiteY0" fmla="*/ 0 h 1711855"/>
              <a:gd name="connsiteX1" fmla="*/ 1667226 w 1667226"/>
              <a:gd name="connsiteY1" fmla="*/ 373790 h 1711855"/>
              <a:gd name="connsiteX2" fmla="*/ 1667226 w 1667226"/>
              <a:gd name="connsiteY2" fmla="*/ 1711855 h 1711855"/>
              <a:gd name="connsiteX3" fmla="*/ 48502 w 1667226"/>
              <a:gd name="connsiteY3" fmla="*/ 1711855 h 1711855"/>
              <a:gd name="connsiteX4" fmla="*/ 0 w 1667226"/>
              <a:gd name="connsiteY4" fmla="*/ 1684915 h 1711855"/>
              <a:gd name="connsiteX5" fmla="*/ 0 w 1667226"/>
              <a:gd name="connsiteY5" fmla="*/ 564300 h 17118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667226" h="1711855">
                <a:moveTo>
                  <a:pt x="998834" y="0"/>
                </a:moveTo>
                <a:lnTo>
                  <a:pt x="1667226" y="373790"/>
                </a:lnTo>
                <a:lnTo>
                  <a:pt x="1667226" y="1711855"/>
                </a:lnTo>
                <a:lnTo>
                  <a:pt x="48502" y="1711855"/>
                </a:lnTo>
                <a:lnTo>
                  <a:pt x="0" y="1684915"/>
                </a:lnTo>
                <a:lnTo>
                  <a:pt x="0" y="564300"/>
                </a:lnTo>
                <a:close/>
              </a:path>
            </a:pathLst>
          </a:custGeom>
          <a:noFill/>
          <a:ln w="1905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>
              <a:solidFill>
                <a:schemeClr val="accent6"/>
              </a:solidFill>
            </a:endParaRPr>
          </a:p>
        </p:txBody>
      </p:sp>
      <p:sp>
        <p:nvSpPr>
          <p:cNvPr id="13" name="Freeform: Shape 11">
            <a:extLst>
              <a:ext uri="{FF2B5EF4-FFF2-40B4-BE49-F238E27FC236}">
                <a16:creationId xmlns:a16="http://schemas.microsoft.com/office/drawing/2014/main" id="{A4CA3A93-BDBF-112D-54A0-05BF6B06BCC1}"/>
              </a:ext>
            </a:extLst>
          </p:cNvPr>
          <p:cNvSpPr/>
          <p:nvPr userDrawn="1"/>
        </p:nvSpPr>
        <p:spPr>
          <a:xfrm>
            <a:off x="10177285" y="5347130"/>
            <a:ext cx="748554" cy="856361"/>
          </a:xfrm>
          <a:custGeom>
            <a:avLst/>
            <a:gdLst>
              <a:gd name="connsiteX0" fmla="*/ 2187388 w 4398682"/>
              <a:gd name="connsiteY0" fmla="*/ 0 h 5032188"/>
              <a:gd name="connsiteX1" fmla="*/ 4386729 w 4398682"/>
              <a:gd name="connsiteY1" fmla="*/ 1261035 h 5032188"/>
              <a:gd name="connsiteX2" fmla="*/ 4398682 w 4398682"/>
              <a:gd name="connsiteY2" fmla="*/ 3789083 h 5032188"/>
              <a:gd name="connsiteX3" fmla="*/ 2193365 w 4398682"/>
              <a:gd name="connsiteY3" fmla="*/ 5032188 h 5032188"/>
              <a:gd name="connsiteX4" fmla="*/ 0 w 4398682"/>
              <a:gd name="connsiteY4" fmla="*/ 3783106 h 5032188"/>
              <a:gd name="connsiteX5" fmla="*/ 0 w 4398682"/>
              <a:gd name="connsiteY5" fmla="*/ 1267012 h 5032188"/>
              <a:gd name="connsiteX6" fmla="*/ 2187388 w 4398682"/>
              <a:gd name="connsiteY6" fmla="*/ 0 h 503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98682" h="5032188">
                <a:moveTo>
                  <a:pt x="2187388" y="0"/>
                </a:moveTo>
                <a:lnTo>
                  <a:pt x="4386729" y="1261035"/>
                </a:lnTo>
                <a:cubicBezTo>
                  <a:pt x="4390713" y="2103718"/>
                  <a:pt x="4394698" y="2946400"/>
                  <a:pt x="4398682" y="3789083"/>
                </a:cubicBezTo>
                <a:lnTo>
                  <a:pt x="2193365" y="5032188"/>
                </a:lnTo>
                <a:lnTo>
                  <a:pt x="0" y="3783106"/>
                </a:lnTo>
                <a:lnTo>
                  <a:pt x="0" y="1267012"/>
                </a:lnTo>
                <a:lnTo>
                  <a:pt x="2187388" y="0"/>
                </a:lnTo>
                <a:close/>
              </a:path>
            </a:pathLst>
          </a:custGeom>
          <a:solidFill>
            <a:schemeClr val="accent4">
              <a:lumMod val="60000"/>
              <a:lumOff val="4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schemeClr val="accent6"/>
              </a:solidFill>
              <a:effectLst/>
              <a:uLnTx/>
              <a:uFillTx/>
              <a:latin typeface="Posterama Text SemiBold"/>
              <a:ea typeface="+mn-ea"/>
              <a:cs typeface="+mn-cs"/>
            </a:endParaRP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5F7A154B-D8F5-C1FB-307D-496380875BD1}"/>
              </a:ext>
            </a:extLst>
          </p:cNvPr>
          <p:cNvSpPr>
            <a:spLocks noGrp="1"/>
          </p:cNvSpPr>
          <p:nvPr>
            <p:ph type="ftr" sz="quarter" idx="28"/>
          </p:nvPr>
        </p:nvSpPr>
        <p:spPr/>
        <p:txBody>
          <a:bodyPr>
            <a:noAutofit/>
          </a:bodyPr>
          <a:lstStyle>
            <a:lvl1pPr>
              <a:defRPr>
                <a:solidFill>
                  <a:schemeClr val="accent6"/>
                </a:solidFill>
              </a:defRPr>
            </a:lvl1pPr>
          </a:lstStyle>
          <a:p>
            <a:r>
              <a:rPr lang="en-US"/>
              <a:t>Presentation title</a:t>
            </a:r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728715E-D2CE-A33E-1A28-4E627F239BBE}"/>
              </a:ext>
            </a:extLst>
          </p:cNvPr>
          <p:cNvSpPr>
            <a:spLocks noGrp="1"/>
          </p:cNvSpPr>
          <p:nvPr>
            <p:ph type="sldNum" sz="quarter" idx="29"/>
          </p:nvPr>
        </p:nvSpPr>
        <p:spPr/>
        <p:txBody>
          <a:bodyPr>
            <a:noAutofit/>
          </a:bodyPr>
          <a:lstStyle>
            <a:lvl1pPr>
              <a:defRPr>
                <a:solidFill>
                  <a:schemeClr val="accent6"/>
                </a:solidFill>
              </a:defRPr>
            </a:lvl1pPr>
          </a:lstStyle>
          <a:p>
            <a:fld id="{47FEACEE-25B4-4A2D-B147-27296E36371D}" type="slidenum">
              <a:rPr lang="en-US" altLang="zh-CN" smtClean="0"/>
              <a:pPr/>
              <a:t>‹№›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1212563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8BF58E95-E9E1-28E6-FB2F-DE808892233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099079" y="1856195"/>
            <a:ext cx="4518122" cy="1688906"/>
          </a:xfrm>
        </p:spPr>
        <p:txBody>
          <a:bodyPr anchor="b">
            <a:noAutofit/>
          </a:bodyPr>
          <a:lstStyle>
            <a:lvl1pPr>
              <a:defRPr sz="2700">
                <a:latin typeface="+mn-lt"/>
              </a:defRPr>
            </a:lvl1pPr>
          </a:lstStyle>
          <a:p>
            <a:r>
              <a:rPr lang="en-US" dirty="0"/>
              <a:t>Click to edit </a:t>
            </a:r>
            <a:r>
              <a:rPr lang="en-US" altLang="zh-CN" dirty="0"/>
              <a:t>Text</a:t>
            </a:r>
            <a:r>
              <a:rPr lang="zh-CN" altLang="en-US" dirty="0"/>
              <a:t> </a:t>
            </a:r>
            <a:r>
              <a:rPr lang="en-US" dirty="0"/>
              <a:t>style</a:t>
            </a:r>
          </a:p>
        </p:txBody>
      </p:sp>
      <p:sp>
        <p:nvSpPr>
          <p:cNvPr id="11" name="subtitle 47">
            <a:extLst>
              <a:ext uri="{FF2B5EF4-FFF2-40B4-BE49-F238E27FC236}">
                <a16:creationId xmlns:a16="http://schemas.microsoft.com/office/drawing/2014/main" id="{3B45AD65-2B81-A368-E5F0-5C61D0B1DFEB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6095999" y="3695015"/>
            <a:ext cx="4672693" cy="1688906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buNone/>
              <a:defRPr sz="1500" b="0">
                <a:solidFill>
                  <a:schemeClr val="accent4"/>
                </a:solidFill>
                <a:latin typeface="+mn-lt"/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lvl="0"/>
            <a:r>
              <a:rPr lang="en-US" altLang="zh-CN" dirty="0"/>
              <a:t>Click to edit Master text styles </a:t>
            </a:r>
          </a:p>
        </p:txBody>
      </p:sp>
      <p:sp>
        <p:nvSpPr>
          <p:cNvPr id="4" name="Freeform: Shape 5">
            <a:extLst>
              <a:ext uri="{FF2B5EF4-FFF2-40B4-BE49-F238E27FC236}">
                <a16:creationId xmlns:a16="http://schemas.microsoft.com/office/drawing/2014/main" id="{0CA4AA19-0D07-46AB-AC12-64054BBBB499}"/>
              </a:ext>
            </a:extLst>
          </p:cNvPr>
          <p:cNvSpPr/>
          <p:nvPr userDrawn="1"/>
        </p:nvSpPr>
        <p:spPr>
          <a:xfrm>
            <a:off x="3843559" y="722518"/>
            <a:ext cx="1244907" cy="1405252"/>
          </a:xfrm>
          <a:custGeom>
            <a:avLst/>
            <a:gdLst>
              <a:gd name="connsiteX0" fmla="*/ 2187388 w 4398682"/>
              <a:gd name="connsiteY0" fmla="*/ 0 h 5032188"/>
              <a:gd name="connsiteX1" fmla="*/ 4386729 w 4398682"/>
              <a:gd name="connsiteY1" fmla="*/ 1261035 h 5032188"/>
              <a:gd name="connsiteX2" fmla="*/ 4398682 w 4398682"/>
              <a:gd name="connsiteY2" fmla="*/ 3789083 h 5032188"/>
              <a:gd name="connsiteX3" fmla="*/ 2193365 w 4398682"/>
              <a:gd name="connsiteY3" fmla="*/ 5032188 h 5032188"/>
              <a:gd name="connsiteX4" fmla="*/ 0 w 4398682"/>
              <a:gd name="connsiteY4" fmla="*/ 3783106 h 5032188"/>
              <a:gd name="connsiteX5" fmla="*/ 0 w 4398682"/>
              <a:gd name="connsiteY5" fmla="*/ 1267012 h 5032188"/>
              <a:gd name="connsiteX6" fmla="*/ 2187388 w 4398682"/>
              <a:gd name="connsiteY6" fmla="*/ 0 h 5032188"/>
              <a:gd name="connsiteX0" fmla="*/ 2187388 w 4387647"/>
              <a:gd name="connsiteY0" fmla="*/ 0 h 5032188"/>
              <a:gd name="connsiteX1" fmla="*/ 4386729 w 4387647"/>
              <a:gd name="connsiteY1" fmla="*/ 1261035 h 5032188"/>
              <a:gd name="connsiteX2" fmla="*/ 4384192 w 4387647"/>
              <a:gd name="connsiteY2" fmla="*/ 3783287 h 5032188"/>
              <a:gd name="connsiteX3" fmla="*/ 2193365 w 4387647"/>
              <a:gd name="connsiteY3" fmla="*/ 5032188 h 5032188"/>
              <a:gd name="connsiteX4" fmla="*/ 0 w 4387647"/>
              <a:gd name="connsiteY4" fmla="*/ 3783106 h 5032188"/>
              <a:gd name="connsiteX5" fmla="*/ 0 w 4387647"/>
              <a:gd name="connsiteY5" fmla="*/ 1267012 h 5032188"/>
              <a:gd name="connsiteX6" fmla="*/ 2187388 w 4387647"/>
              <a:gd name="connsiteY6" fmla="*/ 0 h 503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87647" h="5032188">
                <a:moveTo>
                  <a:pt x="2187388" y="0"/>
                </a:moveTo>
                <a:lnTo>
                  <a:pt x="4386729" y="1261035"/>
                </a:lnTo>
                <a:cubicBezTo>
                  <a:pt x="4390713" y="2103718"/>
                  <a:pt x="4380208" y="2940604"/>
                  <a:pt x="4384192" y="3783287"/>
                </a:cubicBezTo>
                <a:lnTo>
                  <a:pt x="2193365" y="5032188"/>
                </a:lnTo>
                <a:lnTo>
                  <a:pt x="0" y="3783106"/>
                </a:lnTo>
                <a:lnTo>
                  <a:pt x="0" y="1267012"/>
                </a:lnTo>
                <a:lnTo>
                  <a:pt x="2187388" y="0"/>
                </a:lnTo>
                <a:close/>
              </a:path>
            </a:pathLst>
          </a:cu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5" name="Freeform: Shape 6">
            <a:extLst>
              <a:ext uri="{FF2B5EF4-FFF2-40B4-BE49-F238E27FC236}">
                <a16:creationId xmlns:a16="http://schemas.microsoft.com/office/drawing/2014/main" id="{DF781D9E-0DF5-4DDA-84E6-35DFB054158C}"/>
              </a:ext>
            </a:extLst>
          </p:cNvPr>
          <p:cNvSpPr/>
          <p:nvPr userDrawn="1"/>
        </p:nvSpPr>
        <p:spPr>
          <a:xfrm>
            <a:off x="1223929" y="1436914"/>
            <a:ext cx="2857005" cy="3269776"/>
          </a:xfrm>
          <a:custGeom>
            <a:avLst/>
            <a:gdLst>
              <a:gd name="connsiteX0" fmla="*/ 2187388 w 4398682"/>
              <a:gd name="connsiteY0" fmla="*/ 0 h 5032188"/>
              <a:gd name="connsiteX1" fmla="*/ 4386729 w 4398682"/>
              <a:gd name="connsiteY1" fmla="*/ 1261035 h 5032188"/>
              <a:gd name="connsiteX2" fmla="*/ 4398682 w 4398682"/>
              <a:gd name="connsiteY2" fmla="*/ 3789083 h 5032188"/>
              <a:gd name="connsiteX3" fmla="*/ 2193365 w 4398682"/>
              <a:gd name="connsiteY3" fmla="*/ 5032188 h 5032188"/>
              <a:gd name="connsiteX4" fmla="*/ 0 w 4398682"/>
              <a:gd name="connsiteY4" fmla="*/ 3783106 h 5032188"/>
              <a:gd name="connsiteX5" fmla="*/ 0 w 4398682"/>
              <a:gd name="connsiteY5" fmla="*/ 1267012 h 5032188"/>
              <a:gd name="connsiteX6" fmla="*/ 2187388 w 4398682"/>
              <a:gd name="connsiteY6" fmla="*/ 0 h 5032188"/>
              <a:gd name="connsiteX0" fmla="*/ 2187388 w 4387647"/>
              <a:gd name="connsiteY0" fmla="*/ 0 h 5032188"/>
              <a:gd name="connsiteX1" fmla="*/ 4386729 w 4387647"/>
              <a:gd name="connsiteY1" fmla="*/ 1261035 h 5032188"/>
              <a:gd name="connsiteX2" fmla="*/ 4384192 w 4387647"/>
              <a:gd name="connsiteY2" fmla="*/ 3783287 h 5032188"/>
              <a:gd name="connsiteX3" fmla="*/ 2193365 w 4387647"/>
              <a:gd name="connsiteY3" fmla="*/ 5032188 h 5032188"/>
              <a:gd name="connsiteX4" fmla="*/ 0 w 4387647"/>
              <a:gd name="connsiteY4" fmla="*/ 3783106 h 5032188"/>
              <a:gd name="connsiteX5" fmla="*/ 0 w 4387647"/>
              <a:gd name="connsiteY5" fmla="*/ 1267012 h 5032188"/>
              <a:gd name="connsiteX6" fmla="*/ 2187388 w 4387647"/>
              <a:gd name="connsiteY6" fmla="*/ 0 h 503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87647" h="5032188">
                <a:moveTo>
                  <a:pt x="2187388" y="0"/>
                </a:moveTo>
                <a:lnTo>
                  <a:pt x="4386729" y="1261035"/>
                </a:lnTo>
                <a:cubicBezTo>
                  <a:pt x="4390713" y="2103718"/>
                  <a:pt x="4380208" y="2940604"/>
                  <a:pt x="4384192" y="3783287"/>
                </a:cubicBezTo>
                <a:lnTo>
                  <a:pt x="2193365" y="5032188"/>
                </a:lnTo>
                <a:lnTo>
                  <a:pt x="0" y="3783106"/>
                </a:lnTo>
                <a:lnTo>
                  <a:pt x="0" y="1267012"/>
                </a:lnTo>
                <a:lnTo>
                  <a:pt x="2187388" y="0"/>
                </a:lnTo>
                <a:close/>
              </a:path>
            </a:pathLst>
          </a:cu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 sz="1600" dirty="0"/>
          </a:p>
        </p:txBody>
      </p:sp>
      <p:sp>
        <p:nvSpPr>
          <p:cNvPr id="6" name="Freeform: Shape 7">
            <a:extLst>
              <a:ext uri="{FF2B5EF4-FFF2-40B4-BE49-F238E27FC236}">
                <a16:creationId xmlns:a16="http://schemas.microsoft.com/office/drawing/2014/main" id="{86BA1075-E23C-4BC9-8F67-B2E408F864D2}"/>
              </a:ext>
            </a:extLst>
          </p:cNvPr>
          <p:cNvSpPr/>
          <p:nvPr userDrawn="1"/>
        </p:nvSpPr>
        <p:spPr>
          <a:xfrm>
            <a:off x="758702" y="3457554"/>
            <a:ext cx="1208037" cy="1381756"/>
          </a:xfrm>
          <a:custGeom>
            <a:avLst/>
            <a:gdLst>
              <a:gd name="connsiteX0" fmla="*/ 2187388 w 4398682"/>
              <a:gd name="connsiteY0" fmla="*/ 0 h 5032188"/>
              <a:gd name="connsiteX1" fmla="*/ 4386729 w 4398682"/>
              <a:gd name="connsiteY1" fmla="*/ 1261035 h 5032188"/>
              <a:gd name="connsiteX2" fmla="*/ 4398682 w 4398682"/>
              <a:gd name="connsiteY2" fmla="*/ 3789083 h 5032188"/>
              <a:gd name="connsiteX3" fmla="*/ 2193365 w 4398682"/>
              <a:gd name="connsiteY3" fmla="*/ 5032188 h 5032188"/>
              <a:gd name="connsiteX4" fmla="*/ 0 w 4398682"/>
              <a:gd name="connsiteY4" fmla="*/ 3783106 h 5032188"/>
              <a:gd name="connsiteX5" fmla="*/ 0 w 4398682"/>
              <a:gd name="connsiteY5" fmla="*/ 1267012 h 5032188"/>
              <a:gd name="connsiteX6" fmla="*/ 2187388 w 4398682"/>
              <a:gd name="connsiteY6" fmla="*/ 0 h 5032188"/>
              <a:gd name="connsiteX0" fmla="*/ 2187388 w 4387647"/>
              <a:gd name="connsiteY0" fmla="*/ 0 h 5032188"/>
              <a:gd name="connsiteX1" fmla="*/ 4386729 w 4387647"/>
              <a:gd name="connsiteY1" fmla="*/ 1261035 h 5032188"/>
              <a:gd name="connsiteX2" fmla="*/ 4384192 w 4387647"/>
              <a:gd name="connsiteY2" fmla="*/ 3783287 h 5032188"/>
              <a:gd name="connsiteX3" fmla="*/ 2193365 w 4387647"/>
              <a:gd name="connsiteY3" fmla="*/ 5032188 h 5032188"/>
              <a:gd name="connsiteX4" fmla="*/ 0 w 4387647"/>
              <a:gd name="connsiteY4" fmla="*/ 3783106 h 5032188"/>
              <a:gd name="connsiteX5" fmla="*/ 0 w 4387647"/>
              <a:gd name="connsiteY5" fmla="*/ 1267012 h 5032188"/>
              <a:gd name="connsiteX6" fmla="*/ 2187388 w 4387647"/>
              <a:gd name="connsiteY6" fmla="*/ 0 h 503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87647" h="5032188">
                <a:moveTo>
                  <a:pt x="2187388" y="0"/>
                </a:moveTo>
                <a:lnTo>
                  <a:pt x="4386729" y="1261035"/>
                </a:lnTo>
                <a:cubicBezTo>
                  <a:pt x="4390713" y="2103718"/>
                  <a:pt x="4380208" y="2940604"/>
                  <a:pt x="4384192" y="3783287"/>
                </a:cubicBezTo>
                <a:lnTo>
                  <a:pt x="2193365" y="5032188"/>
                </a:lnTo>
                <a:lnTo>
                  <a:pt x="0" y="3783106"/>
                </a:lnTo>
                <a:lnTo>
                  <a:pt x="0" y="1267012"/>
                </a:lnTo>
                <a:lnTo>
                  <a:pt x="2187388" y="0"/>
                </a:lnTo>
                <a:close/>
              </a:path>
            </a:pathLst>
          </a:custGeom>
          <a:noFill/>
          <a:ln w="19050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8" name="Freeform: Shape 11">
            <a:extLst>
              <a:ext uri="{FF2B5EF4-FFF2-40B4-BE49-F238E27FC236}">
                <a16:creationId xmlns:a16="http://schemas.microsoft.com/office/drawing/2014/main" id="{B2A4CA75-D17E-243B-9C56-A63C75AF6D56}"/>
              </a:ext>
            </a:extLst>
          </p:cNvPr>
          <p:cNvSpPr/>
          <p:nvPr userDrawn="1"/>
        </p:nvSpPr>
        <p:spPr>
          <a:xfrm>
            <a:off x="2917915" y="4662164"/>
            <a:ext cx="663381" cy="758922"/>
          </a:xfrm>
          <a:custGeom>
            <a:avLst/>
            <a:gdLst>
              <a:gd name="connsiteX0" fmla="*/ 2187388 w 4398682"/>
              <a:gd name="connsiteY0" fmla="*/ 0 h 5032188"/>
              <a:gd name="connsiteX1" fmla="*/ 4386729 w 4398682"/>
              <a:gd name="connsiteY1" fmla="*/ 1261035 h 5032188"/>
              <a:gd name="connsiteX2" fmla="*/ 4398682 w 4398682"/>
              <a:gd name="connsiteY2" fmla="*/ 3789083 h 5032188"/>
              <a:gd name="connsiteX3" fmla="*/ 2193365 w 4398682"/>
              <a:gd name="connsiteY3" fmla="*/ 5032188 h 5032188"/>
              <a:gd name="connsiteX4" fmla="*/ 0 w 4398682"/>
              <a:gd name="connsiteY4" fmla="*/ 3783106 h 5032188"/>
              <a:gd name="connsiteX5" fmla="*/ 0 w 4398682"/>
              <a:gd name="connsiteY5" fmla="*/ 1267012 h 5032188"/>
              <a:gd name="connsiteX6" fmla="*/ 2187388 w 4398682"/>
              <a:gd name="connsiteY6" fmla="*/ 0 h 503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98682" h="5032188">
                <a:moveTo>
                  <a:pt x="2187388" y="0"/>
                </a:moveTo>
                <a:lnTo>
                  <a:pt x="4386729" y="1261035"/>
                </a:lnTo>
                <a:cubicBezTo>
                  <a:pt x="4390713" y="2103718"/>
                  <a:pt x="4394698" y="2946400"/>
                  <a:pt x="4398682" y="3789083"/>
                </a:cubicBezTo>
                <a:lnTo>
                  <a:pt x="2193365" y="5032188"/>
                </a:lnTo>
                <a:lnTo>
                  <a:pt x="0" y="3783106"/>
                </a:lnTo>
                <a:lnTo>
                  <a:pt x="0" y="1267012"/>
                </a:lnTo>
                <a:lnTo>
                  <a:pt x="2187388" y="0"/>
                </a:lnTo>
                <a:close/>
              </a:path>
            </a:pathLst>
          </a:custGeom>
          <a:solidFill>
            <a:schemeClr val="accent4">
              <a:lumMod val="20000"/>
              <a:lumOff val="8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Posterama Text SemiBold"/>
              <a:ea typeface="+mn-ea"/>
              <a:cs typeface="+mn-cs"/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964077E-956B-EA3A-700F-A833D82341FE}"/>
              </a:ext>
            </a:extLst>
          </p:cNvPr>
          <p:cNvSpPr>
            <a:spLocks noGrp="1"/>
          </p:cNvSpPr>
          <p:nvPr>
            <p:ph type="ftr" sz="quarter" idx="30"/>
          </p:nvPr>
        </p:nvSpPr>
        <p:spPr/>
        <p:txBody>
          <a:bodyPr>
            <a:noAutofit/>
          </a:bodyPr>
          <a:lstStyle/>
          <a:p>
            <a:r>
              <a:rPr lang="en-US" noProof="0"/>
              <a:t>Presentation title</a:t>
            </a:r>
            <a:endParaRPr lang="en-US" noProof="0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8ED455D4-27F3-B6AD-2A20-7475F307E5E4}"/>
              </a:ext>
            </a:extLst>
          </p:cNvPr>
          <p:cNvSpPr>
            <a:spLocks noGrp="1"/>
          </p:cNvSpPr>
          <p:nvPr>
            <p:ph type="sldNum" sz="quarter" idx="31"/>
          </p:nvPr>
        </p:nvSpPr>
        <p:spPr/>
        <p:txBody>
          <a:bodyPr>
            <a:noAutofit/>
          </a:bodyPr>
          <a:lstStyle/>
          <a:p>
            <a:fld id="{47FEACEE-25B4-4A2D-B147-27296E36371D}" type="slidenum">
              <a:rPr lang="en-US" altLang="zh-CN" noProof="0" smtClean="0"/>
              <a:pPr/>
              <a:t>‹№›</a:t>
            </a:fld>
            <a:endParaRPr lang="en-US" altLang="zh-CN" noProof="0" dirty="0"/>
          </a:p>
        </p:txBody>
      </p:sp>
    </p:spTree>
    <p:extLst>
      <p:ext uri="{BB962C8B-B14F-4D97-AF65-F5344CB8AC3E}">
        <p14:creationId xmlns:p14="http://schemas.microsoft.com/office/powerpoint/2010/main" val="1256412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Team Member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itle Placeholder 4">
            <a:extLst>
              <a:ext uri="{FF2B5EF4-FFF2-40B4-BE49-F238E27FC236}">
                <a16:creationId xmlns:a16="http://schemas.microsoft.com/office/drawing/2014/main" id="{DCA6F28B-ACF1-D3CB-8968-4F64BEA02E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>
              <a:defRPr>
                <a:solidFill>
                  <a:schemeClr val="accent6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0" name="Content placeholder 47">
            <a:extLst>
              <a:ext uri="{FF2B5EF4-FFF2-40B4-BE49-F238E27FC236}">
                <a16:creationId xmlns:a16="http://schemas.microsoft.com/office/drawing/2014/main" id="{E2F72F6F-0172-47B0-8D9E-0EED383332E2}"/>
              </a:ext>
            </a:extLst>
          </p:cNvPr>
          <p:cNvSpPr>
            <a:spLocks noGrp="1"/>
          </p:cNvSpPr>
          <p:nvPr>
            <p:ph type="pic" sz="quarter" idx="48"/>
          </p:nvPr>
        </p:nvSpPr>
        <p:spPr>
          <a:xfrm>
            <a:off x="1114798" y="2560353"/>
            <a:ext cx="2368061" cy="2102177"/>
          </a:xfrm>
          <a:prstGeom prst="hexagon">
            <a:avLst>
              <a:gd name="adj" fmla="val 28349"/>
              <a:gd name="vf" fmla="val 115470"/>
            </a:avLst>
          </a:prstGeom>
          <a:ln>
            <a:noFill/>
          </a:ln>
        </p:spPr>
        <p:txBody>
          <a:bodyPr anchor="ctr">
            <a:noAutofit/>
          </a:bodyPr>
          <a:lstStyle>
            <a:lvl1pPr marL="0" indent="0" algn="l">
              <a:buFontTx/>
              <a:buNone/>
              <a:defRPr sz="1050">
                <a:solidFill>
                  <a:schemeClr val="accent6"/>
                </a:solidFill>
              </a:defRPr>
            </a:lvl1pPr>
          </a:lstStyle>
          <a:p>
            <a:r>
              <a:rPr lang="en-US" altLang="zh-CN"/>
              <a:t>Click icon to add picture</a:t>
            </a:r>
            <a:endParaRPr lang="en-US" altLang="zh-CN" dirty="0"/>
          </a:p>
        </p:txBody>
      </p:sp>
      <p:sp>
        <p:nvSpPr>
          <p:cNvPr id="52" name="Content placeholder 47" descr="Click icon to add picture">
            <a:extLst>
              <a:ext uri="{FF2B5EF4-FFF2-40B4-BE49-F238E27FC236}">
                <a16:creationId xmlns:a16="http://schemas.microsoft.com/office/drawing/2014/main" id="{2369DDD8-CFC2-4980-A0DB-411AA173B475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1214003" y="4764289"/>
            <a:ext cx="2098039" cy="506399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1800" b="1" i="0">
                <a:solidFill>
                  <a:schemeClr val="accent6"/>
                </a:solidFill>
                <a:latin typeface="+mn-lt"/>
                <a:ea typeface="+mj-ea"/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lvl="0"/>
            <a:r>
              <a:rPr lang="en-US" altLang="zh-CN" dirty="0"/>
              <a:t>Click to edit Master title style </a:t>
            </a:r>
          </a:p>
        </p:txBody>
      </p:sp>
      <p:sp>
        <p:nvSpPr>
          <p:cNvPr id="53" name="Content placeholder 47">
            <a:extLst>
              <a:ext uri="{FF2B5EF4-FFF2-40B4-BE49-F238E27FC236}">
                <a16:creationId xmlns:a16="http://schemas.microsoft.com/office/drawing/2014/main" id="{B66AC261-5929-40D2-A646-8F16675DE383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1214003" y="5295180"/>
            <a:ext cx="2098038" cy="506399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ctr">
              <a:lnSpc>
                <a:spcPct val="100000"/>
              </a:lnSpc>
              <a:buNone/>
              <a:defRPr sz="1400" b="0">
                <a:solidFill>
                  <a:schemeClr val="accent6"/>
                </a:solidFill>
                <a:latin typeface="+mn-lt"/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lvl="0"/>
            <a:r>
              <a:rPr lang="en-US" altLang="zh-CN" dirty="0"/>
              <a:t>Click to edit Master text styles </a:t>
            </a:r>
          </a:p>
        </p:txBody>
      </p:sp>
      <p:sp>
        <p:nvSpPr>
          <p:cNvPr id="61" name="Content placeholder 47">
            <a:extLst>
              <a:ext uri="{FF2B5EF4-FFF2-40B4-BE49-F238E27FC236}">
                <a16:creationId xmlns:a16="http://schemas.microsoft.com/office/drawing/2014/main" id="{B33A9FB2-1610-4389-B352-D99255F77BEC}"/>
              </a:ext>
            </a:extLst>
          </p:cNvPr>
          <p:cNvSpPr>
            <a:spLocks noGrp="1"/>
          </p:cNvSpPr>
          <p:nvPr>
            <p:ph type="pic" sz="quarter" idx="49"/>
          </p:nvPr>
        </p:nvSpPr>
        <p:spPr>
          <a:xfrm>
            <a:off x="3623536" y="1840730"/>
            <a:ext cx="2368061" cy="2102177"/>
          </a:xfrm>
          <a:prstGeom prst="hexagon">
            <a:avLst>
              <a:gd name="adj" fmla="val 28349"/>
              <a:gd name="vf" fmla="val 115470"/>
            </a:avLst>
          </a:prstGeom>
          <a:ln>
            <a:noFill/>
          </a:ln>
        </p:spPr>
        <p:txBody>
          <a:bodyPr anchor="ctr">
            <a:noAutofit/>
          </a:bodyPr>
          <a:lstStyle>
            <a:lvl1pPr marL="0" indent="0" algn="l">
              <a:buFontTx/>
              <a:buNone/>
              <a:defRPr sz="1050">
                <a:solidFill>
                  <a:schemeClr val="accent6"/>
                </a:solidFill>
              </a:defRPr>
            </a:lvl1pPr>
          </a:lstStyle>
          <a:p>
            <a:r>
              <a:rPr lang="en-US" altLang="zh-CN"/>
              <a:t>Click icon to add picture</a:t>
            </a:r>
            <a:endParaRPr lang="en-US" altLang="zh-CN" dirty="0"/>
          </a:p>
        </p:txBody>
      </p:sp>
      <p:sp>
        <p:nvSpPr>
          <p:cNvPr id="21" name="Content placeholder 47" descr="Click icon to add picture">
            <a:extLst>
              <a:ext uri="{FF2B5EF4-FFF2-40B4-BE49-F238E27FC236}">
                <a16:creationId xmlns:a16="http://schemas.microsoft.com/office/drawing/2014/main" id="{DEE851A8-3FB7-B319-A053-BE08A45763C5}"/>
              </a:ext>
            </a:extLst>
          </p:cNvPr>
          <p:cNvSpPr>
            <a:spLocks noGrp="1"/>
          </p:cNvSpPr>
          <p:nvPr>
            <p:ph type="body" sz="quarter" idx="54" hasCustomPrompt="1"/>
          </p:nvPr>
        </p:nvSpPr>
        <p:spPr>
          <a:xfrm>
            <a:off x="3720440" y="4045832"/>
            <a:ext cx="2098039" cy="506399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1800" b="1" i="0">
                <a:solidFill>
                  <a:schemeClr val="accent6"/>
                </a:solidFill>
                <a:latin typeface="+mn-lt"/>
                <a:ea typeface="+mj-ea"/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lvl="0"/>
            <a:r>
              <a:rPr lang="en-US" altLang="zh-CN" dirty="0"/>
              <a:t>Click to edit Master title style </a:t>
            </a:r>
          </a:p>
        </p:txBody>
      </p:sp>
      <p:sp>
        <p:nvSpPr>
          <p:cNvPr id="22" name="Content placeholder 47">
            <a:extLst>
              <a:ext uri="{FF2B5EF4-FFF2-40B4-BE49-F238E27FC236}">
                <a16:creationId xmlns:a16="http://schemas.microsoft.com/office/drawing/2014/main" id="{5743B59B-3EAA-B249-07CE-9C9C5B0B6AB1}"/>
              </a:ext>
            </a:extLst>
          </p:cNvPr>
          <p:cNvSpPr>
            <a:spLocks noGrp="1"/>
          </p:cNvSpPr>
          <p:nvPr>
            <p:ph type="body" sz="quarter" idx="55" hasCustomPrompt="1"/>
          </p:nvPr>
        </p:nvSpPr>
        <p:spPr>
          <a:xfrm>
            <a:off x="3720440" y="4576723"/>
            <a:ext cx="2098038" cy="506399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ctr">
              <a:lnSpc>
                <a:spcPct val="100000"/>
              </a:lnSpc>
              <a:buNone/>
              <a:defRPr sz="1400" b="0">
                <a:solidFill>
                  <a:schemeClr val="accent6"/>
                </a:solidFill>
                <a:latin typeface="+mn-lt"/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lvl="0"/>
            <a:r>
              <a:rPr lang="en-US" altLang="zh-CN" dirty="0"/>
              <a:t>Click to edit Master text styles </a:t>
            </a:r>
          </a:p>
        </p:txBody>
      </p:sp>
      <p:sp>
        <p:nvSpPr>
          <p:cNvPr id="62" name="Content placeholder 47">
            <a:extLst>
              <a:ext uri="{FF2B5EF4-FFF2-40B4-BE49-F238E27FC236}">
                <a16:creationId xmlns:a16="http://schemas.microsoft.com/office/drawing/2014/main" id="{0AC60B87-71AC-4AA8-9AE7-B3B427BACB12}"/>
              </a:ext>
            </a:extLst>
          </p:cNvPr>
          <p:cNvSpPr>
            <a:spLocks noGrp="1"/>
          </p:cNvSpPr>
          <p:nvPr>
            <p:ph type="pic" sz="quarter" idx="50"/>
          </p:nvPr>
        </p:nvSpPr>
        <p:spPr>
          <a:xfrm>
            <a:off x="6113401" y="2560353"/>
            <a:ext cx="2368061" cy="2102177"/>
          </a:xfrm>
          <a:prstGeom prst="hexagon">
            <a:avLst>
              <a:gd name="adj" fmla="val 28349"/>
              <a:gd name="vf" fmla="val 115470"/>
            </a:avLst>
          </a:prstGeom>
          <a:ln>
            <a:noFill/>
          </a:ln>
        </p:spPr>
        <p:txBody>
          <a:bodyPr anchor="ctr">
            <a:noAutofit/>
          </a:bodyPr>
          <a:lstStyle>
            <a:lvl1pPr marL="0" indent="0" algn="l">
              <a:buFontTx/>
              <a:buNone/>
              <a:defRPr sz="1050">
                <a:solidFill>
                  <a:schemeClr val="accent6"/>
                </a:solidFill>
              </a:defRPr>
            </a:lvl1pPr>
          </a:lstStyle>
          <a:p>
            <a:r>
              <a:rPr lang="en-US" altLang="zh-CN"/>
              <a:t>Click icon to add picture</a:t>
            </a:r>
            <a:endParaRPr lang="en-US" altLang="zh-CN" dirty="0"/>
          </a:p>
        </p:txBody>
      </p:sp>
      <p:sp>
        <p:nvSpPr>
          <p:cNvPr id="19" name="Content placeholder 47" descr="Click icon to add picture">
            <a:extLst>
              <a:ext uri="{FF2B5EF4-FFF2-40B4-BE49-F238E27FC236}">
                <a16:creationId xmlns:a16="http://schemas.microsoft.com/office/drawing/2014/main" id="{110FBA5D-2CEB-4D44-16CA-0F24099B1401}"/>
              </a:ext>
            </a:extLst>
          </p:cNvPr>
          <p:cNvSpPr>
            <a:spLocks noGrp="1"/>
          </p:cNvSpPr>
          <p:nvPr>
            <p:ph type="body" sz="quarter" idx="52" hasCustomPrompt="1"/>
          </p:nvPr>
        </p:nvSpPr>
        <p:spPr>
          <a:xfrm>
            <a:off x="6218710" y="4764289"/>
            <a:ext cx="2098039" cy="506399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1800" b="1" i="0">
                <a:solidFill>
                  <a:schemeClr val="accent6"/>
                </a:solidFill>
                <a:latin typeface="+mn-lt"/>
                <a:ea typeface="+mj-ea"/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lvl="0"/>
            <a:r>
              <a:rPr lang="en-US" altLang="zh-CN" dirty="0"/>
              <a:t>Click to edit Master title style </a:t>
            </a:r>
          </a:p>
        </p:txBody>
      </p:sp>
      <p:sp>
        <p:nvSpPr>
          <p:cNvPr id="20" name="Content placeholder 47">
            <a:extLst>
              <a:ext uri="{FF2B5EF4-FFF2-40B4-BE49-F238E27FC236}">
                <a16:creationId xmlns:a16="http://schemas.microsoft.com/office/drawing/2014/main" id="{2108E774-D145-FA07-58F1-7DB37A30A596}"/>
              </a:ext>
            </a:extLst>
          </p:cNvPr>
          <p:cNvSpPr>
            <a:spLocks noGrp="1"/>
          </p:cNvSpPr>
          <p:nvPr>
            <p:ph type="body" sz="quarter" idx="53" hasCustomPrompt="1"/>
          </p:nvPr>
        </p:nvSpPr>
        <p:spPr>
          <a:xfrm>
            <a:off x="6218710" y="5295180"/>
            <a:ext cx="2098038" cy="506399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ctr">
              <a:lnSpc>
                <a:spcPct val="100000"/>
              </a:lnSpc>
              <a:buNone/>
              <a:defRPr sz="1400" b="0">
                <a:solidFill>
                  <a:schemeClr val="accent6"/>
                </a:solidFill>
                <a:latin typeface="+mn-lt"/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lvl="0"/>
            <a:r>
              <a:rPr lang="en-US" altLang="zh-CN" dirty="0"/>
              <a:t>Click to edit Master text styles </a:t>
            </a:r>
          </a:p>
        </p:txBody>
      </p:sp>
      <p:sp>
        <p:nvSpPr>
          <p:cNvPr id="63" name="Content placeholder 47">
            <a:extLst>
              <a:ext uri="{FF2B5EF4-FFF2-40B4-BE49-F238E27FC236}">
                <a16:creationId xmlns:a16="http://schemas.microsoft.com/office/drawing/2014/main" id="{05B25D7D-82BA-4FF5-9C92-4AD181847515}"/>
              </a:ext>
            </a:extLst>
          </p:cNvPr>
          <p:cNvSpPr>
            <a:spLocks noGrp="1"/>
          </p:cNvSpPr>
          <p:nvPr>
            <p:ph type="pic" sz="quarter" idx="51"/>
          </p:nvPr>
        </p:nvSpPr>
        <p:spPr>
          <a:xfrm>
            <a:off x="8500328" y="1836331"/>
            <a:ext cx="2368061" cy="2102177"/>
          </a:xfrm>
          <a:prstGeom prst="hexagon">
            <a:avLst>
              <a:gd name="adj" fmla="val 28349"/>
              <a:gd name="vf" fmla="val 115470"/>
            </a:avLst>
          </a:prstGeom>
          <a:ln>
            <a:noFill/>
          </a:ln>
        </p:spPr>
        <p:txBody>
          <a:bodyPr anchor="ctr">
            <a:noAutofit/>
          </a:bodyPr>
          <a:lstStyle>
            <a:lvl1pPr marL="0" indent="0" algn="l">
              <a:buFontTx/>
              <a:buNone/>
              <a:defRPr sz="1050">
                <a:solidFill>
                  <a:schemeClr val="accent6"/>
                </a:solidFill>
              </a:defRPr>
            </a:lvl1pPr>
          </a:lstStyle>
          <a:p>
            <a:r>
              <a:rPr lang="en-US" altLang="zh-CN"/>
              <a:t>Click icon to add picture</a:t>
            </a:r>
            <a:endParaRPr lang="en-US" altLang="zh-CN" dirty="0"/>
          </a:p>
        </p:txBody>
      </p:sp>
      <p:sp>
        <p:nvSpPr>
          <p:cNvPr id="25" name="Content placeholder 47" descr="Click icon to add picture">
            <a:extLst>
              <a:ext uri="{FF2B5EF4-FFF2-40B4-BE49-F238E27FC236}">
                <a16:creationId xmlns:a16="http://schemas.microsoft.com/office/drawing/2014/main" id="{A9C2624B-E6E6-C673-E8FF-F4BF909C3AC2}"/>
              </a:ext>
            </a:extLst>
          </p:cNvPr>
          <p:cNvSpPr>
            <a:spLocks noGrp="1"/>
          </p:cNvSpPr>
          <p:nvPr>
            <p:ph type="body" sz="quarter" idx="56" hasCustomPrompt="1"/>
          </p:nvPr>
        </p:nvSpPr>
        <p:spPr>
          <a:xfrm>
            <a:off x="8635340" y="4045832"/>
            <a:ext cx="2098039" cy="506399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1800" b="1" i="0">
                <a:solidFill>
                  <a:schemeClr val="accent6"/>
                </a:solidFill>
                <a:latin typeface="+mn-lt"/>
                <a:ea typeface="+mj-ea"/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lvl="0"/>
            <a:r>
              <a:rPr lang="en-US" altLang="zh-CN" dirty="0"/>
              <a:t>Click to edit Master title style </a:t>
            </a:r>
          </a:p>
        </p:txBody>
      </p:sp>
      <p:sp>
        <p:nvSpPr>
          <p:cNvPr id="26" name="Content placeholder 47">
            <a:extLst>
              <a:ext uri="{FF2B5EF4-FFF2-40B4-BE49-F238E27FC236}">
                <a16:creationId xmlns:a16="http://schemas.microsoft.com/office/drawing/2014/main" id="{A003837A-CCD7-3699-D86F-CB884CA4C675}"/>
              </a:ext>
            </a:extLst>
          </p:cNvPr>
          <p:cNvSpPr>
            <a:spLocks noGrp="1"/>
          </p:cNvSpPr>
          <p:nvPr>
            <p:ph type="body" sz="quarter" idx="57" hasCustomPrompt="1"/>
          </p:nvPr>
        </p:nvSpPr>
        <p:spPr>
          <a:xfrm>
            <a:off x="8635340" y="4576723"/>
            <a:ext cx="2098038" cy="506399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ctr">
              <a:lnSpc>
                <a:spcPct val="100000"/>
              </a:lnSpc>
              <a:buNone/>
              <a:defRPr sz="1400" b="0">
                <a:solidFill>
                  <a:schemeClr val="accent6"/>
                </a:solidFill>
                <a:latin typeface="+mn-lt"/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lvl="0"/>
            <a:r>
              <a:rPr lang="en-US" altLang="zh-CN" dirty="0"/>
              <a:t>Click to edit Master text styles </a:t>
            </a: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89028585-56FF-7B3D-783D-D06964F7C099}"/>
              </a:ext>
            </a:extLst>
          </p:cNvPr>
          <p:cNvSpPr>
            <a:spLocks noGrp="1"/>
          </p:cNvSpPr>
          <p:nvPr>
            <p:ph type="ftr" sz="quarter" idx="58"/>
          </p:nvPr>
        </p:nvSpPr>
        <p:spPr/>
        <p:txBody>
          <a:bodyPr>
            <a:noAutofit/>
          </a:bodyPr>
          <a:lstStyle>
            <a:lvl1pPr>
              <a:defRPr>
                <a:solidFill>
                  <a:schemeClr val="accent6"/>
                </a:solidFill>
              </a:defRPr>
            </a:lvl1pPr>
          </a:lstStyle>
          <a:p>
            <a:r>
              <a:rPr lang="en-US"/>
              <a:t>Presentation title</a:t>
            </a:r>
            <a:endParaRPr lang="en-US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7D090978-DDC9-0FA2-2CFD-733C8B854F3C}"/>
              </a:ext>
            </a:extLst>
          </p:cNvPr>
          <p:cNvSpPr>
            <a:spLocks noGrp="1"/>
          </p:cNvSpPr>
          <p:nvPr>
            <p:ph type="sldNum" sz="quarter" idx="59"/>
          </p:nvPr>
        </p:nvSpPr>
        <p:spPr/>
        <p:txBody>
          <a:bodyPr>
            <a:noAutofit/>
          </a:bodyPr>
          <a:lstStyle>
            <a:lvl1pPr>
              <a:defRPr>
                <a:solidFill>
                  <a:schemeClr val="accent6"/>
                </a:solidFill>
              </a:defRPr>
            </a:lvl1pPr>
          </a:lstStyle>
          <a:p>
            <a:fld id="{47FEACEE-25B4-4A2D-B147-27296E36371D}" type="slidenum">
              <a:rPr lang="en-US" altLang="zh-CN" smtClean="0"/>
              <a:pPr/>
              <a:t>‹№›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263683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 Team Member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AB92FA2A-46BA-2A19-C3CE-EC6985867B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9574" y="2367293"/>
            <a:ext cx="3909993" cy="3629708"/>
          </a:xfrm>
        </p:spPr>
        <p:txBody>
          <a:bodyPr anchor="t">
            <a:noAutofit/>
          </a:bodyPr>
          <a:lstStyle>
            <a:lvl1pPr>
              <a:defRPr>
                <a:solidFill>
                  <a:schemeClr val="accent6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8" name="Content placeholder 47">
            <a:extLst>
              <a:ext uri="{FF2B5EF4-FFF2-40B4-BE49-F238E27FC236}">
                <a16:creationId xmlns:a16="http://schemas.microsoft.com/office/drawing/2014/main" id="{BF9EDF7D-3BB1-43C0-92BB-091CCC520477}"/>
              </a:ext>
            </a:extLst>
          </p:cNvPr>
          <p:cNvSpPr>
            <a:spLocks noGrp="1"/>
          </p:cNvSpPr>
          <p:nvPr>
            <p:ph type="pic" sz="quarter" idx="48"/>
          </p:nvPr>
        </p:nvSpPr>
        <p:spPr>
          <a:xfrm>
            <a:off x="4269796" y="436455"/>
            <a:ext cx="1173264" cy="1357920"/>
          </a:xfrm>
          <a:custGeom>
            <a:avLst/>
            <a:gdLst>
              <a:gd name="connsiteX0" fmla="*/ 0 w 4816475"/>
              <a:gd name="connsiteY0" fmla="*/ 2407444 h 4814888"/>
              <a:gd name="connsiteX1" fmla="*/ 1203722 w 4816475"/>
              <a:gd name="connsiteY1" fmla="*/ 1 h 4814888"/>
              <a:gd name="connsiteX2" fmla="*/ 3612753 w 4816475"/>
              <a:gd name="connsiteY2" fmla="*/ 1 h 4814888"/>
              <a:gd name="connsiteX3" fmla="*/ 4816475 w 4816475"/>
              <a:gd name="connsiteY3" fmla="*/ 2407444 h 4814888"/>
              <a:gd name="connsiteX4" fmla="*/ 3612753 w 4816475"/>
              <a:gd name="connsiteY4" fmla="*/ 4814887 h 4814888"/>
              <a:gd name="connsiteX5" fmla="*/ 1203722 w 4816475"/>
              <a:gd name="connsiteY5" fmla="*/ 4814887 h 4814888"/>
              <a:gd name="connsiteX6" fmla="*/ 0 w 4816475"/>
              <a:gd name="connsiteY6" fmla="*/ 2407444 h 4814888"/>
              <a:gd name="connsiteX0" fmla="*/ 0 w 4816475"/>
              <a:gd name="connsiteY0" fmla="*/ 2407443 h 4814886"/>
              <a:gd name="connsiteX1" fmla="*/ 2199402 w 4816475"/>
              <a:gd name="connsiteY1" fmla="*/ 243840 h 4814886"/>
              <a:gd name="connsiteX2" fmla="*/ 3612753 w 4816475"/>
              <a:gd name="connsiteY2" fmla="*/ 0 h 4814886"/>
              <a:gd name="connsiteX3" fmla="*/ 4816475 w 4816475"/>
              <a:gd name="connsiteY3" fmla="*/ 2407443 h 4814886"/>
              <a:gd name="connsiteX4" fmla="*/ 3612753 w 4816475"/>
              <a:gd name="connsiteY4" fmla="*/ 4814886 h 4814886"/>
              <a:gd name="connsiteX5" fmla="*/ 1203722 w 4816475"/>
              <a:gd name="connsiteY5" fmla="*/ 4814886 h 4814886"/>
              <a:gd name="connsiteX6" fmla="*/ 0 w 4816475"/>
              <a:gd name="connsiteY6" fmla="*/ 2407443 h 4814886"/>
              <a:gd name="connsiteX0" fmla="*/ 0 w 4816475"/>
              <a:gd name="connsiteY0" fmla="*/ 2163603 h 4571046"/>
              <a:gd name="connsiteX1" fmla="*/ 2199402 w 4816475"/>
              <a:gd name="connsiteY1" fmla="*/ 0 h 4571046"/>
              <a:gd name="connsiteX2" fmla="*/ 4608433 w 4816475"/>
              <a:gd name="connsiteY2" fmla="*/ 721360 h 4571046"/>
              <a:gd name="connsiteX3" fmla="*/ 4816475 w 4816475"/>
              <a:gd name="connsiteY3" fmla="*/ 2163603 h 4571046"/>
              <a:gd name="connsiteX4" fmla="*/ 3612753 w 4816475"/>
              <a:gd name="connsiteY4" fmla="*/ 4571046 h 4571046"/>
              <a:gd name="connsiteX5" fmla="*/ 1203722 w 4816475"/>
              <a:gd name="connsiteY5" fmla="*/ 4571046 h 4571046"/>
              <a:gd name="connsiteX6" fmla="*/ 0 w 4816475"/>
              <a:gd name="connsiteY6" fmla="*/ 2163603 h 4571046"/>
              <a:gd name="connsiteX0" fmla="*/ 0 w 4958715"/>
              <a:gd name="connsiteY0" fmla="*/ 2163603 h 4571046"/>
              <a:gd name="connsiteX1" fmla="*/ 2199402 w 4958715"/>
              <a:gd name="connsiteY1" fmla="*/ 0 h 4571046"/>
              <a:gd name="connsiteX2" fmla="*/ 4608433 w 4958715"/>
              <a:gd name="connsiteY2" fmla="*/ 721360 h 4571046"/>
              <a:gd name="connsiteX3" fmla="*/ 4958715 w 4958715"/>
              <a:gd name="connsiteY3" fmla="*/ 2803683 h 4571046"/>
              <a:gd name="connsiteX4" fmla="*/ 3612753 w 4958715"/>
              <a:gd name="connsiteY4" fmla="*/ 4571046 h 4571046"/>
              <a:gd name="connsiteX5" fmla="*/ 1203722 w 4958715"/>
              <a:gd name="connsiteY5" fmla="*/ 4571046 h 4571046"/>
              <a:gd name="connsiteX6" fmla="*/ 0 w 4958715"/>
              <a:gd name="connsiteY6" fmla="*/ 2163603 h 4571046"/>
              <a:gd name="connsiteX0" fmla="*/ 0 w 4916043"/>
              <a:gd name="connsiteY0" fmla="*/ 1273587 h 4571046"/>
              <a:gd name="connsiteX1" fmla="*/ 2156730 w 4916043"/>
              <a:gd name="connsiteY1" fmla="*/ 0 h 4571046"/>
              <a:gd name="connsiteX2" fmla="*/ 4565761 w 4916043"/>
              <a:gd name="connsiteY2" fmla="*/ 721360 h 4571046"/>
              <a:gd name="connsiteX3" fmla="*/ 4916043 w 4916043"/>
              <a:gd name="connsiteY3" fmla="*/ 2803683 h 4571046"/>
              <a:gd name="connsiteX4" fmla="*/ 3570081 w 4916043"/>
              <a:gd name="connsiteY4" fmla="*/ 4571046 h 4571046"/>
              <a:gd name="connsiteX5" fmla="*/ 1161050 w 4916043"/>
              <a:gd name="connsiteY5" fmla="*/ 4571046 h 4571046"/>
              <a:gd name="connsiteX6" fmla="*/ 0 w 4916043"/>
              <a:gd name="connsiteY6" fmla="*/ 1273587 h 4571046"/>
              <a:gd name="connsiteX0" fmla="*/ 0 w 4916043"/>
              <a:gd name="connsiteY0" fmla="*/ 1273587 h 4571046"/>
              <a:gd name="connsiteX1" fmla="*/ 2156730 w 4916043"/>
              <a:gd name="connsiteY1" fmla="*/ 0 h 4571046"/>
              <a:gd name="connsiteX2" fmla="*/ 4565761 w 4916043"/>
              <a:gd name="connsiteY2" fmla="*/ 721360 h 4571046"/>
              <a:gd name="connsiteX3" fmla="*/ 4916043 w 4916043"/>
              <a:gd name="connsiteY3" fmla="*/ 2803683 h 4571046"/>
              <a:gd name="connsiteX4" fmla="*/ 3570081 w 4916043"/>
              <a:gd name="connsiteY4" fmla="*/ 4571046 h 4571046"/>
              <a:gd name="connsiteX5" fmla="*/ 21098 w 4916043"/>
              <a:gd name="connsiteY5" fmla="*/ 3815142 h 4571046"/>
              <a:gd name="connsiteX6" fmla="*/ 0 w 4916043"/>
              <a:gd name="connsiteY6" fmla="*/ 1273587 h 4571046"/>
              <a:gd name="connsiteX0" fmla="*/ 0 w 4916043"/>
              <a:gd name="connsiteY0" fmla="*/ 1273587 h 5066346"/>
              <a:gd name="connsiteX1" fmla="*/ 2156730 w 4916043"/>
              <a:gd name="connsiteY1" fmla="*/ 0 h 5066346"/>
              <a:gd name="connsiteX2" fmla="*/ 4565761 w 4916043"/>
              <a:gd name="connsiteY2" fmla="*/ 721360 h 5066346"/>
              <a:gd name="connsiteX3" fmla="*/ 4916043 w 4916043"/>
              <a:gd name="connsiteY3" fmla="*/ 2803683 h 5066346"/>
              <a:gd name="connsiteX4" fmla="*/ 2236581 w 4916043"/>
              <a:gd name="connsiteY4" fmla="*/ 5066346 h 5066346"/>
              <a:gd name="connsiteX5" fmla="*/ 21098 w 4916043"/>
              <a:gd name="connsiteY5" fmla="*/ 3815142 h 5066346"/>
              <a:gd name="connsiteX6" fmla="*/ 0 w 4916043"/>
              <a:gd name="connsiteY6" fmla="*/ 1273587 h 5066346"/>
              <a:gd name="connsiteX0" fmla="*/ 0 w 4565761"/>
              <a:gd name="connsiteY0" fmla="*/ 1273587 h 5066346"/>
              <a:gd name="connsiteX1" fmla="*/ 2156730 w 4565761"/>
              <a:gd name="connsiteY1" fmla="*/ 0 h 5066346"/>
              <a:gd name="connsiteX2" fmla="*/ 4565761 w 4565761"/>
              <a:gd name="connsiteY2" fmla="*/ 721360 h 5066346"/>
              <a:gd name="connsiteX3" fmla="*/ 4405503 w 4565761"/>
              <a:gd name="connsiteY3" fmla="*/ 3801903 h 5066346"/>
              <a:gd name="connsiteX4" fmla="*/ 2236581 w 4565761"/>
              <a:gd name="connsiteY4" fmla="*/ 5066346 h 5066346"/>
              <a:gd name="connsiteX5" fmla="*/ 21098 w 4565761"/>
              <a:gd name="connsiteY5" fmla="*/ 3815142 h 5066346"/>
              <a:gd name="connsiteX6" fmla="*/ 0 w 4565761"/>
              <a:gd name="connsiteY6" fmla="*/ 1273587 h 5066346"/>
              <a:gd name="connsiteX0" fmla="*/ 0 w 4405503"/>
              <a:gd name="connsiteY0" fmla="*/ 1273587 h 5066346"/>
              <a:gd name="connsiteX1" fmla="*/ 2156730 w 4405503"/>
              <a:gd name="connsiteY1" fmla="*/ 0 h 5066346"/>
              <a:gd name="connsiteX2" fmla="*/ 4398121 w 4405503"/>
              <a:gd name="connsiteY2" fmla="*/ 1277620 h 5066346"/>
              <a:gd name="connsiteX3" fmla="*/ 4405503 w 4405503"/>
              <a:gd name="connsiteY3" fmla="*/ 3801903 h 5066346"/>
              <a:gd name="connsiteX4" fmla="*/ 2236581 w 4405503"/>
              <a:gd name="connsiteY4" fmla="*/ 5066346 h 5066346"/>
              <a:gd name="connsiteX5" fmla="*/ 21098 w 4405503"/>
              <a:gd name="connsiteY5" fmla="*/ 3815142 h 5066346"/>
              <a:gd name="connsiteX6" fmla="*/ 0 w 4405503"/>
              <a:gd name="connsiteY6" fmla="*/ 1273587 h 50663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405503" h="5066346">
                <a:moveTo>
                  <a:pt x="0" y="1273587"/>
                </a:moveTo>
                <a:lnTo>
                  <a:pt x="2156730" y="0"/>
                </a:lnTo>
                <a:lnTo>
                  <a:pt x="4398121" y="1277620"/>
                </a:lnTo>
                <a:cubicBezTo>
                  <a:pt x="4400582" y="2119048"/>
                  <a:pt x="4403042" y="2960475"/>
                  <a:pt x="4405503" y="3801903"/>
                </a:cubicBezTo>
                <a:lnTo>
                  <a:pt x="2236581" y="5066346"/>
                </a:lnTo>
                <a:lnTo>
                  <a:pt x="21098" y="3815142"/>
                </a:lnTo>
                <a:lnTo>
                  <a:pt x="0" y="1273587"/>
                </a:lnTo>
                <a:close/>
              </a:path>
            </a:pathLst>
          </a:custGeom>
        </p:spPr>
        <p:txBody>
          <a:bodyPr anchor="ctr">
            <a:noAutofit/>
          </a:bodyPr>
          <a:lstStyle>
            <a:lvl1pPr marL="0" indent="0" algn="ctr">
              <a:buNone/>
              <a:defRPr sz="1000">
                <a:solidFill>
                  <a:schemeClr val="accent6"/>
                </a:solidFill>
              </a:defRPr>
            </a:lvl1pPr>
          </a:lstStyle>
          <a:p>
            <a:r>
              <a:rPr lang="en-US" altLang="zh-CN"/>
              <a:t>Click icon to add picture</a:t>
            </a:r>
            <a:endParaRPr lang="zh-CN" altLang="en-US"/>
          </a:p>
        </p:txBody>
      </p:sp>
      <p:sp>
        <p:nvSpPr>
          <p:cNvPr id="39" name="Content placeholder 47" descr="Click icon to add picture">
            <a:extLst>
              <a:ext uri="{FF2B5EF4-FFF2-40B4-BE49-F238E27FC236}">
                <a16:creationId xmlns:a16="http://schemas.microsoft.com/office/drawing/2014/main" id="{15896C2C-7C25-4BC0-AF9B-DF590A2909AA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5520210" y="522515"/>
            <a:ext cx="2289842" cy="626551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 algn="l">
              <a:lnSpc>
                <a:spcPct val="100000"/>
              </a:lnSpc>
              <a:buNone/>
              <a:defRPr sz="1800" b="1" i="0">
                <a:solidFill>
                  <a:schemeClr val="accent6"/>
                </a:solidFill>
                <a:latin typeface="+mn-lt"/>
                <a:ea typeface="+mj-ea"/>
                <a:cs typeface="Posterama" panose="020B0504020200020000" pitchFamily="34" charset="0"/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lvl="0"/>
            <a:r>
              <a:rPr lang="en-US" altLang="zh-CN" dirty="0"/>
              <a:t>Click to edit Master title style </a:t>
            </a:r>
          </a:p>
        </p:txBody>
      </p:sp>
      <p:sp>
        <p:nvSpPr>
          <p:cNvPr id="40" name="Content placeholder 47">
            <a:extLst>
              <a:ext uri="{FF2B5EF4-FFF2-40B4-BE49-F238E27FC236}">
                <a16:creationId xmlns:a16="http://schemas.microsoft.com/office/drawing/2014/main" id="{CAC554EF-FF8F-4055-A716-E82F461413B7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5520211" y="1165881"/>
            <a:ext cx="2289842" cy="506399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l">
              <a:lnSpc>
                <a:spcPct val="90000"/>
              </a:lnSpc>
              <a:spcBef>
                <a:spcPts val="0"/>
              </a:spcBef>
              <a:buNone/>
              <a:defRPr sz="1400" b="0" i="0">
                <a:solidFill>
                  <a:schemeClr val="accent6"/>
                </a:solidFill>
                <a:latin typeface="+mn-lt"/>
                <a:cs typeface="Posterama" panose="020B0504020200020000" pitchFamily="34" charset="0"/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lvl="0"/>
            <a:r>
              <a:rPr lang="en-US" altLang="zh-CN" dirty="0"/>
              <a:t>Click to edit Master text styles </a:t>
            </a:r>
          </a:p>
        </p:txBody>
      </p:sp>
      <p:sp>
        <p:nvSpPr>
          <p:cNvPr id="56" name="Content placeholder 47">
            <a:extLst>
              <a:ext uri="{FF2B5EF4-FFF2-40B4-BE49-F238E27FC236}">
                <a16:creationId xmlns:a16="http://schemas.microsoft.com/office/drawing/2014/main" id="{4F0742C0-A9F2-4886-B17E-6915399483C3}"/>
              </a:ext>
            </a:extLst>
          </p:cNvPr>
          <p:cNvSpPr>
            <a:spLocks noGrp="1"/>
          </p:cNvSpPr>
          <p:nvPr>
            <p:ph type="pic" sz="quarter" idx="72"/>
          </p:nvPr>
        </p:nvSpPr>
        <p:spPr>
          <a:xfrm>
            <a:off x="8059916" y="436455"/>
            <a:ext cx="1173264" cy="1357920"/>
          </a:xfrm>
          <a:custGeom>
            <a:avLst/>
            <a:gdLst>
              <a:gd name="connsiteX0" fmla="*/ 0 w 4816475"/>
              <a:gd name="connsiteY0" fmla="*/ 2407444 h 4814888"/>
              <a:gd name="connsiteX1" fmla="*/ 1203722 w 4816475"/>
              <a:gd name="connsiteY1" fmla="*/ 1 h 4814888"/>
              <a:gd name="connsiteX2" fmla="*/ 3612753 w 4816475"/>
              <a:gd name="connsiteY2" fmla="*/ 1 h 4814888"/>
              <a:gd name="connsiteX3" fmla="*/ 4816475 w 4816475"/>
              <a:gd name="connsiteY3" fmla="*/ 2407444 h 4814888"/>
              <a:gd name="connsiteX4" fmla="*/ 3612753 w 4816475"/>
              <a:gd name="connsiteY4" fmla="*/ 4814887 h 4814888"/>
              <a:gd name="connsiteX5" fmla="*/ 1203722 w 4816475"/>
              <a:gd name="connsiteY5" fmla="*/ 4814887 h 4814888"/>
              <a:gd name="connsiteX6" fmla="*/ 0 w 4816475"/>
              <a:gd name="connsiteY6" fmla="*/ 2407444 h 4814888"/>
              <a:gd name="connsiteX0" fmla="*/ 0 w 4816475"/>
              <a:gd name="connsiteY0" fmla="*/ 2407443 h 4814886"/>
              <a:gd name="connsiteX1" fmla="*/ 2199402 w 4816475"/>
              <a:gd name="connsiteY1" fmla="*/ 243840 h 4814886"/>
              <a:gd name="connsiteX2" fmla="*/ 3612753 w 4816475"/>
              <a:gd name="connsiteY2" fmla="*/ 0 h 4814886"/>
              <a:gd name="connsiteX3" fmla="*/ 4816475 w 4816475"/>
              <a:gd name="connsiteY3" fmla="*/ 2407443 h 4814886"/>
              <a:gd name="connsiteX4" fmla="*/ 3612753 w 4816475"/>
              <a:gd name="connsiteY4" fmla="*/ 4814886 h 4814886"/>
              <a:gd name="connsiteX5" fmla="*/ 1203722 w 4816475"/>
              <a:gd name="connsiteY5" fmla="*/ 4814886 h 4814886"/>
              <a:gd name="connsiteX6" fmla="*/ 0 w 4816475"/>
              <a:gd name="connsiteY6" fmla="*/ 2407443 h 4814886"/>
              <a:gd name="connsiteX0" fmla="*/ 0 w 4816475"/>
              <a:gd name="connsiteY0" fmla="*/ 2163603 h 4571046"/>
              <a:gd name="connsiteX1" fmla="*/ 2199402 w 4816475"/>
              <a:gd name="connsiteY1" fmla="*/ 0 h 4571046"/>
              <a:gd name="connsiteX2" fmla="*/ 4608433 w 4816475"/>
              <a:gd name="connsiteY2" fmla="*/ 721360 h 4571046"/>
              <a:gd name="connsiteX3" fmla="*/ 4816475 w 4816475"/>
              <a:gd name="connsiteY3" fmla="*/ 2163603 h 4571046"/>
              <a:gd name="connsiteX4" fmla="*/ 3612753 w 4816475"/>
              <a:gd name="connsiteY4" fmla="*/ 4571046 h 4571046"/>
              <a:gd name="connsiteX5" fmla="*/ 1203722 w 4816475"/>
              <a:gd name="connsiteY5" fmla="*/ 4571046 h 4571046"/>
              <a:gd name="connsiteX6" fmla="*/ 0 w 4816475"/>
              <a:gd name="connsiteY6" fmla="*/ 2163603 h 4571046"/>
              <a:gd name="connsiteX0" fmla="*/ 0 w 4958715"/>
              <a:gd name="connsiteY0" fmla="*/ 2163603 h 4571046"/>
              <a:gd name="connsiteX1" fmla="*/ 2199402 w 4958715"/>
              <a:gd name="connsiteY1" fmla="*/ 0 h 4571046"/>
              <a:gd name="connsiteX2" fmla="*/ 4608433 w 4958715"/>
              <a:gd name="connsiteY2" fmla="*/ 721360 h 4571046"/>
              <a:gd name="connsiteX3" fmla="*/ 4958715 w 4958715"/>
              <a:gd name="connsiteY3" fmla="*/ 2803683 h 4571046"/>
              <a:gd name="connsiteX4" fmla="*/ 3612753 w 4958715"/>
              <a:gd name="connsiteY4" fmla="*/ 4571046 h 4571046"/>
              <a:gd name="connsiteX5" fmla="*/ 1203722 w 4958715"/>
              <a:gd name="connsiteY5" fmla="*/ 4571046 h 4571046"/>
              <a:gd name="connsiteX6" fmla="*/ 0 w 4958715"/>
              <a:gd name="connsiteY6" fmla="*/ 2163603 h 4571046"/>
              <a:gd name="connsiteX0" fmla="*/ 0 w 4916043"/>
              <a:gd name="connsiteY0" fmla="*/ 1273587 h 4571046"/>
              <a:gd name="connsiteX1" fmla="*/ 2156730 w 4916043"/>
              <a:gd name="connsiteY1" fmla="*/ 0 h 4571046"/>
              <a:gd name="connsiteX2" fmla="*/ 4565761 w 4916043"/>
              <a:gd name="connsiteY2" fmla="*/ 721360 h 4571046"/>
              <a:gd name="connsiteX3" fmla="*/ 4916043 w 4916043"/>
              <a:gd name="connsiteY3" fmla="*/ 2803683 h 4571046"/>
              <a:gd name="connsiteX4" fmla="*/ 3570081 w 4916043"/>
              <a:gd name="connsiteY4" fmla="*/ 4571046 h 4571046"/>
              <a:gd name="connsiteX5" fmla="*/ 1161050 w 4916043"/>
              <a:gd name="connsiteY5" fmla="*/ 4571046 h 4571046"/>
              <a:gd name="connsiteX6" fmla="*/ 0 w 4916043"/>
              <a:gd name="connsiteY6" fmla="*/ 1273587 h 4571046"/>
              <a:gd name="connsiteX0" fmla="*/ 0 w 4916043"/>
              <a:gd name="connsiteY0" fmla="*/ 1273587 h 4571046"/>
              <a:gd name="connsiteX1" fmla="*/ 2156730 w 4916043"/>
              <a:gd name="connsiteY1" fmla="*/ 0 h 4571046"/>
              <a:gd name="connsiteX2" fmla="*/ 4565761 w 4916043"/>
              <a:gd name="connsiteY2" fmla="*/ 721360 h 4571046"/>
              <a:gd name="connsiteX3" fmla="*/ 4916043 w 4916043"/>
              <a:gd name="connsiteY3" fmla="*/ 2803683 h 4571046"/>
              <a:gd name="connsiteX4" fmla="*/ 3570081 w 4916043"/>
              <a:gd name="connsiteY4" fmla="*/ 4571046 h 4571046"/>
              <a:gd name="connsiteX5" fmla="*/ 21098 w 4916043"/>
              <a:gd name="connsiteY5" fmla="*/ 3815142 h 4571046"/>
              <a:gd name="connsiteX6" fmla="*/ 0 w 4916043"/>
              <a:gd name="connsiteY6" fmla="*/ 1273587 h 4571046"/>
              <a:gd name="connsiteX0" fmla="*/ 0 w 4916043"/>
              <a:gd name="connsiteY0" fmla="*/ 1273587 h 5066346"/>
              <a:gd name="connsiteX1" fmla="*/ 2156730 w 4916043"/>
              <a:gd name="connsiteY1" fmla="*/ 0 h 5066346"/>
              <a:gd name="connsiteX2" fmla="*/ 4565761 w 4916043"/>
              <a:gd name="connsiteY2" fmla="*/ 721360 h 5066346"/>
              <a:gd name="connsiteX3" fmla="*/ 4916043 w 4916043"/>
              <a:gd name="connsiteY3" fmla="*/ 2803683 h 5066346"/>
              <a:gd name="connsiteX4" fmla="*/ 2236581 w 4916043"/>
              <a:gd name="connsiteY4" fmla="*/ 5066346 h 5066346"/>
              <a:gd name="connsiteX5" fmla="*/ 21098 w 4916043"/>
              <a:gd name="connsiteY5" fmla="*/ 3815142 h 5066346"/>
              <a:gd name="connsiteX6" fmla="*/ 0 w 4916043"/>
              <a:gd name="connsiteY6" fmla="*/ 1273587 h 5066346"/>
              <a:gd name="connsiteX0" fmla="*/ 0 w 4565761"/>
              <a:gd name="connsiteY0" fmla="*/ 1273587 h 5066346"/>
              <a:gd name="connsiteX1" fmla="*/ 2156730 w 4565761"/>
              <a:gd name="connsiteY1" fmla="*/ 0 h 5066346"/>
              <a:gd name="connsiteX2" fmla="*/ 4565761 w 4565761"/>
              <a:gd name="connsiteY2" fmla="*/ 721360 h 5066346"/>
              <a:gd name="connsiteX3" fmla="*/ 4405503 w 4565761"/>
              <a:gd name="connsiteY3" fmla="*/ 3801903 h 5066346"/>
              <a:gd name="connsiteX4" fmla="*/ 2236581 w 4565761"/>
              <a:gd name="connsiteY4" fmla="*/ 5066346 h 5066346"/>
              <a:gd name="connsiteX5" fmla="*/ 21098 w 4565761"/>
              <a:gd name="connsiteY5" fmla="*/ 3815142 h 5066346"/>
              <a:gd name="connsiteX6" fmla="*/ 0 w 4565761"/>
              <a:gd name="connsiteY6" fmla="*/ 1273587 h 5066346"/>
              <a:gd name="connsiteX0" fmla="*/ 0 w 4405503"/>
              <a:gd name="connsiteY0" fmla="*/ 1273587 h 5066346"/>
              <a:gd name="connsiteX1" fmla="*/ 2156730 w 4405503"/>
              <a:gd name="connsiteY1" fmla="*/ 0 h 5066346"/>
              <a:gd name="connsiteX2" fmla="*/ 4398121 w 4405503"/>
              <a:gd name="connsiteY2" fmla="*/ 1277620 h 5066346"/>
              <a:gd name="connsiteX3" fmla="*/ 4405503 w 4405503"/>
              <a:gd name="connsiteY3" fmla="*/ 3801903 h 5066346"/>
              <a:gd name="connsiteX4" fmla="*/ 2236581 w 4405503"/>
              <a:gd name="connsiteY4" fmla="*/ 5066346 h 5066346"/>
              <a:gd name="connsiteX5" fmla="*/ 21098 w 4405503"/>
              <a:gd name="connsiteY5" fmla="*/ 3815142 h 5066346"/>
              <a:gd name="connsiteX6" fmla="*/ 0 w 4405503"/>
              <a:gd name="connsiteY6" fmla="*/ 1273587 h 50663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405503" h="5066346">
                <a:moveTo>
                  <a:pt x="0" y="1273587"/>
                </a:moveTo>
                <a:lnTo>
                  <a:pt x="2156730" y="0"/>
                </a:lnTo>
                <a:lnTo>
                  <a:pt x="4398121" y="1277620"/>
                </a:lnTo>
                <a:cubicBezTo>
                  <a:pt x="4400582" y="2119048"/>
                  <a:pt x="4403042" y="2960475"/>
                  <a:pt x="4405503" y="3801903"/>
                </a:cubicBezTo>
                <a:lnTo>
                  <a:pt x="2236581" y="5066346"/>
                </a:lnTo>
                <a:lnTo>
                  <a:pt x="21098" y="3815142"/>
                </a:lnTo>
                <a:lnTo>
                  <a:pt x="0" y="1273587"/>
                </a:lnTo>
                <a:close/>
              </a:path>
            </a:pathLst>
          </a:custGeom>
        </p:spPr>
        <p:txBody>
          <a:bodyPr anchor="ctr">
            <a:noAutofit/>
          </a:bodyPr>
          <a:lstStyle>
            <a:lvl1pPr marL="0" indent="0" algn="ctr">
              <a:buNone/>
              <a:defRPr sz="1000">
                <a:solidFill>
                  <a:schemeClr val="accent6"/>
                </a:solidFill>
              </a:defRPr>
            </a:lvl1pPr>
          </a:lstStyle>
          <a:p>
            <a:r>
              <a:rPr lang="en-US" altLang="zh-CN"/>
              <a:t>Click icon to add picture</a:t>
            </a:r>
            <a:endParaRPr lang="zh-CN" altLang="en-US"/>
          </a:p>
        </p:txBody>
      </p:sp>
      <p:sp>
        <p:nvSpPr>
          <p:cNvPr id="41" name="Content placeholder 47" descr="Click icon to add picture">
            <a:extLst>
              <a:ext uri="{FF2B5EF4-FFF2-40B4-BE49-F238E27FC236}">
                <a16:creationId xmlns:a16="http://schemas.microsoft.com/office/drawing/2014/main" id="{CE3DC674-39AB-43B9-AC30-97A68D221596}"/>
              </a:ext>
            </a:extLst>
          </p:cNvPr>
          <p:cNvSpPr>
            <a:spLocks noGrp="1"/>
          </p:cNvSpPr>
          <p:nvPr>
            <p:ph type="body" sz="quarter" idx="55" hasCustomPrompt="1"/>
          </p:nvPr>
        </p:nvSpPr>
        <p:spPr>
          <a:xfrm>
            <a:off x="9309889" y="642667"/>
            <a:ext cx="2098039" cy="506399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 algn="l">
              <a:lnSpc>
                <a:spcPct val="100000"/>
              </a:lnSpc>
              <a:buNone/>
              <a:defRPr sz="1800" b="1" i="0">
                <a:solidFill>
                  <a:schemeClr val="accent6"/>
                </a:solidFill>
                <a:latin typeface="+mn-lt"/>
                <a:ea typeface="+mj-ea"/>
                <a:cs typeface="Posterama" panose="020B0504020200020000" pitchFamily="34" charset="0"/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lvl="0"/>
            <a:r>
              <a:rPr lang="en-US" altLang="zh-CN" dirty="0"/>
              <a:t>Click to edit Master title style </a:t>
            </a:r>
          </a:p>
        </p:txBody>
      </p:sp>
      <p:sp>
        <p:nvSpPr>
          <p:cNvPr id="42" name="Content placeholder 47">
            <a:extLst>
              <a:ext uri="{FF2B5EF4-FFF2-40B4-BE49-F238E27FC236}">
                <a16:creationId xmlns:a16="http://schemas.microsoft.com/office/drawing/2014/main" id="{F12189CA-0E22-41A5-91FD-03761860993D}"/>
              </a:ext>
            </a:extLst>
          </p:cNvPr>
          <p:cNvSpPr>
            <a:spLocks noGrp="1"/>
          </p:cNvSpPr>
          <p:nvPr>
            <p:ph type="body" sz="quarter" idx="56" hasCustomPrompt="1"/>
          </p:nvPr>
        </p:nvSpPr>
        <p:spPr>
          <a:xfrm>
            <a:off x="9309891" y="1165881"/>
            <a:ext cx="2098038" cy="506399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l">
              <a:lnSpc>
                <a:spcPct val="100000"/>
              </a:lnSpc>
              <a:buNone/>
              <a:defRPr lang="en-US" altLang="zh-CN" sz="1400" b="0" i="0" kern="1200" dirty="0">
                <a:solidFill>
                  <a:schemeClr val="accent6"/>
                </a:solidFill>
                <a:latin typeface="+mn-lt"/>
                <a:ea typeface="+mn-ea"/>
                <a:cs typeface="Posterama" panose="020B0504020200020000" pitchFamily="34" charset="0"/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en-US" altLang="zh-CN" dirty="0"/>
              <a:t>Click to edit Master text styles </a:t>
            </a:r>
          </a:p>
        </p:txBody>
      </p:sp>
      <p:sp>
        <p:nvSpPr>
          <p:cNvPr id="48" name="Content placeholder 47">
            <a:extLst>
              <a:ext uri="{FF2B5EF4-FFF2-40B4-BE49-F238E27FC236}">
                <a16:creationId xmlns:a16="http://schemas.microsoft.com/office/drawing/2014/main" id="{A962C62E-F92F-445A-9243-8B433747A548}"/>
              </a:ext>
            </a:extLst>
          </p:cNvPr>
          <p:cNvSpPr>
            <a:spLocks noGrp="1"/>
          </p:cNvSpPr>
          <p:nvPr>
            <p:ph type="pic" sz="quarter" idx="69"/>
          </p:nvPr>
        </p:nvSpPr>
        <p:spPr>
          <a:xfrm>
            <a:off x="4269796" y="2004222"/>
            <a:ext cx="1173264" cy="1357920"/>
          </a:xfrm>
          <a:custGeom>
            <a:avLst/>
            <a:gdLst>
              <a:gd name="connsiteX0" fmla="*/ 0 w 4816475"/>
              <a:gd name="connsiteY0" fmla="*/ 2407444 h 4814888"/>
              <a:gd name="connsiteX1" fmla="*/ 1203722 w 4816475"/>
              <a:gd name="connsiteY1" fmla="*/ 1 h 4814888"/>
              <a:gd name="connsiteX2" fmla="*/ 3612753 w 4816475"/>
              <a:gd name="connsiteY2" fmla="*/ 1 h 4814888"/>
              <a:gd name="connsiteX3" fmla="*/ 4816475 w 4816475"/>
              <a:gd name="connsiteY3" fmla="*/ 2407444 h 4814888"/>
              <a:gd name="connsiteX4" fmla="*/ 3612753 w 4816475"/>
              <a:gd name="connsiteY4" fmla="*/ 4814887 h 4814888"/>
              <a:gd name="connsiteX5" fmla="*/ 1203722 w 4816475"/>
              <a:gd name="connsiteY5" fmla="*/ 4814887 h 4814888"/>
              <a:gd name="connsiteX6" fmla="*/ 0 w 4816475"/>
              <a:gd name="connsiteY6" fmla="*/ 2407444 h 4814888"/>
              <a:gd name="connsiteX0" fmla="*/ 0 w 4816475"/>
              <a:gd name="connsiteY0" fmla="*/ 2407443 h 4814886"/>
              <a:gd name="connsiteX1" fmla="*/ 2199402 w 4816475"/>
              <a:gd name="connsiteY1" fmla="*/ 243840 h 4814886"/>
              <a:gd name="connsiteX2" fmla="*/ 3612753 w 4816475"/>
              <a:gd name="connsiteY2" fmla="*/ 0 h 4814886"/>
              <a:gd name="connsiteX3" fmla="*/ 4816475 w 4816475"/>
              <a:gd name="connsiteY3" fmla="*/ 2407443 h 4814886"/>
              <a:gd name="connsiteX4" fmla="*/ 3612753 w 4816475"/>
              <a:gd name="connsiteY4" fmla="*/ 4814886 h 4814886"/>
              <a:gd name="connsiteX5" fmla="*/ 1203722 w 4816475"/>
              <a:gd name="connsiteY5" fmla="*/ 4814886 h 4814886"/>
              <a:gd name="connsiteX6" fmla="*/ 0 w 4816475"/>
              <a:gd name="connsiteY6" fmla="*/ 2407443 h 4814886"/>
              <a:gd name="connsiteX0" fmla="*/ 0 w 4816475"/>
              <a:gd name="connsiteY0" fmla="*/ 2163603 h 4571046"/>
              <a:gd name="connsiteX1" fmla="*/ 2199402 w 4816475"/>
              <a:gd name="connsiteY1" fmla="*/ 0 h 4571046"/>
              <a:gd name="connsiteX2" fmla="*/ 4608433 w 4816475"/>
              <a:gd name="connsiteY2" fmla="*/ 721360 h 4571046"/>
              <a:gd name="connsiteX3" fmla="*/ 4816475 w 4816475"/>
              <a:gd name="connsiteY3" fmla="*/ 2163603 h 4571046"/>
              <a:gd name="connsiteX4" fmla="*/ 3612753 w 4816475"/>
              <a:gd name="connsiteY4" fmla="*/ 4571046 h 4571046"/>
              <a:gd name="connsiteX5" fmla="*/ 1203722 w 4816475"/>
              <a:gd name="connsiteY5" fmla="*/ 4571046 h 4571046"/>
              <a:gd name="connsiteX6" fmla="*/ 0 w 4816475"/>
              <a:gd name="connsiteY6" fmla="*/ 2163603 h 4571046"/>
              <a:gd name="connsiteX0" fmla="*/ 0 w 4958715"/>
              <a:gd name="connsiteY0" fmla="*/ 2163603 h 4571046"/>
              <a:gd name="connsiteX1" fmla="*/ 2199402 w 4958715"/>
              <a:gd name="connsiteY1" fmla="*/ 0 h 4571046"/>
              <a:gd name="connsiteX2" fmla="*/ 4608433 w 4958715"/>
              <a:gd name="connsiteY2" fmla="*/ 721360 h 4571046"/>
              <a:gd name="connsiteX3" fmla="*/ 4958715 w 4958715"/>
              <a:gd name="connsiteY3" fmla="*/ 2803683 h 4571046"/>
              <a:gd name="connsiteX4" fmla="*/ 3612753 w 4958715"/>
              <a:gd name="connsiteY4" fmla="*/ 4571046 h 4571046"/>
              <a:gd name="connsiteX5" fmla="*/ 1203722 w 4958715"/>
              <a:gd name="connsiteY5" fmla="*/ 4571046 h 4571046"/>
              <a:gd name="connsiteX6" fmla="*/ 0 w 4958715"/>
              <a:gd name="connsiteY6" fmla="*/ 2163603 h 4571046"/>
              <a:gd name="connsiteX0" fmla="*/ 0 w 4916043"/>
              <a:gd name="connsiteY0" fmla="*/ 1273587 h 4571046"/>
              <a:gd name="connsiteX1" fmla="*/ 2156730 w 4916043"/>
              <a:gd name="connsiteY1" fmla="*/ 0 h 4571046"/>
              <a:gd name="connsiteX2" fmla="*/ 4565761 w 4916043"/>
              <a:gd name="connsiteY2" fmla="*/ 721360 h 4571046"/>
              <a:gd name="connsiteX3" fmla="*/ 4916043 w 4916043"/>
              <a:gd name="connsiteY3" fmla="*/ 2803683 h 4571046"/>
              <a:gd name="connsiteX4" fmla="*/ 3570081 w 4916043"/>
              <a:gd name="connsiteY4" fmla="*/ 4571046 h 4571046"/>
              <a:gd name="connsiteX5" fmla="*/ 1161050 w 4916043"/>
              <a:gd name="connsiteY5" fmla="*/ 4571046 h 4571046"/>
              <a:gd name="connsiteX6" fmla="*/ 0 w 4916043"/>
              <a:gd name="connsiteY6" fmla="*/ 1273587 h 4571046"/>
              <a:gd name="connsiteX0" fmla="*/ 0 w 4916043"/>
              <a:gd name="connsiteY0" fmla="*/ 1273587 h 4571046"/>
              <a:gd name="connsiteX1" fmla="*/ 2156730 w 4916043"/>
              <a:gd name="connsiteY1" fmla="*/ 0 h 4571046"/>
              <a:gd name="connsiteX2" fmla="*/ 4565761 w 4916043"/>
              <a:gd name="connsiteY2" fmla="*/ 721360 h 4571046"/>
              <a:gd name="connsiteX3" fmla="*/ 4916043 w 4916043"/>
              <a:gd name="connsiteY3" fmla="*/ 2803683 h 4571046"/>
              <a:gd name="connsiteX4" fmla="*/ 3570081 w 4916043"/>
              <a:gd name="connsiteY4" fmla="*/ 4571046 h 4571046"/>
              <a:gd name="connsiteX5" fmla="*/ 21098 w 4916043"/>
              <a:gd name="connsiteY5" fmla="*/ 3815142 h 4571046"/>
              <a:gd name="connsiteX6" fmla="*/ 0 w 4916043"/>
              <a:gd name="connsiteY6" fmla="*/ 1273587 h 4571046"/>
              <a:gd name="connsiteX0" fmla="*/ 0 w 4916043"/>
              <a:gd name="connsiteY0" fmla="*/ 1273587 h 5066346"/>
              <a:gd name="connsiteX1" fmla="*/ 2156730 w 4916043"/>
              <a:gd name="connsiteY1" fmla="*/ 0 h 5066346"/>
              <a:gd name="connsiteX2" fmla="*/ 4565761 w 4916043"/>
              <a:gd name="connsiteY2" fmla="*/ 721360 h 5066346"/>
              <a:gd name="connsiteX3" fmla="*/ 4916043 w 4916043"/>
              <a:gd name="connsiteY3" fmla="*/ 2803683 h 5066346"/>
              <a:gd name="connsiteX4" fmla="*/ 2236581 w 4916043"/>
              <a:gd name="connsiteY4" fmla="*/ 5066346 h 5066346"/>
              <a:gd name="connsiteX5" fmla="*/ 21098 w 4916043"/>
              <a:gd name="connsiteY5" fmla="*/ 3815142 h 5066346"/>
              <a:gd name="connsiteX6" fmla="*/ 0 w 4916043"/>
              <a:gd name="connsiteY6" fmla="*/ 1273587 h 5066346"/>
              <a:gd name="connsiteX0" fmla="*/ 0 w 4565761"/>
              <a:gd name="connsiteY0" fmla="*/ 1273587 h 5066346"/>
              <a:gd name="connsiteX1" fmla="*/ 2156730 w 4565761"/>
              <a:gd name="connsiteY1" fmla="*/ 0 h 5066346"/>
              <a:gd name="connsiteX2" fmla="*/ 4565761 w 4565761"/>
              <a:gd name="connsiteY2" fmla="*/ 721360 h 5066346"/>
              <a:gd name="connsiteX3" fmla="*/ 4405503 w 4565761"/>
              <a:gd name="connsiteY3" fmla="*/ 3801903 h 5066346"/>
              <a:gd name="connsiteX4" fmla="*/ 2236581 w 4565761"/>
              <a:gd name="connsiteY4" fmla="*/ 5066346 h 5066346"/>
              <a:gd name="connsiteX5" fmla="*/ 21098 w 4565761"/>
              <a:gd name="connsiteY5" fmla="*/ 3815142 h 5066346"/>
              <a:gd name="connsiteX6" fmla="*/ 0 w 4565761"/>
              <a:gd name="connsiteY6" fmla="*/ 1273587 h 5066346"/>
              <a:gd name="connsiteX0" fmla="*/ 0 w 4405503"/>
              <a:gd name="connsiteY0" fmla="*/ 1273587 h 5066346"/>
              <a:gd name="connsiteX1" fmla="*/ 2156730 w 4405503"/>
              <a:gd name="connsiteY1" fmla="*/ 0 h 5066346"/>
              <a:gd name="connsiteX2" fmla="*/ 4398121 w 4405503"/>
              <a:gd name="connsiteY2" fmla="*/ 1277620 h 5066346"/>
              <a:gd name="connsiteX3" fmla="*/ 4405503 w 4405503"/>
              <a:gd name="connsiteY3" fmla="*/ 3801903 h 5066346"/>
              <a:gd name="connsiteX4" fmla="*/ 2236581 w 4405503"/>
              <a:gd name="connsiteY4" fmla="*/ 5066346 h 5066346"/>
              <a:gd name="connsiteX5" fmla="*/ 21098 w 4405503"/>
              <a:gd name="connsiteY5" fmla="*/ 3815142 h 5066346"/>
              <a:gd name="connsiteX6" fmla="*/ 0 w 4405503"/>
              <a:gd name="connsiteY6" fmla="*/ 1273587 h 50663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405503" h="5066346">
                <a:moveTo>
                  <a:pt x="0" y="1273587"/>
                </a:moveTo>
                <a:lnTo>
                  <a:pt x="2156730" y="0"/>
                </a:lnTo>
                <a:lnTo>
                  <a:pt x="4398121" y="1277620"/>
                </a:lnTo>
                <a:cubicBezTo>
                  <a:pt x="4400582" y="2119048"/>
                  <a:pt x="4403042" y="2960475"/>
                  <a:pt x="4405503" y="3801903"/>
                </a:cubicBezTo>
                <a:lnTo>
                  <a:pt x="2236581" y="5066346"/>
                </a:lnTo>
                <a:lnTo>
                  <a:pt x="21098" y="3815142"/>
                </a:lnTo>
                <a:lnTo>
                  <a:pt x="0" y="1273587"/>
                </a:lnTo>
                <a:close/>
              </a:path>
            </a:pathLst>
          </a:custGeom>
        </p:spPr>
        <p:txBody>
          <a:bodyPr anchor="ctr">
            <a:noAutofit/>
          </a:bodyPr>
          <a:lstStyle>
            <a:lvl1pPr marL="0" indent="0" algn="ctr">
              <a:buNone/>
              <a:defRPr sz="1000">
                <a:solidFill>
                  <a:schemeClr val="accent6"/>
                </a:solidFill>
              </a:defRPr>
            </a:lvl1pPr>
          </a:lstStyle>
          <a:p>
            <a:r>
              <a:rPr lang="en-US" altLang="zh-CN"/>
              <a:t>Click icon to add picture</a:t>
            </a:r>
            <a:endParaRPr lang="zh-CN" altLang="en-US"/>
          </a:p>
        </p:txBody>
      </p:sp>
      <p:sp>
        <p:nvSpPr>
          <p:cNvPr id="43" name="Content placeholder 47" descr="Click icon to add picture">
            <a:extLst>
              <a:ext uri="{FF2B5EF4-FFF2-40B4-BE49-F238E27FC236}">
                <a16:creationId xmlns:a16="http://schemas.microsoft.com/office/drawing/2014/main" id="{DE6F9463-BB2D-43FC-BE8F-21D3F9A2539C}"/>
              </a:ext>
            </a:extLst>
          </p:cNvPr>
          <p:cNvSpPr>
            <a:spLocks noGrp="1"/>
          </p:cNvSpPr>
          <p:nvPr>
            <p:ph type="body" sz="quarter" idx="57" hasCustomPrompt="1"/>
          </p:nvPr>
        </p:nvSpPr>
        <p:spPr>
          <a:xfrm>
            <a:off x="5520210" y="2105171"/>
            <a:ext cx="2193021" cy="617418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 algn="l">
              <a:lnSpc>
                <a:spcPct val="100000"/>
              </a:lnSpc>
              <a:buNone/>
              <a:defRPr sz="1800" b="1" i="0">
                <a:solidFill>
                  <a:schemeClr val="accent6"/>
                </a:solidFill>
                <a:latin typeface="+mn-lt"/>
                <a:ea typeface="+mj-ea"/>
                <a:cs typeface="Posterama" panose="020B0504020200020000" pitchFamily="34" charset="0"/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lvl="0"/>
            <a:r>
              <a:rPr lang="en-US" altLang="zh-CN" dirty="0"/>
              <a:t>Click to edit Master title style </a:t>
            </a:r>
          </a:p>
        </p:txBody>
      </p:sp>
      <p:sp>
        <p:nvSpPr>
          <p:cNvPr id="44" name="Content placeholder 47">
            <a:extLst>
              <a:ext uri="{FF2B5EF4-FFF2-40B4-BE49-F238E27FC236}">
                <a16:creationId xmlns:a16="http://schemas.microsoft.com/office/drawing/2014/main" id="{7DF27694-08A2-4530-B763-5A9B9D4DC6E0}"/>
              </a:ext>
            </a:extLst>
          </p:cNvPr>
          <p:cNvSpPr>
            <a:spLocks noGrp="1"/>
          </p:cNvSpPr>
          <p:nvPr>
            <p:ph type="body" sz="quarter" idx="58" hasCustomPrompt="1"/>
          </p:nvPr>
        </p:nvSpPr>
        <p:spPr>
          <a:xfrm>
            <a:off x="5520212" y="2739721"/>
            <a:ext cx="2193021" cy="506399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lang="en-US" altLang="zh-CN" sz="1400" b="0" i="0" kern="1200" dirty="0">
                <a:solidFill>
                  <a:schemeClr val="accent6"/>
                </a:solidFill>
                <a:latin typeface="+mn-lt"/>
                <a:ea typeface="+mn-ea"/>
                <a:cs typeface="Posterama" panose="020B0504020200020000" pitchFamily="34" charset="0"/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en-US" altLang="zh-CN" dirty="0"/>
              <a:t>Click to edit Master text styles </a:t>
            </a:r>
          </a:p>
        </p:txBody>
      </p:sp>
      <p:sp>
        <p:nvSpPr>
          <p:cNvPr id="61" name="Content placeholder 47">
            <a:extLst>
              <a:ext uri="{FF2B5EF4-FFF2-40B4-BE49-F238E27FC236}">
                <a16:creationId xmlns:a16="http://schemas.microsoft.com/office/drawing/2014/main" id="{2EA753B3-D0BB-4484-85D1-E28345D99F4C}"/>
              </a:ext>
            </a:extLst>
          </p:cNvPr>
          <p:cNvSpPr>
            <a:spLocks noGrp="1"/>
          </p:cNvSpPr>
          <p:nvPr>
            <p:ph type="pic" sz="quarter" idx="73"/>
          </p:nvPr>
        </p:nvSpPr>
        <p:spPr>
          <a:xfrm>
            <a:off x="8059916" y="2004222"/>
            <a:ext cx="1173264" cy="1357920"/>
          </a:xfrm>
          <a:custGeom>
            <a:avLst/>
            <a:gdLst>
              <a:gd name="connsiteX0" fmla="*/ 0 w 4816475"/>
              <a:gd name="connsiteY0" fmla="*/ 2407444 h 4814888"/>
              <a:gd name="connsiteX1" fmla="*/ 1203722 w 4816475"/>
              <a:gd name="connsiteY1" fmla="*/ 1 h 4814888"/>
              <a:gd name="connsiteX2" fmla="*/ 3612753 w 4816475"/>
              <a:gd name="connsiteY2" fmla="*/ 1 h 4814888"/>
              <a:gd name="connsiteX3" fmla="*/ 4816475 w 4816475"/>
              <a:gd name="connsiteY3" fmla="*/ 2407444 h 4814888"/>
              <a:gd name="connsiteX4" fmla="*/ 3612753 w 4816475"/>
              <a:gd name="connsiteY4" fmla="*/ 4814887 h 4814888"/>
              <a:gd name="connsiteX5" fmla="*/ 1203722 w 4816475"/>
              <a:gd name="connsiteY5" fmla="*/ 4814887 h 4814888"/>
              <a:gd name="connsiteX6" fmla="*/ 0 w 4816475"/>
              <a:gd name="connsiteY6" fmla="*/ 2407444 h 4814888"/>
              <a:gd name="connsiteX0" fmla="*/ 0 w 4816475"/>
              <a:gd name="connsiteY0" fmla="*/ 2407443 h 4814886"/>
              <a:gd name="connsiteX1" fmla="*/ 2199402 w 4816475"/>
              <a:gd name="connsiteY1" fmla="*/ 243840 h 4814886"/>
              <a:gd name="connsiteX2" fmla="*/ 3612753 w 4816475"/>
              <a:gd name="connsiteY2" fmla="*/ 0 h 4814886"/>
              <a:gd name="connsiteX3" fmla="*/ 4816475 w 4816475"/>
              <a:gd name="connsiteY3" fmla="*/ 2407443 h 4814886"/>
              <a:gd name="connsiteX4" fmla="*/ 3612753 w 4816475"/>
              <a:gd name="connsiteY4" fmla="*/ 4814886 h 4814886"/>
              <a:gd name="connsiteX5" fmla="*/ 1203722 w 4816475"/>
              <a:gd name="connsiteY5" fmla="*/ 4814886 h 4814886"/>
              <a:gd name="connsiteX6" fmla="*/ 0 w 4816475"/>
              <a:gd name="connsiteY6" fmla="*/ 2407443 h 4814886"/>
              <a:gd name="connsiteX0" fmla="*/ 0 w 4816475"/>
              <a:gd name="connsiteY0" fmla="*/ 2163603 h 4571046"/>
              <a:gd name="connsiteX1" fmla="*/ 2199402 w 4816475"/>
              <a:gd name="connsiteY1" fmla="*/ 0 h 4571046"/>
              <a:gd name="connsiteX2" fmla="*/ 4608433 w 4816475"/>
              <a:gd name="connsiteY2" fmla="*/ 721360 h 4571046"/>
              <a:gd name="connsiteX3" fmla="*/ 4816475 w 4816475"/>
              <a:gd name="connsiteY3" fmla="*/ 2163603 h 4571046"/>
              <a:gd name="connsiteX4" fmla="*/ 3612753 w 4816475"/>
              <a:gd name="connsiteY4" fmla="*/ 4571046 h 4571046"/>
              <a:gd name="connsiteX5" fmla="*/ 1203722 w 4816475"/>
              <a:gd name="connsiteY5" fmla="*/ 4571046 h 4571046"/>
              <a:gd name="connsiteX6" fmla="*/ 0 w 4816475"/>
              <a:gd name="connsiteY6" fmla="*/ 2163603 h 4571046"/>
              <a:gd name="connsiteX0" fmla="*/ 0 w 4958715"/>
              <a:gd name="connsiteY0" fmla="*/ 2163603 h 4571046"/>
              <a:gd name="connsiteX1" fmla="*/ 2199402 w 4958715"/>
              <a:gd name="connsiteY1" fmla="*/ 0 h 4571046"/>
              <a:gd name="connsiteX2" fmla="*/ 4608433 w 4958715"/>
              <a:gd name="connsiteY2" fmla="*/ 721360 h 4571046"/>
              <a:gd name="connsiteX3" fmla="*/ 4958715 w 4958715"/>
              <a:gd name="connsiteY3" fmla="*/ 2803683 h 4571046"/>
              <a:gd name="connsiteX4" fmla="*/ 3612753 w 4958715"/>
              <a:gd name="connsiteY4" fmla="*/ 4571046 h 4571046"/>
              <a:gd name="connsiteX5" fmla="*/ 1203722 w 4958715"/>
              <a:gd name="connsiteY5" fmla="*/ 4571046 h 4571046"/>
              <a:gd name="connsiteX6" fmla="*/ 0 w 4958715"/>
              <a:gd name="connsiteY6" fmla="*/ 2163603 h 4571046"/>
              <a:gd name="connsiteX0" fmla="*/ 0 w 4916043"/>
              <a:gd name="connsiteY0" fmla="*/ 1273587 h 4571046"/>
              <a:gd name="connsiteX1" fmla="*/ 2156730 w 4916043"/>
              <a:gd name="connsiteY1" fmla="*/ 0 h 4571046"/>
              <a:gd name="connsiteX2" fmla="*/ 4565761 w 4916043"/>
              <a:gd name="connsiteY2" fmla="*/ 721360 h 4571046"/>
              <a:gd name="connsiteX3" fmla="*/ 4916043 w 4916043"/>
              <a:gd name="connsiteY3" fmla="*/ 2803683 h 4571046"/>
              <a:gd name="connsiteX4" fmla="*/ 3570081 w 4916043"/>
              <a:gd name="connsiteY4" fmla="*/ 4571046 h 4571046"/>
              <a:gd name="connsiteX5" fmla="*/ 1161050 w 4916043"/>
              <a:gd name="connsiteY5" fmla="*/ 4571046 h 4571046"/>
              <a:gd name="connsiteX6" fmla="*/ 0 w 4916043"/>
              <a:gd name="connsiteY6" fmla="*/ 1273587 h 4571046"/>
              <a:gd name="connsiteX0" fmla="*/ 0 w 4916043"/>
              <a:gd name="connsiteY0" fmla="*/ 1273587 h 4571046"/>
              <a:gd name="connsiteX1" fmla="*/ 2156730 w 4916043"/>
              <a:gd name="connsiteY1" fmla="*/ 0 h 4571046"/>
              <a:gd name="connsiteX2" fmla="*/ 4565761 w 4916043"/>
              <a:gd name="connsiteY2" fmla="*/ 721360 h 4571046"/>
              <a:gd name="connsiteX3" fmla="*/ 4916043 w 4916043"/>
              <a:gd name="connsiteY3" fmla="*/ 2803683 h 4571046"/>
              <a:gd name="connsiteX4" fmla="*/ 3570081 w 4916043"/>
              <a:gd name="connsiteY4" fmla="*/ 4571046 h 4571046"/>
              <a:gd name="connsiteX5" fmla="*/ 21098 w 4916043"/>
              <a:gd name="connsiteY5" fmla="*/ 3815142 h 4571046"/>
              <a:gd name="connsiteX6" fmla="*/ 0 w 4916043"/>
              <a:gd name="connsiteY6" fmla="*/ 1273587 h 4571046"/>
              <a:gd name="connsiteX0" fmla="*/ 0 w 4916043"/>
              <a:gd name="connsiteY0" fmla="*/ 1273587 h 5066346"/>
              <a:gd name="connsiteX1" fmla="*/ 2156730 w 4916043"/>
              <a:gd name="connsiteY1" fmla="*/ 0 h 5066346"/>
              <a:gd name="connsiteX2" fmla="*/ 4565761 w 4916043"/>
              <a:gd name="connsiteY2" fmla="*/ 721360 h 5066346"/>
              <a:gd name="connsiteX3" fmla="*/ 4916043 w 4916043"/>
              <a:gd name="connsiteY3" fmla="*/ 2803683 h 5066346"/>
              <a:gd name="connsiteX4" fmla="*/ 2236581 w 4916043"/>
              <a:gd name="connsiteY4" fmla="*/ 5066346 h 5066346"/>
              <a:gd name="connsiteX5" fmla="*/ 21098 w 4916043"/>
              <a:gd name="connsiteY5" fmla="*/ 3815142 h 5066346"/>
              <a:gd name="connsiteX6" fmla="*/ 0 w 4916043"/>
              <a:gd name="connsiteY6" fmla="*/ 1273587 h 5066346"/>
              <a:gd name="connsiteX0" fmla="*/ 0 w 4565761"/>
              <a:gd name="connsiteY0" fmla="*/ 1273587 h 5066346"/>
              <a:gd name="connsiteX1" fmla="*/ 2156730 w 4565761"/>
              <a:gd name="connsiteY1" fmla="*/ 0 h 5066346"/>
              <a:gd name="connsiteX2" fmla="*/ 4565761 w 4565761"/>
              <a:gd name="connsiteY2" fmla="*/ 721360 h 5066346"/>
              <a:gd name="connsiteX3" fmla="*/ 4405503 w 4565761"/>
              <a:gd name="connsiteY3" fmla="*/ 3801903 h 5066346"/>
              <a:gd name="connsiteX4" fmla="*/ 2236581 w 4565761"/>
              <a:gd name="connsiteY4" fmla="*/ 5066346 h 5066346"/>
              <a:gd name="connsiteX5" fmla="*/ 21098 w 4565761"/>
              <a:gd name="connsiteY5" fmla="*/ 3815142 h 5066346"/>
              <a:gd name="connsiteX6" fmla="*/ 0 w 4565761"/>
              <a:gd name="connsiteY6" fmla="*/ 1273587 h 5066346"/>
              <a:gd name="connsiteX0" fmla="*/ 0 w 4405503"/>
              <a:gd name="connsiteY0" fmla="*/ 1273587 h 5066346"/>
              <a:gd name="connsiteX1" fmla="*/ 2156730 w 4405503"/>
              <a:gd name="connsiteY1" fmla="*/ 0 h 5066346"/>
              <a:gd name="connsiteX2" fmla="*/ 4398121 w 4405503"/>
              <a:gd name="connsiteY2" fmla="*/ 1277620 h 5066346"/>
              <a:gd name="connsiteX3" fmla="*/ 4405503 w 4405503"/>
              <a:gd name="connsiteY3" fmla="*/ 3801903 h 5066346"/>
              <a:gd name="connsiteX4" fmla="*/ 2236581 w 4405503"/>
              <a:gd name="connsiteY4" fmla="*/ 5066346 h 5066346"/>
              <a:gd name="connsiteX5" fmla="*/ 21098 w 4405503"/>
              <a:gd name="connsiteY5" fmla="*/ 3815142 h 5066346"/>
              <a:gd name="connsiteX6" fmla="*/ 0 w 4405503"/>
              <a:gd name="connsiteY6" fmla="*/ 1273587 h 50663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405503" h="5066346">
                <a:moveTo>
                  <a:pt x="0" y="1273587"/>
                </a:moveTo>
                <a:lnTo>
                  <a:pt x="2156730" y="0"/>
                </a:lnTo>
                <a:lnTo>
                  <a:pt x="4398121" y="1277620"/>
                </a:lnTo>
                <a:cubicBezTo>
                  <a:pt x="4400582" y="2119048"/>
                  <a:pt x="4403042" y="2960475"/>
                  <a:pt x="4405503" y="3801903"/>
                </a:cubicBezTo>
                <a:lnTo>
                  <a:pt x="2236581" y="5066346"/>
                </a:lnTo>
                <a:lnTo>
                  <a:pt x="21098" y="3815142"/>
                </a:lnTo>
                <a:lnTo>
                  <a:pt x="0" y="1273587"/>
                </a:lnTo>
                <a:close/>
              </a:path>
            </a:pathLst>
          </a:custGeom>
        </p:spPr>
        <p:txBody>
          <a:bodyPr anchor="ctr">
            <a:noAutofit/>
          </a:bodyPr>
          <a:lstStyle>
            <a:lvl1pPr marL="0" indent="0" algn="ctr">
              <a:buNone/>
              <a:defRPr sz="1000">
                <a:solidFill>
                  <a:schemeClr val="accent6"/>
                </a:solidFill>
              </a:defRPr>
            </a:lvl1pPr>
          </a:lstStyle>
          <a:p>
            <a:r>
              <a:rPr lang="en-US" altLang="zh-CN"/>
              <a:t>Click icon to add picture</a:t>
            </a:r>
            <a:endParaRPr lang="zh-CN" altLang="en-US" dirty="0"/>
          </a:p>
        </p:txBody>
      </p:sp>
      <p:sp>
        <p:nvSpPr>
          <p:cNvPr id="45" name="Content placeholder 47" descr="Click icon to add picture">
            <a:extLst>
              <a:ext uri="{FF2B5EF4-FFF2-40B4-BE49-F238E27FC236}">
                <a16:creationId xmlns:a16="http://schemas.microsoft.com/office/drawing/2014/main" id="{20398AA4-3D68-487D-BE7C-9F1D45E3F5FF}"/>
              </a:ext>
            </a:extLst>
          </p:cNvPr>
          <p:cNvSpPr>
            <a:spLocks noGrp="1"/>
          </p:cNvSpPr>
          <p:nvPr>
            <p:ph type="body" sz="quarter" idx="59" hasCustomPrompt="1"/>
          </p:nvPr>
        </p:nvSpPr>
        <p:spPr>
          <a:xfrm>
            <a:off x="9309890" y="2032203"/>
            <a:ext cx="2098039" cy="701144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 algn="l">
              <a:lnSpc>
                <a:spcPct val="100000"/>
              </a:lnSpc>
              <a:buNone/>
              <a:defRPr sz="1800" b="1" i="0">
                <a:solidFill>
                  <a:schemeClr val="accent6"/>
                </a:solidFill>
                <a:latin typeface="+mn-lt"/>
                <a:ea typeface="+mj-ea"/>
                <a:cs typeface="Posterama" panose="020B0504020200020000" pitchFamily="34" charset="0"/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lvl="0"/>
            <a:r>
              <a:rPr lang="en-US" altLang="zh-CN" dirty="0"/>
              <a:t>Click to edit Master title style </a:t>
            </a:r>
          </a:p>
        </p:txBody>
      </p:sp>
      <p:sp>
        <p:nvSpPr>
          <p:cNvPr id="46" name="Content placeholder 47">
            <a:extLst>
              <a:ext uri="{FF2B5EF4-FFF2-40B4-BE49-F238E27FC236}">
                <a16:creationId xmlns:a16="http://schemas.microsoft.com/office/drawing/2014/main" id="{6B623D7A-5E96-42AB-9B1F-14E445503187}"/>
              </a:ext>
            </a:extLst>
          </p:cNvPr>
          <p:cNvSpPr>
            <a:spLocks noGrp="1"/>
          </p:cNvSpPr>
          <p:nvPr>
            <p:ph type="body" sz="quarter" idx="60" hasCustomPrompt="1"/>
          </p:nvPr>
        </p:nvSpPr>
        <p:spPr>
          <a:xfrm>
            <a:off x="9309890" y="2746407"/>
            <a:ext cx="2098038" cy="506399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l">
              <a:lnSpc>
                <a:spcPct val="100000"/>
              </a:lnSpc>
              <a:buNone/>
              <a:defRPr lang="en-US" altLang="zh-CN" sz="1400" b="0" i="0" kern="1200" dirty="0">
                <a:solidFill>
                  <a:schemeClr val="accent6"/>
                </a:solidFill>
                <a:latin typeface="+mn-lt"/>
                <a:ea typeface="+mn-ea"/>
                <a:cs typeface="Posterama" panose="020B0504020200020000" pitchFamily="34" charset="0"/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en-US" altLang="zh-CN" dirty="0"/>
              <a:t>Click to edit Master text styles </a:t>
            </a:r>
          </a:p>
        </p:txBody>
      </p:sp>
      <p:sp>
        <p:nvSpPr>
          <p:cNvPr id="49" name="Content placeholder 47">
            <a:extLst>
              <a:ext uri="{FF2B5EF4-FFF2-40B4-BE49-F238E27FC236}">
                <a16:creationId xmlns:a16="http://schemas.microsoft.com/office/drawing/2014/main" id="{EAA5B0EA-1F3B-4D8B-9BB9-F9037A393705}"/>
              </a:ext>
            </a:extLst>
          </p:cNvPr>
          <p:cNvSpPr>
            <a:spLocks noGrp="1"/>
          </p:cNvSpPr>
          <p:nvPr>
            <p:ph type="pic" sz="quarter" idx="70"/>
          </p:nvPr>
        </p:nvSpPr>
        <p:spPr>
          <a:xfrm>
            <a:off x="4269796" y="3571991"/>
            <a:ext cx="1173264" cy="1357920"/>
          </a:xfrm>
          <a:custGeom>
            <a:avLst/>
            <a:gdLst>
              <a:gd name="connsiteX0" fmla="*/ 0 w 4816475"/>
              <a:gd name="connsiteY0" fmla="*/ 2407444 h 4814888"/>
              <a:gd name="connsiteX1" fmla="*/ 1203722 w 4816475"/>
              <a:gd name="connsiteY1" fmla="*/ 1 h 4814888"/>
              <a:gd name="connsiteX2" fmla="*/ 3612753 w 4816475"/>
              <a:gd name="connsiteY2" fmla="*/ 1 h 4814888"/>
              <a:gd name="connsiteX3" fmla="*/ 4816475 w 4816475"/>
              <a:gd name="connsiteY3" fmla="*/ 2407444 h 4814888"/>
              <a:gd name="connsiteX4" fmla="*/ 3612753 w 4816475"/>
              <a:gd name="connsiteY4" fmla="*/ 4814887 h 4814888"/>
              <a:gd name="connsiteX5" fmla="*/ 1203722 w 4816475"/>
              <a:gd name="connsiteY5" fmla="*/ 4814887 h 4814888"/>
              <a:gd name="connsiteX6" fmla="*/ 0 w 4816475"/>
              <a:gd name="connsiteY6" fmla="*/ 2407444 h 4814888"/>
              <a:gd name="connsiteX0" fmla="*/ 0 w 4816475"/>
              <a:gd name="connsiteY0" fmla="*/ 2407443 h 4814886"/>
              <a:gd name="connsiteX1" fmla="*/ 2199402 w 4816475"/>
              <a:gd name="connsiteY1" fmla="*/ 243840 h 4814886"/>
              <a:gd name="connsiteX2" fmla="*/ 3612753 w 4816475"/>
              <a:gd name="connsiteY2" fmla="*/ 0 h 4814886"/>
              <a:gd name="connsiteX3" fmla="*/ 4816475 w 4816475"/>
              <a:gd name="connsiteY3" fmla="*/ 2407443 h 4814886"/>
              <a:gd name="connsiteX4" fmla="*/ 3612753 w 4816475"/>
              <a:gd name="connsiteY4" fmla="*/ 4814886 h 4814886"/>
              <a:gd name="connsiteX5" fmla="*/ 1203722 w 4816475"/>
              <a:gd name="connsiteY5" fmla="*/ 4814886 h 4814886"/>
              <a:gd name="connsiteX6" fmla="*/ 0 w 4816475"/>
              <a:gd name="connsiteY6" fmla="*/ 2407443 h 4814886"/>
              <a:gd name="connsiteX0" fmla="*/ 0 w 4816475"/>
              <a:gd name="connsiteY0" fmla="*/ 2163603 h 4571046"/>
              <a:gd name="connsiteX1" fmla="*/ 2199402 w 4816475"/>
              <a:gd name="connsiteY1" fmla="*/ 0 h 4571046"/>
              <a:gd name="connsiteX2" fmla="*/ 4608433 w 4816475"/>
              <a:gd name="connsiteY2" fmla="*/ 721360 h 4571046"/>
              <a:gd name="connsiteX3" fmla="*/ 4816475 w 4816475"/>
              <a:gd name="connsiteY3" fmla="*/ 2163603 h 4571046"/>
              <a:gd name="connsiteX4" fmla="*/ 3612753 w 4816475"/>
              <a:gd name="connsiteY4" fmla="*/ 4571046 h 4571046"/>
              <a:gd name="connsiteX5" fmla="*/ 1203722 w 4816475"/>
              <a:gd name="connsiteY5" fmla="*/ 4571046 h 4571046"/>
              <a:gd name="connsiteX6" fmla="*/ 0 w 4816475"/>
              <a:gd name="connsiteY6" fmla="*/ 2163603 h 4571046"/>
              <a:gd name="connsiteX0" fmla="*/ 0 w 4958715"/>
              <a:gd name="connsiteY0" fmla="*/ 2163603 h 4571046"/>
              <a:gd name="connsiteX1" fmla="*/ 2199402 w 4958715"/>
              <a:gd name="connsiteY1" fmla="*/ 0 h 4571046"/>
              <a:gd name="connsiteX2" fmla="*/ 4608433 w 4958715"/>
              <a:gd name="connsiteY2" fmla="*/ 721360 h 4571046"/>
              <a:gd name="connsiteX3" fmla="*/ 4958715 w 4958715"/>
              <a:gd name="connsiteY3" fmla="*/ 2803683 h 4571046"/>
              <a:gd name="connsiteX4" fmla="*/ 3612753 w 4958715"/>
              <a:gd name="connsiteY4" fmla="*/ 4571046 h 4571046"/>
              <a:gd name="connsiteX5" fmla="*/ 1203722 w 4958715"/>
              <a:gd name="connsiteY5" fmla="*/ 4571046 h 4571046"/>
              <a:gd name="connsiteX6" fmla="*/ 0 w 4958715"/>
              <a:gd name="connsiteY6" fmla="*/ 2163603 h 4571046"/>
              <a:gd name="connsiteX0" fmla="*/ 0 w 4916043"/>
              <a:gd name="connsiteY0" fmla="*/ 1273587 h 4571046"/>
              <a:gd name="connsiteX1" fmla="*/ 2156730 w 4916043"/>
              <a:gd name="connsiteY1" fmla="*/ 0 h 4571046"/>
              <a:gd name="connsiteX2" fmla="*/ 4565761 w 4916043"/>
              <a:gd name="connsiteY2" fmla="*/ 721360 h 4571046"/>
              <a:gd name="connsiteX3" fmla="*/ 4916043 w 4916043"/>
              <a:gd name="connsiteY3" fmla="*/ 2803683 h 4571046"/>
              <a:gd name="connsiteX4" fmla="*/ 3570081 w 4916043"/>
              <a:gd name="connsiteY4" fmla="*/ 4571046 h 4571046"/>
              <a:gd name="connsiteX5" fmla="*/ 1161050 w 4916043"/>
              <a:gd name="connsiteY5" fmla="*/ 4571046 h 4571046"/>
              <a:gd name="connsiteX6" fmla="*/ 0 w 4916043"/>
              <a:gd name="connsiteY6" fmla="*/ 1273587 h 4571046"/>
              <a:gd name="connsiteX0" fmla="*/ 0 w 4916043"/>
              <a:gd name="connsiteY0" fmla="*/ 1273587 h 4571046"/>
              <a:gd name="connsiteX1" fmla="*/ 2156730 w 4916043"/>
              <a:gd name="connsiteY1" fmla="*/ 0 h 4571046"/>
              <a:gd name="connsiteX2" fmla="*/ 4565761 w 4916043"/>
              <a:gd name="connsiteY2" fmla="*/ 721360 h 4571046"/>
              <a:gd name="connsiteX3" fmla="*/ 4916043 w 4916043"/>
              <a:gd name="connsiteY3" fmla="*/ 2803683 h 4571046"/>
              <a:gd name="connsiteX4" fmla="*/ 3570081 w 4916043"/>
              <a:gd name="connsiteY4" fmla="*/ 4571046 h 4571046"/>
              <a:gd name="connsiteX5" fmla="*/ 21098 w 4916043"/>
              <a:gd name="connsiteY5" fmla="*/ 3815142 h 4571046"/>
              <a:gd name="connsiteX6" fmla="*/ 0 w 4916043"/>
              <a:gd name="connsiteY6" fmla="*/ 1273587 h 4571046"/>
              <a:gd name="connsiteX0" fmla="*/ 0 w 4916043"/>
              <a:gd name="connsiteY0" fmla="*/ 1273587 h 5066346"/>
              <a:gd name="connsiteX1" fmla="*/ 2156730 w 4916043"/>
              <a:gd name="connsiteY1" fmla="*/ 0 h 5066346"/>
              <a:gd name="connsiteX2" fmla="*/ 4565761 w 4916043"/>
              <a:gd name="connsiteY2" fmla="*/ 721360 h 5066346"/>
              <a:gd name="connsiteX3" fmla="*/ 4916043 w 4916043"/>
              <a:gd name="connsiteY3" fmla="*/ 2803683 h 5066346"/>
              <a:gd name="connsiteX4" fmla="*/ 2236581 w 4916043"/>
              <a:gd name="connsiteY4" fmla="*/ 5066346 h 5066346"/>
              <a:gd name="connsiteX5" fmla="*/ 21098 w 4916043"/>
              <a:gd name="connsiteY5" fmla="*/ 3815142 h 5066346"/>
              <a:gd name="connsiteX6" fmla="*/ 0 w 4916043"/>
              <a:gd name="connsiteY6" fmla="*/ 1273587 h 5066346"/>
              <a:gd name="connsiteX0" fmla="*/ 0 w 4565761"/>
              <a:gd name="connsiteY0" fmla="*/ 1273587 h 5066346"/>
              <a:gd name="connsiteX1" fmla="*/ 2156730 w 4565761"/>
              <a:gd name="connsiteY1" fmla="*/ 0 h 5066346"/>
              <a:gd name="connsiteX2" fmla="*/ 4565761 w 4565761"/>
              <a:gd name="connsiteY2" fmla="*/ 721360 h 5066346"/>
              <a:gd name="connsiteX3" fmla="*/ 4405503 w 4565761"/>
              <a:gd name="connsiteY3" fmla="*/ 3801903 h 5066346"/>
              <a:gd name="connsiteX4" fmla="*/ 2236581 w 4565761"/>
              <a:gd name="connsiteY4" fmla="*/ 5066346 h 5066346"/>
              <a:gd name="connsiteX5" fmla="*/ 21098 w 4565761"/>
              <a:gd name="connsiteY5" fmla="*/ 3815142 h 5066346"/>
              <a:gd name="connsiteX6" fmla="*/ 0 w 4565761"/>
              <a:gd name="connsiteY6" fmla="*/ 1273587 h 5066346"/>
              <a:gd name="connsiteX0" fmla="*/ 0 w 4405503"/>
              <a:gd name="connsiteY0" fmla="*/ 1273587 h 5066346"/>
              <a:gd name="connsiteX1" fmla="*/ 2156730 w 4405503"/>
              <a:gd name="connsiteY1" fmla="*/ 0 h 5066346"/>
              <a:gd name="connsiteX2" fmla="*/ 4398121 w 4405503"/>
              <a:gd name="connsiteY2" fmla="*/ 1277620 h 5066346"/>
              <a:gd name="connsiteX3" fmla="*/ 4405503 w 4405503"/>
              <a:gd name="connsiteY3" fmla="*/ 3801903 h 5066346"/>
              <a:gd name="connsiteX4" fmla="*/ 2236581 w 4405503"/>
              <a:gd name="connsiteY4" fmla="*/ 5066346 h 5066346"/>
              <a:gd name="connsiteX5" fmla="*/ 21098 w 4405503"/>
              <a:gd name="connsiteY5" fmla="*/ 3815142 h 5066346"/>
              <a:gd name="connsiteX6" fmla="*/ 0 w 4405503"/>
              <a:gd name="connsiteY6" fmla="*/ 1273587 h 50663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405503" h="5066346">
                <a:moveTo>
                  <a:pt x="0" y="1273587"/>
                </a:moveTo>
                <a:lnTo>
                  <a:pt x="2156730" y="0"/>
                </a:lnTo>
                <a:lnTo>
                  <a:pt x="4398121" y="1277620"/>
                </a:lnTo>
                <a:cubicBezTo>
                  <a:pt x="4400582" y="2119048"/>
                  <a:pt x="4403042" y="2960475"/>
                  <a:pt x="4405503" y="3801903"/>
                </a:cubicBezTo>
                <a:lnTo>
                  <a:pt x="2236581" y="5066346"/>
                </a:lnTo>
                <a:lnTo>
                  <a:pt x="21098" y="3815142"/>
                </a:lnTo>
                <a:lnTo>
                  <a:pt x="0" y="1273587"/>
                </a:lnTo>
                <a:close/>
              </a:path>
            </a:pathLst>
          </a:custGeom>
        </p:spPr>
        <p:txBody>
          <a:bodyPr anchor="ctr">
            <a:noAutofit/>
          </a:bodyPr>
          <a:lstStyle>
            <a:lvl1pPr marL="0" indent="0" algn="ctr">
              <a:buNone/>
              <a:defRPr sz="1000">
                <a:solidFill>
                  <a:schemeClr val="accent6"/>
                </a:solidFill>
              </a:defRPr>
            </a:lvl1pPr>
          </a:lstStyle>
          <a:p>
            <a:r>
              <a:rPr lang="en-US" altLang="zh-CN"/>
              <a:t>Click icon to add picture</a:t>
            </a:r>
            <a:endParaRPr lang="zh-CN" altLang="en-US"/>
          </a:p>
        </p:txBody>
      </p:sp>
      <p:sp>
        <p:nvSpPr>
          <p:cNvPr id="47" name="Content placeholder 47" descr="Click icon to add picture">
            <a:extLst>
              <a:ext uri="{FF2B5EF4-FFF2-40B4-BE49-F238E27FC236}">
                <a16:creationId xmlns:a16="http://schemas.microsoft.com/office/drawing/2014/main" id="{2C93687D-1E42-4B01-9F16-9FA098CE1153}"/>
              </a:ext>
            </a:extLst>
          </p:cNvPr>
          <p:cNvSpPr>
            <a:spLocks noGrp="1"/>
          </p:cNvSpPr>
          <p:nvPr>
            <p:ph type="body" sz="quarter" idx="61" hasCustomPrompt="1"/>
          </p:nvPr>
        </p:nvSpPr>
        <p:spPr>
          <a:xfrm>
            <a:off x="5520210" y="3775516"/>
            <a:ext cx="2098039" cy="506399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 algn="l">
              <a:lnSpc>
                <a:spcPct val="100000"/>
              </a:lnSpc>
              <a:buNone/>
              <a:defRPr sz="1800" b="1" i="0">
                <a:solidFill>
                  <a:schemeClr val="accent6"/>
                </a:solidFill>
                <a:latin typeface="+mn-lt"/>
                <a:ea typeface="+mj-ea"/>
                <a:cs typeface="Posterama" panose="020B0504020200020000" pitchFamily="34" charset="0"/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lvl="0"/>
            <a:r>
              <a:rPr lang="en-US" altLang="zh-CN" dirty="0"/>
              <a:t>Click to edit Master title style </a:t>
            </a:r>
          </a:p>
        </p:txBody>
      </p:sp>
      <p:sp>
        <p:nvSpPr>
          <p:cNvPr id="50" name="Content placeholder 47">
            <a:extLst>
              <a:ext uri="{FF2B5EF4-FFF2-40B4-BE49-F238E27FC236}">
                <a16:creationId xmlns:a16="http://schemas.microsoft.com/office/drawing/2014/main" id="{7AB91474-458B-45F7-9773-FA375C2CF7FD}"/>
              </a:ext>
            </a:extLst>
          </p:cNvPr>
          <p:cNvSpPr>
            <a:spLocks noGrp="1"/>
          </p:cNvSpPr>
          <p:nvPr>
            <p:ph type="body" sz="quarter" idx="62" hasCustomPrompt="1"/>
          </p:nvPr>
        </p:nvSpPr>
        <p:spPr>
          <a:xfrm>
            <a:off x="5520211" y="4312077"/>
            <a:ext cx="2098038" cy="506399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l">
              <a:lnSpc>
                <a:spcPct val="100000"/>
              </a:lnSpc>
              <a:buNone/>
              <a:defRPr lang="en-US" altLang="zh-CN" sz="1400" b="0" i="0" kern="1200" dirty="0">
                <a:solidFill>
                  <a:schemeClr val="accent6"/>
                </a:solidFill>
                <a:latin typeface="+mn-lt"/>
                <a:ea typeface="+mn-ea"/>
                <a:cs typeface="Posterama" panose="020B0504020200020000" pitchFamily="34" charset="0"/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en-US" altLang="zh-CN" dirty="0"/>
              <a:t>Click to edit Master text styles </a:t>
            </a:r>
          </a:p>
        </p:txBody>
      </p:sp>
      <p:sp>
        <p:nvSpPr>
          <p:cNvPr id="62" name="Content placeholder 47">
            <a:extLst>
              <a:ext uri="{FF2B5EF4-FFF2-40B4-BE49-F238E27FC236}">
                <a16:creationId xmlns:a16="http://schemas.microsoft.com/office/drawing/2014/main" id="{52E587E7-A09A-4FB2-8774-8073E737F106}"/>
              </a:ext>
            </a:extLst>
          </p:cNvPr>
          <p:cNvSpPr>
            <a:spLocks noGrp="1"/>
          </p:cNvSpPr>
          <p:nvPr>
            <p:ph type="pic" sz="quarter" idx="74"/>
          </p:nvPr>
        </p:nvSpPr>
        <p:spPr>
          <a:xfrm>
            <a:off x="8059916" y="3571991"/>
            <a:ext cx="1173264" cy="1357920"/>
          </a:xfrm>
          <a:custGeom>
            <a:avLst/>
            <a:gdLst>
              <a:gd name="connsiteX0" fmla="*/ 0 w 4816475"/>
              <a:gd name="connsiteY0" fmla="*/ 2407444 h 4814888"/>
              <a:gd name="connsiteX1" fmla="*/ 1203722 w 4816475"/>
              <a:gd name="connsiteY1" fmla="*/ 1 h 4814888"/>
              <a:gd name="connsiteX2" fmla="*/ 3612753 w 4816475"/>
              <a:gd name="connsiteY2" fmla="*/ 1 h 4814888"/>
              <a:gd name="connsiteX3" fmla="*/ 4816475 w 4816475"/>
              <a:gd name="connsiteY3" fmla="*/ 2407444 h 4814888"/>
              <a:gd name="connsiteX4" fmla="*/ 3612753 w 4816475"/>
              <a:gd name="connsiteY4" fmla="*/ 4814887 h 4814888"/>
              <a:gd name="connsiteX5" fmla="*/ 1203722 w 4816475"/>
              <a:gd name="connsiteY5" fmla="*/ 4814887 h 4814888"/>
              <a:gd name="connsiteX6" fmla="*/ 0 w 4816475"/>
              <a:gd name="connsiteY6" fmla="*/ 2407444 h 4814888"/>
              <a:gd name="connsiteX0" fmla="*/ 0 w 4816475"/>
              <a:gd name="connsiteY0" fmla="*/ 2407443 h 4814886"/>
              <a:gd name="connsiteX1" fmla="*/ 2199402 w 4816475"/>
              <a:gd name="connsiteY1" fmla="*/ 243840 h 4814886"/>
              <a:gd name="connsiteX2" fmla="*/ 3612753 w 4816475"/>
              <a:gd name="connsiteY2" fmla="*/ 0 h 4814886"/>
              <a:gd name="connsiteX3" fmla="*/ 4816475 w 4816475"/>
              <a:gd name="connsiteY3" fmla="*/ 2407443 h 4814886"/>
              <a:gd name="connsiteX4" fmla="*/ 3612753 w 4816475"/>
              <a:gd name="connsiteY4" fmla="*/ 4814886 h 4814886"/>
              <a:gd name="connsiteX5" fmla="*/ 1203722 w 4816475"/>
              <a:gd name="connsiteY5" fmla="*/ 4814886 h 4814886"/>
              <a:gd name="connsiteX6" fmla="*/ 0 w 4816475"/>
              <a:gd name="connsiteY6" fmla="*/ 2407443 h 4814886"/>
              <a:gd name="connsiteX0" fmla="*/ 0 w 4816475"/>
              <a:gd name="connsiteY0" fmla="*/ 2163603 h 4571046"/>
              <a:gd name="connsiteX1" fmla="*/ 2199402 w 4816475"/>
              <a:gd name="connsiteY1" fmla="*/ 0 h 4571046"/>
              <a:gd name="connsiteX2" fmla="*/ 4608433 w 4816475"/>
              <a:gd name="connsiteY2" fmla="*/ 721360 h 4571046"/>
              <a:gd name="connsiteX3" fmla="*/ 4816475 w 4816475"/>
              <a:gd name="connsiteY3" fmla="*/ 2163603 h 4571046"/>
              <a:gd name="connsiteX4" fmla="*/ 3612753 w 4816475"/>
              <a:gd name="connsiteY4" fmla="*/ 4571046 h 4571046"/>
              <a:gd name="connsiteX5" fmla="*/ 1203722 w 4816475"/>
              <a:gd name="connsiteY5" fmla="*/ 4571046 h 4571046"/>
              <a:gd name="connsiteX6" fmla="*/ 0 w 4816475"/>
              <a:gd name="connsiteY6" fmla="*/ 2163603 h 4571046"/>
              <a:gd name="connsiteX0" fmla="*/ 0 w 4958715"/>
              <a:gd name="connsiteY0" fmla="*/ 2163603 h 4571046"/>
              <a:gd name="connsiteX1" fmla="*/ 2199402 w 4958715"/>
              <a:gd name="connsiteY1" fmla="*/ 0 h 4571046"/>
              <a:gd name="connsiteX2" fmla="*/ 4608433 w 4958715"/>
              <a:gd name="connsiteY2" fmla="*/ 721360 h 4571046"/>
              <a:gd name="connsiteX3" fmla="*/ 4958715 w 4958715"/>
              <a:gd name="connsiteY3" fmla="*/ 2803683 h 4571046"/>
              <a:gd name="connsiteX4" fmla="*/ 3612753 w 4958715"/>
              <a:gd name="connsiteY4" fmla="*/ 4571046 h 4571046"/>
              <a:gd name="connsiteX5" fmla="*/ 1203722 w 4958715"/>
              <a:gd name="connsiteY5" fmla="*/ 4571046 h 4571046"/>
              <a:gd name="connsiteX6" fmla="*/ 0 w 4958715"/>
              <a:gd name="connsiteY6" fmla="*/ 2163603 h 4571046"/>
              <a:gd name="connsiteX0" fmla="*/ 0 w 4916043"/>
              <a:gd name="connsiteY0" fmla="*/ 1273587 h 4571046"/>
              <a:gd name="connsiteX1" fmla="*/ 2156730 w 4916043"/>
              <a:gd name="connsiteY1" fmla="*/ 0 h 4571046"/>
              <a:gd name="connsiteX2" fmla="*/ 4565761 w 4916043"/>
              <a:gd name="connsiteY2" fmla="*/ 721360 h 4571046"/>
              <a:gd name="connsiteX3" fmla="*/ 4916043 w 4916043"/>
              <a:gd name="connsiteY3" fmla="*/ 2803683 h 4571046"/>
              <a:gd name="connsiteX4" fmla="*/ 3570081 w 4916043"/>
              <a:gd name="connsiteY4" fmla="*/ 4571046 h 4571046"/>
              <a:gd name="connsiteX5" fmla="*/ 1161050 w 4916043"/>
              <a:gd name="connsiteY5" fmla="*/ 4571046 h 4571046"/>
              <a:gd name="connsiteX6" fmla="*/ 0 w 4916043"/>
              <a:gd name="connsiteY6" fmla="*/ 1273587 h 4571046"/>
              <a:gd name="connsiteX0" fmla="*/ 0 w 4916043"/>
              <a:gd name="connsiteY0" fmla="*/ 1273587 h 4571046"/>
              <a:gd name="connsiteX1" fmla="*/ 2156730 w 4916043"/>
              <a:gd name="connsiteY1" fmla="*/ 0 h 4571046"/>
              <a:gd name="connsiteX2" fmla="*/ 4565761 w 4916043"/>
              <a:gd name="connsiteY2" fmla="*/ 721360 h 4571046"/>
              <a:gd name="connsiteX3" fmla="*/ 4916043 w 4916043"/>
              <a:gd name="connsiteY3" fmla="*/ 2803683 h 4571046"/>
              <a:gd name="connsiteX4" fmla="*/ 3570081 w 4916043"/>
              <a:gd name="connsiteY4" fmla="*/ 4571046 h 4571046"/>
              <a:gd name="connsiteX5" fmla="*/ 21098 w 4916043"/>
              <a:gd name="connsiteY5" fmla="*/ 3815142 h 4571046"/>
              <a:gd name="connsiteX6" fmla="*/ 0 w 4916043"/>
              <a:gd name="connsiteY6" fmla="*/ 1273587 h 4571046"/>
              <a:gd name="connsiteX0" fmla="*/ 0 w 4916043"/>
              <a:gd name="connsiteY0" fmla="*/ 1273587 h 5066346"/>
              <a:gd name="connsiteX1" fmla="*/ 2156730 w 4916043"/>
              <a:gd name="connsiteY1" fmla="*/ 0 h 5066346"/>
              <a:gd name="connsiteX2" fmla="*/ 4565761 w 4916043"/>
              <a:gd name="connsiteY2" fmla="*/ 721360 h 5066346"/>
              <a:gd name="connsiteX3" fmla="*/ 4916043 w 4916043"/>
              <a:gd name="connsiteY3" fmla="*/ 2803683 h 5066346"/>
              <a:gd name="connsiteX4" fmla="*/ 2236581 w 4916043"/>
              <a:gd name="connsiteY4" fmla="*/ 5066346 h 5066346"/>
              <a:gd name="connsiteX5" fmla="*/ 21098 w 4916043"/>
              <a:gd name="connsiteY5" fmla="*/ 3815142 h 5066346"/>
              <a:gd name="connsiteX6" fmla="*/ 0 w 4916043"/>
              <a:gd name="connsiteY6" fmla="*/ 1273587 h 5066346"/>
              <a:gd name="connsiteX0" fmla="*/ 0 w 4565761"/>
              <a:gd name="connsiteY0" fmla="*/ 1273587 h 5066346"/>
              <a:gd name="connsiteX1" fmla="*/ 2156730 w 4565761"/>
              <a:gd name="connsiteY1" fmla="*/ 0 h 5066346"/>
              <a:gd name="connsiteX2" fmla="*/ 4565761 w 4565761"/>
              <a:gd name="connsiteY2" fmla="*/ 721360 h 5066346"/>
              <a:gd name="connsiteX3" fmla="*/ 4405503 w 4565761"/>
              <a:gd name="connsiteY3" fmla="*/ 3801903 h 5066346"/>
              <a:gd name="connsiteX4" fmla="*/ 2236581 w 4565761"/>
              <a:gd name="connsiteY4" fmla="*/ 5066346 h 5066346"/>
              <a:gd name="connsiteX5" fmla="*/ 21098 w 4565761"/>
              <a:gd name="connsiteY5" fmla="*/ 3815142 h 5066346"/>
              <a:gd name="connsiteX6" fmla="*/ 0 w 4565761"/>
              <a:gd name="connsiteY6" fmla="*/ 1273587 h 5066346"/>
              <a:gd name="connsiteX0" fmla="*/ 0 w 4405503"/>
              <a:gd name="connsiteY0" fmla="*/ 1273587 h 5066346"/>
              <a:gd name="connsiteX1" fmla="*/ 2156730 w 4405503"/>
              <a:gd name="connsiteY1" fmla="*/ 0 h 5066346"/>
              <a:gd name="connsiteX2" fmla="*/ 4398121 w 4405503"/>
              <a:gd name="connsiteY2" fmla="*/ 1277620 h 5066346"/>
              <a:gd name="connsiteX3" fmla="*/ 4405503 w 4405503"/>
              <a:gd name="connsiteY3" fmla="*/ 3801903 h 5066346"/>
              <a:gd name="connsiteX4" fmla="*/ 2236581 w 4405503"/>
              <a:gd name="connsiteY4" fmla="*/ 5066346 h 5066346"/>
              <a:gd name="connsiteX5" fmla="*/ 21098 w 4405503"/>
              <a:gd name="connsiteY5" fmla="*/ 3815142 h 5066346"/>
              <a:gd name="connsiteX6" fmla="*/ 0 w 4405503"/>
              <a:gd name="connsiteY6" fmla="*/ 1273587 h 50663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405503" h="5066346">
                <a:moveTo>
                  <a:pt x="0" y="1273587"/>
                </a:moveTo>
                <a:lnTo>
                  <a:pt x="2156730" y="0"/>
                </a:lnTo>
                <a:lnTo>
                  <a:pt x="4398121" y="1277620"/>
                </a:lnTo>
                <a:cubicBezTo>
                  <a:pt x="4400582" y="2119048"/>
                  <a:pt x="4403042" y="2960475"/>
                  <a:pt x="4405503" y="3801903"/>
                </a:cubicBezTo>
                <a:lnTo>
                  <a:pt x="2236581" y="5066346"/>
                </a:lnTo>
                <a:lnTo>
                  <a:pt x="21098" y="3815142"/>
                </a:lnTo>
                <a:lnTo>
                  <a:pt x="0" y="1273587"/>
                </a:lnTo>
                <a:close/>
              </a:path>
            </a:pathLst>
          </a:custGeom>
        </p:spPr>
        <p:txBody>
          <a:bodyPr anchor="ctr">
            <a:noAutofit/>
          </a:bodyPr>
          <a:lstStyle>
            <a:lvl1pPr marL="0" indent="0" algn="ctr">
              <a:buNone/>
              <a:defRPr sz="1000">
                <a:solidFill>
                  <a:schemeClr val="accent6"/>
                </a:solidFill>
              </a:defRPr>
            </a:lvl1pPr>
          </a:lstStyle>
          <a:p>
            <a:r>
              <a:rPr lang="en-US" altLang="zh-CN"/>
              <a:t>Click icon to add picture</a:t>
            </a:r>
            <a:endParaRPr lang="zh-CN" altLang="en-US"/>
          </a:p>
        </p:txBody>
      </p:sp>
      <p:sp>
        <p:nvSpPr>
          <p:cNvPr id="51" name="Content placeholder 47" descr="Click icon to add picture">
            <a:extLst>
              <a:ext uri="{FF2B5EF4-FFF2-40B4-BE49-F238E27FC236}">
                <a16:creationId xmlns:a16="http://schemas.microsoft.com/office/drawing/2014/main" id="{FBF01DC7-D684-4484-B2AA-B50F7B1A00DA}"/>
              </a:ext>
            </a:extLst>
          </p:cNvPr>
          <p:cNvSpPr>
            <a:spLocks noGrp="1"/>
          </p:cNvSpPr>
          <p:nvPr>
            <p:ph type="body" sz="quarter" idx="63" hasCustomPrompt="1"/>
          </p:nvPr>
        </p:nvSpPr>
        <p:spPr>
          <a:xfrm>
            <a:off x="9309889" y="3775516"/>
            <a:ext cx="2098039" cy="506399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 algn="l">
              <a:lnSpc>
                <a:spcPct val="100000"/>
              </a:lnSpc>
              <a:buNone/>
              <a:defRPr sz="1800" b="1" i="0">
                <a:solidFill>
                  <a:schemeClr val="accent6"/>
                </a:solidFill>
                <a:latin typeface="+mn-lt"/>
                <a:ea typeface="+mj-ea"/>
                <a:cs typeface="Posterama" panose="020B0504020200020000" pitchFamily="34" charset="0"/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lvl="0"/>
            <a:r>
              <a:rPr lang="en-US" altLang="zh-CN" dirty="0"/>
              <a:t>Click to edit Master title style </a:t>
            </a:r>
          </a:p>
        </p:txBody>
      </p:sp>
      <p:sp>
        <p:nvSpPr>
          <p:cNvPr id="52" name="Content placeholder 47">
            <a:extLst>
              <a:ext uri="{FF2B5EF4-FFF2-40B4-BE49-F238E27FC236}">
                <a16:creationId xmlns:a16="http://schemas.microsoft.com/office/drawing/2014/main" id="{6046C90F-8A25-4E70-9BC9-4496C6B94EBC}"/>
              </a:ext>
            </a:extLst>
          </p:cNvPr>
          <p:cNvSpPr>
            <a:spLocks noGrp="1"/>
          </p:cNvSpPr>
          <p:nvPr>
            <p:ph type="body" sz="quarter" idx="64" hasCustomPrompt="1"/>
          </p:nvPr>
        </p:nvSpPr>
        <p:spPr>
          <a:xfrm>
            <a:off x="9309891" y="4312077"/>
            <a:ext cx="2098038" cy="506399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l">
              <a:lnSpc>
                <a:spcPct val="100000"/>
              </a:lnSpc>
              <a:buNone/>
              <a:defRPr lang="en-US" altLang="zh-CN" sz="1400" b="0" i="0" kern="1200" dirty="0">
                <a:solidFill>
                  <a:schemeClr val="accent6"/>
                </a:solidFill>
                <a:latin typeface="+mn-lt"/>
                <a:ea typeface="+mn-ea"/>
                <a:cs typeface="Posterama" panose="020B0504020200020000" pitchFamily="34" charset="0"/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en-US" altLang="zh-CN" dirty="0"/>
              <a:t>Click to edit Master text styles </a:t>
            </a:r>
          </a:p>
        </p:txBody>
      </p:sp>
      <p:sp>
        <p:nvSpPr>
          <p:cNvPr id="55" name="Content placeholder 47">
            <a:extLst>
              <a:ext uri="{FF2B5EF4-FFF2-40B4-BE49-F238E27FC236}">
                <a16:creationId xmlns:a16="http://schemas.microsoft.com/office/drawing/2014/main" id="{D05B9A22-6B21-40BB-BBC1-9586C432A97B}"/>
              </a:ext>
            </a:extLst>
          </p:cNvPr>
          <p:cNvSpPr>
            <a:spLocks noGrp="1"/>
          </p:cNvSpPr>
          <p:nvPr>
            <p:ph type="pic" sz="quarter" idx="71"/>
          </p:nvPr>
        </p:nvSpPr>
        <p:spPr>
          <a:xfrm>
            <a:off x="4269796" y="5153614"/>
            <a:ext cx="1173264" cy="1357920"/>
          </a:xfrm>
          <a:custGeom>
            <a:avLst/>
            <a:gdLst>
              <a:gd name="connsiteX0" fmla="*/ 0 w 4816475"/>
              <a:gd name="connsiteY0" fmla="*/ 2407444 h 4814888"/>
              <a:gd name="connsiteX1" fmla="*/ 1203722 w 4816475"/>
              <a:gd name="connsiteY1" fmla="*/ 1 h 4814888"/>
              <a:gd name="connsiteX2" fmla="*/ 3612753 w 4816475"/>
              <a:gd name="connsiteY2" fmla="*/ 1 h 4814888"/>
              <a:gd name="connsiteX3" fmla="*/ 4816475 w 4816475"/>
              <a:gd name="connsiteY3" fmla="*/ 2407444 h 4814888"/>
              <a:gd name="connsiteX4" fmla="*/ 3612753 w 4816475"/>
              <a:gd name="connsiteY4" fmla="*/ 4814887 h 4814888"/>
              <a:gd name="connsiteX5" fmla="*/ 1203722 w 4816475"/>
              <a:gd name="connsiteY5" fmla="*/ 4814887 h 4814888"/>
              <a:gd name="connsiteX6" fmla="*/ 0 w 4816475"/>
              <a:gd name="connsiteY6" fmla="*/ 2407444 h 4814888"/>
              <a:gd name="connsiteX0" fmla="*/ 0 w 4816475"/>
              <a:gd name="connsiteY0" fmla="*/ 2407443 h 4814886"/>
              <a:gd name="connsiteX1" fmla="*/ 2199402 w 4816475"/>
              <a:gd name="connsiteY1" fmla="*/ 243840 h 4814886"/>
              <a:gd name="connsiteX2" fmla="*/ 3612753 w 4816475"/>
              <a:gd name="connsiteY2" fmla="*/ 0 h 4814886"/>
              <a:gd name="connsiteX3" fmla="*/ 4816475 w 4816475"/>
              <a:gd name="connsiteY3" fmla="*/ 2407443 h 4814886"/>
              <a:gd name="connsiteX4" fmla="*/ 3612753 w 4816475"/>
              <a:gd name="connsiteY4" fmla="*/ 4814886 h 4814886"/>
              <a:gd name="connsiteX5" fmla="*/ 1203722 w 4816475"/>
              <a:gd name="connsiteY5" fmla="*/ 4814886 h 4814886"/>
              <a:gd name="connsiteX6" fmla="*/ 0 w 4816475"/>
              <a:gd name="connsiteY6" fmla="*/ 2407443 h 4814886"/>
              <a:gd name="connsiteX0" fmla="*/ 0 w 4816475"/>
              <a:gd name="connsiteY0" fmla="*/ 2163603 h 4571046"/>
              <a:gd name="connsiteX1" fmla="*/ 2199402 w 4816475"/>
              <a:gd name="connsiteY1" fmla="*/ 0 h 4571046"/>
              <a:gd name="connsiteX2" fmla="*/ 4608433 w 4816475"/>
              <a:gd name="connsiteY2" fmla="*/ 721360 h 4571046"/>
              <a:gd name="connsiteX3" fmla="*/ 4816475 w 4816475"/>
              <a:gd name="connsiteY3" fmla="*/ 2163603 h 4571046"/>
              <a:gd name="connsiteX4" fmla="*/ 3612753 w 4816475"/>
              <a:gd name="connsiteY4" fmla="*/ 4571046 h 4571046"/>
              <a:gd name="connsiteX5" fmla="*/ 1203722 w 4816475"/>
              <a:gd name="connsiteY5" fmla="*/ 4571046 h 4571046"/>
              <a:gd name="connsiteX6" fmla="*/ 0 w 4816475"/>
              <a:gd name="connsiteY6" fmla="*/ 2163603 h 4571046"/>
              <a:gd name="connsiteX0" fmla="*/ 0 w 4958715"/>
              <a:gd name="connsiteY0" fmla="*/ 2163603 h 4571046"/>
              <a:gd name="connsiteX1" fmla="*/ 2199402 w 4958715"/>
              <a:gd name="connsiteY1" fmla="*/ 0 h 4571046"/>
              <a:gd name="connsiteX2" fmla="*/ 4608433 w 4958715"/>
              <a:gd name="connsiteY2" fmla="*/ 721360 h 4571046"/>
              <a:gd name="connsiteX3" fmla="*/ 4958715 w 4958715"/>
              <a:gd name="connsiteY3" fmla="*/ 2803683 h 4571046"/>
              <a:gd name="connsiteX4" fmla="*/ 3612753 w 4958715"/>
              <a:gd name="connsiteY4" fmla="*/ 4571046 h 4571046"/>
              <a:gd name="connsiteX5" fmla="*/ 1203722 w 4958715"/>
              <a:gd name="connsiteY5" fmla="*/ 4571046 h 4571046"/>
              <a:gd name="connsiteX6" fmla="*/ 0 w 4958715"/>
              <a:gd name="connsiteY6" fmla="*/ 2163603 h 4571046"/>
              <a:gd name="connsiteX0" fmla="*/ 0 w 4916043"/>
              <a:gd name="connsiteY0" fmla="*/ 1273587 h 4571046"/>
              <a:gd name="connsiteX1" fmla="*/ 2156730 w 4916043"/>
              <a:gd name="connsiteY1" fmla="*/ 0 h 4571046"/>
              <a:gd name="connsiteX2" fmla="*/ 4565761 w 4916043"/>
              <a:gd name="connsiteY2" fmla="*/ 721360 h 4571046"/>
              <a:gd name="connsiteX3" fmla="*/ 4916043 w 4916043"/>
              <a:gd name="connsiteY3" fmla="*/ 2803683 h 4571046"/>
              <a:gd name="connsiteX4" fmla="*/ 3570081 w 4916043"/>
              <a:gd name="connsiteY4" fmla="*/ 4571046 h 4571046"/>
              <a:gd name="connsiteX5" fmla="*/ 1161050 w 4916043"/>
              <a:gd name="connsiteY5" fmla="*/ 4571046 h 4571046"/>
              <a:gd name="connsiteX6" fmla="*/ 0 w 4916043"/>
              <a:gd name="connsiteY6" fmla="*/ 1273587 h 4571046"/>
              <a:gd name="connsiteX0" fmla="*/ 0 w 4916043"/>
              <a:gd name="connsiteY0" fmla="*/ 1273587 h 4571046"/>
              <a:gd name="connsiteX1" fmla="*/ 2156730 w 4916043"/>
              <a:gd name="connsiteY1" fmla="*/ 0 h 4571046"/>
              <a:gd name="connsiteX2" fmla="*/ 4565761 w 4916043"/>
              <a:gd name="connsiteY2" fmla="*/ 721360 h 4571046"/>
              <a:gd name="connsiteX3" fmla="*/ 4916043 w 4916043"/>
              <a:gd name="connsiteY3" fmla="*/ 2803683 h 4571046"/>
              <a:gd name="connsiteX4" fmla="*/ 3570081 w 4916043"/>
              <a:gd name="connsiteY4" fmla="*/ 4571046 h 4571046"/>
              <a:gd name="connsiteX5" fmla="*/ 21098 w 4916043"/>
              <a:gd name="connsiteY5" fmla="*/ 3815142 h 4571046"/>
              <a:gd name="connsiteX6" fmla="*/ 0 w 4916043"/>
              <a:gd name="connsiteY6" fmla="*/ 1273587 h 4571046"/>
              <a:gd name="connsiteX0" fmla="*/ 0 w 4916043"/>
              <a:gd name="connsiteY0" fmla="*/ 1273587 h 5066346"/>
              <a:gd name="connsiteX1" fmla="*/ 2156730 w 4916043"/>
              <a:gd name="connsiteY1" fmla="*/ 0 h 5066346"/>
              <a:gd name="connsiteX2" fmla="*/ 4565761 w 4916043"/>
              <a:gd name="connsiteY2" fmla="*/ 721360 h 5066346"/>
              <a:gd name="connsiteX3" fmla="*/ 4916043 w 4916043"/>
              <a:gd name="connsiteY3" fmla="*/ 2803683 h 5066346"/>
              <a:gd name="connsiteX4" fmla="*/ 2236581 w 4916043"/>
              <a:gd name="connsiteY4" fmla="*/ 5066346 h 5066346"/>
              <a:gd name="connsiteX5" fmla="*/ 21098 w 4916043"/>
              <a:gd name="connsiteY5" fmla="*/ 3815142 h 5066346"/>
              <a:gd name="connsiteX6" fmla="*/ 0 w 4916043"/>
              <a:gd name="connsiteY6" fmla="*/ 1273587 h 5066346"/>
              <a:gd name="connsiteX0" fmla="*/ 0 w 4565761"/>
              <a:gd name="connsiteY0" fmla="*/ 1273587 h 5066346"/>
              <a:gd name="connsiteX1" fmla="*/ 2156730 w 4565761"/>
              <a:gd name="connsiteY1" fmla="*/ 0 h 5066346"/>
              <a:gd name="connsiteX2" fmla="*/ 4565761 w 4565761"/>
              <a:gd name="connsiteY2" fmla="*/ 721360 h 5066346"/>
              <a:gd name="connsiteX3" fmla="*/ 4405503 w 4565761"/>
              <a:gd name="connsiteY3" fmla="*/ 3801903 h 5066346"/>
              <a:gd name="connsiteX4" fmla="*/ 2236581 w 4565761"/>
              <a:gd name="connsiteY4" fmla="*/ 5066346 h 5066346"/>
              <a:gd name="connsiteX5" fmla="*/ 21098 w 4565761"/>
              <a:gd name="connsiteY5" fmla="*/ 3815142 h 5066346"/>
              <a:gd name="connsiteX6" fmla="*/ 0 w 4565761"/>
              <a:gd name="connsiteY6" fmla="*/ 1273587 h 5066346"/>
              <a:gd name="connsiteX0" fmla="*/ 0 w 4405503"/>
              <a:gd name="connsiteY0" fmla="*/ 1273587 h 5066346"/>
              <a:gd name="connsiteX1" fmla="*/ 2156730 w 4405503"/>
              <a:gd name="connsiteY1" fmla="*/ 0 h 5066346"/>
              <a:gd name="connsiteX2" fmla="*/ 4398121 w 4405503"/>
              <a:gd name="connsiteY2" fmla="*/ 1277620 h 5066346"/>
              <a:gd name="connsiteX3" fmla="*/ 4405503 w 4405503"/>
              <a:gd name="connsiteY3" fmla="*/ 3801903 h 5066346"/>
              <a:gd name="connsiteX4" fmla="*/ 2236581 w 4405503"/>
              <a:gd name="connsiteY4" fmla="*/ 5066346 h 5066346"/>
              <a:gd name="connsiteX5" fmla="*/ 21098 w 4405503"/>
              <a:gd name="connsiteY5" fmla="*/ 3815142 h 5066346"/>
              <a:gd name="connsiteX6" fmla="*/ 0 w 4405503"/>
              <a:gd name="connsiteY6" fmla="*/ 1273587 h 50663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405503" h="5066346">
                <a:moveTo>
                  <a:pt x="0" y="1273587"/>
                </a:moveTo>
                <a:lnTo>
                  <a:pt x="2156730" y="0"/>
                </a:lnTo>
                <a:lnTo>
                  <a:pt x="4398121" y="1277620"/>
                </a:lnTo>
                <a:cubicBezTo>
                  <a:pt x="4400582" y="2119048"/>
                  <a:pt x="4403042" y="2960475"/>
                  <a:pt x="4405503" y="3801903"/>
                </a:cubicBezTo>
                <a:lnTo>
                  <a:pt x="2236581" y="5066346"/>
                </a:lnTo>
                <a:lnTo>
                  <a:pt x="21098" y="3815142"/>
                </a:lnTo>
                <a:lnTo>
                  <a:pt x="0" y="1273587"/>
                </a:lnTo>
                <a:close/>
              </a:path>
            </a:pathLst>
          </a:custGeom>
        </p:spPr>
        <p:txBody>
          <a:bodyPr anchor="ctr">
            <a:noAutofit/>
          </a:bodyPr>
          <a:lstStyle>
            <a:lvl1pPr marL="0" indent="0" algn="ctr">
              <a:buNone/>
              <a:defRPr sz="1000">
                <a:solidFill>
                  <a:schemeClr val="accent6"/>
                </a:solidFill>
              </a:defRPr>
            </a:lvl1pPr>
          </a:lstStyle>
          <a:p>
            <a:r>
              <a:rPr lang="en-US" altLang="zh-CN"/>
              <a:t>Click icon to add picture</a:t>
            </a:r>
            <a:endParaRPr lang="zh-CN" altLang="en-US"/>
          </a:p>
        </p:txBody>
      </p:sp>
      <p:sp>
        <p:nvSpPr>
          <p:cNvPr id="53" name="Content placeholder 47" descr="Click icon to add picture">
            <a:extLst>
              <a:ext uri="{FF2B5EF4-FFF2-40B4-BE49-F238E27FC236}">
                <a16:creationId xmlns:a16="http://schemas.microsoft.com/office/drawing/2014/main" id="{F5E2B418-8D0E-4995-A3ED-4348C6F4A1AF}"/>
              </a:ext>
            </a:extLst>
          </p:cNvPr>
          <p:cNvSpPr>
            <a:spLocks noGrp="1"/>
          </p:cNvSpPr>
          <p:nvPr>
            <p:ph type="body" sz="quarter" idx="65" hasCustomPrompt="1"/>
          </p:nvPr>
        </p:nvSpPr>
        <p:spPr>
          <a:xfrm>
            <a:off x="5520210" y="5369449"/>
            <a:ext cx="2098039" cy="506399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 algn="l">
              <a:lnSpc>
                <a:spcPct val="100000"/>
              </a:lnSpc>
              <a:buNone/>
              <a:defRPr sz="1800" b="1" i="0">
                <a:solidFill>
                  <a:schemeClr val="accent6"/>
                </a:solidFill>
                <a:latin typeface="+mn-lt"/>
                <a:ea typeface="+mj-ea"/>
                <a:cs typeface="Posterama" panose="020B0504020200020000" pitchFamily="34" charset="0"/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lvl="0"/>
            <a:r>
              <a:rPr lang="en-US" altLang="zh-CN" dirty="0"/>
              <a:t>Click to edit Master title style </a:t>
            </a:r>
          </a:p>
        </p:txBody>
      </p:sp>
      <p:sp>
        <p:nvSpPr>
          <p:cNvPr id="58" name="Content placeholder 47">
            <a:extLst>
              <a:ext uri="{FF2B5EF4-FFF2-40B4-BE49-F238E27FC236}">
                <a16:creationId xmlns:a16="http://schemas.microsoft.com/office/drawing/2014/main" id="{90A2A6E4-4D11-4F28-9D68-BC28580EBC05}"/>
              </a:ext>
            </a:extLst>
          </p:cNvPr>
          <p:cNvSpPr>
            <a:spLocks noGrp="1"/>
          </p:cNvSpPr>
          <p:nvPr>
            <p:ph type="body" sz="quarter" idx="66" hasCustomPrompt="1"/>
          </p:nvPr>
        </p:nvSpPr>
        <p:spPr>
          <a:xfrm>
            <a:off x="5520211" y="5901594"/>
            <a:ext cx="2098038" cy="506399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l">
              <a:lnSpc>
                <a:spcPct val="100000"/>
              </a:lnSpc>
              <a:buNone/>
              <a:defRPr lang="en-US" altLang="zh-CN" sz="1400" b="0" i="0" kern="1200" dirty="0">
                <a:solidFill>
                  <a:schemeClr val="accent6"/>
                </a:solidFill>
                <a:latin typeface="+mn-lt"/>
                <a:ea typeface="+mn-ea"/>
                <a:cs typeface="Posterama" panose="020B0504020200020000" pitchFamily="34" charset="0"/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en-US" altLang="zh-CN" dirty="0"/>
              <a:t>Click to edit Master text styles </a:t>
            </a:r>
          </a:p>
        </p:txBody>
      </p:sp>
      <p:sp>
        <p:nvSpPr>
          <p:cNvPr id="63" name="Content placeholder 47">
            <a:extLst>
              <a:ext uri="{FF2B5EF4-FFF2-40B4-BE49-F238E27FC236}">
                <a16:creationId xmlns:a16="http://schemas.microsoft.com/office/drawing/2014/main" id="{A74DEBE4-2F74-4EB7-9501-8D37A3151B2A}"/>
              </a:ext>
            </a:extLst>
          </p:cNvPr>
          <p:cNvSpPr>
            <a:spLocks noGrp="1"/>
          </p:cNvSpPr>
          <p:nvPr>
            <p:ph type="pic" sz="quarter" idx="75"/>
          </p:nvPr>
        </p:nvSpPr>
        <p:spPr>
          <a:xfrm>
            <a:off x="8059916" y="5153614"/>
            <a:ext cx="1173264" cy="1357920"/>
          </a:xfrm>
          <a:custGeom>
            <a:avLst/>
            <a:gdLst>
              <a:gd name="connsiteX0" fmla="*/ 0 w 4816475"/>
              <a:gd name="connsiteY0" fmla="*/ 2407444 h 4814888"/>
              <a:gd name="connsiteX1" fmla="*/ 1203722 w 4816475"/>
              <a:gd name="connsiteY1" fmla="*/ 1 h 4814888"/>
              <a:gd name="connsiteX2" fmla="*/ 3612753 w 4816475"/>
              <a:gd name="connsiteY2" fmla="*/ 1 h 4814888"/>
              <a:gd name="connsiteX3" fmla="*/ 4816475 w 4816475"/>
              <a:gd name="connsiteY3" fmla="*/ 2407444 h 4814888"/>
              <a:gd name="connsiteX4" fmla="*/ 3612753 w 4816475"/>
              <a:gd name="connsiteY4" fmla="*/ 4814887 h 4814888"/>
              <a:gd name="connsiteX5" fmla="*/ 1203722 w 4816475"/>
              <a:gd name="connsiteY5" fmla="*/ 4814887 h 4814888"/>
              <a:gd name="connsiteX6" fmla="*/ 0 w 4816475"/>
              <a:gd name="connsiteY6" fmla="*/ 2407444 h 4814888"/>
              <a:gd name="connsiteX0" fmla="*/ 0 w 4816475"/>
              <a:gd name="connsiteY0" fmla="*/ 2407443 h 4814886"/>
              <a:gd name="connsiteX1" fmla="*/ 2199402 w 4816475"/>
              <a:gd name="connsiteY1" fmla="*/ 243840 h 4814886"/>
              <a:gd name="connsiteX2" fmla="*/ 3612753 w 4816475"/>
              <a:gd name="connsiteY2" fmla="*/ 0 h 4814886"/>
              <a:gd name="connsiteX3" fmla="*/ 4816475 w 4816475"/>
              <a:gd name="connsiteY3" fmla="*/ 2407443 h 4814886"/>
              <a:gd name="connsiteX4" fmla="*/ 3612753 w 4816475"/>
              <a:gd name="connsiteY4" fmla="*/ 4814886 h 4814886"/>
              <a:gd name="connsiteX5" fmla="*/ 1203722 w 4816475"/>
              <a:gd name="connsiteY5" fmla="*/ 4814886 h 4814886"/>
              <a:gd name="connsiteX6" fmla="*/ 0 w 4816475"/>
              <a:gd name="connsiteY6" fmla="*/ 2407443 h 4814886"/>
              <a:gd name="connsiteX0" fmla="*/ 0 w 4816475"/>
              <a:gd name="connsiteY0" fmla="*/ 2163603 h 4571046"/>
              <a:gd name="connsiteX1" fmla="*/ 2199402 w 4816475"/>
              <a:gd name="connsiteY1" fmla="*/ 0 h 4571046"/>
              <a:gd name="connsiteX2" fmla="*/ 4608433 w 4816475"/>
              <a:gd name="connsiteY2" fmla="*/ 721360 h 4571046"/>
              <a:gd name="connsiteX3" fmla="*/ 4816475 w 4816475"/>
              <a:gd name="connsiteY3" fmla="*/ 2163603 h 4571046"/>
              <a:gd name="connsiteX4" fmla="*/ 3612753 w 4816475"/>
              <a:gd name="connsiteY4" fmla="*/ 4571046 h 4571046"/>
              <a:gd name="connsiteX5" fmla="*/ 1203722 w 4816475"/>
              <a:gd name="connsiteY5" fmla="*/ 4571046 h 4571046"/>
              <a:gd name="connsiteX6" fmla="*/ 0 w 4816475"/>
              <a:gd name="connsiteY6" fmla="*/ 2163603 h 4571046"/>
              <a:gd name="connsiteX0" fmla="*/ 0 w 4958715"/>
              <a:gd name="connsiteY0" fmla="*/ 2163603 h 4571046"/>
              <a:gd name="connsiteX1" fmla="*/ 2199402 w 4958715"/>
              <a:gd name="connsiteY1" fmla="*/ 0 h 4571046"/>
              <a:gd name="connsiteX2" fmla="*/ 4608433 w 4958715"/>
              <a:gd name="connsiteY2" fmla="*/ 721360 h 4571046"/>
              <a:gd name="connsiteX3" fmla="*/ 4958715 w 4958715"/>
              <a:gd name="connsiteY3" fmla="*/ 2803683 h 4571046"/>
              <a:gd name="connsiteX4" fmla="*/ 3612753 w 4958715"/>
              <a:gd name="connsiteY4" fmla="*/ 4571046 h 4571046"/>
              <a:gd name="connsiteX5" fmla="*/ 1203722 w 4958715"/>
              <a:gd name="connsiteY5" fmla="*/ 4571046 h 4571046"/>
              <a:gd name="connsiteX6" fmla="*/ 0 w 4958715"/>
              <a:gd name="connsiteY6" fmla="*/ 2163603 h 4571046"/>
              <a:gd name="connsiteX0" fmla="*/ 0 w 4916043"/>
              <a:gd name="connsiteY0" fmla="*/ 1273587 h 4571046"/>
              <a:gd name="connsiteX1" fmla="*/ 2156730 w 4916043"/>
              <a:gd name="connsiteY1" fmla="*/ 0 h 4571046"/>
              <a:gd name="connsiteX2" fmla="*/ 4565761 w 4916043"/>
              <a:gd name="connsiteY2" fmla="*/ 721360 h 4571046"/>
              <a:gd name="connsiteX3" fmla="*/ 4916043 w 4916043"/>
              <a:gd name="connsiteY3" fmla="*/ 2803683 h 4571046"/>
              <a:gd name="connsiteX4" fmla="*/ 3570081 w 4916043"/>
              <a:gd name="connsiteY4" fmla="*/ 4571046 h 4571046"/>
              <a:gd name="connsiteX5" fmla="*/ 1161050 w 4916043"/>
              <a:gd name="connsiteY5" fmla="*/ 4571046 h 4571046"/>
              <a:gd name="connsiteX6" fmla="*/ 0 w 4916043"/>
              <a:gd name="connsiteY6" fmla="*/ 1273587 h 4571046"/>
              <a:gd name="connsiteX0" fmla="*/ 0 w 4916043"/>
              <a:gd name="connsiteY0" fmla="*/ 1273587 h 4571046"/>
              <a:gd name="connsiteX1" fmla="*/ 2156730 w 4916043"/>
              <a:gd name="connsiteY1" fmla="*/ 0 h 4571046"/>
              <a:gd name="connsiteX2" fmla="*/ 4565761 w 4916043"/>
              <a:gd name="connsiteY2" fmla="*/ 721360 h 4571046"/>
              <a:gd name="connsiteX3" fmla="*/ 4916043 w 4916043"/>
              <a:gd name="connsiteY3" fmla="*/ 2803683 h 4571046"/>
              <a:gd name="connsiteX4" fmla="*/ 3570081 w 4916043"/>
              <a:gd name="connsiteY4" fmla="*/ 4571046 h 4571046"/>
              <a:gd name="connsiteX5" fmla="*/ 21098 w 4916043"/>
              <a:gd name="connsiteY5" fmla="*/ 3815142 h 4571046"/>
              <a:gd name="connsiteX6" fmla="*/ 0 w 4916043"/>
              <a:gd name="connsiteY6" fmla="*/ 1273587 h 4571046"/>
              <a:gd name="connsiteX0" fmla="*/ 0 w 4916043"/>
              <a:gd name="connsiteY0" fmla="*/ 1273587 h 5066346"/>
              <a:gd name="connsiteX1" fmla="*/ 2156730 w 4916043"/>
              <a:gd name="connsiteY1" fmla="*/ 0 h 5066346"/>
              <a:gd name="connsiteX2" fmla="*/ 4565761 w 4916043"/>
              <a:gd name="connsiteY2" fmla="*/ 721360 h 5066346"/>
              <a:gd name="connsiteX3" fmla="*/ 4916043 w 4916043"/>
              <a:gd name="connsiteY3" fmla="*/ 2803683 h 5066346"/>
              <a:gd name="connsiteX4" fmla="*/ 2236581 w 4916043"/>
              <a:gd name="connsiteY4" fmla="*/ 5066346 h 5066346"/>
              <a:gd name="connsiteX5" fmla="*/ 21098 w 4916043"/>
              <a:gd name="connsiteY5" fmla="*/ 3815142 h 5066346"/>
              <a:gd name="connsiteX6" fmla="*/ 0 w 4916043"/>
              <a:gd name="connsiteY6" fmla="*/ 1273587 h 5066346"/>
              <a:gd name="connsiteX0" fmla="*/ 0 w 4565761"/>
              <a:gd name="connsiteY0" fmla="*/ 1273587 h 5066346"/>
              <a:gd name="connsiteX1" fmla="*/ 2156730 w 4565761"/>
              <a:gd name="connsiteY1" fmla="*/ 0 h 5066346"/>
              <a:gd name="connsiteX2" fmla="*/ 4565761 w 4565761"/>
              <a:gd name="connsiteY2" fmla="*/ 721360 h 5066346"/>
              <a:gd name="connsiteX3" fmla="*/ 4405503 w 4565761"/>
              <a:gd name="connsiteY3" fmla="*/ 3801903 h 5066346"/>
              <a:gd name="connsiteX4" fmla="*/ 2236581 w 4565761"/>
              <a:gd name="connsiteY4" fmla="*/ 5066346 h 5066346"/>
              <a:gd name="connsiteX5" fmla="*/ 21098 w 4565761"/>
              <a:gd name="connsiteY5" fmla="*/ 3815142 h 5066346"/>
              <a:gd name="connsiteX6" fmla="*/ 0 w 4565761"/>
              <a:gd name="connsiteY6" fmla="*/ 1273587 h 5066346"/>
              <a:gd name="connsiteX0" fmla="*/ 0 w 4405503"/>
              <a:gd name="connsiteY0" fmla="*/ 1273587 h 5066346"/>
              <a:gd name="connsiteX1" fmla="*/ 2156730 w 4405503"/>
              <a:gd name="connsiteY1" fmla="*/ 0 h 5066346"/>
              <a:gd name="connsiteX2" fmla="*/ 4398121 w 4405503"/>
              <a:gd name="connsiteY2" fmla="*/ 1277620 h 5066346"/>
              <a:gd name="connsiteX3" fmla="*/ 4405503 w 4405503"/>
              <a:gd name="connsiteY3" fmla="*/ 3801903 h 5066346"/>
              <a:gd name="connsiteX4" fmla="*/ 2236581 w 4405503"/>
              <a:gd name="connsiteY4" fmla="*/ 5066346 h 5066346"/>
              <a:gd name="connsiteX5" fmla="*/ 21098 w 4405503"/>
              <a:gd name="connsiteY5" fmla="*/ 3815142 h 5066346"/>
              <a:gd name="connsiteX6" fmla="*/ 0 w 4405503"/>
              <a:gd name="connsiteY6" fmla="*/ 1273587 h 50663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405503" h="5066346">
                <a:moveTo>
                  <a:pt x="0" y="1273587"/>
                </a:moveTo>
                <a:lnTo>
                  <a:pt x="2156730" y="0"/>
                </a:lnTo>
                <a:lnTo>
                  <a:pt x="4398121" y="1277620"/>
                </a:lnTo>
                <a:cubicBezTo>
                  <a:pt x="4400582" y="2119048"/>
                  <a:pt x="4403042" y="2960475"/>
                  <a:pt x="4405503" y="3801903"/>
                </a:cubicBezTo>
                <a:lnTo>
                  <a:pt x="2236581" y="5066346"/>
                </a:lnTo>
                <a:lnTo>
                  <a:pt x="21098" y="3815142"/>
                </a:lnTo>
                <a:lnTo>
                  <a:pt x="0" y="1273587"/>
                </a:lnTo>
                <a:close/>
              </a:path>
            </a:pathLst>
          </a:custGeom>
        </p:spPr>
        <p:txBody>
          <a:bodyPr anchor="ctr">
            <a:noAutofit/>
          </a:bodyPr>
          <a:lstStyle>
            <a:lvl1pPr marL="0" indent="0" algn="ctr">
              <a:buNone/>
              <a:defRPr sz="1000">
                <a:solidFill>
                  <a:schemeClr val="accent6"/>
                </a:solidFill>
              </a:defRPr>
            </a:lvl1pPr>
          </a:lstStyle>
          <a:p>
            <a:r>
              <a:rPr lang="en-US" altLang="zh-CN"/>
              <a:t>Click icon to add picture</a:t>
            </a:r>
            <a:endParaRPr lang="zh-CN" altLang="en-US"/>
          </a:p>
        </p:txBody>
      </p:sp>
      <p:sp>
        <p:nvSpPr>
          <p:cNvPr id="59" name="Content placeholder 47" descr="Click icon to add picture">
            <a:extLst>
              <a:ext uri="{FF2B5EF4-FFF2-40B4-BE49-F238E27FC236}">
                <a16:creationId xmlns:a16="http://schemas.microsoft.com/office/drawing/2014/main" id="{070D69EE-1032-4604-B201-FD13AE846E9E}"/>
              </a:ext>
            </a:extLst>
          </p:cNvPr>
          <p:cNvSpPr>
            <a:spLocks noGrp="1"/>
          </p:cNvSpPr>
          <p:nvPr>
            <p:ph type="body" sz="quarter" idx="67" hasCustomPrompt="1"/>
          </p:nvPr>
        </p:nvSpPr>
        <p:spPr>
          <a:xfrm>
            <a:off x="9313612" y="5369449"/>
            <a:ext cx="2098039" cy="506399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 algn="l">
              <a:lnSpc>
                <a:spcPct val="100000"/>
              </a:lnSpc>
              <a:buNone/>
              <a:defRPr sz="1800" b="1" i="0">
                <a:solidFill>
                  <a:schemeClr val="accent6"/>
                </a:solidFill>
                <a:latin typeface="+mn-lt"/>
                <a:ea typeface="+mj-ea"/>
                <a:cs typeface="Posterama" panose="020B0504020200020000" pitchFamily="34" charset="0"/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lvl="0"/>
            <a:r>
              <a:rPr lang="en-US" altLang="zh-CN" dirty="0"/>
              <a:t>Click to edit Master title style </a:t>
            </a:r>
          </a:p>
        </p:txBody>
      </p:sp>
      <p:sp>
        <p:nvSpPr>
          <p:cNvPr id="60" name="Content placeholder 47">
            <a:extLst>
              <a:ext uri="{FF2B5EF4-FFF2-40B4-BE49-F238E27FC236}">
                <a16:creationId xmlns:a16="http://schemas.microsoft.com/office/drawing/2014/main" id="{B65187B8-CD7A-46B0-A851-E2456586E758}"/>
              </a:ext>
            </a:extLst>
          </p:cNvPr>
          <p:cNvSpPr>
            <a:spLocks noGrp="1"/>
          </p:cNvSpPr>
          <p:nvPr>
            <p:ph type="body" sz="quarter" idx="68" hasCustomPrompt="1"/>
          </p:nvPr>
        </p:nvSpPr>
        <p:spPr>
          <a:xfrm>
            <a:off x="9309891" y="5901594"/>
            <a:ext cx="2098038" cy="506399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l">
              <a:lnSpc>
                <a:spcPct val="100000"/>
              </a:lnSpc>
              <a:buNone/>
              <a:defRPr lang="en-US" altLang="zh-CN" sz="1400" b="0" i="0" kern="1200" dirty="0">
                <a:solidFill>
                  <a:schemeClr val="accent6"/>
                </a:solidFill>
                <a:latin typeface="+mn-lt"/>
                <a:ea typeface="+mn-ea"/>
                <a:cs typeface="Posterama" panose="020B0504020200020000" pitchFamily="34" charset="0"/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en-US" altLang="zh-CN" dirty="0"/>
              <a:t>Click to edit Master text styles 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2964988-2386-5A15-B085-00BD5D58E53C}"/>
              </a:ext>
            </a:extLst>
          </p:cNvPr>
          <p:cNvSpPr>
            <a:spLocks noGrp="1"/>
          </p:cNvSpPr>
          <p:nvPr>
            <p:ph type="ftr" sz="quarter" idx="76"/>
          </p:nvPr>
        </p:nvSpPr>
        <p:spPr/>
        <p:txBody>
          <a:bodyPr>
            <a:noAutofit/>
          </a:bodyPr>
          <a:lstStyle>
            <a:lvl1pPr>
              <a:defRPr>
                <a:solidFill>
                  <a:schemeClr val="accent6"/>
                </a:solidFill>
              </a:defRPr>
            </a:lvl1pPr>
          </a:lstStyle>
          <a:p>
            <a:r>
              <a:rPr lang="en-US"/>
              <a:t>Presentation title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62CC095-C330-BF75-42CE-50A46EAD82C5}"/>
              </a:ext>
            </a:extLst>
          </p:cNvPr>
          <p:cNvSpPr>
            <a:spLocks noGrp="1"/>
          </p:cNvSpPr>
          <p:nvPr>
            <p:ph type="sldNum" sz="quarter" idx="77"/>
          </p:nvPr>
        </p:nvSpPr>
        <p:spPr/>
        <p:txBody>
          <a:bodyPr>
            <a:noAutofit/>
          </a:bodyPr>
          <a:lstStyle>
            <a:lvl1pPr>
              <a:defRPr b="0">
                <a:solidFill>
                  <a:schemeClr val="accent6"/>
                </a:solidFill>
              </a:defRPr>
            </a:lvl1pPr>
          </a:lstStyle>
          <a:p>
            <a:fld id="{47FEACEE-25B4-4A2D-B147-27296E36371D}" type="slidenum">
              <a:rPr lang="en-US" altLang="zh-CN" smtClean="0"/>
              <a:pPr/>
              <a:t>‹№›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7431174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 Column with Ico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: Shape 6">
            <a:extLst>
              <a:ext uri="{FF2B5EF4-FFF2-40B4-BE49-F238E27FC236}">
                <a16:creationId xmlns:a16="http://schemas.microsoft.com/office/drawing/2014/main" id="{A533F602-EEC9-45F6-8223-8C8F4914919D}"/>
              </a:ext>
            </a:extLst>
          </p:cNvPr>
          <p:cNvSpPr/>
          <p:nvPr userDrawn="1"/>
        </p:nvSpPr>
        <p:spPr>
          <a:xfrm>
            <a:off x="2121636" y="2070606"/>
            <a:ext cx="1583013" cy="1841551"/>
          </a:xfrm>
          <a:custGeom>
            <a:avLst/>
            <a:gdLst>
              <a:gd name="connsiteX0" fmla="*/ 2187388 w 4398682"/>
              <a:gd name="connsiteY0" fmla="*/ 0 h 5032188"/>
              <a:gd name="connsiteX1" fmla="*/ 4386729 w 4398682"/>
              <a:gd name="connsiteY1" fmla="*/ 1261035 h 5032188"/>
              <a:gd name="connsiteX2" fmla="*/ 4398682 w 4398682"/>
              <a:gd name="connsiteY2" fmla="*/ 3789083 h 5032188"/>
              <a:gd name="connsiteX3" fmla="*/ 2193365 w 4398682"/>
              <a:gd name="connsiteY3" fmla="*/ 5032188 h 5032188"/>
              <a:gd name="connsiteX4" fmla="*/ 0 w 4398682"/>
              <a:gd name="connsiteY4" fmla="*/ 3783106 h 5032188"/>
              <a:gd name="connsiteX5" fmla="*/ 0 w 4398682"/>
              <a:gd name="connsiteY5" fmla="*/ 1267012 h 5032188"/>
              <a:gd name="connsiteX6" fmla="*/ 2187388 w 4398682"/>
              <a:gd name="connsiteY6" fmla="*/ 0 h 5032188"/>
              <a:gd name="connsiteX0" fmla="*/ 2187388 w 4387647"/>
              <a:gd name="connsiteY0" fmla="*/ 0 h 5032188"/>
              <a:gd name="connsiteX1" fmla="*/ 4386729 w 4387647"/>
              <a:gd name="connsiteY1" fmla="*/ 1261035 h 5032188"/>
              <a:gd name="connsiteX2" fmla="*/ 4384192 w 4387647"/>
              <a:gd name="connsiteY2" fmla="*/ 3783287 h 5032188"/>
              <a:gd name="connsiteX3" fmla="*/ 2193365 w 4387647"/>
              <a:gd name="connsiteY3" fmla="*/ 5032188 h 5032188"/>
              <a:gd name="connsiteX4" fmla="*/ 0 w 4387647"/>
              <a:gd name="connsiteY4" fmla="*/ 3783106 h 5032188"/>
              <a:gd name="connsiteX5" fmla="*/ 0 w 4387647"/>
              <a:gd name="connsiteY5" fmla="*/ 1267012 h 5032188"/>
              <a:gd name="connsiteX6" fmla="*/ 2187388 w 4387647"/>
              <a:gd name="connsiteY6" fmla="*/ 0 h 503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87647" h="5032188">
                <a:moveTo>
                  <a:pt x="2187388" y="0"/>
                </a:moveTo>
                <a:lnTo>
                  <a:pt x="4386729" y="1261035"/>
                </a:lnTo>
                <a:cubicBezTo>
                  <a:pt x="4390713" y="2103718"/>
                  <a:pt x="4380208" y="2940604"/>
                  <a:pt x="4384192" y="3783287"/>
                </a:cubicBezTo>
                <a:lnTo>
                  <a:pt x="2193365" y="5032188"/>
                </a:lnTo>
                <a:lnTo>
                  <a:pt x="0" y="3783106"/>
                </a:lnTo>
                <a:lnTo>
                  <a:pt x="0" y="1267012"/>
                </a:lnTo>
                <a:lnTo>
                  <a:pt x="2187388" y="0"/>
                </a:lnTo>
                <a:close/>
              </a:path>
            </a:pathLst>
          </a:custGeom>
          <a:noFill/>
          <a:ln w="1905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 dirty="0">
              <a:solidFill>
                <a:schemeClr val="accent6"/>
              </a:solidFill>
            </a:endParaRPr>
          </a:p>
        </p:txBody>
      </p:sp>
      <p:sp>
        <p:nvSpPr>
          <p:cNvPr id="5" name="Freeform: Shape 7">
            <a:extLst>
              <a:ext uri="{FF2B5EF4-FFF2-40B4-BE49-F238E27FC236}">
                <a16:creationId xmlns:a16="http://schemas.microsoft.com/office/drawing/2014/main" id="{08F73F8C-5CF8-4470-AE2B-8E6D7952FF3E}"/>
              </a:ext>
            </a:extLst>
          </p:cNvPr>
          <p:cNvSpPr/>
          <p:nvPr userDrawn="1"/>
        </p:nvSpPr>
        <p:spPr>
          <a:xfrm>
            <a:off x="4174867" y="2073440"/>
            <a:ext cx="1583013" cy="1841551"/>
          </a:xfrm>
          <a:custGeom>
            <a:avLst/>
            <a:gdLst>
              <a:gd name="connsiteX0" fmla="*/ 2187388 w 4398682"/>
              <a:gd name="connsiteY0" fmla="*/ 0 h 5032188"/>
              <a:gd name="connsiteX1" fmla="*/ 4386729 w 4398682"/>
              <a:gd name="connsiteY1" fmla="*/ 1261035 h 5032188"/>
              <a:gd name="connsiteX2" fmla="*/ 4398682 w 4398682"/>
              <a:gd name="connsiteY2" fmla="*/ 3789083 h 5032188"/>
              <a:gd name="connsiteX3" fmla="*/ 2193365 w 4398682"/>
              <a:gd name="connsiteY3" fmla="*/ 5032188 h 5032188"/>
              <a:gd name="connsiteX4" fmla="*/ 0 w 4398682"/>
              <a:gd name="connsiteY4" fmla="*/ 3783106 h 5032188"/>
              <a:gd name="connsiteX5" fmla="*/ 0 w 4398682"/>
              <a:gd name="connsiteY5" fmla="*/ 1267012 h 5032188"/>
              <a:gd name="connsiteX6" fmla="*/ 2187388 w 4398682"/>
              <a:gd name="connsiteY6" fmla="*/ 0 h 5032188"/>
              <a:gd name="connsiteX0" fmla="*/ 2187388 w 4387647"/>
              <a:gd name="connsiteY0" fmla="*/ 0 h 5032188"/>
              <a:gd name="connsiteX1" fmla="*/ 4386729 w 4387647"/>
              <a:gd name="connsiteY1" fmla="*/ 1261035 h 5032188"/>
              <a:gd name="connsiteX2" fmla="*/ 4384192 w 4387647"/>
              <a:gd name="connsiteY2" fmla="*/ 3783287 h 5032188"/>
              <a:gd name="connsiteX3" fmla="*/ 2193365 w 4387647"/>
              <a:gd name="connsiteY3" fmla="*/ 5032188 h 5032188"/>
              <a:gd name="connsiteX4" fmla="*/ 0 w 4387647"/>
              <a:gd name="connsiteY4" fmla="*/ 3783106 h 5032188"/>
              <a:gd name="connsiteX5" fmla="*/ 0 w 4387647"/>
              <a:gd name="connsiteY5" fmla="*/ 1267012 h 5032188"/>
              <a:gd name="connsiteX6" fmla="*/ 2187388 w 4387647"/>
              <a:gd name="connsiteY6" fmla="*/ 0 h 503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87647" h="5032188">
                <a:moveTo>
                  <a:pt x="2187388" y="0"/>
                </a:moveTo>
                <a:lnTo>
                  <a:pt x="4386729" y="1261035"/>
                </a:lnTo>
                <a:cubicBezTo>
                  <a:pt x="4390713" y="2103718"/>
                  <a:pt x="4380208" y="2940604"/>
                  <a:pt x="4384192" y="3783287"/>
                </a:cubicBezTo>
                <a:lnTo>
                  <a:pt x="2193365" y="5032188"/>
                </a:lnTo>
                <a:lnTo>
                  <a:pt x="0" y="3783106"/>
                </a:lnTo>
                <a:lnTo>
                  <a:pt x="0" y="1267012"/>
                </a:lnTo>
                <a:lnTo>
                  <a:pt x="2187388" y="0"/>
                </a:lnTo>
                <a:close/>
              </a:path>
            </a:pathLst>
          </a:custGeom>
          <a:noFill/>
          <a:ln w="1905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 dirty="0">
              <a:solidFill>
                <a:schemeClr val="accent6"/>
              </a:solidFill>
            </a:endParaRPr>
          </a:p>
        </p:txBody>
      </p:sp>
      <p:sp>
        <p:nvSpPr>
          <p:cNvPr id="6" name="Freeform: Shape 8">
            <a:extLst>
              <a:ext uri="{FF2B5EF4-FFF2-40B4-BE49-F238E27FC236}">
                <a16:creationId xmlns:a16="http://schemas.microsoft.com/office/drawing/2014/main" id="{1299AD72-44AB-4D37-ABBB-9E295508DDB5}"/>
              </a:ext>
            </a:extLst>
          </p:cNvPr>
          <p:cNvSpPr/>
          <p:nvPr userDrawn="1"/>
        </p:nvSpPr>
        <p:spPr>
          <a:xfrm>
            <a:off x="6308379" y="2064520"/>
            <a:ext cx="1583013" cy="1841551"/>
          </a:xfrm>
          <a:custGeom>
            <a:avLst/>
            <a:gdLst>
              <a:gd name="connsiteX0" fmla="*/ 2187388 w 4398682"/>
              <a:gd name="connsiteY0" fmla="*/ 0 h 5032188"/>
              <a:gd name="connsiteX1" fmla="*/ 4386729 w 4398682"/>
              <a:gd name="connsiteY1" fmla="*/ 1261035 h 5032188"/>
              <a:gd name="connsiteX2" fmla="*/ 4398682 w 4398682"/>
              <a:gd name="connsiteY2" fmla="*/ 3789083 h 5032188"/>
              <a:gd name="connsiteX3" fmla="*/ 2193365 w 4398682"/>
              <a:gd name="connsiteY3" fmla="*/ 5032188 h 5032188"/>
              <a:gd name="connsiteX4" fmla="*/ 0 w 4398682"/>
              <a:gd name="connsiteY4" fmla="*/ 3783106 h 5032188"/>
              <a:gd name="connsiteX5" fmla="*/ 0 w 4398682"/>
              <a:gd name="connsiteY5" fmla="*/ 1267012 h 5032188"/>
              <a:gd name="connsiteX6" fmla="*/ 2187388 w 4398682"/>
              <a:gd name="connsiteY6" fmla="*/ 0 h 5032188"/>
              <a:gd name="connsiteX0" fmla="*/ 2187388 w 4387647"/>
              <a:gd name="connsiteY0" fmla="*/ 0 h 5032188"/>
              <a:gd name="connsiteX1" fmla="*/ 4386729 w 4387647"/>
              <a:gd name="connsiteY1" fmla="*/ 1261035 h 5032188"/>
              <a:gd name="connsiteX2" fmla="*/ 4384192 w 4387647"/>
              <a:gd name="connsiteY2" fmla="*/ 3783287 h 5032188"/>
              <a:gd name="connsiteX3" fmla="*/ 2193365 w 4387647"/>
              <a:gd name="connsiteY3" fmla="*/ 5032188 h 5032188"/>
              <a:gd name="connsiteX4" fmla="*/ 0 w 4387647"/>
              <a:gd name="connsiteY4" fmla="*/ 3783106 h 5032188"/>
              <a:gd name="connsiteX5" fmla="*/ 0 w 4387647"/>
              <a:gd name="connsiteY5" fmla="*/ 1267012 h 5032188"/>
              <a:gd name="connsiteX6" fmla="*/ 2187388 w 4387647"/>
              <a:gd name="connsiteY6" fmla="*/ 0 h 503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87647" h="5032188">
                <a:moveTo>
                  <a:pt x="2187388" y="0"/>
                </a:moveTo>
                <a:lnTo>
                  <a:pt x="4386729" y="1261035"/>
                </a:lnTo>
                <a:cubicBezTo>
                  <a:pt x="4390713" y="2103718"/>
                  <a:pt x="4380208" y="2940604"/>
                  <a:pt x="4384192" y="3783287"/>
                </a:cubicBezTo>
                <a:lnTo>
                  <a:pt x="2193365" y="5032188"/>
                </a:lnTo>
                <a:lnTo>
                  <a:pt x="0" y="3783106"/>
                </a:lnTo>
                <a:lnTo>
                  <a:pt x="0" y="1267012"/>
                </a:lnTo>
                <a:lnTo>
                  <a:pt x="2187388" y="0"/>
                </a:lnTo>
                <a:close/>
              </a:path>
            </a:pathLst>
          </a:custGeom>
          <a:noFill/>
          <a:ln w="1905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 dirty="0">
              <a:solidFill>
                <a:schemeClr val="accent6"/>
              </a:solidFill>
            </a:endParaRPr>
          </a:p>
        </p:txBody>
      </p:sp>
      <p:sp>
        <p:nvSpPr>
          <p:cNvPr id="7" name="Freeform: Shape 9">
            <a:extLst>
              <a:ext uri="{FF2B5EF4-FFF2-40B4-BE49-F238E27FC236}">
                <a16:creationId xmlns:a16="http://schemas.microsoft.com/office/drawing/2014/main" id="{834981F1-A16D-4CA2-8001-0D2A65539268}"/>
              </a:ext>
            </a:extLst>
          </p:cNvPr>
          <p:cNvSpPr/>
          <p:nvPr userDrawn="1"/>
        </p:nvSpPr>
        <p:spPr>
          <a:xfrm>
            <a:off x="8407152" y="2068980"/>
            <a:ext cx="1583013" cy="1841551"/>
          </a:xfrm>
          <a:custGeom>
            <a:avLst/>
            <a:gdLst>
              <a:gd name="connsiteX0" fmla="*/ 2187388 w 4398682"/>
              <a:gd name="connsiteY0" fmla="*/ 0 h 5032188"/>
              <a:gd name="connsiteX1" fmla="*/ 4386729 w 4398682"/>
              <a:gd name="connsiteY1" fmla="*/ 1261035 h 5032188"/>
              <a:gd name="connsiteX2" fmla="*/ 4398682 w 4398682"/>
              <a:gd name="connsiteY2" fmla="*/ 3789083 h 5032188"/>
              <a:gd name="connsiteX3" fmla="*/ 2193365 w 4398682"/>
              <a:gd name="connsiteY3" fmla="*/ 5032188 h 5032188"/>
              <a:gd name="connsiteX4" fmla="*/ 0 w 4398682"/>
              <a:gd name="connsiteY4" fmla="*/ 3783106 h 5032188"/>
              <a:gd name="connsiteX5" fmla="*/ 0 w 4398682"/>
              <a:gd name="connsiteY5" fmla="*/ 1267012 h 5032188"/>
              <a:gd name="connsiteX6" fmla="*/ 2187388 w 4398682"/>
              <a:gd name="connsiteY6" fmla="*/ 0 h 5032188"/>
              <a:gd name="connsiteX0" fmla="*/ 2187388 w 4387647"/>
              <a:gd name="connsiteY0" fmla="*/ 0 h 5032188"/>
              <a:gd name="connsiteX1" fmla="*/ 4386729 w 4387647"/>
              <a:gd name="connsiteY1" fmla="*/ 1261035 h 5032188"/>
              <a:gd name="connsiteX2" fmla="*/ 4384192 w 4387647"/>
              <a:gd name="connsiteY2" fmla="*/ 3783287 h 5032188"/>
              <a:gd name="connsiteX3" fmla="*/ 2193365 w 4387647"/>
              <a:gd name="connsiteY3" fmla="*/ 5032188 h 5032188"/>
              <a:gd name="connsiteX4" fmla="*/ 0 w 4387647"/>
              <a:gd name="connsiteY4" fmla="*/ 3783106 h 5032188"/>
              <a:gd name="connsiteX5" fmla="*/ 0 w 4387647"/>
              <a:gd name="connsiteY5" fmla="*/ 1267012 h 5032188"/>
              <a:gd name="connsiteX6" fmla="*/ 2187388 w 4387647"/>
              <a:gd name="connsiteY6" fmla="*/ 0 h 503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87647" h="5032188">
                <a:moveTo>
                  <a:pt x="2187388" y="0"/>
                </a:moveTo>
                <a:lnTo>
                  <a:pt x="4386729" y="1261035"/>
                </a:lnTo>
                <a:cubicBezTo>
                  <a:pt x="4390713" y="2103718"/>
                  <a:pt x="4380208" y="2940604"/>
                  <a:pt x="4384192" y="3783287"/>
                </a:cubicBezTo>
                <a:lnTo>
                  <a:pt x="2193365" y="5032188"/>
                </a:lnTo>
                <a:lnTo>
                  <a:pt x="0" y="3783106"/>
                </a:lnTo>
                <a:lnTo>
                  <a:pt x="0" y="1267012"/>
                </a:lnTo>
                <a:lnTo>
                  <a:pt x="2187388" y="0"/>
                </a:lnTo>
                <a:close/>
              </a:path>
            </a:pathLst>
          </a:custGeom>
          <a:noFill/>
          <a:ln w="1905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 dirty="0">
              <a:solidFill>
                <a:schemeClr val="accent6"/>
              </a:solidFill>
            </a:endParaRPr>
          </a:p>
        </p:txBody>
      </p:sp>
      <p:sp>
        <p:nvSpPr>
          <p:cNvPr id="31" name="Content placeholder 47" descr="Click icon to add picture">
            <a:extLst>
              <a:ext uri="{FF2B5EF4-FFF2-40B4-BE49-F238E27FC236}">
                <a16:creationId xmlns:a16="http://schemas.microsoft.com/office/drawing/2014/main" id="{7AA46292-B7E4-4DB5-85D0-C4F19D66F86C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821770" y="4416565"/>
            <a:ext cx="1877575" cy="506399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ctr">
              <a:lnSpc>
                <a:spcPct val="100000"/>
              </a:lnSpc>
              <a:buNone/>
              <a:defRPr sz="1800" b="1">
                <a:solidFill>
                  <a:schemeClr val="accent6"/>
                </a:solidFill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lvl="0"/>
            <a:r>
              <a:rPr lang="en-US" altLang="zh-CN" dirty="0"/>
              <a:t>Click to edit Master title style </a:t>
            </a:r>
          </a:p>
        </p:txBody>
      </p:sp>
      <p:sp>
        <p:nvSpPr>
          <p:cNvPr id="32" name="Content placeholder 47">
            <a:extLst>
              <a:ext uri="{FF2B5EF4-FFF2-40B4-BE49-F238E27FC236}">
                <a16:creationId xmlns:a16="http://schemas.microsoft.com/office/drawing/2014/main" id="{382E7D57-1A1A-432F-AEA9-9730DEE1572B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912627" y="5007731"/>
            <a:ext cx="1691687" cy="811178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en-US" altLang="zh-CN" sz="1400" b="0" i="0" kern="1200" dirty="0">
                <a:solidFill>
                  <a:schemeClr val="accent6"/>
                </a:solidFill>
                <a:latin typeface="+mn-lt"/>
                <a:ea typeface="+mj-ea"/>
                <a:cs typeface="Posterama" panose="020B0504020200020000" pitchFamily="34" charset="0"/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marL="0" lvl="0" indent="0" algn="ctr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en-US" altLang="zh-CN" dirty="0"/>
              <a:t>Click to edit Master text styles </a:t>
            </a:r>
          </a:p>
        </p:txBody>
      </p:sp>
      <p:sp>
        <p:nvSpPr>
          <p:cNvPr id="33" name="Content placeholder 47" descr="Click icon to add picture">
            <a:extLst>
              <a:ext uri="{FF2B5EF4-FFF2-40B4-BE49-F238E27FC236}">
                <a16:creationId xmlns:a16="http://schemas.microsoft.com/office/drawing/2014/main" id="{E51F0384-440E-45B9-91E7-78CA13DE0B98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2888314" y="4416565"/>
            <a:ext cx="1877575" cy="506399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ctr">
              <a:lnSpc>
                <a:spcPct val="100000"/>
              </a:lnSpc>
              <a:buNone/>
              <a:defRPr sz="1800" b="1">
                <a:solidFill>
                  <a:schemeClr val="accent6"/>
                </a:solidFill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lvl="0"/>
            <a:r>
              <a:rPr lang="en-US" altLang="zh-CN" dirty="0"/>
              <a:t>Click to edit Master title style </a:t>
            </a:r>
          </a:p>
        </p:txBody>
      </p:sp>
      <p:sp>
        <p:nvSpPr>
          <p:cNvPr id="34" name="Content placeholder 47">
            <a:extLst>
              <a:ext uri="{FF2B5EF4-FFF2-40B4-BE49-F238E27FC236}">
                <a16:creationId xmlns:a16="http://schemas.microsoft.com/office/drawing/2014/main" id="{35EAE525-3692-40E8-894E-B19171FF64F6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2979171" y="5007731"/>
            <a:ext cx="1691687" cy="811178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en-US" altLang="zh-CN" sz="1400" b="0" i="0" kern="1200" dirty="0">
                <a:solidFill>
                  <a:schemeClr val="accent6"/>
                </a:solidFill>
                <a:latin typeface="+mn-lt"/>
                <a:ea typeface="+mj-ea"/>
                <a:cs typeface="Posterama" panose="020B0504020200020000" pitchFamily="34" charset="0"/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marL="0" lvl="0" indent="0" algn="ctr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en-US" altLang="zh-CN" dirty="0"/>
              <a:t>Click to edit Master text styles </a:t>
            </a:r>
          </a:p>
        </p:txBody>
      </p:sp>
      <p:sp>
        <p:nvSpPr>
          <p:cNvPr id="35" name="Content placeholder 47" descr="Click icon to add picture">
            <a:extLst>
              <a:ext uri="{FF2B5EF4-FFF2-40B4-BE49-F238E27FC236}">
                <a16:creationId xmlns:a16="http://schemas.microsoft.com/office/drawing/2014/main" id="{847DC539-F391-4470-96EB-486AB02DADBB}"/>
              </a:ext>
            </a:extLst>
          </p:cNvPr>
          <p:cNvSpPr>
            <a:spLocks noGrp="1"/>
          </p:cNvSpPr>
          <p:nvPr>
            <p:ph type="body" sz="quarter" idx="51" hasCustomPrompt="1"/>
          </p:nvPr>
        </p:nvSpPr>
        <p:spPr>
          <a:xfrm>
            <a:off x="5073898" y="4416565"/>
            <a:ext cx="1877575" cy="506399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ctr">
              <a:lnSpc>
                <a:spcPct val="100000"/>
              </a:lnSpc>
              <a:buNone/>
              <a:defRPr sz="1800" b="1">
                <a:solidFill>
                  <a:schemeClr val="accent6"/>
                </a:solidFill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lvl="0"/>
            <a:r>
              <a:rPr lang="en-US" altLang="zh-CN" dirty="0"/>
              <a:t>Click to edit Master title style </a:t>
            </a:r>
          </a:p>
        </p:txBody>
      </p:sp>
      <p:sp>
        <p:nvSpPr>
          <p:cNvPr id="36" name="Content placeholder 47">
            <a:extLst>
              <a:ext uri="{FF2B5EF4-FFF2-40B4-BE49-F238E27FC236}">
                <a16:creationId xmlns:a16="http://schemas.microsoft.com/office/drawing/2014/main" id="{50988645-D146-4AFE-B87D-279279577176}"/>
              </a:ext>
            </a:extLst>
          </p:cNvPr>
          <p:cNvSpPr>
            <a:spLocks noGrp="1"/>
          </p:cNvSpPr>
          <p:nvPr>
            <p:ph type="body" sz="quarter" idx="52" hasCustomPrompt="1"/>
          </p:nvPr>
        </p:nvSpPr>
        <p:spPr>
          <a:xfrm>
            <a:off x="5164755" y="5007731"/>
            <a:ext cx="1691687" cy="811178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en-US" altLang="zh-CN" sz="1400" b="0" i="0" kern="1200" dirty="0">
                <a:solidFill>
                  <a:schemeClr val="accent6"/>
                </a:solidFill>
                <a:latin typeface="+mn-lt"/>
                <a:ea typeface="+mj-ea"/>
                <a:cs typeface="Posterama" panose="020B0504020200020000" pitchFamily="34" charset="0"/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marL="0" lvl="0" indent="0" algn="ctr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en-US" altLang="zh-CN" dirty="0"/>
              <a:t>Click to edit Master text styles </a:t>
            </a:r>
          </a:p>
        </p:txBody>
      </p:sp>
      <p:sp>
        <p:nvSpPr>
          <p:cNvPr id="37" name="Content placeholder 47" descr="Click icon to add picture">
            <a:extLst>
              <a:ext uri="{FF2B5EF4-FFF2-40B4-BE49-F238E27FC236}">
                <a16:creationId xmlns:a16="http://schemas.microsoft.com/office/drawing/2014/main" id="{6712E8AC-14E0-42CC-8037-7C1D0E044B61}"/>
              </a:ext>
            </a:extLst>
          </p:cNvPr>
          <p:cNvSpPr>
            <a:spLocks noGrp="1"/>
          </p:cNvSpPr>
          <p:nvPr>
            <p:ph type="body" sz="quarter" idx="53" hasCustomPrompt="1"/>
          </p:nvPr>
        </p:nvSpPr>
        <p:spPr>
          <a:xfrm>
            <a:off x="7259482" y="4416565"/>
            <a:ext cx="1877575" cy="506399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ctr">
              <a:lnSpc>
                <a:spcPct val="100000"/>
              </a:lnSpc>
              <a:buNone/>
              <a:defRPr sz="1800" b="1">
                <a:solidFill>
                  <a:schemeClr val="accent6"/>
                </a:solidFill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lvl="0"/>
            <a:r>
              <a:rPr lang="en-US" altLang="zh-CN" dirty="0"/>
              <a:t>Click to edit Master title style </a:t>
            </a:r>
          </a:p>
        </p:txBody>
      </p:sp>
      <p:sp>
        <p:nvSpPr>
          <p:cNvPr id="38" name="Content placeholder 47">
            <a:extLst>
              <a:ext uri="{FF2B5EF4-FFF2-40B4-BE49-F238E27FC236}">
                <a16:creationId xmlns:a16="http://schemas.microsoft.com/office/drawing/2014/main" id="{C68DF822-6F14-4839-BD33-6874C8136EE0}"/>
              </a:ext>
            </a:extLst>
          </p:cNvPr>
          <p:cNvSpPr>
            <a:spLocks noGrp="1"/>
          </p:cNvSpPr>
          <p:nvPr>
            <p:ph type="body" sz="quarter" idx="54" hasCustomPrompt="1"/>
          </p:nvPr>
        </p:nvSpPr>
        <p:spPr>
          <a:xfrm>
            <a:off x="7350339" y="5007731"/>
            <a:ext cx="1691687" cy="811178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en-US" altLang="zh-CN" sz="1400" b="0" i="0" kern="1200" dirty="0">
                <a:solidFill>
                  <a:schemeClr val="accent6"/>
                </a:solidFill>
                <a:latin typeface="+mn-lt"/>
                <a:ea typeface="+mj-ea"/>
                <a:cs typeface="Posterama" panose="020B0504020200020000" pitchFamily="34" charset="0"/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marL="0" lvl="0" indent="0" algn="ctr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en-US" altLang="zh-CN" dirty="0"/>
              <a:t>Click to edit Master text styles </a:t>
            </a:r>
          </a:p>
        </p:txBody>
      </p:sp>
      <p:sp>
        <p:nvSpPr>
          <p:cNvPr id="39" name="Content placeholder 47" descr="Click icon to add picture">
            <a:extLst>
              <a:ext uri="{FF2B5EF4-FFF2-40B4-BE49-F238E27FC236}">
                <a16:creationId xmlns:a16="http://schemas.microsoft.com/office/drawing/2014/main" id="{2D1F75C7-DA21-4400-B066-F38190B4F520}"/>
              </a:ext>
            </a:extLst>
          </p:cNvPr>
          <p:cNvSpPr>
            <a:spLocks noGrp="1"/>
          </p:cNvSpPr>
          <p:nvPr>
            <p:ph type="body" sz="quarter" idx="55" hasCustomPrompt="1"/>
          </p:nvPr>
        </p:nvSpPr>
        <p:spPr>
          <a:xfrm>
            <a:off x="9445066" y="4416565"/>
            <a:ext cx="1877575" cy="506399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ctr">
              <a:lnSpc>
                <a:spcPct val="100000"/>
              </a:lnSpc>
              <a:buNone/>
              <a:defRPr sz="1800" b="1">
                <a:solidFill>
                  <a:schemeClr val="accent6"/>
                </a:solidFill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lvl="0"/>
            <a:r>
              <a:rPr lang="en-US" altLang="zh-CN" dirty="0"/>
              <a:t>Click to edit Master title style </a:t>
            </a:r>
          </a:p>
        </p:txBody>
      </p:sp>
      <p:sp>
        <p:nvSpPr>
          <p:cNvPr id="40" name="Content placeholder 47">
            <a:extLst>
              <a:ext uri="{FF2B5EF4-FFF2-40B4-BE49-F238E27FC236}">
                <a16:creationId xmlns:a16="http://schemas.microsoft.com/office/drawing/2014/main" id="{F7CF6BF0-A40D-4F18-B9DF-D9C4106065D2}"/>
              </a:ext>
            </a:extLst>
          </p:cNvPr>
          <p:cNvSpPr>
            <a:spLocks noGrp="1"/>
          </p:cNvSpPr>
          <p:nvPr>
            <p:ph type="body" sz="quarter" idx="56" hasCustomPrompt="1"/>
          </p:nvPr>
        </p:nvSpPr>
        <p:spPr>
          <a:xfrm>
            <a:off x="9535923" y="5007731"/>
            <a:ext cx="1691687" cy="811178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en-US" altLang="zh-CN" sz="1400" b="0" i="0" kern="1200" dirty="0">
                <a:solidFill>
                  <a:schemeClr val="accent6"/>
                </a:solidFill>
                <a:latin typeface="+mn-lt"/>
                <a:ea typeface="+mj-ea"/>
                <a:cs typeface="Posterama" panose="020B0504020200020000" pitchFamily="34" charset="0"/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marL="0" lvl="0" indent="0" algn="ctr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en-US" altLang="zh-CN" dirty="0"/>
              <a:t>Click to edit Master text styles </a:t>
            </a:r>
          </a:p>
        </p:txBody>
      </p:sp>
      <p:sp>
        <p:nvSpPr>
          <p:cNvPr id="41" name="Content placeholder 47">
            <a:extLst>
              <a:ext uri="{FF2B5EF4-FFF2-40B4-BE49-F238E27FC236}">
                <a16:creationId xmlns:a16="http://schemas.microsoft.com/office/drawing/2014/main" id="{95C6B2A2-937E-4C7D-92E3-8A105DD43A98}"/>
              </a:ext>
            </a:extLst>
          </p:cNvPr>
          <p:cNvSpPr>
            <a:spLocks noGrp="1"/>
          </p:cNvSpPr>
          <p:nvPr>
            <p:ph type="pic" sz="quarter" idx="57"/>
          </p:nvPr>
        </p:nvSpPr>
        <p:spPr>
          <a:xfrm>
            <a:off x="983282" y="2073439"/>
            <a:ext cx="1621032" cy="1841551"/>
          </a:xfrm>
          <a:custGeom>
            <a:avLst/>
            <a:gdLst>
              <a:gd name="connsiteX0" fmla="*/ 0 w 4816475"/>
              <a:gd name="connsiteY0" fmla="*/ 2407444 h 4814888"/>
              <a:gd name="connsiteX1" fmla="*/ 1203722 w 4816475"/>
              <a:gd name="connsiteY1" fmla="*/ 1 h 4814888"/>
              <a:gd name="connsiteX2" fmla="*/ 3612753 w 4816475"/>
              <a:gd name="connsiteY2" fmla="*/ 1 h 4814888"/>
              <a:gd name="connsiteX3" fmla="*/ 4816475 w 4816475"/>
              <a:gd name="connsiteY3" fmla="*/ 2407444 h 4814888"/>
              <a:gd name="connsiteX4" fmla="*/ 3612753 w 4816475"/>
              <a:gd name="connsiteY4" fmla="*/ 4814887 h 4814888"/>
              <a:gd name="connsiteX5" fmla="*/ 1203722 w 4816475"/>
              <a:gd name="connsiteY5" fmla="*/ 4814887 h 4814888"/>
              <a:gd name="connsiteX6" fmla="*/ 0 w 4816475"/>
              <a:gd name="connsiteY6" fmla="*/ 2407444 h 4814888"/>
              <a:gd name="connsiteX0" fmla="*/ 0 w 4816475"/>
              <a:gd name="connsiteY0" fmla="*/ 2407443 h 4814886"/>
              <a:gd name="connsiteX1" fmla="*/ 2199402 w 4816475"/>
              <a:gd name="connsiteY1" fmla="*/ 243840 h 4814886"/>
              <a:gd name="connsiteX2" fmla="*/ 3612753 w 4816475"/>
              <a:gd name="connsiteY2" fmla="*/ 0 h 4814886"/>
              <a:gd name="connsiteX3" fmla="*/ 4816475 w 4816475"/>
              <a:gd name="connsiteY3" fmla="*/ 2407443 h 4814886"/>
              <a:gd name="connsiteX4" fmla="*/ 3612753 w 4816475"/>
              <a:gd name="connsiteY4" fmla="*/ 4814886 h 4814886"/>
              <a:gd name="connsiteX5" fmla="*/ 1203722 w 4816475"/>
              <a:gd name="connsiteY5" fmla="*/ 4814886 h 4814886"/>
              <a:gd name="connsiteX6" fmla="*/ 0 w 4816475"/>
              <a:gd name="connsiteY6" fmla="*/ 2407443 h 4814886"/>
              <a:gd name="connsiteX0" fmla="*/ 0 w 4816475"/>
              <a:gd name="connsiteY0" fmla="*/ 2163603 h 4571046"/>
              <a:gd name="connsiteX1" fmla="*/ 2199402 w 4816475"/>
              <a:gd name="connsiteY1" fmla="*/ 0 h 4571046"/>
              <a:gd name="connsiteX2" fmla="*/ 4608433 w 4816475"/>
              <a:gd name="connsiteY2" fmla="*/ 721360 h 4571046"/>
              <a:gd name="connsiteX3" fmla="*/ 4816475 w 4816475"/>
              <a:gd name="connsiteY3" fmla="*/ 2163603 h 4571046"/>
              <a:gd name="connsiteX4" fmla="*/ 3612753 w 4816475"/>
              <a:gd name="connsiteY4" fmla="*/ 4571046 h 4571046"/>
              <a:gd name="connsiteX5" fmla="*/ 1203722 w 4816475"/>
              <a:gd name="connsiteY5" fmla="*/ 4571046 h 4571046"/>
              <a:gd name="connsiteX6" fmla="*/ 0 w 4816475"/>
              <a:gd name="connsiteY6" fmla="*/ 2163603 h 4571046"/>
              <a:gd name="connsiteX0" fmla="*/ 0 w 4958715"/>
              <a:gd name="connsiteY0" fmla="*/ 2163603 h 4571046"/>
              <a:gd name="connsiteX1" fmla="*/ 2199402 w 4958715"/>
              <a:gd name="connsiteY1" fmla="*/ 0 h 4571046"/>
              <a:gd name="connsiteX2" fmla="*/ 4608433 w 4958715"/>
              <a:gd name="connsiteY2" fmla="*/ 721360 h 4571046"/>
              <a:gd name="connsiteX3" fmla="*/ 4958715 w 4958715"/>
              <a:gd name="connsiteY3" fmla="*/ 2803683 h 4571046"/>
              <a:gd name="connsiteX4" fmla="*/ 3612753 w 4958715"/>
              <a:gd name="connsiteY4" fmla="*/ 4571046 h 4571046"/>
              <a:gd name="connsiteX5" fmla="*/ 1203722 w 4958715"/>
              <a:gd name="connsiteY5" fmla="*/ 4571046 h 4571046"/>
              <a:gd name="connsiteX6" fmla="*/ 0 w 4958715"/>
              <a:gd name="connsiteY6" fmla="*/ 2163603 h 4571046"/>
              <a:gd name="connsiteX0" fmla="*/ 0 w 4916043"/>
              <a:gd name="connsiteY0" fmla="*/ 1273587 h 4571046"/>
              <a:gd name="connsiteX1" fmla="*/ 2156730 w 4916043"/>
              <a:gd name="connsiteY1" fmla="*/ 0 h 4571046"/>
              <a:gd name="connsiteX2" fmla="*/ 4565761 w 4916043"/>
              <a:gd name="connsiteY2" fmla="*/ 721360 h 4571046"/>
              <a:gd name="connsiteX3" fmla="*/ 4916043 w 4916043"/>
              <a:gd name="connsiteY3" fmla="*/ 2803683 h 4571046"/>
              <a:gd name="connsiteX4" fmla="*/ 3570081 w 4916043"/>
              <a:gd name="connsiteY4" fmla="*/ 4571046 h 4571046"/>
              <a:gd name="connsiteX5" fmla="*/ 1161050 w 4916043"/>
              <a:gd name="connsiteY5" fmla="*/ 4571046 h 4571046"/>
              <a:gd name="connsiteX6" fmla="*/ 0 w 4916043"/>
              <a:gd name="connsiteY6" fmla="*/ 1273587 h 4571046"/>
              <a:gd name="connsiteX0" fmla="*/ 0 w 4916043"/>
              <a:gd name="connsiteY0" fmla="*/ 1273587 h 4571046"/>
              <a:gd name="connsiteX1" fmla="*/ 2156730 w 4916043"/>
              <a:gd name="connsiteY1" fmla="*/ 0 h 4571046"/>
              <a:gd name="connsiteX2" fmla="*/ 4565761 w 4916043"/>
              <a:gd name="connsiteY2" fmla="*/ 721360 h 4571046"/>
              <a:gd name="connsiteX3" fmla="*/ 4916043 w 4916043"/>
              <a:gd name="connsiteY3" fmla="*/ 2803683 h 4571046"/>
              <a:gd name="connsiteX4" fmla="*/ 3570081 w 4916043"/>
              <a:gd name="connsiteY4" fmla="*/ 4571046 h 4571046"/>
              <a:gd name="connsiteX5" fmla="*/ 21098 w 4916043"/>
              <a:gd name="connsiteY5" fmla="*/ 3815142 h 4571046"/>
              <a:gd name="connsiteX6" fmla="*/ 0 w 4916043"/>
              <a:gd name="connsiteY6" fmla="*/ 1273587 h 4571046"/>
              <a:gd name="connsiteX0" fmla="*/ 0 w 4916043"/>
              <a:gd name="connsiteY0" fmla="*/ 1273587 h 5066346"/>
              <a:gd name="connsiteX1" fmla="*/ 2156730 w 4916043"/>
              <a:gd name="connsiteY1" fmla="*/ 0 h 5066346"/>
              <a:gd name="connsiteX2" fmla="*/ 4565761 w 4916043"/>
              <a:gd name="connsiteY2" fmla="*/ 721360 h 5066346"/>
              <a:gd name="connsiteX3" fmla="*/ 4916043 w 4916043"/>
              <a:gd name="connsiteY3" fmla="*/ 2803683 h 5066346"/>
              <a:gd name="connsiteX4" fmla="*/ 2236581 w 4916043"/>
              <a:gd name="connsiteY4" fmla="*/ 5066346 h 5066346"/>
              <a:gd name="connsiteX5" fmla="*/ 21098 w 4916043"/>
              <a:gd name="connsiteY5" fmla="*/ 3815142 h 5066346"/>
              <a:gd name="connsiteX6" fmla="*/ 0 w 4916043"/>
              <a:gd name="connsiteY6" fmla="*/ 1273587 h 5066346"/>
              <a:gd name="connsiteX0" fmla="*/ 0 w 4565761"/>
              <a:gd name="connsiteY0" fmla="*/ 1273587 h 5066346"/>
              <a:gd name="connsiteX1" fmla="*/ 2156730 w 4565761"/>
              <a:gd name="connsiteY1" fmla="*/ 0 h 5066346"/>
              <a:gd name="connsiteX2" fmla="*/ 4565761 w 4565761"/>
              <a:gd name="connsiteY2" fmla="*/ 721360 h 5066346"/>
              <a:gd name="connsiteX3" fmla="*/ 4405503 w 4565761"/>
              <a:gd name="connsiteY3" fmla="*/ 3801903 h 5066346"/>
              <a:gd name="connsiteX4" fmla="*/ 2236581 w 4565761"/>
              <a:gd name="connsiteY4" fmla="*/ 5066346 h 5066346"/>
              <a:gd name="connsiteX5" fmla="*/ 21098 w 4565761"/>
              <a:gd name="connsiteY5" fmla="*/ 3815142 h 5066346"/>
              <a:gd name="connsiteX6" fmla="*/ 0 w 4565761"/>
              <a:gd name="connsiteY6" fmla="*/ 1273587 h 5066346"/>
              <a:gd name="connsiteX0" fmla="*/ 0 w 4405503"/>
              <a:gd name="connsiteY0" fmla="*/ 1273587 h 5066346"/>
              <a:gd name="connsiteX1" fmla="*/ 2156730 w 4405503"/>
              <a:gd name="connsiteY1" fmla="*/ 0 h 5066346"/>
              <a:gd name="connsiteX2" fmla="*/ 4398121 w 4405503"/>
              <a:gd name="connsiteY2" fmla="*/ 1277620 h 5066346"/>
              <a:gd name="connsiteX3" fmla="*/ 4405503 w 4405503"/>
              <a:gd name="connsiteY3" fmla="*/ 3801903 h 5066346"/>
              <a:gd name="connsiteX4" fmla="*/ 2236581 w 4405503"/>
              <a:gd name="connsiteY4" fmla="*/ 5066346 h 5066346"/>
              <a:gd name="connsiteX5" fmla="*/ 21098 w 4405503"/>
              <a:gd name="connsiteY5" fmla="*/ 3815142 h 5066346"/>
              <a:gd name="connsiteX6" fmla="*/ 0 w 4405503"/>
              <a:gd name="connsiteY6" fmla="*/ 1273587 h 50663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405503" h="5066346">
                <a:moveTo>
                  <a:pt x="0" y="1273587"/>
                </a:moveTo>
                <a:lnTo>
                  <a:pt x="2156730" y="0"/>
                </a:lnTo>
                <a:lnTo>
                  <a:pt x="4398121" y="1277620"/>
                </a:lnTo>
                <a:cubicBezTo>
                  <a:pt x="4400582" y="2119048"/>
                  <a:pt x="4403042" y="2960475"/>
                  <a:pt x="4405503" y="3801903"/>
                </a:cubicBezTo>
                <a:lnTo>
                  <a:pt x="2236581" y="5066346"/>
                </a:lnTo>
                <a:lnTo>
                  <a:pt x="21098" y="3815142"/>
                </a:lnTo>
                <a:lnTo>
                  <a:pt x="0" y="1273587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anchor="ctr">
            <a:noAutofit/>
          </a:bodyPr>
          <a:lstStyle>
            <a:lvl1pPr marL="0" indent="0" algn="ctr">
              <a:buNone/>
              <a:defRPr sz="1000">
                <a:solidFill>
                  <a:schemeClr val="accent6"/>
                </a:solidFill>
              </a:defRPr>
            </a:lvl1pPr>
          </a:lstStyle>
          <a:p>
            <a:r>
              <a:rPr lang="en-US" altLang="zh-CN"/>
              <a:t>Click icon to add picture</a:t>
            </a:r>
            <a:endParaRPr lang="zh-CN" altLang="en-US"/>
          </a:p>
        </p:txBody>
      </p:sp>
      <p:sp>
        <p:nvSpPr>
          <p:cNvPr id="42" name="Content placeholder 47">
            <a:extLst>
              <a:ext uri="{FF2B5EF4-FFF2-40B4-BE49-F238E27FC236}">
                <a16:creationId xmlns:a16="http://schemas.microsoft.com/office/drawing/2014/main" id="{A9ECEF10-95EB-4F03-B3B1-8FC0E421618E}"/>
              </a:ext>
            </a:extLst>
          </p:cNvPr>
          <p:cNvSpPr>
            <a:spLocks noGrp="1"/>
          </p:cNvSpPr>
          <p:nvPr>
            <p:ph type="pic" sz="quarter" idx="58"/>
          </p:nvPr>
        </p:nvSpPr>
        <p:spPr>
          <a:xfrm>
            <a:off x="3109346" y="2073439"/>
            <a:ext cx="1621032" cy="1841551"/>
          </a:xfrm>
          <a:custGeom>
            <a:avLst/>
            <a:gdLst>
              <a:gd name="connsiteX0" fmla="*/ 0 w 4816475"/>
              <a:gd name="connsiteY0" fmla="*/ 2407444 h 4814888"/>
              <a:gd name="connsiteX1" fmla="*/ 1203722 w 4816475"/>
              <a:gd name="connsiteY1" fmla="*/ 1 h 4814888"/>
              <a:gd name="connsiteX2" fmla="*/ 3612753 w 4816475"/>
              <a:gd name="connsiteY2" fmla="*/ 1 h 4814888"/>
              <a:gd name="connsiteX3" fmla="*/ 4816475 w 4816475"/>
              <a:gd name="connsiteY3" fmla="*/ 2407444 h 4814888"/>
              <a:gd name="connsiteX4" fmla="*/ 3612753 w 4816475"/>
              <a:gd name="connsiteY4" fmla="*/ 4814887 h 4814888"/>
              <a:gd name="connsiteX5" fmla="*/ 1203722 w 4816475"/>
              <a:gd name="connsiteY5" fmla="*/ 4814887 h 4814888"/>
              <a:gd name="connsiteX6" fmla="*/ 0 w 4816475"/>
              <a:gd name="connsiteY6" fmla="*/ 2407444 h 4814888"/>
              <a:gd name="connsiteX0" fmla="*/ 0 w 4816475"/>
              <a:gd name="connsiteY0" fmla="*/ 2407443 h 4814886"/>
              <a:gd name="connsiteX1" fmla="*/ 2199402 w 4816475"/>
              <a:gd name="connsiteY1" fmla="*/ 243840 h 4814886"/>
              <a:gd name="connsiteX2" fmla="*/ 3612753 w 4816475"/>
              <a:gd name="connsiteY2" fmla="*/ 0 h 4814886"/>
              <a:gd name="connsiteX3" fmla="*/ 4816475 w 4816475"/>
              <a:gd name="connsiteY3" fmla="*/ 2407443 h 4814886"/>
              <a:gd name="connsiteX4" fmla="*/ 3612753 w 4816475"/>
              <a:gd name="connsiteY4" fmla="*/ 4814886 h 4814886"/>
              <a:gd name="connsiteX5" fmla="*/ 1203722 w 4816475"/>
              <a:gd name="connsiteY5" fmla="*/ 4814886 h 4814886"/>
              <a:gd name="connsiteX6" fmla="*/ 0 w 4816475"/>
              <a:gd name="connsiteY6" fmla="*/ 2407443 h 4814886"/>
              <a:gd name="connsiteX0" fmla="*/ 0 w 4816475"/>
              <a:gd name="connsiteY0" fmla="*/ 2163603 h 4571046"/>
              <a:gd name="connsiteX1" fmla="*/ 2199402 w 4816475"/>
              <a:gd name="connsiteY1" fmla="*/ 0 h 4571046"/>
              <a:gd name="connsiteX2" fmla="*/ 4608433 w 4816475"/>
              <a:gd name="connsiteY2" fmla="*/ 721360 h 4571046"/>
              <a:gd name="connsiteX3" fmla="*/ 4816475 w 4816475"/>
              <a:gd name="connsiteY3" fmla="*/ 2163603 h 4571046"/>
              <a:gd name="connsiteX4" fmla="*/ 3612753 w 4816475"/>
              <a:gd name="connsiteY4" fmla="*/ 4571046 h 4571046"/>
              <a:gd name="connsiteX5" fmla="*/ 1203722 w 4816475"/>
              <a:gd name="connsiteY5" fmla="*/ 4571046 h 4571046"/>
              <a:gd name="connsiteX6" fmla="*/ 0 w 4816475"/>
              <a:gd name="connsiteY6" fmla="*/ 2163603 h 4571046"/>
              <a:gd name="connsiteX0" fmla="*/ 0 w 4958715"/>
              <a:gd name="connsiteY0" fmla="*/ 2163603 h 4571046"/>
              <a:gd name="connsiteX1" fmla="*/ 2199402 w 4958715"/>
              <a:gd name="connsiteY1" fmla="*/ 0 h 4571046"/>
              <a:gd name="connsiteX2" fmla="*/ 4608433 w 4958715"/>
              <a:gd name="connsiteY2" fmla="*/ 721360 h 4571046"/>
              <a:gd name="connsiteX3" fmla="*/ 4958715 w 4958715"/>
              <a:gd name="connsiteY3" fmla="*/ 2803683 h 4571046"/>
              <a:gd name="connsiteX4" fmla="*/ 3612753 w 4958715"/>
              <a:gd name="connsiteY4" fmla="*/ 4571046 h 4571046"/>
              <a:gd name="connsiteX5" fmla="*/ 1203722 w 4958715"/>
              <a:gd name="connsiteY5" fmla="*/ 4571046 h 4571046"/>
              <a:gd name="connsiteX6" fmla="*/ 0 w 4958715"/>
              <a:gd name="connsiteY6" fmla="*/ 2163603 h 4571046"/>
              <a:gd name="connsiteX0" fmla="*/ 0 w 4916043"/>
              <a:gd name="connsiteY0" fmla="*/ 1273587 h 4571046"/>
              <a:gd name="connsiteX1" fmla="*/ 2156730 w 4916043"/>
              <a:gd name="connsiteY1" fmla="*/ 0 h 4571046"/>
              <a:gd name="connsiteX2" fmla="*/ 4565761 w 4916043"/>
              <a:gd name="connsiteY2" fmla="*/ 721360 h 4571046"/>
              <a:gd name="connsiteX3" fmla="*/ 4916043 w 4916043"/>
              <a:gd name="connsiteY3" fmla="*/ 2803683 h 4571046"/>
              <a:gd name="connsiteX4" fmla="*/ 3570081 w 4916043"/>
              <a:gd name="connsiteY4" fmla="*/ 4571046 h 4571046"/>
              <a:gd name="connsiteX5" fmla="*/ 1161050 w 4916043"/>
              <a:gd name="connsiteY5" fmla="*/ 4571046 h 4571046"/>
              <a:gd name="connsiteX6" fmla="*/ 0 w 4916043"/>
              <a:gd name="connsiteY6" fmla="*/ 1273587 h 4571046"/>
              <a:gd name="connsiteX0" fmla="*/ 0 w 4916043"/>
              <a:gd name="connsiteY0" fmla="*/ 1273587 h 4571046"/>
              <a:gd name="connsiteX1" fmla="*/ 2156730 w 4916043"/>
              <a:gd name="connsiteY1" fmla="*/ 0 h 4571046"/>
              <a:gd name="connsiteX2" fmla="*/ 4565761 w 4916043"/>
              <a:gd name="connsiteY2" fmla="*/ 721360 h 4571046"/>
              <a:gd name="connsiteX3" fmla="*/ 4916043 w 4916043"/>
              <a:gd name="connsiteY3" fmla="*/ 2803683 h 4571046"/>
              <a:gd name="connsiteX4" fmla="*/ 3570081 w 4916043"/>
              <a:gd name="connsiteY4" fmla="*/ 4571046 h 4571046"/>
              <a:gd name="connsiteX5" fmla="*/ 21098 w 4916043"/>
              <a:gd name="connsiteY5" fmla="*/ 3815142 h 4571046"/>
              <a:gd name="connsiteX6" fmla="*/ 0 w 4916043"/>
              <a:gd name="connsiteY6" fmla="*/ 1273587 h 4571046"/>
              <a:gd name="connsiteX0" fmla="*/ 0 w 4916043"/>
              <a:gd name="connsiteY0" fmla="*/ 1273587 h 5066346"/>
              <a:gd name="connsiteX1" fmla="*/ 2156730 w 4916043"/>
              <a:gd name="connsiteY1" fmla="*/ 0 h 5066346"/>
              <a:gd name="connsiteX2" fmla="*/ 4565761 w 4916043"/>
              <a:gd name="connsiteY2" fmla="*/ 721360 h 5066346"/>
              <a:gd name="connsiteX3" fmla="*/ 4916043 w 4916043"/>
              <a:gd name="connsiteY3" fmla="*/ 2803683 h 5066346"/>
              <a:gd name="connsiteX4" fmla="*/ 2236581 w 4916043"/>
              <a:gd name="connsiteY4" fmla="*/ 5066346 h 5066346"/>
              <a:gd name="connsiteX5" fmla="*/ 21098 w 4916043"/>
              <a:gd name="connsiteY5" fmla="*/ 3815142 h 5066346"/>
              <a:gd name="connsiteX6" fmla="*/ 0 w 4916043"/>
              <a:gd name="connsiteY6" fmla="*/ 1273587 h 5066346"/>
              <a:gd name="connsiteX0" fmla="*/ 0 w 4565761"/>
              <a:gd name="connsiteY0" fmla="*/ 1273587 h 5066346"/>
              <a:gd name="connsiteX1" fmla="*/ 2156730 w 4565761"/>
              <a:gd name="connsiteY1" fmla="*/ 0 h 5066346"/>
              <a:gd name="connsiteX2" fmla="*/ 4565761 w 4565761"/>
              <a:gd name="connsiteY2" fmla="*/ 721360 h 5066346"/>
              <a:gd name="connsiteX3" fmla="*/ 4405503 w 4565761"/>
              <a:gd name="connsiteY3" fmla="*/ 3801903 h 5066346"/>
              <a:gd name="connsiteX4" fmla="*/ 2236581 w 4565761"/>
              <a:gd name="connsiteY4" fmla="*/ 5066346 h 5066346"/>
              <a:gd name="connsiteX5" fmla="*/ 21098 w 4565761"/>
              <a:gd name="connsiteY5" fmla="*/ 3815142 h 5066346"/>
              <a:gd name="connsiteX6" fmla="*/ 0 w 4565761"/>
              <a:gd name="connsiteY6" fmla="*/ 1273587 h 5066346"/>
              <a:gd name="connsiteX0" fmla="*/ 0 w 4405503"/>
              <a:gd name="connsiteY0" fmla="*/ 1273587 h 5066346"/>
              <a:gd name="connsiteX1" fmla="*/ 2156730 w 4405503"/>
              <a:gd name="connsiteY1" fmla="*/ 0 h 5066346"/>
              <a:gd name="connsiteX2" fmla="*/ 4398121 w 4405503"/>
              <a:gd name="connsiteY2" fmla="*/ 1277620 h 5066346"/>
              <a:gd name="connsiteX3" fmla="*/ 4405503 w 4405503"/>
              <a:gd name="connsiteY3" fmla="*/ 3801903 h 5066346"/>
              <a:gd name="connsiteX4" fmla="*/ 2236581 w 4405503"/>
              <a:gd name="connsiteY4" fmla="*/ 5066346 h 5066346"/>
              <a:gd name="connsiteX5" fmla="*/ 21098 w 4405503"/>
              <a:gd name="connsiteY5" fmla="*/ 3815142 h 5066346"/>
              <a:gd name="connsiteX6" fmla="*/ 0 w 4405503"/>
              <a:gd name="connsiteY6" fmla="*/ 1273587 h 50663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405503" h="5066346">
                <a:moveTo>
                  <a:pt x="0" y="1273587"/>
                </a:moveTo>
                <a:lnTo>
                  <a:pt x="2156730" y="0"/>
                </a:lnTo>
                <a:lnTo>
                  <a:pt x="4398121" y="1277620"/>
                </a:lnTo>
                <a:cubicBezTo>
                  <a:pt x="4400582" y="2119048"/>
                  <a:pt x="4403042" y="2960475"/>
                  <a:pt x="4405503" y="3801903"/>
                </a:cubicBezTo>
                <a:lnTo>
                  <a:pt x="2236581" y="5066346"/>
                </a:lnTo>
                <a:lnTo>
                  <a:pt x="21098" y="3815142"/>
                </a:lnTo>
                <a:lnTo>
                  <a:pt x="0" y="1273587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anchor="ctr">
            <a:noAutofit/>
          </a:bodyPr>
          <a:lstStyle>
            <a:lvl1pPr marL="0" indent="0" algn="ctr">
              <a:buNone/>
              <a:defRPr sz="1000">
                <a:solidFill>
                  <a:schemeClr val="accent6"/>
                </a:solidFill>
              </a:defRPr>
            </a:lvl1pPr>
          </a:lstStyle>
          <a:p>
            <a:r>
              <a:rPr lang="en-US" altLang="zh-CN"/>
              <a:t>Click icon to add picture</a:t>
            </a:r>
            <a:endParaRPr lang="zh-CN" altLang="en-US"/>
          </a:p>
        </p:txBody>
      </p:sp>
      <p:sp>
        <p:nvSpPr>
          <p:cNvPr id="43" name="Content placeholder 47">
            <a:extLst>
              <a:ext uri="{FF2B5EF4-FFF2-40B4-BE49-F238E27FC236}">
                <a16:creationId xmlns:a16="http://schemas.microsoft.com/office/drawing/2014/main" id="{12D92FE1-9874-49B8-8FDC-F903A4843015}"/>
              </a:ext>
            </a:extLst>
          </p:cNvPr>
          <p:cNvSpPr>
            <a:spLocks noGrp="1"/>
          </p:cNvSpPr>
          <p:nvPr>
            <p:ph type="pic" sz="quarter" idx="59"/>
          </p:nvPr>
        </p:nvSpPr>
        <p:spPr>
          <a:xfrm>
            <a:off x="5235410" y="2073439"/>
            <a:ext cx="1621032" cy="1841551"/>
          </a:xfrm>
          <a:custGeom>
            <a:avLst/>
            <a:gdLst>
              <a:gd name="connsiteX0" fmla="*/ 0 w 4816475"/>
              <a:gd name="connsiteY0" fmla="*/ 2407444 h 4814888"/>
              <a:gd name="connsiteX1" fmla="*/ 1203722 w 4816475"/>
              <a:gd name="connsiteY1" fmla="*/ 1 h 4814888"/>
              <a:gd name="connsiteX2" fmla="*/ 3612753 w 4816475"/>
              <a:gd name="connsiteY2" fmla="*/ 1 h 4814888"/>
              <a:gd name="connsiteX3" fmla="*/ 4816475 w 4816475"/>
              <a:gd name="connsiteY3" fmla="*/ 2407444 h 4814888"/>
              <a:gd name="connsiteX4" fmla="*/ 3612753 w 4816475"/>
              <a:gd name="connsiteY4" fmla="*/ 4814887 h 4814888"/>
              <a:gd name="connsiteX5" fmla="*/ 1203722 w 4816475"/>
              <a:gd name="connsiteY5" fmla="*/ 4814887 h 4814888"/>
              <a:gd name="connsiteX6" fmla="*/ 0 w 4816475"/>
              <a:gd name="connsiteY6" fmla="*/ 2407444 h 4814888"/>
              <a:gd name="connsiteX0" fmla="*/ 0 w 4816475"/>
              <a:gd name="connsiteY0" fmla="*/ 2407443 h 4814886"/>
              <a:gd name="connsiteX1" fmla="*/ 2199402 w 4816475"/>
              <a:gd name="connsiteY1" fmla="*/ 243840 h 4814886"/>
              <a:gd name="connsiteX2" fmla="*/ 3612753 w 4816475"/>
              <a:gd name="connsiteY2" fmla="*/ 0 h 4814886"/>
              <a:gd name="connsiteX3" fmla="*/ 4816475 w 4816475"/>
              <a:gd name="connsiteY3" fmla="*/ 2407443 h 4814886"/>
              <a:gd name="connsiteX4" fmla="*/ 3612753 w 4816475"/>
              <a:gd name="connsiteY4" fmla="*/ 4814886 h 4814886"/>
              <a:gd name="connsiteX5" fmla="*/ 1203722 w 4816475"/>
              <a:gd name="connsiteY5" fmla="*/ 4814886 h 4814886"/>
              <a:gd name="connsiteX6" fmla="*/ 0 w 4816475"/>
              <a:gd name="connsiteY6" fmla="*/ 2407443 h 4814886"/>
              <a:gd name="connsiteX0" fmla="*/ 0 w 4816475"/>
              <a:gd name="connsiteY0" fmla="*/ 2163603 h 4571046"/>
              <a:gd name="connsiteX1" fmla="*/ 2199402 w 4816475"/>
              <a:gd name="connsiteY1" fmla="*/ 0 h 4571046"/>
              <a:gd name="connsiteX2" fmla="*/ 4608433 w 4816475"/>
              <a:gd name="connsiteY2" fmla="*/ 721360 h 4571046"/>
              <a:gd name="connsiteX3" fmla="*/ 4816475 w 4816475"/>
              <a:gd name="connsiteY3" fmla="*/ 2163603 h 4571046"/>
              <a:gd name="connsiteX4" fmla="*/ 3612753 w 4816475"/>
              <a:gd name="connsiteY4" fmla="*/ 4571046 h 4571046"/>
              <a:gd name="connsiteX5" fmla="*/ 1203722 w 4816475"/>
              <a:gd name="connsiteY5" fmla="*/ 4571046 h 4571046"/>
              <a:gd name="connsiteX6" fmla="*/ 0 w 4816475"/>
              <a:gd name="connsiteY6" fmla="*/ 2163603 h 4571046"/>
              <a:gd name="connsiteX0" fmla="*/ 0 w 4958715"/>
              <a:gd name="connsiteY0" fmla="*/ 2163603 h 4571046"/>
              <a:gd name="connsiteX1" fmla="*/ 2199402 w 4958715"/>
              <a:gd name="connsiteY1" fmla="*/ 0 h 4571046"/>
              <a:gd name="connsiteX2" fmla="*/ 4608433 w 4958715"/>
              <a:gd name="connsiteY2" fmla="*/ 721360 h 4571046"/>
              <a:gd name="connsiteX3" fmla="*/ 4958715 w 4958715"/>
              <a:gd name="connsiteY3" fmla="*/ 2803683 h 4571046"/>
              <a:gd name="connsiteX4" fmla="*/ 3612753 w 4958715"/>
              <a:gd name="connsiteY4" fmla="*/ 4571046 h 4571046"/>
              <a:gd name="connsiteX5" fmla="*/ 1203722 w 4958715"/>
              <a:gd name="connsiteY5" fmla="*/ 4571046 h 4571046"/>
              <a:gd name="connsiteX6" fmla="*/ 0 w 4958715"/>
              <a:gd name="connsiteY6" fmla="*/ 2163603 h 4571046"/>
              <a:gd name="connsiteX0" fmla="*/ 0 w 4916043"/>
              <a:gd name="connsiteY0" fmla="*/ 1273587 h 4571046"/>
              <a:gd name="connsiteX1" fmla="*/ 2156730 w 4916043"/>
              <a:gd name="connsiteY1" fmla="*/ 0 h 4571046"/>
              <a:gd name="connsiteX2" fmla="*/ 4565761 w 4916043"/>
              <a:gd name="connsiteY2" fmla="*/ 721360 h 4571046"/>
              <a:gd name="connsiteX3" fmla="*/ 4916043 w 4916043"/>
              <a:gd name="connsiteY3" fmla="*/ 2803683 h 4571046"/>
              <a:gd name="connsiteX4" fmla="*/ 3570081 w 4916043"/>
              <a:gd name="connsiteY4" fmla="*/ 4571046 h 4571046"/>
              <a:gd name="connsiteX5" fmla="*/ 1161050 w 4916043"/>
              <a:gd name="connsiteY5" fmla="*/ 4571046 h 4571046"/>
              <a:gd name="connsiteX6" fmla="*/ 0 w 4916043"/>
              <a:gd name="connsiteY6" fmla="*/ 1273587 h 4571046"/>
              <a:gd name="connsiteX0" fmla="*/ 0 w 4916043"/>
              <a:gd name="connsiteY0" fmla="*/ 1273587 h 4571046"/>
              <a:gd name="connsiteX1" fmla="*/ 2156730 w 4916043"/>
              <a:gd name="connsiteY1" fmla="*/ 0 h 4571046"/>
              <a:gd name="connsiteX2" fmla="*/ 4565761 w 4916043"/>
              <a:gd name="connsiteY2" fmla="*/ 721360 h 4571046"/>
              <a:gd name="connsiteX3" fmla="*/ 4916043 w 4916043"/>
              <a:gd name="connsiteY3" fmla="*/ 2803683 h 4571046"/>
              <a:gd name="connsiteX4" fmla="*/ 3570081 w 4916043"/>
              <a:gd name="connsiteY4" fmla="*/ 4571046 h 4571046"/>
              <a:gd name="connsiteX5" fmla="*/ 21098 w 4916043"/>
              <a:gd name="connsiteY5" fmla="*/ 3815142 h 4571046"/>
              <a:gd name="connsiteX6" fmla="*/ 0 w 4916043"/>
              <a:gd name="connsiteY6" fmla="*/ 1273587 h 4571046"/>
              <a:gd name="connsiteX0" fmla="*/ 0 w 4916043"/>
              <a:gd name="connsiteY0" fmla="*/ 1273587 h 5066346"/>
              <a:gd name="connsiteX1" fmla="*/ 2156730 w 4916043"/>
              <a:gd name="connsiteY1" fmla="*/ 0 h 5066346"/>
              <a:gd name="connsiteX2" fmla="*/ 4565761 w 4916043"/>
              <a:gd name="connsiteY2" fmla="*/ 721360 h 5066346"/>
              <a:gd name="connsiteX3" fmla="*/ 4916043 w 4916043"/>
              <a:gd name="connsiteY3" fmla="*/ 2803683 h 5066346"/>
              <a:gd name="connsiteX4" fmla="*/ 2236581 w 4916043"/>
              <a:gd name="connsiteY4" fmla="*/ 5066346 h 5066346"/>
              <a:gd name="connsiteX5" fmla="*/ 21098 w 4916043"/>
              <a:gd name="connsiteY5" fmla="*/ 3815142 h 5066346"/>
              <a:gd name="connsiteX6" fmla="*/ 0 w 4916043"/>
              <a:gd name="connsiteY6" fmla="*/ 1273587 h 5066346"/>
              <a:gd name="connsiteX0" fmla="*/ 0 w 4565761"/>
              <a:gd name="connsiteY0" fmla="*/ 1273587 h 5066346"/>
              <a:gd name="connsiteX1" fmla="*/ 2156730 w 4565761"/>
              <a:gd name="connsiteY1" fmla="*/ 0 h 5066346"/>
              <a:gd name="connsiteX2" fmla="*/ 4565761 w 4565761"/>
              <a:gd name="connsiteY2" fmla="*/ 721360 h 5066346"/>
              <a:gd name="connsiteX3" fmla="*/ 4405503 w 4565761"/>
              <a:gd name="connsiteY3" fmla="*/ 3801903 h 5066346"/>
              <a:gd name="connsiteX4" fmla="*/ 2236581 w 4565761"/>
              <a:gd name="connsiteY4" fmla="*/ 5066346 h 5066346"/>
              <a:gd name="connsiteX5" fmla="*/ 21098 w 4565761"/>
              <a:gd name="connsiteY5" fmla="*/ 3815142 h 5066346"/>
              <a:gd name="connsiteX6" fmla="*/ 0 w 4565761"/>
              <a:gd name="connsiteY6" fmla="*/ 1273587 h 5066346"/>
              <a:gd name="connsiteX0" fmla="*/ 0 w 4405503"/>
              <a:gd name="connsiteY0" fmla="*/ 1273587 h 5066346"/>
              <a:gd name="connsiteX1" fmla="*/ 2156730 w 4405503"/>
              <a:gd name="connsiteY1" fmla="*/ 0 h 5066346"/>
              <a:gd name="connsiteX2" fmla="*/ 4398121 w 4405503"/>
              <a:gd name="connsiteY2" fmla="*/ 1277620 h 5066346"/>
              <a:gd name="connsiteX3" fmla="*/ 4405503 w 4405503"/>
              <a:gd name="connsiteY3" fmla="*/ 3801903 h 5066346"/>
              <a:gd name="connsiteX4" fmla="*/ 2236581 w 4405503"/>
              <a:gd name="connsiteY4" fmla="*/ 5066346 h 5066346"/>
              <a:gd name="connsiteX5" fmla="*/ 21098 w 4405503"/>
              <a:gd name="connsiteY5" fmla="*/ 3815142 h 5066346"/>
              <a:gd name="connsiteX6" fmla="*/ 0 w 4405503"/>
              <a:gd name="connsiteY6" fmla="*/ 1273587 h 50663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405503" h="5066346">
                <a:moveTo>
                  <a:pt x="0" y="1273587"/>
                </a:moveTo>
                <a:lnTo>
                  <a:pt x="2156730" y="0"/>
                </a:lnTo>
                <a:lnTo>
                  <a:pt x="4398121" y="1277620"/>
                </a:lnTo>
                <a:cubicBezTo>
                  <a:pt x="4400582" y="2119048"/>
                  <a:pt x="4403042" y="2960475"/>
                  <a:pt x="4405503" y="3801903"/>
                </a:cubicBezTo>
                <a:lnTo>
                  <a:pt x="2236581" y="5066346"/>
                </a:lnTo>
                <a:lnTo>
                  <a:pt x="21098" y="3815142"/>
                </a:lnTo>
                <a:lnTo>
                  <a:pt x="0" y="1273587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anchor="ctr">
            <a:noAutofit/>
          </a:bodyPr>
          <a:lstStyle>
            <a:lvl1pPr marL="0" indent="0" algn="ctr">
              <a:buNone/>
              <a:defRPr sz="1000">
                <a:solidFill>
                  <a:schemeClr val="accent6"/>
                </a:solidFill>
              </a:defRPr>
            </a:lvl1pPr>
          </a:lstStyle>
          <a:p>
            <a:r>
              <a:rPr lang="en-US" altLang="zh-CN"/>
              <a:t>Click icon to add picture</a:t>
            </a:r>
            <a:endParaRPr lang="zh-CN" altLang="en-US"/>
          </a:p>
        </p:txBody>
      </p:sp>
      <p:sp>
        <p:nvSpPr>
          <p:cNvPr id="44" name="Content placeholder 47">
            <a:extLst>
              <a:ext uri="{FF2B5EF4-FFF2-40B4-BE49-F238E27FC236}">
                <a16:creationId xmlns:a16="http://schemas.microsoft.com/office/drawing/2014/main" id="{12070F52-AB91-476E-9FE0-5403568A11DD}"/>
              </a:ext>
            </a:extLst>
          </p:cNvPr>
          <p:cNvSpPr>
            <a:spLocks noGrp="1"/>
          </p:cNvSpPr>
          <p:nvPr>
            <p:ph type="pic" sz="quarter" idx="60"/>
          </p:nvPr>
        </p:nvSpPr>
        <p:spPr>
          <a:xfrm>
            <a:off x="7361474" y="2073439"/>
            <a:ext cx="1621032" cy="1841551"/>
          </a:xfrm>
          <a:custGeom>
            <a:avLst/>
            <a:gdLst>
              <a:gd name="connsiteX0" fmla="*/ 0 w 4816475"/>
              <a:gd name="connsiteY0" fmla="*/ 2407444 h 4814888"/>
              <a:gd name="connsiteX1" fmla="*/ 1203722 w 4816475"/>
              <a:gd name="connsiteY1" fmla="*/ 1 h 4814888"/>
              <a:gd name="connsiteX2" fmla="*/ 3612753 w 4816475"/>
              <a:gd name="connsiteY2" fmla="*/ 1 h 4814888"/>
              <a:gd name="connsiteX3" fmla="*/ 4816475 w 4816475"/>
              <a:gd name="connsiteY3" fmla="*/ 2407444 h 4814888"/>
              <a:gd name="connsiteX4" fmla="*/ 3612753 w 4816475"/>
              <a:gd name="connsiteY4" fmla="*/ 4814887 h 4814888"/>
              <a:gd name="connsiteX5" fmla="*/ 1203722 w 4816475"/>
              <a:gd name="connsiteY5" fmla="*/ 4814887 h 4814888"/>
              <a:gd name="connsiteX6" fmla="*/ 0 w 4816475"/>
              <a:gd name="connsiteY6" fmla="*/ 2407444 h 4814888"/>
              <a:gd name="connsiteX0" fmla="*/ 0 w 4816475"/>
              <a:gd name="connsiteY0" fmla="*/ 2407443 h 4814886"/>
              <a:gd name="connsiteX1" fmla="*/ 2199402 w 4816475"/>
              <a:gd name="connsiteY1" fmla="*/ 243840 h 4814886"/>
              <a:gd name="connsiteX2" fmla="*/ 3612753 w 4816475"/>
              <a:gd name="connsiteY2" fmla="*/ 0 h 4814886"/>
              <a:gd name="connsiteX3" fmla="*/ 4816475 w 4816475"/>
              <a:gd name="connsiteY3" fmla="*/ 2407443 h 4814886"/>
              <a:gd name="connsiteX4" fmla="*/ 3612753 w 4816475"/>
              <a:gd name="connsiteY4" fmla="*/ 4814886 h 4814886"/>
              <a:gd name="connsiteX5" fmla="*/ 1203722 w 4816475"/>
              <a:gd name="connsiteY5" fmla="*/ 4814886 h 4814886"/>
              <a:gd name="connsiteX6" fmla="*/ 0 w 4816475"/>
              <a:gd name="connsiteY6" fmla="*/ 2407443 h 4814886"/>
              <a:gd name="connsiteX0" fmla="*/ 0 w 4816475"/>
              <a:gd name="connsiteY0" fmla="*/ 2163603 h 4571046"/>
              <a:gd name="connsiteX1" fmla="*/ 2199402 w 4816475"/>
              <a:gd name="connsiteY1" fmla="*/ 0 h 4571046"/>
              <a:gd name="connsiteX2" fmla="*/ 4608433 w 4816475"/>
              <a:gd name="connsiteY2" fmla="*/ 721360 h 4571046"/>
              <a:gd name="connsiteX3" fmla="*/ 4816475 w 4816475"/>
              <a:gd name="connsiteY3" fmla="*/ 2163603 h 4571046"/>
              <a:gd name="connsiteX4" fmla="*/ 3612753 w 4816475"/>
              <a:gd name="connsiteY4" fmla="*/ 4571046 h 4571046"/>
              <a:gd name="connsiteX5" fmla="*/ 1203722 w 4816475"/>
              <a:gd name="connsiteY5" fmla="*/ 4571046 h 4571046"/>
              <a:gd name="connsiteX6" fmla="*/ 0 w 4816475"/>
              <a:gd name="connsiteY6" fmla="*/ 2163603 h 4571046"/>
              <a:gd name="connsiteX0" fmla="*/ 0 w 4958715"/>
              <a:gd name="connsiteY0" fmla="*/ 2163603 h 4571046"/>
              <a:gd name="connsiteX1" fmla="*/ 2199402 w 4958715"/>
              <a:gd name="connsiteY1" fmla="*/ 0 h 4571046"/>
              <a:gd name="connsiteX2" fmla="*/ 4608433 w 4958715"/>
              <a:gd name="connsiteY2" fmla="*/ 721360 h 4571046"/>
              <a:gd name="connsiteX3" fmla="*/ 4958715 w 4958715"/>
              <a:gd name="connsiteY3" fmla="*/ 2803683 h 4571046"/>
              <a:gd name="connsiteX4" fmla="*/ 3612753 w 4958715"/>
              <a:gd name="connsiteY4" fmla="*/ 4571046 h 4571046"/>
              <a:gd name="connsiteX5" fmla="*/ 1203722 w 4958715"/>
              <a:gd name="connsiteY5" fmla="*/ 4571046 h 4571046"/>
              <a:gd name="connsiteX6" fmla="*/ 0 w 4958715"/>
              <a:gd name="connsiteY6" fmla="*/ 2163603 h 4571046"/>
              <a:gd name="connsiteX0" fmla="*/ 0 w 4916043"/>
              <a:gd name="connsiteY0" fmla="*/ 1273587 h 4571046"/>
              <a:gd name="connsiteX1" fmla="*/ 2156730 w 4916043"/>
              <a:gd name="connsiteY1" fmla="*/ 0 h 4571046"/>
              <a:gd name="connsiteX2" fmla="*/ 4565761 w 4916043"/>
              <a:gd name="connsiteY2" fmla="*/ 721360 h 4571046"/>
              <a:gd name="connsiteX3" fmla="*/ 4916043 w 4916043"/>
              <a:gd name="connsiteY3" fmla="*/ 2803683 h 4571046"/>
              <a:gd name="connsiteX4" fmla="*/ 3570081 w 4916043"/>
              <a:gd name="connsiteY4" fmla="*/ 4571046 h 4571046"/>
              <a:gd name="connsiteX5" fmla="*/ 1161050 w 4916043"/>
              <a:gd name="connsiteY5" fmla="*/ 4571046 h 4571046"/>
              <a:gd name="connsiteX6" fmla="*/ 0 w 4916043"/>
              <a:gd name="connsiteY6" fmla="*/ 1273587 h 4571046"/>
              <a:gd name="connsiteX0" fmla="*/ 0 w 4916043"/>
              <a:gd name="connsiteY0" fmla="*/ 1273587 h 4571046"/>
              <a:gd name="connsiteX1" fmla="*/ 2156730 w 4916043"/>
              <a:gd name="connsiteY1" fmla="*/ 0 h 4571046"/>
              <a:gd name="connsiteX2" fmla="*/ 4565761 w 4916043"/>
              <a:gd name="connsiteY2" fmla="*/ 721360 h 4571046"/>
              <a:gd name="connsiteX3" fmla="*/ 4916043 w 4916043"/>
              <a:gd name="connsiteY3" fmla="*/ 2803683 h 4571046"/>
              <a:gd name="connsiteX4" fmla="*/ 3570081 w 4916043"/>
              <a:gd name="connsiteY4" fmla="*/ 4571046 h 4571046"/>
              <a:gd name="connsiteX5" fmla="*/ 21098 w 4916043"/>
              <a:gd name="connsiteY5" fmla="*/ 3815142 h 4571046"/>
              <a:gd name="connsiteX6" fmla="*/ 0 w 4916043"/>
              <a:gd name="connsiteY6" fmla="*/ 1273587 h 4571046"/>
              <a:gd name="connsiteX0" fmla="*/ 0 w 4916043"/>
              <a:gd name="connsiteY0" fmla="*/ 1273587 h 5066346"/>
              <a:gd name="connsiteX1" fmla="*/ 2156730 w 4916043"/>
              <a:gd name="connsiteY1" fmla="*/ 0 h 5066346"/>
              <a:gd name="connsiteX2" fmla="*/ 4565761 w 4916043"/>
              <a:gd name="connsiteY2" fmla="*/ 721360 h 5066346"/>
              <a:gd name="connsiteX3" fmla="*/ 4916043 w 4916043"/>
              <a:gd name="connsiteY3" fmla="*/ 2803683 h 5066346"/>
              <a:gd name="connsiteX4" fmla="*/ 2236581 w 4916043"/>
              <a:gd name="connsiteY4" fmla="*/ 5066346 h 5066346"/>
              <a:gd name="connsiteX5" fmla="*/ 21098 w 4916043"/>
              <a:gd name="connsiteY5" fmla="*/ 3815142 h 5066346"/>
              <a:gd name="connsiteX6" fmla="*/ 0 w 4916043"/>
              <a:gd name="connsiteY6" fmla="*/ 1273587 h 5066346"/>
              <a:gd name="connsiteX0" fmla="*/ 0 w 4565761"/>
              <a:gd name="connsiteY0" fmla="*/ 1273587 h 5066346"/>
              <a:gd name="connsiteX1" fmla="*/ 2156730 w 4565761"/>
              <a:gd name="connsiteY1" fmla="*/ 0 h 5066346"/>
              <a:gd name="connsiteX2" fmla="*/ 4565761 w 4565761"/>
              <a:gd name="connsiteY2" fmla="*/ 721360 h 5066346"/>
              <a:gd name="connsiteX3" fmla="*/ 4405503 w 4565761"/>
              <a:gd name="connsiteY3" fmla="*/ 3801903 h 5066346"/>
              <a:gd name="connsiteX4" fmla="*/ 2236581 w 4565761"/>
              <a:gd name="connsiteY4" fmla="*/ 5066346 h 5066346"/>
              <a:gd name="connsiteX5" fmla="*/ 21098 w 4565761"/>
              <a:gd name="connsiteY5" fmla="*/ 3815142 h 5066346"/>
              <a:gd name="connsiteX6" fmla="*/ 0 w 4565761"/>
              <a:gd name="connsiteY6" fmla="*/ 1273587 h 5066346"/>
              <a:gd name="connsiteX0" fmla="*/ 0 w 4405503"/>
              <a:gd name="connsiteY0" fmla="*/ 1273587 h 5066346"/>
              <a:gd name="connsiteX1" fmla="*/ 2156730 w 4405503"/>
              <a:gd name="connsiteY1" fmla="*/ 0 h 5066346"/>
              <a:gd name="connsiteX2" fmla="*/ 4398121 w 4405503"/>
              <a:gd name="connsiteY2" fmla="*/ 1277620 h 5066346"/>
              <a:gd name="connsiteX3" fmla="*/ 4405503 w 4405503"/>
              <a:gd name="connsiteY3" fmla="*/ 3801903 h 5066346"/>
              <a:gd name="connsiteX4" fmla="*/ 2236581 w 4405503"/>
              <a:gd name="connsiteY4" fmla="*/ 5066346 h 5066346"/>
              <a:gd name="connsiteX5" fmla="*/ 21098 w 4405503"/>
              <a:gd name="connsiteY5" fmla="*/ 3815142 h 5066346"/>
              <a:gd name="connsiteX6" fmla="*/ 0 w 4405503"/>
              <a:gd name="connsiteY6" fmla="*/ 1273587 h 50663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405503" h="5066346">
                <a:moveTo>
                  <a:pt x="0" y="1273587"/>
                </a:moveTo>
                <a:lnTo>
                  <a:pt x="2156730" y="0"/>
                </a:lnTo>
                <a:lnTo>
                  <a:pt x="4398121" y="1277620"/>
                </a:lnTo>
                <a:cubicBezTo>
                  <a:pt x="4400582" y="2119048"/>
                  <a:pt x="4403042" y="2960475"/>
                  <a:pt x="4405503" y="3801903"/>
                </a:cubicBezTo>
                <a:lnTo>
                  <a:pt x="2236581" y="5066346"/>
                </a:lnTo>
                <a:lnTo>
                  <a:pt x="21098" y="3815142"/>
                </a:lnTo>
                <a:lnTo>
                  <a:pt x="0" y="1273587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anchor="ctr">
            <a:noAutofit/>
          </a:bodyPr>
          <a:lstStyle>
            <a:lvl1pPr marL="0" indent="0" algn="ctr">
              <a:buNone/>
              <a:defRPr sz="1000">
                <a:solidFill>
                  <a:schemeClr val="accent6"/>
                </a:solidFill>
              </a:defRPr>
            </a:lvl1pPr>
          </a:lstStyle>
          <a:p>
            <a:r>
              <a:rPr lang="en-US" altLang="zh-CN"/>
              <a:t>Click icon to add picture</a:t>
            </a:r>
            <a:endParaRPr lang="zh-CN" altLang="en-US"/>
          </a:p>
        </p:txBody>
      </p:sp>
      <p:sp>
        <p:nvSpPr>
          <p:cNvPr id="45" name="Content placeholder 47">
            <a:extLst>
              <a:ext uri="{FF2B5EF4-FFF2-40B4-BE49-F238E27FC236}">
                <a16:creationId xmlns:a16="http://schemas.microsoft.com/office/drawing/2014/main" id="{13AE459B-26D7-43FC-BE0B-EF7B119D7D40}"/>
              </a:ext>
            </a:extLst>
          </p:cNvPr>
          <p:cNvSpPr>
            <a:spLocks noGrp="1"/>
          </p:cNvSpPr>
          <p:nvPr>
            <p:ph type="pic" sz="quarter" idx="61"/>
          </p:nvPr>
        </p:nvSpPr>
        <p:spPr>
          <a:xfrm>
            <a:off x="9487536" y="2073439"/>
            <a:ext cx="1621032" cy="1841551"/>
          </a:xfrm>
          <a:custGeom>
            <a:avLst/>
            <a:gdLst>
              <a:gd name="connsiteX0" fmla="*/ 0 w 4816475"/>
              <a:gd name="connsiteY0" fmla="*/ 2407444 h 4814888"/>
              <a:gd name="connsiteX1" fmla="*/ 1203722 w 4816475"/>
              <a:gd name="connsiteY1" fmla="*/ 1 h 4814888"/>
              <a:gd name="connsiteX2" fmla="*/ 3612753 w 4816475"/>
              <a:gd name="connsiteY2" fmla="*/ 1 h 4814888"/>
              <a:gd name="connsiteX3" fmla="*/ 4816475 w 4816475"/>
              <a:gd name="connsiteY3" fmla="*/ 2407444 h 4814888"/>
              <a:gd name="connsiteX4" fmla="*/ 3612753 w 4816475"/>
              <a:gd name="connsiteY4" fmla="*/ 4814887 h 4814888"/>
              <a:gd name="connsiteX5" fmla="*/ 1203722 w 4816475"/>
              <a:gd name="connsiteY5" fmla="*/ 4814887 h 4814888"/>
              <a:gd name="connsiteX6" fmla="*/ 0 w 4816475"/>
              <a:gd name="connsiteY6" fmla="*/ 2407444 h 4814888"/>
              <a:gd name="connsiteX0" fmla="*/ 0 w 4816475"/>
              <a:gd name="connsiteY0" fmla="*/ 2407443 h 4814886"/>
              <a:gd name="connsiteX1" fmla="*/ 2199402 w 4816475"/>
              <a:gd name="connsiteY1" fmla="*/ 243840 h 4814886"/>
              <a:gd name="connsiteX2" fmla="*/ 3612753 w 4816475"/>
              <a:gd name="connsiteY2" fmla="*/ 0 h 4814886"/>
              <a:gd name="connsiteX3" fmla="*/ 4816475 w 4816475"/>
              <a:gd name="connsiteY3" fmla="*/ 2407443 h 4814886"/>
              <a:gd name="connsiteX4" fmla="*/ 3612753 w 4816475"/>
              <a:gd name="connsiteY4" fmla="*/ 4814886 h 4814886"/>
              <a:gd name="connsiteX5" fmla="*/ 1203722 w 4816475"/>
              <a:gd name="connsiteY5" fmla="*/ 4814886 h 4814886"/>
              <a:gd name="connsiteX6" fmla="*/ 0 w 4816475"/>
              <a:gd name="connsiteY6" fmla="*/ 2407443 h 4814886"/>
              <a:gd name="connsiteX0" fmla="*/ 0 w 4816475"/>
              <a:gd name="connsiteY0" fmla="*/ 2163603 h 4571046"/>
              <a:gd name="connsiteX1" fmla="*/ 2199402 w 4816475"/>
              <a:gd name="connsiteY1" fmla="*/ 0 h 4571046"/>
              <a:gd name="connsiteX2" fmla="*/ 4608433 w 4816475"/>
              <a:gd name="connsiteY2" fmla="*/ 721360 h 4571046"/>
              <a:gd name="connsiteX3" fmla="*/ 4816475 w 4816475"/>
              <a:gd name="connsiteY3" fmla="*/ 2163603 h 4571046"/>
              <a:gd name="connsiteX4" fmla="*/ 3612753 w 4816475"/>
              <a:gd name="connsiteY4" fmla="*/ 4571046 h 4571046"/>
              <a:gd name="connsiteX5" fmla="*/ 1203722 w 4816475"/>
              <a:gd name="connsiteY5" fmla="*/ 4571046 h 4571046"/>
              <a:gd name="connsiteX6" fmla="*/ 0 w 4816475"/>
              <a:gd name="connsiteY6" fmla="*/ 2163603 h 4571046"/>
              <a:gd name="connsiteX0" fmla="*/ 0 w 4958715"/>
              <a:gd name="connsiteY0" fmla="*/ 2163603 h 4571046"/>
              <a:gd name="connsiteX1" fmla="*/ 2199402 w 4958715"/>
              <a:gd name="connsiteY1" fmla="*/ 0 h 4571046"/>
              <a:gd name="connsiteX2" fmla="*/ 4608433 w 4958715"/>
              <a:gd name="connsiteY2" fmla="*/ 721360 h 4571046"/>
              <a:gd name="connsiteX3" fmla="*/ 4958715 w 4958715"/>
              <a:gd name="connsiteY3" fmla="*/ 2803683 h 4571046"/>
              <a:gd name="connsiteX4" fmla="*/ 3612753 w 4958715"/>
              <a:gd name="connsiteY4" fmla="*/ 4571046 h 4571046"/>
              <a:gd name="connsiteX5" fmla="*/ 1203722 w 4958715"/>
              <a:gd name="connsiteY5" fmla="*/ 4571046 h 4571046"/>
              <a:gd name="connsiteX6" fmla="*/ 0 w 4958715"/>
              <a:gd name="connsiteY6" fmla="*/ 2163603 h 4571046"/>
              <a:gd name="connsiteX0" fmla="*/ 0 w 4916043"/>
              <a:gd name="connsiteY0" fmla="*/ 1273587 h 4571046"/>
              <a:gd name="connsiteX1" fmla="*/ 2156730 w 4916043"/>
              <a:gd name="connsiteY1" fmla="*/ 0 h 4571046"/>
              <a:gd name="connsiteX2" fmla="*/ 4565761 w 4916043"/>
              <a:gd name="connsiteY2" fmla="*/ 721360 h 4571046"/>
              <a:gd name="connsiteX3" fmla="*/ 4916043 w 4916043"/>
              <a:gd name="connsiteY3" fmla="*/ 2803683 h 4571046"/>
              <a:gd name="connsiteX4" fmla="*/ 3570081 w 4916043"/>
              <a:gd name="connsiteY4" fmla="*/ 4571046 h 4571046"/>
              <a:gd name="connsiteX5" fmla="*/ 1161050 w 4916043"/>
              <a:gd name="connsiteY5" fmla="*/ 4571046 h 4571046"/>
              <a:gd name="connsiteX6" fmla="*/ 0 w 4916043"/>
              <a:gd name="connsiteY6" fmla="*/ 1273587 h 4571046"/>
              <a:gd name="connsiteX0" fmla="*/ 0 w 4916043"/>
              <a:gd name="connsiteY0" fmla="*/ 1273587 h 4571046"/>
              <a:gd name="connsiteX1" fmla="*/ 2156730 w 4916043"/>
              <a:gd name="connsiteY1" fmla="*/ 0 h 4571046"/>
              <a:gd name="connsiteX2" fmla="*/ 4565761 w 4916043"/>
              <a:gd name="connsiteY2" fmla="*/ 721360 h 4571046"/>
              <a:gd name="connsiteX3" fmla="*/ 4916043 w 4916043"/>
              <a:gd name="connsiteY3" fmla="*/ 2803683 h 4571046"/>
              <a:gd name="connsiteX4" fmla="*/ 3570081 w 4916043"/>
              <a:gd name="connsiteY4" fmla="*/ 4571046 h 4571046"/>
              <a:gd name="connsiteX5" fmla="*/ 21098 w 4916043"/>
              <a:gd name="connsiteY5" fmla="*/ 3815142 h 4571046"/>
              <a:gd name="connsiteX6" fmla="*/ 0 w 4916043"/>
              <a:gd name="connsiteY6" fmla="*/ 1273587 h 4571046"/>
              <a:gd name="connsiteX0" fmla="*/ 0 w 4916043"/>
              <a:gd name="connsiteY0" fmla="*/ 1273587 h 5066346"/>
              <a:gd name="connsiteX1" fmla="*/ 2156730 w 4916043"/>
              <a:gd name="connsiteY1" fmla="*/ 0 h 5066346"/>
              <a:gd name="connsiteX2" fmla="*/ 4565761 w 4916043"/>
              <a:gd name="connsiteY2" fmla="*/ 721360 h 5066346"/>
              <a:gd name="connsiteX3" fmla="*/ 4916043 w 4916043"/>
              <a:gd name="connsiteY3" fmla="*/ 2803683 h 5066346"/>
              <a:gd name="connsiteX4" fmla="*/ 2236581 w 4916043"/>
              <a:gd name="connsiteY4" fmla="*/ 5066346 h 5066346"/>
              <a:gd name="connsiteX5" fmla="*/ 21098 w 4916043"/>
              <a:gd name="connsiteY5" fmla="*/ 3815142 h 5066346"/>
              <a:gd name="connsiteX6" fmla="*/ 0 w 4916043"/>
              <a:gd name="connsiteY6" fmla="*/ 1273587 h 5066346"/>
              <a:gd name="connsiteX0" fmla="*/ 0 w 4565761"/>
              <a:gd name="connsiteY0" fmla="*/ 1273587 h 5066346"/>
              <a:gd name="connsiteX1" fmla="*/ 2156730 w 4565761"/>
              <a:gd name="connsiteY1" fmla="*/ 0 h 5066346"/>
              <a:gd name="connsiteX2" fmla="*/ 4565761 w 4565761"/>
              <a:gd name="connsiteY2" fmla="*/ 721360 h 5066346"/>
              <a:gd name="connsiteX3" fmla="*/ 4405503 w 4565761"/>
              <a:gd name="connsiteY3" fmla="*/ 3801903 h 5066346"/>
              <a:gd name="connsiteX4" fmla="*/ 2236581 w 4565761"/>
              <a:gd name="connsiteY4" fmla="*/ 5066346 h 5066346"/>
              <a:gd name="connsiteX5" fmla="*/ 21098 w 4565761"/>
              <a:gd name="connsiteY5" fmla="*/ 3815142 h 5066346"/>
              <a:gd name="connsiteX6" fmla="*/ 0 w 4565761"/>
              <a:gd name="connsiteY6" fmla="*/ 1273587 h 5066346"/>
              <a:gd name="connsiteX0" fmla="*/ 0 w 4405503"/>
              <a:gd name="connsiteY0" fmla="*/ 1273587 h 5066346"/>
              <a:gd name="connsiteX1" fmla="*/ 2156730 w 4405503"/>
              <a:gd name="connsiteY1" fmla="*/ 0 h 5066346"/>
              <a:gd name="connsiteX2" fmla="*/ 4398121 w 4405503"/>
              <a:gd name="connsiteY2" fmla="*/ 1277620 h 5066346"/>
              <a:gd name="connsiteX3" fmla="*/ 4405503 w 4405503"/>
              <a:gd name="connsiteY3" fmla="*/ 3801903 h 5066346"/>
              <a:gd name="connsiteX4" fmla="*/ 2236581 w 4405503"/>
              <a:gd name="connsiteY4" fmla="*/ 5066346 h 5066346"/>
              <a:gd name="connsiteX5" fmla="*/ 21098 w 4405503"/>
              <a:gd name="connsiteY5" fmla="*/ 3815142 h 5066346"/>
              <a:gd name="connsiteX6" fmla="*/ 0 w 4405503"/>
              <a:gd name="connsiteY6" fmla="*/ 1273587 h 50663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405503" h="5066346">
                <a:moveTo>
                  <a:pt x="0" y="1273587"/>
                </a:moveTo>
                <a:lnTo>
                  <a:pt x="2156730" y="0"/>
                </a:lnTo>
                <a:lnTo>
                  <a:pt x="4398121" y="1277620"/>
                </a:lnTo>
                <a:cubicBezTo>
                  <a:pt x="4400582" y="2119048"/>
                  <a:pt x="4403042" y="2960475"/>
                  <a:pt x="4405503" y="3801903"/>
                </a:cubicBezTo>
                <a:lnTo>
                  <a:pt x="2236581" y="5066346"/>
                </a:lnTo>
                <a:lnTo>
                  <a:pt x="21098" y="3815142"/>
                </a:lnTo>
                <a:lnTo>
                  <a:pt x="0" y="1273587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anchor="ctr">
            <a:noAutofit/>
          </a:bodyPr>
          <a:lstStyle>
            <a:lvl1pPr marL="0" indent="0" algn="ctr">
              <a:buNone/>
              <a:defRPr sz="1000">
                <a:solidFill>
                  <a:schemeClr val="accent6"/>
                </a:solidFill>
              </a:defRPr>
            </a:lvl1pPr>
          </a:lstStyle>
          <a:p>
            <a:r>
              <a:rPr lang="en-US" altLang="zh-CN"/>
              <a:t>Click icon to add picture</a:t>
            </a:r>
            <a:endParaRPr lang="zh-CN" altLang="en-US"/>
          </a:p>
        </p:txBody>
      </p:sp>
      <p:sp>
        <p:nvSpPr>
          <p:cNvPr id="25" name="Title Placeholder 4">
            <a:extLst>
              <a:ext uri="{FF2B5EF4-FFF2-40B4-BE49-F238E27FC236}">
                <a16:creationId xmlns:a16="http://schemas.microsoft.com/office/drawing/2014/main" id="{C8ECEE37-7B17-4FD7-2612-FBD357E104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>
              <a:defRPr>
                <a:solidFill>
                  <a:schemeClr val="accent6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F7F2CD23-FF0B-8184-9F40-957043412F1C}"/>
              </a:ext>
            </a:extLst>
          </p:cNvPr>
          <p:cNvSpPr>
            <a:spLocks noGrp="1"/>
          </p:cNvSpPr>
          <p:nvPr>
            <p:ph type="ftr" sz="quarter" idx="62"/>
          </p:nvPr>
        </p:nvSpPr>
        <p:spPr/>
        <p:txBody>
          <a:bodyPr>
            <a:noAutofit/>
          </a:bodyPr>
          <a:lstStyle>
            <a:lvl1pPr>
              <a:defRPr>
                <a:solidFill>
                  <a:schemeClr val="accent6"/>
                </a:solidFill>
              </a:defRPr>
            </a:lvl1pPr>
          </a:lstStyle>
          <a:p>
            <a:r>
              <a:rPr lang="en-US"/>
              <a:t>Presentation title</a:t>
            </a:r>
            <a:endParaRPr lang="en-US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7876D293-58F2-B8E9-6576-2676F210D7CF}"/>
              </a:ext>
            </a:extLst>
          </p:cNvPr>
          <p:cNvSpPr>
            <a:spLocks noGrp="1"/>
          </p:cNvSpPr>
          <p:nvPr>
            <p:ph type="sldNum" sz="quarter" idx="63"/>
          </p:nvPr>
        </p:nvSpPr>
        <p:spPr/>
        <p:txBody>
          <a:bodyPr>
            <a:noAutofit/>
          </a:bodyPr>
          <a:lstStyle>
            <a:lvl1pPr>
              <a:defRPr>
                <a:solidFill>
                  <a:schemeClr val="accent6"/>
                </a:solidFill>
              </a:defRPr>
            </a:lvl1pPr>
          </a:lstStyle>
          <a:p>
            <a:fld id="{47FEACEE-25B4-4A2D-B147-27296E36371D}" type="slidenum">
              <a:rPr lang="en-US" altLang="zh-CN" smtClean="0"/>
              <a:pPr/>
              <a:t>‹№›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6933173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Content placeholder 47">
            <a:extLst>
              <a:ext uri="{FF2B5EF4-FFF2-40B4-BE49-F238E27FC236}">
                <a16:creationId xmlns:a16="http://schemas.microsoft.com/office/drawing/2014/main" id="{67FF6BA4-2B1B-4B51-9FE3-A67E3DCC3184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838200" y="2929823"/>
            <a:ext cx="1865376" cy="2464293"/>
          </a:xfrm>
          <a:prstGeom prst="rect">
            <a:avLst/>
          </a:prstGeom>
          <a:ln w="19050">
            <a:solidFill>
              <a:schemeClr val="accent3"/>
            </a:solidFill>
          </a:ln>
        </p:spPr>
        <p:txBody>
          <a:bodyPr tIns="219456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500" b="0">
                <a:solidFill>
                  <a:schemeClr val="accent6"/>
                </a:solidFill>
                <a:latin typeface="+mn-lt"/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lvl="0"/>
            <a:r>
              <a:rPr lang="en-US" altLang="zh-CN" dirty="0"/>
              <a:t>Click to edit Master text styles </a:t>
            </a:r>
          </a:p>
        </p:txBody>
      </p:sp>
      <p:sp>
        <p:nvSpPr>
          <p:cNvPr id="30" name="Content placeholder 47">
            <a:extLst>
              <a:ext uri="{FF2B5EF4-FFF2-40B4-BE49-F238E27FC236}">
                <a16:creationId xmlns:a16="http://schemas.microsoft.com/office/drawing/2014/main" id="{88E2377A-ED6B-4D69-A9DC-647CB22A5204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3000303" y="2929823"/>
            <a:ext cx="1867186" cy="2471878"/>
          </a:xfrm>
          <a:prstGeom prst="rect">
            <a:avLst/>
          </a:prstGeom>
          <a:ln w="19050">
            <a:solidFill>
              <a:schemeClr val="accent3"/>
            </a:solidFill>
          </a:ln>
        </p:spPr>
        <p:txBody>
          <a:bodyPr tIns="219456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500" b="0">
                <a:solidFill>
                  <a:schemeClr val="accent6"/>
                </a:solidFill>
                <a:latin typeface="+mn-lt"/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lvl="0"/>
            <a:r>
              <a:rPr lang="en-US" altLang="zh-CN" dirty="0"/>
              <a:t>Click to edit Master text styles </a:t>
            </a:r>
          </a:p>
        </p:txBody>
      </p:sp>
      <p:sp>
        <p:nvSpPr>
          <p:cNvPr id="31" name="Content placeholder 47">
            <a:extLst>
              <a:ext uri="{FF2B5EF4-FFF2-40B4-BE49-F238E27FC236}">
                <a16:creationId xmlns:a16="http://schemas.microsoft.com/office/drawing/2014/main" id="{ECC27D7D-FA65-E93F-3C7E-AADBF7E0CC2C}"/>
              </a:ext>
            </a:extLst>
          </p:cNvPr>
          <p:cNvSpPr>
            <a:spLocks noGrp="1"/>
          </p:cNvSpPr>
          <p:nvPr>
            <p:ph type="body" sz="quarter" idx="51" hasCustomPrompt="1"/>
          </p:nvPr>
        </p:nvSpPr>
        <p:spPr>
          <a:xfrm>
            <a:off x="5164216" y="2929823"/>
            <a:ext cx="1865376" cy="2464293"/>
          </a:xfrm>
          <a:prstGeom prst="rect">
            <a:avLst/>
          </a:prstGeom>
          <a:ln w="19050">
            <a:solidFill>
              <a:schemeClr val="accent3"/>
            </a:solidFill>
          </a:ln>
        </p:spPr>
        <p:txBody>
          <a:bodyPr tIns="219456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500" b="0">
                <a:solidFill>
                  <a:schemeClr val="accent6"/>
                </a:solidFill>
                <a:latin typeface="+mn-lt"/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lvl="0"/>
            <a:r>
              <a:rPr lang="en-US" altLang="zh-CN" dirty="0"/>
              <a:t>Click to edit Master text styles </a:t>
            </a:r>
          </a:p>
        </p:txBody>
      </p:sp>
      <p:sp>
        <p:nvSpPr>
          <p:cNvPr id="33" name="Content placeholder 47">
            <a:extLst>
              <a:ext uri="{FF2B5EF4-FFF2-40B4-BE49-F238E27FC236}">
                <a16:creationId xmlns:a16="http://schemas.microsoft.com/office/drawing/2014/main" id="{DF5280E4-E86B-9E17-04A1-072A8148C3BD}"/>
              </a:ext>
            </a:extLst>
          </p:cNvPr>
          <p:cNvSpPr>
            <a:spLocks noGrp="1"/>
          </p:cNvSpPr>
          <p:nvPr>
            <p:ph type="body" sz="quarter" idx="52" hasCustomPrompt="1"/>
          </p:nvPr>
        </p:nvSpPr>
        <p:spPr>
          <a:xfrm>
            <a:off x="7326319" y="2929823"/>
            <a:ext cx="1865376" cy="2464293"/>
          </a:xfrm>
          <a:prstGeom prst="rect">
            <a:avLst/>
          </a:prstGeom>
          <a:ln w="19050">
            <a:solidFill>
              <a:schemeClr val="accent3"/>
            </a:solidFill>
          </a:ln>
        </p:spPr>
        <p:txBody>
          <a:bodyPr tIns="219456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500" b="0">
                <a:solidFill>
                  <a:schemeClr val="accent6"/>
                </a:solidFill>
                <a:latin typeface="+mn-lt"/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lvl="0"/>
            <a:r>
              <a:rPr lang="en-US" altLang="zh-CN" dirty="0"/>
              <a:t>Click to edit Master text styles </a:t>
            </a:r>
          </a:p>
        </p:txBody>
      </p:sp>
      <p:sp>
        <p:nvSpPr>
          <p:cNvPr id="37" name="Content placeholder 47">
            <a:extLst>
              <a:ext uri="{FF2B5EF4-FFF2-40B4-BE49-F238E27FC236}">
                <a16:creationId xmlns:a16="http://schemas.microsoft.com/office/drawing/2014/main" id="{42F4F0D3-AF64-7F92-FF1C-F5D1DC62A388}"/>
              </a:ext>
            </a:extLst>
          </p:cNvPr>
          <p:cNvSpPr>
            <a:spLocks noGrp="1"/>
          </p:cNvSpPr>
          <p:nvPr>
            <p:ph type="body" sz="quarter" idx="53" hasCustomPrompt="1"/>
          </p:nvPr>
        </p:nvSpPr>
        <p:spPr>
          <a:xfrm>
            <a:off x="9488424" y="2929823"/>
            <a:ext cx="1865376" cy="2464293"/>
          </a:xfrm>
          <a:prstGeom prst="rect">
            <a:avLst/>
          </a:prstGeom>
          <a:ln w="19050">
            <a:solidFill>
              <a:schemeClr val="accent3"/>
            </a:solidFill>
          </a:ln>
        </p:spPr>
        <p:txBody>
          <a:bodyPr tIns="219456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500" b="0">
                <a:solidFill>
                  <a:schemeClr val="accent6"/>
                </a:solidFill>
                <a:latin typeface="+mn-lt"/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lvl="0"/>
            <a:r>
              <a:rPr lang="en-US" altLang="zh-CN" dirty="0"/>
              <a:t>Click to edit Master text styles </a:t>
            </a:r>
          </a:p>
        </p:txBody>
      </p:sp>
      <p:sp>
        <p:nvSpPr>
          <p:cNvPr id="27" name="Content placeholder 47">
            <a:extLst>
              <a:ext uri="{FF2B5EF4-FFF2-40B4-BE49-F238E27FC236}">
                <a16:creationId xmlns:a16="http://schemas.microsoft.com/office/drawing/2014/main" id="{43D089D6-48B5-43AB-A887-EEF910BA9161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838200" y="2067143"/>
            <a:ext cx="1865376" cy="866219"/>
          </a:xfrm>
          <a:prstGeom prst="rect">
            <a:avLst/>
          </a:prstGeom>
          <a:ln w="19050">
            <a:solidFill>
              <a:schemeClr val="accent3"/>
            </a:solidFill>
          </a:ln>
        </p:spPr>
        <p:txBody>
          <a:bodyPr anchor="ctr">
            <a:noAutofit/>
          </a:bodyPr>
          <a:lstStyle>
            <a:lvl1pPr marL="0" indent="0" algn="ctr">
              <a:lnSpc>
                <a:spcPct val="100000"/>
              </a:lnSpc>
              <a:buFontTx/>
              <a:buNone/>
              <a:defRPr sz="1800" b="1" i="0">
                <a:solidFill>
                  <a:schemeClr val="accent6"/>
                </a:solidFill>
                <a:latin typeface="+mn-lt"/>
              </a:defRPr>
            </a:lvl1pPr>
          </a:lstStyle>
          <a:p>
            <a:pPr lvl="0"/>
            <a:r>
              <a:rPr lang="en-US" altLang="zh-CN" dirty="0"/>
              <a:t>Click to edit Master title style</a:t>
            </a:r>
            <a:endParaRPr lang="zh-CN" altLang="en-US" dirty="0"/>
          </a:p>
        </p:txBody>
      </p:sp>
      <p:sp>
        <p:nvSpPr>
          <p:cNvPr id="24" name="Title Placeholder 4">
            <a:extLst>
              <a:ext uri="{FF2B5EF4-FFF2-40B4-BE49-F238E27FC236}">
                <a16:creationId xmlns:a16="http://schemas.microsoft.com/office/drawing/2014/main" id="{69ABDED2-7EB3-3ABE-90D0-E6C00F806D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>
              <a:defRPr>
                <a:solidFill>
                  <a:schemeClr val="accent6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5" name="Content placeholder 47">
            <a:extLst>
              <a:ext uri="{FF2B5EF4-FFF2-40B4-BE49-F238E27FC236}">
                <a16:creationId xmlns:a16="http://schemas.microsoft.com/office/drawing/2014/main" id="{476A31DC-7395-007C-8BA1-C38E5B289CF5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3000756" y="2067143"/>
            <a:ext cx="1865376" cy="866219"/>
          </a:xfrm>
          <a:prstGeom prst="rect">
            <a:avLst/>
          </a:prstGeom>
          <a:ln w="19050">
            <a:solidFill>
              <a:schemeClr val="accent3"/>
            </a:solidFill>
          </a:ln>
        </p:spPr>
        <p:txBody>
          <a:bodyPr anchor="ctr">
            <a:noAutofit/>
          </a:bodyPr>
          <a:lstStyle>
            <a:lvl1pPr marL="0" indent="0" algn="ctr">
              <a:lnSpc>
                <a:spcPct val="100000"/>
              </a:lnSpc>
              <a:buFontTx/>
              <a:buNone/>
              <a:defRPr sz="1800" b="1" i="0">
                <a:solidFill>
                  <a:schemeClr val="accent6"/>
                </a:solidFill>
                <a:latin typeface="+mn-lt"/>
              </a:defRPr>
            </a:lvl1pPr>
          </a:lstStyle>
          <a:p>
            <a:pPr lvl="0"/>
            <a:r>
              <a:rPr lang="en-US" altLang="zh-CN" dirty="0"/>
              <a:t>Click to edit Master title style</a:t>
            </a:r>
            <a:endParaRPr lang="zh-CN" altLang="en-US" dirty="0"/>
          </a:p>
        </p:txBody>
      </p:sp>
      <p:sp>
        <p:nvSpPr>
          <p:cNvPr id="26" name="Content placeholder 47">
            <a:extLst>
              <a:ext uri="{FF2B5EF4-FFF2-40B4-BE49-F238E27FC236}">
                <a16:creationId xmlns:a16="http://schemas.microsoft.com/office/drawing/2014/main" id="{35CE0786-D87B-DD89-C418-C53C1B7E610B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5163312" y="2067143"/>
            <a:ext cx="1865376" cy="866219"/>
          </a:xfrm>
          <a:prstGeom prst="rect">
            <a:avLst/>
          </a:prstGeom>
          <a:ln w="19050">
            <a:solidFill>
              <a:schemeClr val="accent3"/>
            </a:solidFill>
          </a:ln>
        </p:spPr>
        <p:txBody>
          <a:bodyPr anchor="ctr">
            <a:noAutofit/>
          </a:bodyPr>
          <a:lstStyle>
            <a:lvl1pPr marL="0" indent="0" algn="ctr">
              <a:lnSpc>
                <a:spcPct val="100000"/>
              </a:lnSpc>
              <a:buFontTx/>
              <a:buNone/>
              <a:defRPr sz="1800" b="1" i="0">
                <a:solidFill>
                  <a:schemeClr val="accent6"/>
                </a:solidFill>
                <a:latin typeface="+mn-lt"/>
              </a:defRPr>
            </a:lvl1pPr>
          </a:lstStyle>
          <a:p>
            <a:pPr lvl="0"/>
            <a:r>
              <a:rPr lang="en-US" altLang="zh-CN" dirty="0"/>
              <a:t>Click to edit Master title style</a:t>
            </a:r>
            <a:endParaRPr lang="zh-CN" altLang="en-US" dirty="0"/>
          </a:p>
        </p:txBody>
      </p:sp>
      <p:sp>
        <p:nvSpPr>
          <p:cNvPr id="28" name="Content placeholder 47">
            <a:extLst>
              <a:ext uri="{FF2B5EF4-FFF2-40B4-BE49-F238E27FC236}">
                <a16:creationId xmlns:a16="http://schemas.microsoft.com/office/drawing/2014/main" id="{7C7F2E6C-1DCD-3C6A-4830-5BF230A3AAB2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7325868" y="2067143"/>
            <a:ext cx="1865376" cy="866219"/>
          </a:xfrm>
          <a:prstGeom prst="rect">
            <a:avLst/>
          </a:prstGeom>
          <a:ln w="19050">
            <a:solidFill>
              <a:schemeClr val="accent3"/>
            </a:solidFill>
          </a:ln>
        </p:spPr>
        <p:txBody>
          <a:bodyPr anchor="ctr">
            <a:noAutofit/>
          </a:bodyPr>
          <a:lstStyle>
            <a:lvl1pPr marL="0" indent="0" algn="ctr">
              <a:lnSpc>
                <a:spcPct val="100000"/>
              </a:lnSpc>
              <a:buFontTx/>
              <a:buNone/>
              <a:defRPr sz="1800" b="1" i="0">
                <a:solidFill>
                  <a:schemeClr val="accent6"/>
                </a:solidFill>
                <a:latin typeface="+mn-lt"/>
              </a:defRPr>
            </a:lvl1pPr>
          </a:lstStyle>
          <a:p>
            <a:pPr lvl="0"/>
            <a:r>
              <a:rPr lang="en-US" altLang="zh-CN" dirty="0"/>
              <a:t>Click to edit Master title style</a:t>
            </a:r>
            <a:endParaRPr lang="zh-CN" altLang="en-US" dirty="0"/>
          </a:p>
        </p:txBody>
      </p:sp>
      <p:sp>
        <p:nvSpPr>
          <p:cNvPr id="29" name="Content placeholder 47">
            <a:extLst>
              <a:ext uri="{FF2B5EF4-FFF2-40B4-BE49-F238E27FC236}">
                <a16:creationId xmlns:a16="http://schemas.microsoft.com/office/drawing/2014/main" id="{56A87F6E-D6C5-8903-BC20-313810046034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9488424" y="2067143"/>
            <a:ext cx="1865376" cy="866219"/>
          </a:xfrm>
          <a:prstGeom prst="rect">
            <a:avLst/>
          </a:prstGeom>
          <a:ln w="19050">
            <a:solidFill>
              <a:schemeClr val="accent3"/>
            </a:solidFill>
          </a:ln>
        </p:spPr>
        <p:txBody>
          <a:bodyPr anchor="ctr">
            <a:noAutofit/>
          </a:bodyPr>
          <a:lstStyle>
            <a:lvl1pPr marL="0" indent="0" algn="ctr">
              <a:lnSpc>
                <a:spcPct val="100000"/>
              </a:lnSpc>
              <a:buFontTx/>
              <a:buNone/>
              <a:defRPr sz="1800" b="1" i="0">
                <a:solidFill>
                  <a:schemeClr val="accent6"/>
                </a:solidFill>
                <a:latin typeface="+mn-lt"/>
              </a:defRPr>
            </a:lvl1pPr>
          </a:lstStyle>
          <a:p>
            <a:pPr lvl="0"/>
            <a:r>
              <a:rPr lang="en-US" altLang="zh-CN" dirty="0"/>
              <a:t>Click to edit Master title style</a:t>
            </a:r>
            <a:endParaRPr lang="zh-CN" altLang="en-US" dirty="0"/>
          </a:p>
        </p:txBody>
      </p:sp>
      <p:sp>
        <p:nvSpPr>
          <p:cNvPr id="11" name="Footer Placeholder 10">
            <a:extLst>
              <a:ext uri="{FF2B5EF4-FFF2-40B4-BE49-F238E27FC236}">
                <a16:creationId xmlns:a16="http://schemas.microsoft.com/office/drawing/2014/main" id="{7218367E-FDD8-A1F8-8E0F-A365771B85F7}"/>
              </a:ext>
            </a:extLst>
          </p:cNvPr>
          <p:cNvSpPr>
            <a:spLocks noGrp="1"/>
          </p:cNvSpPr>
          <p:nvPr>
            <p:ph type="ftr" sz="quarter" idx="54"/>
          </p:nvPr>
        </p:nvSpPr>
        <p:spPr/>
        <p:txBody>
          <a:bodyPr>
            <a:noAutofit/>
          </a:bodyPr>
          <a:lstStyle/>
          <a:p>
            <a:r>
              <a:rPr lang="en-US" noProof="0"/>
              <a:t>Presentation title</a:t>
            </a:r>
            <a:endParaRPr lang="en-US" noProof="0" dirty="0"/>
          </a:p>
        </p:txBody>
      </p:sp>
      <p:sp>
        <p:nvSpPr>
          <p:cNvPr id="12" name="Slide Number Placeholder 11">
            <a:extLst>
              <a:ext uri="{FF2B5EF4-FFF2-40B4-BE49-F238E27FC236}">
                <a16:creationId xmlns:a16="http://schemas.microsoft.com/office/drawing/2014/main" id="{77ECE300-0AB8-85A0-D4D3-B948DDA7B00F}"/>
              </a:ext>
            </a:extLst>
          </p:cNvPr>
          <p:cNvSpPr>
            <a:spLocks noGrp="1"/>
          </p:cNvSpPr>
          <p:nvPr>
            <p:ph type="sldNum" sz="quarter" idx="55"/>
          </p:nvPr>
        </p:nvSpPr>
        <p:spPr/>
        <p:txBody>
          <a:bodyPr>
            <a:noAutofit/>
          </a:bodyPr>
          <a:lstStyle/>
          <a:p>
            <a:fld id="{47FEACEE-25B4-4A2D-B147-27296E36371D}" type="slidenum">
              <a:rPr lang="en-US" altLang="zh-CN" noProof="0" smtClean="0"/>
              <a:pPr/>
              <a:t>‹№›</a:t>
            </a:fld>
            <a:endParaRPr lang="en-US" altLang="zh-CN" noProof="0" dirty="0"/>
          </a:p>
        </p:txBody>
      </p:sp>
    </p:spTree>
    <p:extLst>
      <p:ext uri="{BB962C8B-B14F-4D97-AF65-F5344CB8AC3E}">
        <p14:creationId xmlns:p14="http://schemas.microsoft.com/office/powerpoint/2010/main" val="264985920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meli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Freeform: Shape 25">
            <a:extLst>
              <a:ext uri="{FF2B5EF4-FFF2-40B4-BE49-F238E27FC236}">
                <a16:creationId xmlns:a16="http://schemas.microsoft.com/office/drawing/2014/main" id="{D61EE2E4-C5DD-4944-B70C-8F0A3F741A59}"/>
              </a:ext>
            </a:extLst>
          </p:cNvPr>
          <p:cNvSpPr/>
          <p:nvPr userDrawn="1"/>
        </p:nvSpPr>
        <p:spPr>
          <a:xfrm>
            <a:off x="1295508" y="3039919"/>
            <a:ext cx="2375255" cy="2734936"/>
          </a:xfrm>
          <a:custGeom>
            <a:avLst/>
            <a:gdLst>
              <a:gd name="connsiteX0" fmla="*/ 2187388 w 4398682"/>
              <a:gd name="connsiteY0" fmla="*/ 0 h 5032188"/>
              <a:gd name="connsiteX1" fmla="*/ 4386729 w 4398682"/>
              <a:gd name="connsiteY1" fmla="*/ 1261035 h 5032188"/>
              <a:gd name="connsiteX2" fmla="*/ 4398682 w 4398682"/>
              <a:gd name="connsiteY2" fmla="*/ 3789083 h 5032188"/>
              <a:gd name="connsiteX3" fmla="*/ 2193365 w 4398682"/>
              <a:gd name="connsiteY3" fmla="*/ 5032188 h 5032188"/>
              <a:gd name="connsiteX4" fmla="*/ 0 w 4398682"/>
              <a:gd name="connsiteY4" fmla="*/ 3783106 h 5032188"/>
              <a:gd name="connsiteX5" fmla="*/ 0 w 4398682"/>
              <a:gd name="connsiteY5" fmla="*/ 1267012 h 5032188"/>
              <a:gd name="connsiteX6" fmla="*/ 2187388 w 4398682"/>
              <a:gd name="connsiteY6" fmla="*/ 0 h 5032188"/>
              <a:gd name="connsiteX0" fmla="*/ 2187388 w 4387647"/>
              <a:gd name="connsiteY0" fmla="*/ 0 h 5032188"/>
              <a:gd name="connsiteX1" fmla="*/ 4386729 w 4387647"/>
              <a:gd name="connsiteY1" fmla="*/ 1261035 h 5032188"/>
              <a:gd name="connsiteX2" fmla="*/ 4384192 w 4387647"/>
              <a:gd name="connsiteY2" fmla="*/ 3783287 h 5032188"/>
              <a:gd name="connsiteX3" fmla="*/ 2193365 w 4387647"/>
              <a:gd name="connsiteY3" fmla="*/ 5032188 h 5032188"/>
              <a:gd name="connsiteX4" fmla="*/ 0 w 4387647"/>
              <a:gd name="connsiteY4" fmla="*/ 3783106 h 5032188"/>
              <a:gd name="connsiteX5" fmla="*/ 0 w 4387647"/>
              <a:gd name="connsiteY5" fmla="*/ 1267012 h 5032188"/>
              <a:gd name="connsiteX6" fmla="*/ 2187388 w 4387647"/>
              <a:gd name="connsiteY6" fmla="*/ 0 h 503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87647" h="5032188">
                <a:moveTo>
                  <a:pt x="2187388" y="0"/>
                </a:moveTo>
                <a:lnTo>
                  <a:pt x="4386729" y="1261035"/>
                </a:lnTo>
                <a:cubicBezTo>
                  <a:pt x="4390713" y="2103718"/>
                  <a:pt x="4380208" y="2940604"/>
                  <a:pt x="4384192" y="3783287"/>
                </a:cubicBezTo>
                <a:lnTo>
                  <a:pt x="2193365" y="5032188"/>
                </a:lnTo>
                <a:lnTo>
                  <a:pt x="0" y="3783106"/>
                </a:lnTo>
                <a:lnTo>
                  <a:pt x="0" y="1267012"/>
                </a:lnTo>
                <a:lnTo>
                  <a:pt x="2187388" y="0"/>
                </a:lnTo>
                <a:close/>
              </a:path>
            </a:pathLst>
          </a:custGeom>
          <a:noFill/>
          <a:ln w="19050" cap="flat" cmpd="sng" algn="ctr">
            <a:solidFill>
              <a:schemeClr val="accent3"/>
            </a:solidFill>
            <a:prstDash val="solid"/>
            <a:miter lim="800000"/>
          </a:ln>
          <a:effectLst/>
        </p:spPr>
        <p:txBody>
          <a:bodyPr rtlCol="0" anchor="ctr"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schemeClr val="accent6"/>
              </a:solidFill>
              <a:effectLst/>
              <a:uLnTx/>
              <a:uFillTx/>
              <a:latin typeface="Posterama Text SemiBold"/>
              <a:ea typeface="+mn-ea"/>
              <a:cs typeface="+mn-cs"/>
            </a:endParaRPr>
          </a:p>
        </p:txBody>
      </p:sp>
      <p:sp>
        <p:nvSpPr>
          <p:cNvPr id="67" name="Freeform: Shape 26">
            <a:extLst>
              <a:ext uri="{FF2B5EF4-FFF2-40B4-BE49-F238E27FC236}">
                <a16:creationId xmlns:a16="http://schemas.microsoft.com/office/drawing/2014/main" id="{91FA36A8-94E8-4069-B957-F7145D77BD5F}"/>
              </a:ext>
            </a:extLst>
          </p:cNvPr>
          <p:cNvSpPr/>
          <p:nvPr userDrawn="1"/>
        </p:nvSpPr>
        <p:spPr>
          <a:xfrm>
            <a:off x="3670763" y="1677046"/>
            <a:ext cx="2375255" cy="2734936"/>
          </a:xfrm>
          <a:custGeom>
            <a:avLst/>
            <a:gdLst>
              <a:gd name="connsiteX0" fmla="*/ 2187388 w 4398682"/>
              <a:gd name="connsiteY0" fmla="*/ 0 h 5032188"/>
              <a:gd name="connsiteX1" fmla="*/ 4386729 w 4398682"/>
              <a:gd name="connsiteY1" fmla="*/ 1261035 h 5032188"/>
              <a:gd name="connsiteX2" fmla="*/ 4398682 w 4398682"/>
              <a:gd name="connsiteY2" fmla="*/ 3789083 h 5032188"/>
              <a:gd name="connsiteX3" fmla="*/ 2193365 w 4398682"/>
              <a:gd name="connsiteY3" fmla="*/ 5032188 h 5032188"/>
              <a:gd name="connsiteX4" fmla="*/ 0 w 4398682"/>
              <a:gd name="connsiteY4" fmla="*/ 3783106 h 5032188"/>
              <a:gd name="connsiteX5" fmla="*/ 0 w 4398682"/>
              <a:gd name="connsiteY5" fmla="*/ 1267012 h 5032188"/>
              <a:gd name="connsiteX6" fmla="*/ 2187388 w 4398682"/>
              <a:gd name="connsiteY6" fmla="*/ 0 h 5032188"/>
              <a:gd name="connsiteX0" fmla="*/ 2187388 w 4387647"/>
              <a:gd name="connsiteY0" fmla="*/ 0 h 5032188"/>
              <a:gd name="connsiteX1" fmla="*/ 4386729 w 4387647"/>
              <a:gd name="connsiteY1" fmla="*/ 1261035 h 5032188"/>
              <a:gd name="connsiteX2" fmla="*/ 4384192 w 4387647"/>
              <a:gd name="connsiteY2" fmla="*/ 3783287 h 5032188"/>
              <a:gd name="connsiteX3" fmla="*/ 2193365 w 4387647"/>
              <a:gd name="connsiteY3" fmla="*/ 5032188 h 5032188"/>
              <a:gd name="connsiteX4" fmla="*/ 0 w 4387647"/>
              <a:gd name="connsiteY4" fmla="*/ 3783106 h 5032188"/>
              <a:gd name="connsiteX5" fmla="*/ 0 w 4387647"/>
              <a:gd name="connsiteY5" fmla="*/ 1267012 h 5032188"/>
              <a:gd name="connsiteX6" fmla="*/ 2187388 w 4387647"/>
              <a:gd name="connsiteY6" fmla="*/ 0 h 503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87647" h="5032188">
                <a:moveTo>
                  <a:pt x="2187388" y="0"/>
                </a:moveTo>
                <a:lnTo>
                  <a:pt x="4386729" y="1261035"/>
                </a:lnTo>
                <a:cubicBezTo>
                  <a:pt x="4390713" y="2103718"/>
                  <a:pt x="4380208" y="2940604"/>
                  <a:pt x="4384192" y="3783287"/>
                </a:cubicBezTo>
                <a:lnTo>
                  <a:pt x="2193365" y="5032188"/>
                </a:lnTo>
                <a:lnTo>
                  <a:pt x="0" y="3783106"/>
                </a:lnTo>
                <a:lnTo>
                  <a:pt x="0" y="1267012"/>
                </a:lnTo>
                <a:lnTo>
                  <a:pt x="2187388" y="0"/>
                </a:lnTo>
                <a:close/>
              </a:path>
            </a:pathLst>
          </a:custGeom>
          <a:noFill/>
          <a:ln w="19050" cap="flat" cmpd="sng" algn="ctr">
            <a:solidFill>
              <a:schemeClr val="accent3"/>
            </a:solidFill>
            <a:prstDash val="solid"/>
            <a:miter lim="800000"/>
          </a:ln>
          <a:effectLst/>
        </p:spPr>
        <p:txBody>
          <a:bodyPr rtlCol="0" anchor="ctr"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schemeClr val="accent6"/>
              </a:solidFill>
              <a:effectLst/>
              <a:uLnTx/>
              <a:uFillTx/>
              <a:latin typeface="Posterama Text SemiBold"/>
              <a:ea typeface="+mn-ea"/>
              <a:cs typeface="+mn-cs"/>
            </a:endParaRPr>
          </a:p>
        </p:txBody>
      </p:sp>
      <p:sp>
        <p:nvSpPr>
          <p:cNvPr id="68" name="Freeform: Shape 27">
            <a:extLst>
              <a:ext uri="{FF2B5EF4-FFF2-40B4-BE49-F238E27FC236}">
                <a16:creationId xmlns:a16="http://schemas.microsoft.com/office/drawing/2014/main" id="{7D38D67C-B6B8-4EB2-BC07-4A8128F44D16}"/>
              </a:ext>
            </a:extLst>
          </p:cNvPr>
          <p:cNvSpPr/>
          <p:nvPr userDrawn="1"/>
        </p:nvSpPr>
        <p:spPr>
          <a:xfrm>
            <a:off x="4865676" y="3722308"/>
            <a:ext cx="2375255" cy="2734936"/>
          </a:xfrm>
          <a:custGeom>
            <a:avLst/>
            <a:gdLst>
              <a:gd name="connsiteX0" fmla="*/ 2187388 w 4398682"/>
              <a:gd name="connsiteY0" fmla="*/ 0 h 5032188"/>
              <a:gd name="connsiteX1" fmla="*/ 4386729 w 4398682"/>
              <a:gd name="connsiteY1" fmla="*/ 1261035 h 5032188"/>
              <a:gd name="connsiteX2" fmla="*/ 4398682 w 4398682"/>
              <a:gd name="connsiteY2" fmla="*/ 3789083 h 5032188"/>
              <a:gd name="connsiteX3" fmla="*/ 2193365 w 4398682"/>
              <a:gd name="connsiteY3" fmla="*/ 5032188 h 5032188"/>
              <a:gd name="connsiteX4" fmla="*/ 0 w 4398682"/>
              <a:gd name="connsiteY4" fmla="*/ 3783106 h 5032188"/>
              <a:gd name="connsiteX5" fmla="*/ 0 w 4398682"/>
              <a:gd name="connsiteY5" fmla="*/ 1267012 h 5032188"/>
              <a:gd name="connsiteX6" fmla="*/ 2187388 w 4398682"/>
              <a:gd name="connsiteY6" fmla="*/ 0 h 5032188"/>
              <a:gd name="connsiteX0" fmla="*/ 2187388 w 4387647"/>
              <a:gd name="connsiteY0" fmla="*/ 0 h 5032188"/>
              <a:gd name="connsiteX1" fmla="*/ 4386729 w 4387647"/>
              <a:gd name="connsiteY1" fmla="*/ 1261035 h 5032188"/>
              <a:gd name="connsiteX2" fmla="*/ 4384192 w 4387647"/>
              <a:gd name="connsiteY2" fmla="*/ 3783287 h 5032188"/>
              <a:gd name="connsiteX3" fmla="*/ 2193365 w 4387647"/>
              <a:gd name="connsiteY3" fmla="*/ 5032188 h 5032188"/>
              <a:gd name="connsiteX4" fmla="*/ 0 w 4387647"/>
              <a:gd name="connsiteY4" fmla="*/ 3783106 h 5032188"/>
              <a:gd name="connsiteX5" fmla="*/ 0 w 4387647"/>
              <a:gd name="connsiteY5" fmla="*/ 1267012 h 5032188"/>
              <a:gd name="connsiteX6" fmla="*/ 2187388 w 4387647"/>
              <a:gd name="connsiteY6" fmla="*/ 0 h 503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87647" h="5032188">
                <a:moveTo>
                  <a:pt x="2187388" y="0"/>
                </a:moveTo>
                <a:lnTo>
                  <a:pt x="4386729" y="1261035"/>
                </a:lnTo>
                <a:cubicBezTo>
                  <a:pt x="4390713" y="2103718"/>
                  <a:pt x="4380208" y="2940604"/>
                  <a:pt x="4384192" y="3783287"/>
                </a:cubicBezTo>
                <a:lnTo>
                  <a:pt x="2193365" y="5032188"/>
                </a:lnTo>
                <a:lnTo>
                  <a:pt x="0" y="3783106"/>
                </a:lnTo>
                <a:lnTo>
                  <a:pt x="0" y="1267012"/>
                </a:lnTo>
                <a:lnTo>
                  <a:pt x="2187388" y="0"/>
                </a:lnTo>
                <a:close/>
              </a:path>
            </a:pathLst>
          </a:custGeom>
          <a:noFill/>
          <a:ln w="19050" cap="flat" cmpd="sng" algn="ctr">
            <a:solidFill>
              <a:schemeClr val="accent3"/>
            </a:solidFill>
            <a:prstDash val="solid"/>
            <a:miter lim="800000"/>
          </a:ln>
          <a:effectLst/>
        </p:spPr>
        <p:txBody>
          <a:bodyPr rtlCol="0" anchor="ctr"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schemeClr val="accent6"/>
              </a:solidFill>
              <a:effectLst/>
              <a:uLnTx/>
              <a:uFillTx/>
              <a:latin typeface="Posterama Text SemiBold"/>
              <a:ea typeface="+mn-ea"/>
              <a:cs typeface="+mn-cs"/>
            </a:endParaRPr>
          </a:p>
        </p:txBody>
      </p:sp>
      <p:sp>
        <p:nvSpPr>
          <p:cNvPr id="69" name="Freeform: Shape 28">
            <a:extLst>
              <a:ext uri="{FF2B5EF4-FFF2-40B4-BE49-F238E27FC236}">
                <a16:creationId xmlns:a16="http://schemas.microsoft.com/office/drawing/2014/main" id="{6B2E4C8C-D96E-4A66-A3D2-3580DACCF801}"/>
              </a:ext>
            </a:extLst>
          </p:cNvPr>
          <p:cNvSpPr/>
          <p:nvPr userDrawn="1"/>
        </p:nvSpPr>
        <p:spPr>
          <a:xfrm>
            <a:off x="7245668" y="3725411"/>
            <a:ext cx="2375255" cy="2734936"/>
          </a:xfrm>
          <a:custGeom>
            <a:avLst/>
            <a:gdLst>
              <a:gd name="connsiteX0" fmla="*/ 2187388 w 4398682"/>
              <a:gd name="connsiteY0" fmla="*/ 0 h 5032188"/>
              <a:gd name="connsiteX1" fmla="*/ 4386729 w 4398682"/>
              <a:gd name="connsiteY1" fmla="*/ 1261035 h 5032188"/>
              <a:gd name="connsiteX2" fmla="*/ 4398682 w 4398682"/>
              <a:gd name="connsiteY2" fmla="*/ 3789083 h 5032188"/>
              <a:gd name="connsiteX3" fmla="*/ 2193365 w 4398682"/>
              <a:gd name="connsiteY3" fmla="*/ 5032188 h 5032188"/>
              <a:gd name="connsiteX4" fmla="*/ 0 w 4398682"/>
              <a:gd name="connsiteY4" fmla="*/ 3783106 h 5032188"/>
              <a:gd name="connsiteX5" fmla="*/ 0 w 4398682"/>
              <a:gd name="connsiteY5" fmla="*/ 1267012 h 5032188"/>
              <a:gd name="connsiteX6" fmla="*/ 2187388 w 4398682"/>
              <a:gd name="connsiteY6" fmla="*/ 0 h 5032188"/>
              <a:gd name="connsiteX0" fmla="*/ 2187388 w 4387647"/>
              <a:gd name="connsiteY0" fmla="*/ 0 h 5032188"/>
              <a:gd name="connsiteX1" fmla="*/ 4386729 w 4387647"/>
              <a:gd name="connsiteY1" fmla="*/ 1261035 h 5032188"/>
              <a:gd name="connsiteX2" fmla="*/ 4384192 w 4387647"/>
              <a:gd name="connsiteY2" fmla="*/ 3783287 h 5032188"/>
              <a:gd name="connsiteX3" fmla="*/ 2193365 w 4387647"/>
              <a:gd name="connsiteY3" fmla="*/ 5032188 h 5032188"/>
              <a:gd name="connsiteX4" fmla="*/ 0 w 4387647"/>
              <a:gd name="connsiteY4" fmla="*/ 3783106 h 5032188"/>
              <a:gd name="connsiteX5" fmla="*/ 0 w 4387647"/>
              <a:gd name="connsiteY5" fmla="*/ 1267012 h 5032188"/>
              <a:gd name="connsiteX6" fmla="*/ 2187388 w 4387647"/>
              <a:gd name="connsiteY6" fmla="*/ 0 h 503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87647" h="5032188">
                <a:moveTo>
                  <a:pt x="2187388" y="0"/>
                </a:moveTo>
                <a:lnTo>
                  <a:pt x="4386729" y="1261035"/>
                </a:lnTo>
                <a:cubicBezTo>
                  <a:pt x="4390713" y="2103718"/>
                  <a:pt x="4380208" y="2940604"/>
                  <a:pt x="4384192" y="3783287"/>
                </a:cubicBezTo>
                <a:lnTo>
                  <a:pt x="2193365" y="5032188"/>
                </a:lnTo>
                <a:lnTo>
                  <a:pt x="0" y="3783106"/>
                </a:lnTo>
                <a:lnTo>
                  <a:pt x="0" y="1267012"/>
                </a:lnTo>
                <a:lnTo>
                  <a:pt x="2187388" y="0"/>
                </a:lnTo>
                <a:close/>
              </a:path>
            </a:pathLst>
          </a:custGeom>
          <a:noFill/>
          <a:ln w="19050" cap="flat" cmpd="sng" algn="ctr">
            <a:solidFill>
              <a:schemeClr val="accent3"/>
            </a:solidFill>
            <a:prstDash val="solid"/>
            <a:miter lim="800000"/>
          </a:ln>
          <a:effectLst/>
        </p:spPr>
        <p:txBody>
          <a:bodyPr rtlCol="0" anchor="ctr"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schemeClr val="accent6"/>
              </a:solidFill>
              <a:effectLst/>
              <a:uLnTx/>
              <a:uFillTx/>
              <a:latin typeface="Posterama Text SemiBold"/>
              <a:ea typeface="+mn-ea"/>
              <a:cs typeface="+mn-cs"/>
            </a:endParaRPr>
          </a:p>
        </p:txBody>
      </p:sp>
      <p:sp>
        <p:nvSpPr>
          <p:cNvPr id="70" name="Freeform: Shape 29">
            <a:extLst>
              <a:ext uri="{FF2B5EF4-FFF2-40B4-BE49-F238E27FC236}">
                <a16:creationId xmlns:a16="http://schemas.microsoft.com/office/drawing/2014/main" id="{74E0B8B0-45C7-4733-BBDC-B82F9307E431}"/>
              </a:ext>
            </a:extLst>
          </p:cNvPr>
          <p:cNvSpPr/>
          <p:nvPr userDrawn="1"/>
        </p:nvSpPr>
        <p:spPr>
          <a:xfrm>
            <a:off x="8440729" y="1677046"/>
            <a:ext cx="2375255" cy="2734936"/>
          </a:xfrm>
          <a:custGeom>
            <a:avLst/>
            <a:gdLst>
              <a:gd name="connsiteX0" fmla="*/ 2187388 w 4398682"/>
              <a:gd name="connsiteY0" fmla="*/ 0 h 5032188"/>
              <a:gd name="connsiteX1" fmla="*/ 4386729 w 4398682"/>
              <a:gd name="connsiteY1" fmla="*/ 1261035 h 5032188"/>
              <a:gd name="connsiteX2" fmla="*/ 4398682 w 4398682"/>
              <a:gd name="connsiteY2" fmla="*/ 3789083 h 5032188"/>
              <a:gd name="connsiteX3" fmla="*/ 2193365 w 4398682"/>
              <a:gd name="connsiteY3" fmla="*/ 5032188 h 5032188"/>
              <a:gd name="connsiteX4" fmla="*/ 0 w 4398682"/>
              <a:gd name="connsiteY4" fmla="*/ 3783106 h 5032188"/>
              <a:gd name="connsiteX5" fmla="*/ 0 w 4398682"/>
              <a:gd name="connsiteY5" fmla="*/ 1267012 h 5032188"/>
              <a:gd name="connsiteX6" fmla="*/ 2187388 w 4398682"/>
              <a:gd name="connsiteY6" fmla="*/ 0 h 5032188"/>
              <a:gd name="connsiteX0" fmla="*/ 2187388 w 4387647"/>
              <a:gd name="connsiteY0" fmla="*/ 0 h 5032188"/>
              <a:gd name="connsiteX1" fmla="*/ 4386729 w 4387647"/>
              <a:gd name="connsiteY1" fmla="*/ 1261035 h 5032188"/>
              <a:gd name="connsiteX2" fmla="*/ 4384192 w 4387647"/>
              <a:gd name="connsiteY2" fmla="*/ 3783287 h 5032188"/>
              <a:gd name="connsiteX3" fmla="*/ 2193365 w 4387647"/>
              <a:gd name="connsiteY3" fmla="*/ 5032188 h 5032188"/>
              <a:gd name="connsiteX4" fmla="*/ 0 w 4387647"/>
              <a:gd name="connsiteY4" fmla="*/ 3783106 h 5032188"/>
              <a:gd name="connsiteX5" fmla="*/ 0 w 4387647"/>
              <a:gd name="connsiteY5" fmla="*/ 1267012 h 5032188"/>
              <a:gd name="connsiteX6" fmla="*/ 2187388 w 4387647"/>
              <a:gd name="connsiteY6" fmla="*/ 0 h 503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87647" h="5032188">
                <a:moveTo>
                  <a:pt x="2187388" y="0"/>
                </a:moveTo>
                <a:lnTo>
                  <a:pt x="4386729" y="1261035"/>
                </a:lnTo>
                <a:cubicBezTo>
                  <a:pt x="4390713" y="2103718"/>
                  <a:pt x="4380208" y="2940604"/>
                  <a:pt x="4384192" y="3783287"/>
                </a:cubicBezTo>
                <a:lnTo>
                  <a:pt x="2193365" y="5032188"/>
                </a:lnTo>
                <a:lnTo>
                  <a:pt x="0" y="3783106"/>
                </a:lnTo>
                <a:lnTo>
                  <a:pt x="0" y="1267012"/>
                </a:lnTo>
                <a:lnTo>
                  <a:pt x="2187388" y="0"/>
                </a:lnTo>
                <a:close/>
              </a:path>
            </a:pathLst>
          </a:custGeom>
          <a:noFill/>
          <a:ln w="19050" cap="flat" cmpd="sng" algn="ctr">
            <a:solidFill>
              <a:schemeClr val="accent3"/>
            </a:solidFill>
            <a:prstDash val="solid"/>
            <a:miter lim="800000"/>
          </a:ln>
          <a:effectLst/>
        </p:spPr>
        <p:txBody>
          <a:bodyPr rtlCol="0" anchor="ctr"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schemeClr val="accent6"/>
              </a:solidFill>
              <a:effectLst/>
              <a:uLnTx/>
              <a:uFillTx/>
              <a:latin typeface="Posterama Text SemiBold"/>
              <a:ea typeface="+mn-ea"/>
              <a:cs typeface="+mn-cs"/>
            </a:endParaRPr>
          </a:p>
        </p:txBody>
      </p:sp>
      <p:sp>
        <p:nvSpPr>
          <p:cNvPr id="71" name="Freeform: Shape 30">
            <a:extLst>
              <a:ext uri="{FF2B5EF4-FFF2-40B4-BE49-F238E27FC236}">
                <a16:creationId xmlns:a16="http://schemas.microsoft.com/office/drawing/2014/main" id="{F0BBECC2-631C-4C53-A9E8-6C87D48A3B01}"/>
              </a:ext>
            </a:extLst>
          </p:cNvPr>
          <p:cNvSpPr/>
          <p:nvPr userDrawn="1"/>
        </p:nvSpPr>
        <p:spPr>
          <a:xfrm>
            <a:off x="1274779" y="1667026"/>
            <a:ext cx="7152768" cy="2736950"/>
          </a:xfrm>
          <a:custGeom>
            <a:avLst/>
            <a:gdLst>
              <a:gd name="connsiteX0" fmla="*/ 0 w 5958191"/>
              <a:gd name="connsiteY0" fmla="*/ 2052536 h 2733472"/>
              <a:gd name="connsiteX1" fmla="*/ 1186774 w 5958191"/>
              <a:gd name="connsiteY1" fmla="*/ 1361872 h 2733472"/>
              <a:gd name="connsiteX2" fmla="*/ 2368685 w 5958191"/>
              <a:gd name="connsiteY2" fmla="*/ 2057400 h 2733472"/>
              <a:gd name="connsiteX3" fmla="*/ 2378413 w 5958191"/>
              <a:gd name="connsiteY3" fmla="*/ 690664 h 2733472"/>
              <a:gd name="connsiteX4" fmla="*/ 3570051 w 5958191"/>
              <a:gd name="connsiteY4" fmla="*/ 0 h 2733472"/>
              <a:gd name="connsiteX5" fmla="*/ 4761689 w 5958191"/>
              <a:gd name="connsiteY5" fmla="*/ 680936 h 2733472"/>
              <a:gd name="connsiteX6" fmla="*/ 4756825 w 5958191"/>
              <a:gd name="connsiteY6" fmla="*/ 2052536 h 2733472"/>
              <a:gd name="connsiteX7" fmla="*/ 5958191 w 5958191"/>
              <a:gd name="connsiteY7" fmla="*/ 2733472 h 2733472"/>
              <a:gd name="connsiteX8" fmla="*/ 5958191 w 5958191"/>
              <a:gd name="connsiteY8" fmla="*/ 2733472 h 2733472"/>
              <a:gd name="connsiteX0" fmla="*/ 0 w 7159557"/>
              <a:gd name="connsiteY0" fmla="*/ 2052536 h 2733472"/>
              <a:gd name="connsiteX1" fmla="*/ 1186774 w 7159557"/>
              <a:gd name="connsiteY1" fmla="*/ 1361872 h 2733472"/>
              <a:gd name="connsiteX2" fmla="*/ 2368685 w 7159557"/>
              <a:gd name="connsiteY2" fmla="*/ 2057400 h 2733472"/>
              <a:gd name="connsiteX3" fmla="*/ 2378413 w 7159557"/>
              <a:gd name="connsiteY3" fmla="*/ 690664 h 2733472"/>
              <a:gd name="connsiteX4" fmla="*/ 3570051 w 7159557"/>
              <a:gd name="connsiteY4" fmla="*/ 0 h 2733472"/>
              <a:gd name="connsiteX5" fmla="*/ 4761689 w 7159557"/>
              <a:gd name="connsiteY5" fmla="*/ 680936 h 2733472"/>
              <a:gd name="connsiteX6" fmla="*/ 4756825 w 7159557"/>
              <a:gd name="connsiteY6" fmla="*/ 2052536 h 2733472"/>
              <a:gd name="connsiteX7" fmla="*/ 5958191 w 7159557"/>
              <a:gd name="connsiteY7" fmla="*/ 2733472 h 2733472"/>
              <a:gd name="connsiteX8" fmla="*/ 7159557 w 7159557"/>
              <a:gd name="connsiteY8" fmla="*/ 2067128 h 2733472"/>
              <a:gd name="connsiteX0" fmla="*/ 0 w 7164420"/>
              <a:gd name="connsiteY0" fmla="*/ 2052536 h 2733472"/>
              <a:gd name="connsiteX1" fmla="*/ 1186774 w 7164420"/>
              <a:gd name="connsiteY1" fmla="*/ 1361872 h 2733472"/>
              <a:gd name="connsiteX2" fmla="*/ 2368685 w 7164420"/>
              <a:gd name="connsiteY2" fmla="*/ 2057400 h 2733472"/>
              <a:gd name="connsiteX3" fmla="*/ 2378413 w 7164420"/>
              <a:gd name="connsiteY3" fmla="*/ 690664 h 2733472"/>
              <a:gd name="connsiteX4" fmla="*/ 3570051 w 7164420"/>
              <a:gd name="connsiteY4" fmla="*/ 0 h 2733472"/>
              <a:gd name="connsiteX5" fmla="*/ 4761689 w 7164420"/>
              <a:gd name="connsiteY5" fmla="*/ 680936 h 2733472"/>
              <a:gd name="connsiteX6" fmla="*/ 4756825 w 7164420"/>
              <a:gd name="connsiteY6" fmla="*/ 2052536 h 2733472"/>
              <a:gd name="connsiteX7" fmla="*/ 5958191 w 7164420"/>
              <a:gd name="connsiteY7" fmla="*/ 2733472 h 2733472"/>
              <a:gd name="connsiteX8" fmla="*/ 7164420 w 7164420"/>
              <a:gd name="connsiteY8" fmla="*/ 2062264 h 2733472"/>
              <a:gd name="connsiteX0" fmla="*/ 0 w 7164420"/>
              <a:gd name="connsiteY0" fmla="*/ 2052536 h 2733472"/>
              <a:gd name="connsiteX1" fmla="*/ 1186774 w 7164420"/>
              <a:gd name="connsiteY1" fmla="*/ 1361872 h 2733472"/>
              <a:gd name="connsiteX2" fmla="*/ 2368685 w 7164420"/>
              <a:gd name="connsiteY2" fmla="*/ 2057400 h 2733472"/>
              <a:gd name="connsiteX3" fmla="*/ 2378413 w 7164420"/>
              <a:gd name="connsiteY3" fmla="*/ 690664 h 2733472"/>
              <a:gd name="connsiteX4" fmla="*/ 3570051 w 7164420"/>
              <a:gd name="connsiteY4" fmla="*/ 0 h 2733472"/>
              <a:gd name="connsiteX5" fmla="*/ 4761689 w 7164420"/>
              <a:gd name="connsiteY5" fmla="*/ 680936 h 2733472"/>
              <a:gd name="connsiteX6" fmla="*/ 4756825 w 7164420"/>
              <a:gd name="connsiteY6" fmla="*/ 2052536 h 2733472"/>
              <a:gd name="connsiteX7" fmla="*/ 5958191 w 7164420"/>
              <a:gd name="connsiteY7" fmla="*/ 2733472 h 2733472"/>
              <a:gd name="connsiteX8" fmla="*/ 7164420 w 7164420"/>
              <a:gd name="connsiteY8" fmla="*/ 2057400 h 2733472"/>
              <a:gd name="connsiteX0" fmla="*/ 0 w 7164420"/>
              <a:gd name="connsiteY0" fmla="*/ 2052536 h 2733472"/>
              <a:gd name="connsiteX1" fmla="*/ 1186774 w 7164420"/>
              <a:gd name="connsiteY1" fmla="*/ 1361872 h 2733472"/>
              <a:gd name="connsiteX2" fmla="*/ 2368685 w 7164420"/>
              <a:gd name="connsiteY2" fmla="*/ 2057400 h 2733472"/>
              <a:gd name="connsiteX3" fmla="*/ 2378413 w 7164420"/>
              <a:gd name="connsiteY3" fmla="*/ 690664 h 2733472"/>
              <a:gd name="connsiteX4" fmla="*/ 3570051 w 7164420"/>
              <a:gd name="connsiteY4" fmla="*/ 0 h 2733472"/>
              <a:gd name="connsiteX5" fmla="*/ 4761689 w 7164420"/>
              <a:gd name="connsiteY5" fmla="*/ 680936 h 2733472"/>
              <a:gd name="connsiteX6" fmla="*/ 4756825 w 7164420"/>
              <a:gd name="connsiteY6" fmla="*/ 2052536 h 2733472"/>
              <a:gd name="connsiteX7" fmla="*/ 5958191 w 7164420"/>
              <a:gd name="connsiteY7" fmla="*/ 2733472 h 2733472"/>
              <a:gd name="connsiteX8" fmla="*/ 7164420 w 7164420"/>
              <a:gd name="connsiteY8" fmla="*/ 2052536 h 2733472"/>
              <a:gd name="connsiteX0" fmla="*/ 0 w 7159556"/>
              <a:gd name="connsiteY0" fmla="*/ 2052536 h 2733472"/>
              <a:gd name="connsiteX1" fmla="*/ 1186774 w 7159556"/>
              <a:gd name="connsiteY1" fmla="*/ 1361872 h 2733472"/>
              <a:gd name="connsiteX2" fmla="*/ 2368685 w 7159556"/>
              <a:gd name="connsiteY2" fmla="*/ 2057400 h 2733472"/>
              <a:gd name="connsiteX3" fmla="*/ 2378413 w 7159556"/>
              <a:gd name="connsiteY3" fmla="*/ 690664 h 2733472"/>
              <a:gd name="connsiteX4" fmla="*/ 3570051 w 7159556"/>
              <a:gd name="connsiteY4" fmla="*/ 0 h 2733472"/>
              <a:gd name="connsiteX5" fmla="*/ 4761689 w 7159556"/>
              <a:gd name="connsiteY5" fmla="*/ 680936 h 2733472"/>
              <a:gd name="connsiteX6" fmla="*/ 4756825 w 7159556"/>
              <a:gd name="connsiteY6" fmla="*/ 2052536 h 2733472"/>
              <a:gd name="connsiteX7" fmla="*/ 5958191 w 7159556"/>
              <a:gd name="connsiteY7" fmla="*/ 2733472 h 2733472"/>
              <a:gd name="connsiteX8" fmla="*/ 7159556 w 7159556"/>
              <a:gd name="connsiteY8" fmla="*/ 2052536 h 2733472"/>
              <a:gd name="connsiteX0" fmla="*/ 0 w 7145649"/>
              <a:gd name="connsiteY0" fmla="*/ 2049060 h 2733472"/>
              <a:gd name="connsiteX1" fmla="*/ 1172867 w 7145649"/>
              <a:gd name="connsiteY1" fmla="*/ 1361872 h 2733472"/>
              <a:gd name="connsiteX2" fmla="*/ 2354778 w 7145649"/>
              <a:gd name="connsiteY2" fmla="*/ 2057400 h 2733472"/>
              <a:gd name="connsiteX3" fmla="*/ 2364506 w 7145649"/>
              <a:gd name="connsiteY3" fmla="*/ 690664 h 2733472"/>
              <a:gd name="connsiteX4" fmla="*/ 3556144 w 7145649"/>
              <a:gd name="connsiteY4" fmla="*/ 0 h 2733472"/>
              <a:gd name="connsiteX5" fmla="*/ 4747782 w 7145649"/>
              <a:gd name="connsiteY5" fmla="*/ 680936 h 2733472"/>
              <a:gd name="connsiteX6" fmla="*/ 4742918 w 7145649"/>
              <a:gd name="connsiteY6" fmla="*/ 2052536 h 2733472"/>
              <a:gd name="connsiteX7" fmla="*/ 5944284 w 7145649"/>
              <a:gd name="connsiteY7" fmla="*/ 2733472 h 2733472"/>
              <a:gd name="connsiteX8" fmla="*/ 7145649 w 7145649"/>
              <a:gd name="connsiteY8" fmla="*/ 2052536 h 2733472"/>
              <a:gd name="connsiteX0" fmla="*/ 0 w 7156079"/>
              <a:gd name="connsiteY0" fmla="*/ 2035152 h 2733472"/>
              <a:gd name="connsiteX1" fmla="*/ 1183297 w 7156079"/>
              <a:gd name="connsiteY1" fmla="*/ 1361872 h 2733472"/>
              <a:gd name="connsiteX2" fmla="*/ 2365208 w 7156079"/>
              <a:gd name="connsiteY2" fmla="*/ 2057400 h 2733472"/>
              <a:gd name="connsiteX3" fmla="*/ 2374936 w 7156079"/>
              <a:gd name="connsiteY3" fmla="*/ 690664 h 2733472"/>
              <a:gd name="connsiteX4" fmla="*/ 3566574 w 7156079"/>
              <a:gd name="connsiteY4" fmla="*/ 0 h 2733472"/>
              <a:gd name="connsiteX5" fmla="*/ 4758212 w 7156079"/>
              <a:gd name="connsiteY5" fmla="*/ 680936 h 2733472"/>
              <a:gd name="connsiteX6" fmla="*/ 4753348 w 7156079"/>
              <a:gd name="connsiteY6" fmla="*/ 2052536 h 2733472"/>
              <a:gd name="connsiteX7" fmla="*/ 5954714 w 7156079"/>
              <a:gd name="connsiteY7" fmla="*/ 2733472 h 2733472"/>
              <a:gd name="connsiteX8" fmla="*/ 7156079 w 7156079"/>
              <a:gd name="connsiteY8" fmla="*/ 2052536 h 2733472"/>
              <a:gd name="connsiteX0" fmla="*/ 0 w 7156079"/>
              <a:gd name="connsiteY0" fmla="*/ 2035152 h 2733472"/>
              <a:gd name="connsiteX1" fmla="*/ 1183297 w 7156079"/>
              <a:gd name="connsiteY1" fmla="*/ 1344488 h 2733472"/>
              <a:gd name="connsiteX2" fmla="*/ 2365208 w 7156079"/>
              <a:gd name="connsiteY2" fmla="*/ 2057400 h 2733472"/>
              <a:gd name="connsiteX3" fmla="*/ 2374936 w 7156079"/>
              <a:gd name="connsiteY3" fmla="*/ 690664 h 2733472"/>
              <a:gd name="connsiteX4" fmla="*/ 3566574 w 7156079"/>
              <a:gd name="connsiteY4" fmla="*/ 0 h 2733472"/>
              <a:gd name="connsiteX5" fmla="*/ 4758212 w 7156079"/>
              <a:gd name="connsiteY5" fmla="*/ 680936 h 2733472"/>
              <a:gd name="connsiteX6" fmla="*/ 4753348 w 7156079"/>
              <a:gd name="connsiteY6" fmla="*/ 2052536 h 2733472"/>
              <a:gd name="connsiteX7" fmla="*/ 5954714 w 7156079"/>
              <a:gd name="connsiteY7" fmla="*/ 2733472 h 2733472"/>
              <a:gd name="connsiteX8" fmla="*/ 7156079 w 7156079"/>
              <a:gd name="connsiteY8" fmla="*/ 2052536 h 2733472"/>
              <a:gd name="connsiteX0" fmla="*/ 0 w 7156079"/>
              <a:gd name="connsiteY0" fmla="*/ 2035152 h 2733472"/>
              <a:gd name="connsiteX1" fmla="*/ 1183297 w 7156079"/>
              <a:gd name="connsiteY1" fmla="*/ 1344488 h 2733472"/>
              <a:gd name="connsiteX2" fmla="*/ 2361731 w 7156079"/>
              <a:gd name="connsiteY2" fmla="*/ 2029586 h 2733472"/>
              <a:gd name="connsiteX3" fmla="*/ 2374936 w 7156079"/>
              <a:gd name="connsiteY3" fmla="*/ 690664 h 2733472"/>
              <a:gd name="connsiteX4" fmla="*/ 3566574 w 7156079"/>
              <a:gd name="connsiteY4" fmla="*/ 0 h 2733472"/>
              <a:gd name="connsiteX5" fmla="*/ 4758212 w 7156079"/>
              <a:gd name="connsiteY5" fmla="*/ 680936 h 2733472"/>
              <a:gd name="connsiteX6" fmla="*/ 4753348 w 7156079"/>
              <a:gd name="connsiteY6" fmla="*/ 2052536 h 2733472"/>
              <a:gd name="connsiteX7" fmla="*/ 5954714 w 7156079"/>
              <a:gd name="connsiteY7" fmla="*/ 2733472 h 2733472"/>
              <a:gd name="connsiteX8" fmla="*/ 7156079 w 7156079"/>
              <a:gd name="connsiteY8" fmla="*/ 2052536 h 2733472"/>
              <a:gd name="connsiteX0" fmla="*/ 0 w 7156079"/>
              <a:gd name="connsiteY0" fmla="*/ 2035152 h 2733472"/>
              <a:gd name="connsiteX1" fmla="*/ 1183297 w 7156079"/>
              <a:gd name="connsiteY1" fmla="*/ 1344488 h 2733472"/>
              <a:gd name="connsiteX2" fmla="*/ 2382592 w 7156079"/>
              <a:gd name="connsiteY2" fmla="*/ 2033063 h 2733472"/>
              <a:gd name="connsiteX3" fmla="*/ 2374936 w 7156079"/>
              <a:gd name="connsiteY3" fmla="*/ 690664 h 2733472"/>
              <a:gd name="connsiteX4" fmla="*/ 3566574 w 7156079"/>
              <a:gd name="connsiteY4" fmla="*/ 0 h 2733472"/>
              <a:gd name="connsiteX5" fmla="*/ 4758212 w 7156079"/>
              <a:gd name="connsiteY5" fmla="*/ 680936 h 2733472"/>
              <a:gd name="connsiteX6" fmla="*/ 4753348 w 7156079"/>
              <a:gd name="connsiteY6" fmla="*/ 2052536 h 2733472"/>
              <a:gd name="connsiteX7" fmla="*/ 5954714 w 7156079"/>
              <a:gd name="connsiteY7" fmla="*/ 2733472 h 2733472"/>
              <a:gd name="connsiteX8" fmla="*/ 7156079 w 7156079"/>
              <a:gd name="connsiteY8" fmla="*/ 2052536 h 2733472"/>
              <a:gd name="connsiteX0" fmla="*/ 0 w 7156079"/>
              <a:gd name="connsiteY0" fmla="*/ 2035152 h 2733472"/>
              <a:gd name="connsiteX1" fmla="*/ 1183297 w 7156079"/>
              <a:gd name="connsiteY1" fmla="*/ 1344488 h 2733472"/>
              <a:gd name="connsiteX2" fmla="*/ 2372162 w 7156079"/>
              <a:gd name="connsiteY2" fmla="*/ 2026110 h 2733472"/>
              <a:gd name="connsiteX3" fmla="*/ 2374936 w 7156079"/>
              <a:gd name="connsiteY3" fmla="*/ 690664 h 2733472"/>
              <a:gd name="connsiteX4" fmla="*/ 3566574 w 7156079"/>
              <a:gd name="connsiteY4" fmla="*/ 0 h 2733472"/>
              <a:gd name="connsiteX5" fmla="*/ 4758212 w 7156079"/>
              <a:gd name="connsiteY5" fmla="*/ 680936 h 2733472"/>
              <a:gd name="connsiteX6" fmla="*/ 4753348 w 7156079"/>
              <a:gd name="connsiteY6" fmla="*/ 2052536 h 2733472"/>
              <a:gd name="connsiteX7" fmla="*/ 5954714 w 7156079"/>
              <a:gd name="connsiteY7" fmla="*/ 2733472 h 2733472"/>
              <a:gd name="connsiteX8" fmla="*/ 7156079 w 7156079"/>
              <a:gd name="connsiteY8" fmla="*/ 2052536 h 2733472"/>
              <a:gd name="connsiteX0" fmla="*/ 0 w 7156079"/>
              <a:gd name="connsiteY0" fmla="*/ 2062966 h 2761286"/>
              <a:gd name="connsiteX1" fmla="*/ 1183297 w 7156079"/>
              <a:gd name="connsiteY1" fmla="*/ 1372302 h 2761286"/>
              <a:gd name="connsiteX2" fmla="*/ 2372162 w 7156079"/>
              <a:gd name="connsiteY2" fmla="*/ 2053924 h 2761286"/>
              <a:gd name="connsiteX3" fmla="*/ 2374936 w 7156079"/>
              <a:gd name="connsiteY3" fmla="*/ 718478 h 2761286"/>
              <a:gd name="connsiteX4" fmla="*/ 3577004 w 7156079"/>
              <a:gd name="connsiteY4" fmla="*/ 0 h 2761286"/>
              <a:gd name="connsiteX5" fmla="*/ 4758212 w 7156079"/>
              <a:gd name="connsiteY5" fmla="*/ 708750 h 2761286"/>
              <a:gd name="connsiteX6" fmla="*/ 4753348 w 7156079"/>
              <a:gd name="connsiteY6" fmla="*/ 2080350 h 2761286"/>
              <a:gd name="connsiteX7" fmla="*/ 5954714 w 7156079"/>
              <a:gd name="connsiteY7" fmla="*/ 2761286 h 2761286"/>
              <a:gd name="connsiteX8" fmla="*/ 7156079 w 7156079"/>
              <a:gd name="connsiteY8" fmla="*/ 2080350 h 2761286"/>
              <a:gd name="connsiteX0" fmla="*/ 0 w 7156079"/>
              <a:gd name="connsiteY0" fmla="*/ 2062966 h 2761286"/>
              <a:gd name="connsiteX1" fmla="*/ 1183297 w 7156079"/>
              <a:gd name="connsiteY1" fmla="*/ 1372302 h 2761286"/>
              <a:gd name="connsiteX2" fmla="*/ 2372162 w 7156079"/>
              <a:gd name="connsiteY2" fmla="*/ 2053924 h 2761286"/>
              <a:gd name="connsiteX3" fmla="*/ 2371460 w 7156079"/>
              <a:gd name="connsiteY3" fmla="*/ 708048 h 2761286"/>
              <a:gd name="connsiteX4" fmla="*/ 3577004 w 7156079"/>
              <a:gd name="connsiteY4" fmla="*/ 0 h 2761286"/>
              <a:gd name="connsiteX5" fmla="*/ 4758212 w 7156079"/>
              <a:gd name="connsiteY5" fmla="*/ 708750 h 2761286"/>
              <a:gd name="connsiteX6" fmla="*/ 4753348 w 7156079"/>
              <a:gd name="connsiteY6" fmla="*/ 2080350 h 2761286"/>
              <a:gd name="connsiteX7" fmla="*/ 5954714 w 7156079"/>
              <a:gd name="connsiteY7" fmla="*/ 2761286 h 2761286"/>
              <a:gd name="connsiteX8" fmla="*/ 7156079 w 7156079"/>
              <a:gd name="connsiteY8" fmla="*/ 2080350 h 2761286"/>
              <a:gd name="connsiteX0" fmla="*/ 0 w 7156079"/>
              <a:gd name="connsiteY0" fmla="*/ 2035152 h 2733472"/>
              <a:gd name="connsiteX1" fmla="*/ 1183297 w 7156079"/>
              <a:gd name="connsiteY1" fmla="*/ 1344488 h 2733472"/>
              <a:gd name="connsiteX2" fmla="*/ 2372162 w 7156079"/>
              <a:gd name="connsiteY2" fmla="*/ 2026110 h 2733472"/>
              <a:gd name="connsiteX3" fmla="*/ 2371460 w 7156079"/>
              <a:gd name="connsiteY3" fmla="*/ 680234 h 2733472"/>
              <a:gd name="connsiteX4" fmla="*/ 3573527 w 7156079"/>
              <a:gd name="connsiteY4" fmla="*/ 0 h 2733472"/>
              <a:gd name="connsiteX5" fmla="*/ 4758212 w 7156079"/>
              <a:gd name="connsiteY5" fmla="*/ 680936 h 2733472"/>
              <a:gd name="connsiteX6" fmla="*/ 4753348 w 7156079"/>
              <a:gd name="connsiteY6" fmla="*/ 2052536 h 2733472"/>
              <a:gd name="connsiteX7" fmla="*/ 5954714 w 7156079"/>
              <a:gd name="connsiteY7" fmla="*/ 2733472 h 2733472"/>
              <a:gd name="connsiteX8" fmla="*/ 7156079 w 7156079"/>
              <a:gd name="connsiteY8" fmla="*/ 2052536 h 2733472"/>
              <a:gd name="connsiteX0" fmla="*/ 0 w 7156079"/>
              <a:gd name="connsiteY0" fmla="*/ 2062967 h 2761287"/>
              <a:gd name="connsiteX1" fmla="*/ 1183297 w 7156079"/>
              <a:gd name="connsiteY1" fmla="*/ 1372303 h 2761287"/>
              <a:gd name="connsiteX2" fmla="*/ 2372162 w 7156079"/>
              <a:gd name="connsiteY2" fmla="*/ 2053925 h 2761287"/>
              <a:gd name="connsiteX3" fmla="*/ 2371460 w 7156079"/>
              <a:gd name="connsiteY3" fmla="*/ 708049 h 2761287"/>
              <a:gd name="connsiteX4" fmla="*/ 3563096 w 7156079"/>
              <a:gd name="connsiteY4" fmla="*/ 0 h 2761287"/>
              <a:gd name="connsiteX5" fmla="*/ 4758212 w 7156079"/>
              <a:gd name="connsiteY5" fmla="*/ 708751 h 2761287"/>
              <a:gd name="connsiteX6" fmla="*/ 4753348 w 7156079"/>
              <a:gd name="connsiteY6" fmla="*/ 2080351 h 2761287"/>
              <a:gd name="connsiteX7" fmla="*/ 5954714 w 7156079"/>
              <a:gd name="connsiteY7" fmla="*/ 2761287 h 2761287"/>
              <a:gd name="connsiteX8" fmla="*/ 7156079 w 7156079"/>
              <a:gd name="connsiteY8" fmla="*/ 2080351 h 2761287"/>
              <a:gd name="connsiteX0" fmla="*/ 0 w 7156079"/>
              <a:gd name="connsiteY0" fmla="*/ 2045583 h 2743903"/>
              <a:gd name="connsiteX1" fmla="*/ 1183297 w 7156079"/>
              <a:gd name="connsiteY1" fmla="*/ 1354919 h 2743903"/>
              <a:gd name="connsiteX2" fmla="*/ 2372162 w 7156079"/>
              <a:gd name="connsiteY2" fmla="*/ 2036541 h 2743903"/>
              <a:gd name="connsiteX3" fmla="*/ 2371460 w 7156079"/>
              <a:gd name="connsiteY3" fmla="*/ 690665 h 2743903"/>
              <a:gd name="connsiteX4" fmla="*/ 3563096 w 7156079"/>
              <a:gd name="connsiteY4" fmla="*/ 0 h 2743903"/>
              <a:gd name="connsiteX5" fmla="*/ 4758212 w 7156079"/>
              <a:gd name="connsiteY5" fmla="*/ 691367 h 2743903"/>
              <a:gd name="connsiteX6" fmla="*/ 4753348 w 7156079"/>
              <a:gd name="connsiteY6" fmla="*/ 2062967 h 2743903"/>
              <a:gd name="connsiteX7" fmla="*/ 5954714 w 7156079"/>
              <a:gd name="connsiteY7" fmla="*/ 2743903 h 2743903"/>
              <a:gd name="connsiteX8" fmla="*/ 7156079 w 7156079"/>
              <a:gd name="connsiteY8" fmla="*/ 2062967 h 2743903"/>
              <a:gd name="connsiteX0" fmla="*/ 0 w 7156079"/>
              <a:gd name="connsiteY0" fmla="*/ 2052537 h 2750857"/>
              <a:gd name="connsiteX1" fmla="*/ 1183297 w 7156079"/>
              <a:gd name="connsiteY1" fmla="*/ 1361873 h 2750857"/>
              <a:gd name="connsiteX2" fmla="*/ 2372162 w 7156079"/>
              <a:gd name="connsiteY2" fmla="*/ 2043495 h 2750857"/>
              <a:gd name="connsiteX3" fmla="*/ 2371460 w 7156079"/>
              <a:gd name="connsiteY3" fmla="*/ 697619 h 2750857"/>
              <a:gd name="connsiteX4" fmla="*/ 3559620 w 7156079"/>
              <a:gd name="connsiteY4" fmla="*/ 0 h 2750857"/>
              <a:gd name="connsiteX5" fmla="*/ 4758212 w 7156079"/>
              <a:gd name="connsiteY5" fmla="*/ 698321 h 2750857"/>
              <a:gd name="connsiteX6" fmla="*/ 4753348 w 7156079"/>
              <a:gd name="connsiteY6" fmla="*/ 2069921 h 2750857"/>
              <a:gd name="connsiteX7" fmla="*/ 5954714 w 7156079"/>
              <a:gd name="connsiteY7" fmla="*/ 2750857 h 2750857"/>
              <a:gd name="connsiteX8" fmla="*/ 7156079 w 7156079"/>
              <a:gd name="connsiteY8" fmla="*/ 2069921 h 2750857"/>
              <a:gd name="connsiteX0" fmla="*/ 0 w 7156079"/>
              <a:gd name="connsiteY0" fmla="*/ 2052537 h 2750857"/>
              <a:gd name="connsiteX1" fmla="*/ 1183297 w 7156079"/>
              <a:gd name="connsiteY1" fmla="*/ 1361873 h 2750857"/>
              <a:gd name="connsiteX2" fmla="*/ 2372162 w 7156079"/>
              <a:gd name="connsiteY2" fmla="*/ 2043495 h 2750857"/>
              <a:gd name="connsiteX3" fmla="*/ 2371460 w 7156079"/>
              <a:gd name="connsiteY3" fmla="*/ 697619 h 2750857"/>
              <a:gd name="connsiteX4" fmla="*/ 3559620 w 7156079"/>
              <a:gd name="connsiteY4" fmla="*/ 0 h 2750857"/>
              <a:gd name="connsiteX5" fmla="*/ 4751259 w 7156079"/>
              <a:gd name="connsiteY5" fmla="*/ 698321 h 2750857"/>
              <a:gd name="connsiteX6" fmla="*/ 4753348 w 7156079"/>
              <a:gd name="connsiteY6" fmla="*/ 2069921 h 2750857"/>
              <a:gd name="connsiteX7" fmla="*/ 5954714 w 7156079"/>
              <a:gd name="connsiteY7" fmla="*/ 2750857 h 2750857"/>
              <a:gd name="connsiteX8" fmla="*/ 7156079 w 7156079"/>
              <a:gd name="connsiteY8" fmla="*/ 2069921 h 2750857"/>
              <a:gd name="connsiteX0" fmla="*/ 0 w 7156079"/>
              <a:gd name="connsiteY0" fmla="*/ 2052537 h 2750857"/>
              <a:gd name="connsiteX1" fmla="*/ 1183297 w 7156079"/>
              <a:gd name="connsiteY1" fmla="*/ 1361873 h 2750857"/>
              <a:gd name="connsiteX2" fmla="*/ 2372162 w 7156079"/>
              <a:gd name="connsiteY2" fmla="*/ 2043495 h 2750857"/>
              <a:gd name="connsiteX3" fmla="*/ 2371460 w 7156079"/>
              <a:gd name="connsiteY3" fmla="*/ 697619 h 2750857"/>
              <a:gd name="connsiteX4" fmla="*/ 3559620 w 7156079"/>
              <a:gd name="connsiteY4" fmla="*/ 0 h 2750857"/>
              <a:gd name="connsiteX5" fmla="*/ 4751259 w 7156079"/>
              <a:gd name="connsiteY5" fmla="*/ 698321 h 2750857"/>
              <a:gd name="connsiteX6" fmla="*/ 4742917 w 7156079"/>
              <a:gd name="connsiteY6" fmla="*/ 2062967 h 2750857"/>
              <a:gd name="connsiteX7" fmla="*/ 5954714 w 7156079"/>
              <a:gd name="connsiteY7" fmla="*/ 2750857 h 2750857"/>
              <a:gd name="connsiteX8" fmla="*/ 7156079 w 7156079"/>
              <a:gd name="connsiteY8" fmla="*/ 2069921 h 2750857"/>
              <a:gd name="connsiteX0" fmla="*/ 0 w 7156079"/>
              <a:gd name="connsiteY0" fmla="*/ 2052537 h 2736950"/>
              <a:gd name="connsiteX1" fmla="*/ 1183297 w 7156079"/>
              <a:gd name="connsiteY1" fmla="*/ 1361873 h 2736950"/>
              <a:gd name="connsiteX2" fmla="*/ 2372162 w 7156079"/>
              <a:gd name="connsiteY2" fmla="*/ 2043495 h 2736950"/>
              <a:gd name="connsiteX3" fmla="*/ 2371460 w 7156079"/>
              <a:gd name="connsiteY3" fmla="*/ 697619 h 2736950"/>
              <a:gd name="connsiteX4" fmla="*/ 3559620 w 7156079"/>
              <a:gd name="connsiteY4" fmla="*/ 0 h 2736950"/>
              <a:gd name="connsiteX5" fmla="*/ 4751259 w 7156079"/>
              <a:gd name="connsiteY5" fmla="*/ 698321 h 2736950"/>
              <a:gd name="connsiteX6" fmla="*/ 4742917 w 7156079"/>
              <a:gd name="connsiteY6" fmla="*/ 2062967 h 2736950"/>
              <a:gd name="connsiteX7" fmla="*/ 5954714 w 7156079"/>
              <a:gd name="connsiteY7" fmla="*/ 2736950 h 2736950"/>
              <a:gd name="connsiteX8" fmla="*/ 7156079 w 7156079"/>
              <a:gd name="connsiteY8" fmla="*/ 2069921 h 2736950"/>
              <a:gd name="connsiteX0" fmla="*/ 0 w 7156079"/>
              <a:gd name="connsiteY0" fmla="*/ 2052537 h 2736950"/>
              <a:gd name="connsiteX1" fmla="*/ 1183297 w 7156079"/>
              <a:gd name="connsiteY1" fmla="*/ 1361873 h 2736950"/>
              <a:gd name="connsiteX2" fmla="*/ 2372162 w 7156079"/>
              <a:gd name="connsiteY2" fmla="*/ 2043495 h 2736950"/>
              <a:gd name="connsiteX3" fmla="*/ 2371460 w 7156079"/>
              <a:gd name="connsiteY3" fmla="*/ 697619 h 2736950"/>
              <a:gd name="connsiteX4" fmla="*/ 3559620 w 7156079"/>
              <a:gd name="connsiteY4" fmla="*/ 0 h 2736950"/>
              <a:gd name="connsiteX5" fmla="*/ 4751259 w 7156079"/>
              <a:gd name="connsiteY5" fmla="*/ 698321 h 2736950"/>
              <a:gd name="connsiteX6" fmla="*/ 4760301 w 7156079"/>
              <a:gd name="connsiteY6" fmla="*/ 2052536 h 2736950"/>
              <a:gd name="connsiteX7" fmla="*/ 5954714 w 7156079"/>
              <a:gd name="connsiteY7" fmla="*/ 2736950 h 2736950"/>
              <a:gd name="connsiteX8" fmla="*/ 7156079 w 7156079"/>
              <a:gd name="connsiteY8" fmla="*/ 2069921 h 2736950"/>
              <a:gd name="connsiteX0" fmla="*/ 0 w 7156079"/>
              <a:gd name="connsiteY0" fmla="*/ 2052537 h 2736950"/>
              <a:gd name="connsiteX1" fmla="*/ 1183297 w 7156079"/>
              <a:gd name="connsiteY1" fmla="*/ 1361873 h 2736950"/>
              <a:gd name="connsiteX2" fmla="*/ 2372162 w 7156079"/>
              <a:gd name="connsiteY2" fmla="*/ 2043495 h 2736950"/>
              <a:gd name="connsiteX3" fmla="*/ 2371460 w 7156079"/>
              <a:gd name="connsiteY3" fmla="*/ 697619 h 2736950"/>
              <a:gd name="connsiteX4" fmla="*/ 3559620 w 7156079"/>
              <a:gd name="connsiteY4" fmla="*/ 0 h 2736950"/>
              <a:gd name="connsiteX5" fmla="*/ 4751259 w 7156079"/>
              <a:gd name="connsiteY5" fmla="*/ 698321 h 2736950"/>
              <a:gd name="connsiteX6" fmla="*/ 4742917 w 7156079"/>
              <a:gd name="connsiteY6" fmla="*/ 2052536 h 2736950"/>
              <a:gd name="connsiteX7" fmla="*/ 5954714 w 7156079"/>
              <a:gd name="connsiteY7" fmla="*/ 2736950 h 2736950"/>
              <a:gd name="connsiteX8" fmla="*/ 7156079 w 7156079"/>
              <a:gd name="connsiteY8" fmla="*/ 2069921 h 2736950"/>
              <a:gd name="connsiteX0" fmla="*/ 0 w 7135218"/>
              <a:gd name="connsiteY0" fmla="*/ 2052537 h 2736950"/>
              <a:gd name="connsiteX1" fmla="*/ 1183297 w 7135218"/>
              <a:gd name="connsiteY1" fmla="*/ 1361873 h 2736950"/>
              <a:gd name="connsiteX2" fmla="*/ 2372162 w 7135218"/>
              <a:gd name="connsiteY2" fmla="*/ 2043495 h 2736950"/>
              <a:gd name="connsiteX3" fmla="*/ 2371460 w 7135218"/>
              <a:gd name="connsiteY3" fmla="*/ 697619 h 2736950"/>
              <a:gd name="connsiteX4" fmla="*/ 3559620 w 7135218"/>
              <a:gd name="connsiteY4" fmla="*/ 0 h 2736950"/>
              <a:gd name="connsiteX5" fmla="*/ 4751259 w 7135218"/>
              <a:gd name="connsiteY5" fmla="*/ 698321 h 2736950"/>
              <a:gd name="connsiteX6" fmla="*/ 4742917 w 7135218"/>
              <a:gd name="connsiteY6" fmla="*/ 2052536 h 2736950"/>
              <a:gd name="connsiteX7" fmla="*/ 5954714 w 7135218"/>
              <a:gd name="connsiteY7" fmla="*/ 2736950 h 2736950"/>
              <a:gd name="connsiteX8" fmla="*/ 7135218 w 7135218"/>
              <a:gd name="connsiteY8" fmla="*/ 2056014 h 2736950"/>
              <a:gd name="connsiteX0" fmla="*/ 0 w 7124788"/>
              <a:gd name="connsiteY0" fmla="*/ 2052537 h 2736950"/>
              <a:gd name="connsiteX1" fmla="*/ 1183297 w 7124788"/>
              <a:gd name="connsiteY1" fmla="*/ 1361873 h 2736950"/>
              <a:gd name="connsiteX2" fmla="*/ 2372162 w 7124788"/>
              <a:gd name="connsiteY2" fmla="*/ 2043495 h 2736950"/>
              <a:gd name="connsiteX3" fmla="*/ 2371460 w 7124788"/>
              <a:gd name="connsiteY3" fmla="*/ 697619 h 2736950"/>
              <a:gd name="connsiteX4" fmla="*/ 3559620 w 7124788"/>
              <a:gd name="connsiteY4" fmla="*/ 0 h 2736950"/>
              <a:gd name="connsiteX5" fmla="*/ 4751259 w 7124788"/>
              <a:gd name="connsiteY5" fmla="*/ 698321 h 2736950"/>
              <a:gd name="connsiteX6" fmla="*/ 4742917 w 7124788"/>
              <a:gd name="connsiteY6" fmla="*/ 2052536 h 2736950"/>
              <a:gd name="connsiteX7" fmla="*/ 5954714 w 7124788"/>
              <a:gd name="connsiteY7" fmla="*/ 2736950 h 2736950"/>
              <a:gd name="connsiteX8" fmla="*/ 7124788 w 7124788"/>
              <a:gd name="connsiteY8" fmla="*/ 2045583 h 2736950"/>
              <a:gd name="connsiteX0" fmla="*/ 0 w 7135218"/>
              <a:gd name="connsiteY0" fmla="*/ 2052537 h 2736950"/>
              <a:gd name="connsiteX1" fmla="*/ 1183297 w 7135218"/>
              <a:gd name="connsiteY1" fmla="*/ 1361873 h 2736950"/>
              <a:gd name="connsiteX2" fmla="*/ 2372162 w 7135218"/>
              <a:gd name="connsiteY2" fmla="*/ 2043495 h 2736950"/>
              <a:gd name="connsiteX3" fmla="*/ 2371460 w 7135218"/>
              <a:gd name="connsiteY3" fmla="*/ 697619 h 2736950"/>
              <a:gd name="connsiteX4" fmla="*/ 3559620 w 7135218"/>
              <a:gd name="connsiteY4" fmla="*/ 0 h 2736950"/>
              <a:gd name="connsiteX5" fmla="*/ 4751259 w 7135218"/>
              <a:gd name="connsiteY5" fmla="*/ 698321 h 2736950"/>
              <a:gd name="connsiteX6" fmla="*/ 4742917 w 7135218"/>
              <a:gd name="connsiteY6" fmla="*/ 2052536 h 2736950"/>
              <a:gd name="connsiteX7" fmla="*/ 5954714 w 7135218"/>
              <a:gd name="connsiteY7" fmla="*/ 2736950 h 2736950"/>
              <a:gd name="connsiteX8" fmla="*/ 7135218 w 7135218"/>
              <a:gd name="connsiteY8" fmla="*/ 2052536 h 2736950"/>
              <a:gd name="connsiteX0" fmla="*/ 0 w 7135218"/>
              <a:gd name="connsiteY0" fmla="*/ 2052537 h 2736950"/>
              <a:gd name="connsiteX1" fmla="*/ 1183297 w 7135218"/>
              <a:gd name="connsiteY1" fmla="*/ 1361873 h 2736950"/>
              <a:gd name="connsiteX2" fmla="*/ 2376070 w 7135218"/>
              <a:gd name="connsiteY2" fmla="*/ 2055218 h 2736950"/>
              <a:gd name="connsiteX3" fmla="*/ 2371460 w 7135218"/>
              <a:gd name="connsiteY3" fmla="*/ 697619 h 2736950"/>
              <a:gd name="connsiteX4" fmla="*/ 3559620 w 7135218"/>
              <a:gd name="connsiteY4" fmla="*/ 0 h 2736950"/>
              <a:gd name="connsiteX5" fmla="*/ 4751259 w 7135218"/>
              <a:gd name="connsiteY5" fmla="*/ 698321 h 2736950"/>
              <a:gd name="connsiteX6" fmla="*/ 4742917 w 7135218"/>
              <a:gd name="connsiteY6" fmla="*/ 2052536 h 2736950"/>
              <a:gd name="connsiteX7" fmla="*/ 5954714 w 7135218"/>
              <a:gd name="connsiteY7" fmla="*/ 2736950 h 2736950"/>
              <a:gd name="connsiteX8" fmla="*/ 7135218 w 7135218"/>
              <a:gd name="connsiteY8" fmla="*/ 2052536 h 2736950"/>
              <a:gd name="connsiteX0" fmla="*/ 0 w 7135218"/>
              <a:gd name="connsiteY0" fmla="*/ 2067128 h 2736950"/>
              <a:gd name="connsiteX1" fmla="*/ 1183297 w 7135218"/>
              <a:gd name="connsiteY1" fmla="*/ 1361873 h 2736950"/>
              <a:gd name="connsiteX2" fmla="*/ 2376070 w 7135218"/>
              <a:gd name="connsiteY2" fmla="*/ 2055218 h 2736950"/>
              <a:gd name="connsiteX3" fmla="*/ 2371460 w 7135218"/>
              <a:gd name="connsiteY3" fmla="*/ 697619 h 2736950"/>
              <a:gd name="connsiteX4" fmla="*/ 3559620 w 7135218"/>
              <a:gd name="connsiteY4" fmla="*/ 0 h 2736950"/>
              <a:gd name="connsiteX5" fmla="*/ 4751259 w 7135218"/>
              <a:gd name="connsiteY5" fmla="*/ 698321 h 2736950"/>
              <a:gd name="connsiteX6" fmla="*/ 4742917 w 7135218"/>
              <a:gd name="connsiteY6" fmla="*/ 2052536 h 2736950"/>
              <a:gd name="connsiteX7" fmla="*/ 5954714 w 7135218"/>
              <a:gd name="connsiteY7" fmla="*/ 2736950 h 2736950"/>
              <a:gd name="connsiteX8" fmla="*/ 7135218 w 7135218"/>
              <a:gd name="connsiteY8" fmla="*/ 2052536 h 2736950"/>
              <a:gd name="connsiteX0" fmla="*/ 0 w 7159537"/>
              <a:gd name="connsiteY0" fmla="*/ 2062264 h 2736950"/>
              <a:gd name="connsiteX1" fmla="*/ 1207616 w 7159537"/>
              <a:gd name="connsiteY1" fmla="*/ 1361873 h 2736950"/>
              <a:gd name="connsiteX2" fmla="*/ 2400389 w 7159537"/>
              <a:gd name="connsiteY2" fmla="*/ 2055218 h 2736950"/>
              <a:gd name="connsiteX3" fmla="*/ 2395779 w 7159537"/>
              <a:gd name="connsiteY3" fmla="*/ 697619 h 2736950"/>
              <a:gd name="connsiteX4" fmla="*/ 3583939 w 7159537"/>
              <a:gd name="connsiteY4" fmla="*/ 0 h 2736950"/>
              <a:gd name="connsiteX5" fmla="*/ 4775578 w 7159537"/>
              <a:gd name="connsiteY5" fmla="*/ 698321 h 2736950"/>
              <a:gd name="connsiteX6" fmla="*/ 4767236 w 7159537"/>
              <a:gd name="connsiteY6" fmla="*/ 2052536 h 2736950"/>
              <a:gd name="connsiteX7" fmla="*/ 5979033 w 7159537"/>
              <a:gd name="connsiteY7" fmla="*/ 2736950 h 2736950"/>
              <a:gd name="connsiteX8" fmla="*/ 7159537 w 7159537"/>
              <a:gd name="connsiteY8" fmla="*/ 2052536 h 2736950"/>
              <a:gd name="connsiteX0" fmla="*/ 0 w 7149809"/>
              <a:gd name="connsiteY0" fmla="*/ 2071991 h 2736950"/>
              <a:gd name="connsiteX1" fmla="*/ 1197888 w 7149809"/>
              <a:gd name="connsiteY1" fmla="*/ 1361873 h 2736950"/>
              <a:gd name="connsiteX2" fmla="*/ 2390661 w 7149809"/>
              <a:gd name="connsiteY2" fmla="*/ 2055218 h 2736950"/>
              <a:gd name="connsiteX3" fmla="*/ 2386051 w 7149809"/>
              <a:gd name="connsiteY3" fmla="*/ 697619 h 2736950"/>
              <a:gd name="connsiteX4" fmla="*/ 3574211 w 7149809"/>
              <a:gd name="connsiteY4" fmla="*/ 0 h 2736950"/>
              <a:gd name="connsiteX5" fmla="*/ 4765850 w 7149809"/>
              <a:gd name="connsiteY5" fmla="*/ 698321 h 2736950"/>
              <a:gd name="connsiteX6" fmla="*/ 4757508 w 7149809"/>
              <a:gd name="connsiteY6" fmla="*/ 2052536 h 2736950"/>
              <a:gd name="connsiteX7" fmla="*/ 5969305 w 7149809"/>
              <a:gd name="connsiteY7" fmla="*/ 2736950 h 2736950"/>
              <a:gd name="connsiteX8" fmla="*/ 7149809 w 7149809"/>
              <a:gd name="connsiteY8" fmla="*/ 2052536 h 2736950"/>
              <a:gd name="connsiteX0" fmla="*/ 0 w 7149809"/>
              <a:gd name="connsiteY0" fmla="*/ 2071991 h 2736950"/>
              <a:gd name="connsiteX1" fmla="*/ 1222208 w 7149809"/>
              <a:gd name="connsiteY1" fmla="*/ 1357009 h 2736950"/>
              <a:gd name="connsiteX2" fmla="*/ 2390661 w 7149809"/>
              <a:gd name="connsiteY2" fmla="*/ 2055218 h 2736950"/>
              <a:gd name="connsiteX3" fmla="*/ 2386051 w 7149809"/>
              <a:gd name="connsiteY3" fmla="*/ 697619 h 2736950"/>
              <a:gd name="connsiteX4" fmla="*/ 3574211 w 7149809"/>
              <a:gd name="connsiteY4" fmla="*/ 0 h 2736950"/>
              <a:gd name="connsiteX5" fmla="*/ 4765850 w 7149809"/>
              <a:gd name="connsiteY5" fmla="*/ 698321 h 2736950"/>
              <a:gd name="connsiteX6" fmla="*/ 4757508 w 7149809"/>
              <a:gd name="connsiteY6" fmla="*/ 2052536 h 2736950"/>
              <a:gd name="connsiteX7" fmla="*/ 5969305 w 7149809"/>
              <a:gd name="connsiteY7" fmla="*/ 2736950 h 2736950"/>
              <a:gd name="connsiteX8" fmla="*/ 7149809 w 7149809"/>
              <a:gd name="connsiteY8" fmla="*/ 2052536 h 2736950"/>
              <a:gd name="connsiteX0" fmla="*/ 0 w 7149809"/>
              <a:gd name="connsiteY0" fmla="*/ 2071991 h 2736950"/>
              <a:gd name="connsiteX1" fmla="*/ 1217344 w 7149809"/>
              <a:gd name="connsiteY1" fmla="*/ 1376465 h 2736950"/>
              <a:gd name="connsiteX2" fmla="*/ 2390661 w 7149809"/>
              <a:gd name="connsiteY2" fmla="*/ 2055218 h 2736950"/>
              <a:gd name="connsiteX3" fmla="*/ 2386051 w 7149809"/>
              <a:gd name="connsiteY3" fmla="*/ 697619 h 2736950"/>
              <a:gd name="connsiteX4" fmla="*/ 3574211 w 7149809"/>
              <a:gd name="connsiteY4" fmla="*/ 0 h 2736950"/>
              <a:gd name="connsiteX5" fmla="*/ 4765850 w 7149809"/>
              <a:gd name="connsiteY5" fmla="*/ 698321 h 2736950"/>
              <a:gd name="connsiteX6" fmla="*/ 4757508 w 7149809"/>
              <a:gd name="connsiteY6" fmla="*/ 2052536 h 2736950"/>
              <a:gd name="connsiteX7" fmla="*/ 5969305 w 7149809"/>
              <a:gd name="connsiteY7" fmla="*/ 2736950 h 2736950"/>
              <a:gd name="connsiteX8" fmla="*/ 7149809 w 7149809"/>
              <a:gd name="connsiteY8" fmla="*/ 2052536 h 2736950"/>
              <a:gd name="connsiteX0" fmla="*/ 0 w 7149809"/>
              <a:gd name="connsiteY0" fmla="*/ 2071991 h 2736950"/>
              <a:gd name="connsiteX1" fmla="*/ 1217344 w 7149809"/>
              <a:gd name="connsiteY1" fmla="*/ 1376465 h 2736950"/>
              <a:gd name="connsiteX2" fmla="*/ 2390661 w 7149809"/>
              <a:gd name="connsiteY2" fmla="*/ 2055218 h 2736950"/>
              <a:gd name="connsiteX3" fmla="*/ 2386051 w 7149809"/>
              <a:gd name="connsiteY3" fmla="*/ 697619 h 2736950"/>
              <a:gd name="connsiteX4" fmla="*/ 3574211 w 7149809"/>
              <a:gd name="connsiteY4" fmla="*/ 0 h 2736950"/>
              <a:gd name="connsiteX5" fmla="*/ 4765850 w 7149809"/>
              <a:gd name="connsiteY5" fmla="*/ 698321 h 2736950"/>
              <a:gd name="connsiteX6" fmla="*/ 4757508 w 7149809"/>
              <a:gd name="connsiteY6" fmla="*/ 2052536 h 2736950"/>
              <a:gd name="connsiteX7" fmla="*/ 5969305 w 7149809"/>
              <a:gd name="connsiteY7" fmla="*/ 2736950 h 2736950"/>
              <a:gd name="connsiteX8" fmla="*/ 7149809 w 7149809"/>
              <a:gd name="connsiteY8" fmla="*/ 2052536 h 2736950"/>
              <a:gd name="connsiteX0" fmla="*/ 0 w 7149809"/>
              <a:gd name="connsiteY0" fmla="*/ 2071991 h 2736950"/>
              <a:gd name="connsiteX1" fmla="*/ 1212480 w 7149809"/>
              <a:gd name="connsiteY1" fmla="*/ 1376465 h 2736950"/>
              <a:gd name="connsiteX2" fmla="*/ 2390661 w 7149809"/>
              <a:gd name="connsiteY2" fmla="*/ 2055218 h 2736950"/>
              <a:gd name="connsiteX3" fmla="*/ 2386051 w 7149809"/>
              <a:gd name="connsiteY3" fmla="*/ 697619 h 2736950"/>
              <a:gd name="connsiteX4" fmla="*/ 3574211 w 7149809"/>
              <a:gd name="connsiteY4" fmla="*/ 0 h 2736950"/>
              <a:gd name="connsiteX5" fmla="*/ 4765850 w 7149809"/>
              <a:gd name="connsiteY5" fmla="*/ 698321 h 2736950"/>
              <a:gd name="connsiteX6" fmla="*/ 4757508 w 7149809"/>
              <a:gd name="connsiteY6" fmla="*/ 2052536 h 2736950"/>
              <a:gd name="connsiteX7" fmla="*/ 5969305 w 7149809"/>
              <a:gd name="connsiteY7" fmla="*/ 2736950 h 2736950"/>
              <a:gd name="connsiteX8" fmla="*/ 7149809 w 7149809"/>
              <a:gd name="connsiteY8" fmla="*/ 2052536 h 2736950"/>
              <a:gd name="connsiteX0" fmla="*/ 0 w 7149809"/>
              <a:gd name="connsiteY0" fmla="*/ 2071991 h 2736950"/>
              <a:gd name="connsiteX1" fmla="*/ 1212480 w 7149809"/>
              <a:gd name="connsiteY1" fmla="*/ 1376465 h 2736950"/>
              <a:gd name="connsiteX2" fmla="*/ 2390661 w 7149809"/>
              <a:gd name="connsiteY2" fmla="*/ 2055218 h 2736950"/>
              <a:gd name="connsiteX3" fmla="*/ 2386051 w 7149809"/>
              <a:gd name="connsiteY3" fmla="*/ 697619 h 2736950"/>
              <a:gd name="connsiteX4" fmla="*/ 3574211 w 7149809"/>
              <a:gd name="connsiteY4" fmla="*/ 0 h 2736950"/>
              <a:gd name="connsiteX5" fmla="*/ 4765850 w 7149809"/>
              <a:gd name="connsiteY5" fmla="*/ 698321 h 2736950"/>
              <a:gd name="connsiteX6" fmla="*/ 4757508 w 7149809"/>
              <a:gd name="connsiteY6" fmla="*/ 2052536 h 2736950"/>
              <a:gd name="connsiteX7" fmla="*/ 5969305 w 7149809"/>
              <a:gd name="connsiteY7" fmla="*/ 2736950 h 2736950"/>
              <a:gd name="connsiteX8" fmla="*/ 7149809 w 7149809"/>
              <a:gd name="connsiteY8" fmla="*/ 2052536 h 2736950"/>
              <a:gd name="connsiteX0" fmla="*/ 0 w 7149809"/>
              <a:gd name="connsiteY0" fmla="*/ 2071991 h 2736950"/>
              <a:gd name="connsiteX1" fmla="*/ 1194700 w 7149809"/>
              <a:gd name="connsiteY1" fmla="*/ 1371385 h 2736950"/>
              <a:gd name="connsiteX2" fmla="*/ 2390661 w 7149809"/>
              <a:gd name="connsiteY2" fmla="*/ 2055218 h 2736950"/>
              <a:gd name="connsiteX3" fmla="*/ 2386051 w 7149809"/>
              <a:gd name="connsiteY3" fmla="*/ 697619 h 2736950"/>
              <a:gd name="connsiteX4" fmla="*/ 3574211 w 7149809"/>
              <a:gd name="connsiteY4" fmla="*/ 0 h 2736950"/>
              <a:gd name="connsiteX5" fmla="*/ 4765850 w 7149809"/>
              <a:gd name="connsiteY5" fmla="*/ 698321 h 2736950"/>
              <a:gd name="connsiteX6" fmla="*/ 4757508 w 7149809"/>
              <a:gd name="connsiteY6" fmla="*/ 2052536 h 2736950"/>
              <a:gd name="connsiteX7" fmla="*/ 5969305 w 7149809"/>
              <a:gd name="connsiteY7" fmla="*/ 2736950 h 2736950"/>
              <a:gd name="connsiteX8" fmla="*/ 7149809 w 7149809"/>
              <a:gd name="connsiteY8" fmla="*/ 2052536 h 2736950"/>
              <a:gd name="connsiteX0" fmla="*/ 0 w 7149809"/>
              <a:gd name="connsiteY0" fmla="*/ 2071991 h 2736950"/>
              <a:gd name="connsiteX1" fmla="*/ 1194700 w 7149809"/>
              <a:gd name="connsiteY1" fmla="*/ 1371385 h 2736950"/>
              <a:gd name="connsiteX2" fmla="*/ 2390661 w 7149809"/>
              <a:gd name="connsiteY2" fmla="*/ 2055218 h 2736950"/>
              <a:gd name="connsiteX3" fmla="*/ 2386051 w 7149809"/>
              <a:gd name="connsiteY3" fmla="*/ 697619 h 2736950"/>
              <a:gd name="connsiteX4" fmla="*/ 3574211 w 7149809"/>
              <a:gd name="connsiteY4" fmla="*/ 0 h 2736950"/>
              <a:gd name="connsiteX5" fmla="*/ 4765850 w 7149809"/>
              <a:gd name="connsiteY5" fmla="*/ 698321 h 2736950"/>
              <a:gd name="connsiteX6" fmla="*/ 4757508 w 7149809"/>
              <a:gd name="connsiteY6" fmla="*/ 2052536 h 2736950"/>
              <a:gd name="connsiteX7" fmla="*/ 5969305 w 7149809"/>
              <a:gd name="connsiteY7" fmla="*/ 2736950 h 2736950"/>
              <a:gd name="connsiteX8" fmla="*/ 7149809 w 7149809"/>
              <a:gd name="connsiteY8" fmla="*/ 2052536 h 2736950"/>
              <a:gd name="connsiteX0" fmla="*/ 0 w 7149809"/>
              <a:gd name="connsiteY0" fmla="*/ 2071991 h 2736950"/>
              <a:gd name="connsiteX1" fmla="*/ 1194700 w 7149809"/>
              <a:gd name="connsiteY1" fmla="*/ 1371385 h 2736950"/>
              <a:gd name="connsiteX2" fmla="*/ 2390661 w 7149809"/>
              <a:gd name="connsiteY2" fmla="*/ 2055218 h 2736950"/>
              <a:gd name="connsiteX3" fmla="*/ 2386051 w 7149809"/>
              <a:gd name="connsiteY3" fmla="*/ 697619 h 2736950"/>
              <a:gd name="connsiteX4" fmla="*/ 3574211 w 7149809"/>
              <a:gd name="connsiteY4" fmla="*/ 0 h 2736950"/>
              <a:gd name="connsiteX5" fmla="*/ 4765850 w 7149809"/>
              <a:gd name="connsiteY5" fmla="*/ 698321 h 2736950"/>
              <a:gd name="connsiteX6" fmla="*/ 4757508 w 7149809"/>
              <a:gd name="connsiteY6" fmla="*/ 2052536 h 2736950"/>
              <a:gd name="connsiteX7" fmla="*/ 5969305 w 7149809"/>
              <a:gd name="connsiteY7" fmla="*/ 2736950 h 2736950"/>
              <a:gd name="connsiteX8" fmla="*/ 7149809 w 7149809"/>
              <a:gd name="connsiteY8" fmla="*/ 2052536 h 2736950"/>
              <a:gd name="connsiteX0" fmla="*/ 0 w 7149809"/>
              <a:gd name="connsiteY0" fmla="*/ 2071991 h 2736950"/>
              <a:gd name="connsiteX1" fmla="*/ 1194700 w 7149809"/>
              <a:gd name="connsiteY1" fmla="*/ 1371385 h 2736950"/>
              <a:gd name="connsiteX2" fmla="*/ 2390661 w 7149809"/>
              <a:gd name="connsiteY2" fmla="*/ 2055218 h 2736950"/>
              <a:gd name="connsiteX3" fmla="*/ 2386051 w 7149809"/>
              <a:gd name="connsiteY3" fmla="*/ 697619 h 2736950"/>
              <a:gd name="connsiteX4" fmla="*/ 3574211 w 7149809"/>
              <a:gd name="connsiteY4" fmla="*/ 0 h 2736950"/>
              <a:gd name="connsiteX5" fmla="*/ 4765850 w 7149809"/>
              <a:gd name="connsiteY5" fmla="*/ 698321 h 2736950"/>
              <a:gd name="connsiteX6" fmla="*/ 4757508 w 7149809"/>
              <a:gd name="connsiteY6" fmla="*/ 2052536 h 2736950"/>
              <a:gd name="connsiteX7" fmla="*/ 5969305 w 7149809"/>
              <a:gd name="connsiteY7" fmla="*/ 2736950 h 2736950"/>
              <a:gd name="connsiteX8" fmla="*/ 7149809 w 7149809"/>
              <a:gd name="connsiteY8" fmla="*/ 2052536 h 2736950"/>
              <a:gd name="connsiteX0" fmla="*/ 0 w 7149809"/>
              <a:gd name="connsiteY0" fmla="*/ 2071991 h 2736950"/>
              <a:gd name="connsiteX1" fmla="*/ 1194700 w 7149809"/>
              <a:gd name="connsiteY1" fmla="*/ 1371385 h 2736950"/>
              <a:gd name="connsiteX2" fmla="*/ 2390661 w 7149809"/>
              <a:gd name="connsiteY2" fmla="*/ 2055218 h 2736950"/>
              <a:gd name="connsiteX3" fmla="*/ 2386051 w 7149809"/>
              <a:gd name="connsiteY3" fmla="*/ 697619 h 2736950"/>
              <a:gd name="connsiteX4" fmla="*/ 3574211 w 7149809"/>
              <a:gd name="connsiteY4" fmla="*/ 0 h 2736950"/>
              <a:gd name="connsiteX5" fmla="*/ 4765850 w 7149809"/>
              <a:gd name="connsiteY5" fmla="*/ 698321 h 2736950"/>
              <a:gd name="connsiteX6" fmla="*/ 4757508 w 7149809"/>
              <a:gd name="connsiteY6" fmla="*/ 2052536 h 2736950"/>
              <a:gd name="connsiteX7" fmla="*/ 5969305 w 7149809"/>
              <a:gd name="connsiteY7" fmla="*/ 2736950 h 2736950"/>
              <a:gd name="connsiteX8" fmla="*/ 7149809 w 7149809"/>
              <a:gd name="connsiteY8" fmla="*/ 2052536 h 2736950"/>
              <a:gd name="connsiteX0" fmla="*/ 0 w 7149809"/>
              <a:gd name="connsiteY0" fmla="*/ 2071991 h 2736950"/>
              <a:gd name="connsiteX1" fmla="*/ 1194700 w 7149809"/>
              <a:gd name="connsiteY1" fmla="*/ 1371385 h 2736950"/>
              <a:gd name="connsiteX2" fmla="*/ 2390661 w 7149809"/>
              <a:gd name="connsiteY2" fmla="*/ 2055218 h 2736950"/>
              <a:gd name="connsiteX3" fmla="*/ 2386051 w 7149809"/>
              <a:gd name="connsiteY3" fmla="*/ 697619 h 2736950"/>
              <a:gd name="connsiteX4" fmla="*/ 3574211 w 7149809"/>
              <a:gd name="connsiteY4" fmla="*/ 0 h 2736950"/>
              <a:gd name="connsiteX5" fmla="*/ 4758230 w 7149809"/>
              <a:gd name="connsiteY5" fmla="*/ 698321 h 2736950"/>
              <a:gd name="connsiteX6" fmla="*/ 4757508 w 7149809"/>
              <a:gd name="connsiteY6" fmla="*/ 2052536 h 2736950"/>
              <a:gd name="connsiteX7" fmla="*/ 5969305 w 7149809"/>
              <a:gd name="connsiteY7" fmla="*/ 2736950 h 2736950"/>
              <a:gd name="connsiteX8" fmla="*/ 7149809 w 7149809"/>
              <a:gd name="connsiteY8" fmla="*/ 2052536 h 2736950"/>
              <a:gd name="connsiteX0" fmla="*/ 0 w 7149809"/>
              <a:gd name="connsiteY0" fmla="*/ 2071991 h 2736950"/>
              <a:gd name="connsiteX1" fmla="*/ 1194700 w 7149809"/>
              <a:gd name="connsiteY1" fmla="*/ 1371385 h 2736950"/>
              <a:gd name="connsiteX2" fmla="*/ 2390661 w 7149809"/>
              <a:gd name="connsiteY2" fmla="*/ 2055218 h 2736950"/>
              <a:gd name="connsiteX3" fmla="*/ 2386051 w 7149809"/>
              <a:gd name="connsiteY3" fmla="*/ 697619 h 2736950"/>
              <a:gd name="connsiteX4" fmla="*/ 3574211 w 7149809"/>
              <a:gd name="connsiteY4" fmla="*/ 0 h 2736950"/>
              <a:gd name="connsiteX5" fmla="*/ 4770930 w 7149809"/>
              <a:gd name="connsiteY5" fmla="*/ 698321 h 2736950"/>
              <a:gd name="connsiteX6" fmla="*/ 4757508 w 7149809"/>
              <a:gd name="connsiteY6" fmla="*/ 2052536 h 2736950"/>
              <a:gd name="connsiteX7" fmla="*/ 5969305 w 7149809"/>
              <a:gd name="connsiteY7" fmla="*/ 2736950 h 2736950"/>
              <a:gd name="connsiteX8" fmla="*/ 7149809 w 7149809"/>
              <a:gd name="connsiteY8" fmla="*/ 2052536 h 2736950"/>
              <a:gd name="connsiteX0" fmla="*/ 0 w 7149809"/>
              <a:gd name="connsiteY0" fmla="*/ 2071991 h 2736950"/>
              <a:gd name="connsiteX1" fmla="*/ 1194700 w 7149809"/>
              <a:gd name="connsiteY1" fmla="*/ 1371385 h 2736950"/>
              <a:gd name="connsiteX2" fmla="*/ 2390661 w 7149809"/>
              <a:gd name="connsiteY2" fmla="*/ 2055218 h 2736950"/>
              <a:gd name="connsiteX3" fmla="*/ 2386051 w 7149809"/>
              <a:gd name="connsiteY3" fmla="*/ 697619 h 2736950"/>
              <a:gd name="connsiteX4" fmla="*/ 3574211 w 7149809"/>
              <a:gd name="connsiteY4" fmla="*/ 0 h 2736950"/>
              <a:gd name="connsiteX5" fmla="*/ 4770930 w 7149809"/>
              <a:gd name="connsiteY5" fmla="*/ 698321 h 2736950"/>
              <a:gd name="connsiteX6" fmla="*/ 4757508 w 7149809"/>
              <a:gd name="connsiteY6" fmla="*/ 2047456 h 2736950"/>
              <a:gd name="connsiteX7" fmla="*/ 5969305 w 7149809"/>
              <a:gd name="connsiteY7" fmla="*/ 2736950 h 2736950"/>
              <a:gd name="connsiteX8" fmla="*/ 7149809 w 7149809"/>
              <a:gd name="connsiteY8" fmla="*/ 2052536 h 2736950"/>
              <a:gd name="connsiteX0" fmla="*/ 0 w 7152768"/>
              <a:gd name="connsiteY0" fmla="*/ 2063113 h 2736950"/>
              <a:gd name="connsiteX1" fmla="*/ 1197659 w 7152768"/>
              <a:gd name="connsiteY1" fmla="*/ 1371385 h 2736950"/>
              <a:gd name="connsiteX2" fmla="*/ 2393620 w 7152768"/>
              <a:gd name="connsiteY2" fmla="*/ 2055218 h 2736950"/>
              <a:gd name="connsiteX3" fmla="*/ 2389010 w 7152768"/>
              <a:gd name="connsiteY3" fmla="*/ 697619 h 2736950"/>
              <a:gd name="connsiteX4" fmla="*/ 3577170 w 7152768"/>
              <a:gd name="connsiteY4" fmla="*/ 0 h 2736950"/>
              <a:gd name="connsiteX5" fmla="*/ 4773889 w 7152768"/>
              <a:gd name="connsiteY5" fmla="*/ 698321 h 2736950"/>
              <a:gd name="connsiteX6" fmla="*/ 4760467 w 7152768"/>
              <a:gd name="connsiteY6" fmla="*/ 2047456 h 2736950"/>
              <a:gd name="connsiteX7" fmla="*/ 5972264 w 7152768"/>
              <a:gd name="connsiteY7" fmla="*/ 2736950 h 2736950"/>
              <a:gd name="connsiteX8" fmla="*/ 7152768 w 7152768"/>
              <a:gd name="connsiteY8" fmla="*/ 2052536 h 27369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152768" h="2736950">
                <a:moveTo>
                  <a:pt x="0" y="2063113"/>
                </a:moveTo>
                <a:cubicBezTo>
                  <a:pt x="405781" y="1831271"/>
                  <a:pt x="752967" y="1616359"/>
                  <a:pt x="1197659" y="1371385"/>
                </a:cubicBezTo>
                <a:lnTo>
                  <a:pt x="2393620" y="2055218"/>
                </a:lnTo>
                <a:cubicBezTo>
                  <a:pt x="2396863" y="1599639"/>
                  <a:pt x="2385767" y="1153198"/>
                  <a:pt x="2389010" y="697619"/>
                </a:cubicBezTo>
                <a:lnTo>
                  <a:pt x="3577170" y="0"/>
                </a:lnTo>
                <a:lnTo>
                  <a:pt x="4773889" y="698321"/>
                </a:lnTo>
                <a:cubicBezTo>
                  <a:pt x="4772268" y="1155521"/>
                  <a:pt x="4762088" y="1590256"/>
                  <a:pt x="4760467" y="2047456"/>
                </a:cubicBezTo>
                <a:lnTo>
                  <a:pt x="5972264" y="2736950"/>
                </a:lnTo>
                <a:lnTo>
                  <a:pt x="7152768" y="2052536"/>
                </a:lnTo>
              </a:path>
            </a:pathLst>
          </a:custGeom>
          <a:noFill/>
          <a:ln w="38100" cap="flat" cmpd="sng" algn="ctr">
            <a:solidFill>
              <a:schemeClr val="accent6">
                <a:lumMod val="10000"/>
                <a:lumOff val="90000"/>
              </a:schemeClr>
            </a:solidFill>
            <a:prstDash val="solid"/>
            <a:miter lim="800000"/>
          </a:ln>
          <a:effectLst/>
        </p:spPr>
        <p:txBody>
          <a:bodyPr rtlCol="0" anchor="ctr"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schemeClr val="accent6"/>
              </a:solidFill>
              <a:effectLst/>
              <a:uLnTx/>
              <a:uFillTx/>
              <a:latin typeface="Posterama Text SemiBold"/>
              <a:ea typeface="+mn-ea"/>
              <a:cs typeface="+mn-cs"/>
            </a:endParaRPr>
          </a:p>
        </p:txBody>
      </p:sp>
      <p:sp>
        <p:nvSpPr>
          <p:cNvPr id="72" name="Freeform: Shape 31">
            <a:extLst>
              <a:ext uri="{FF2B5EF4-FFF2-40B4-BE49-F238E27FC236}">
                <a16:creationId xmlns:a16="http://schemas.microsoft.com/office/drawing/2014/main" id="{274DD645-8640-45D5-9B60-F31EC01D3CC0}"/>
              </a:ext>
            </a:extLst>
          </p:cNvPr>
          <p:cNvSpPr/>
          <p:nvPr userDrawn="1"/>
        </p:nvSpPr>
        <p:spPr>
          <a:xfrm>
            <a:off x="8440979" y="1677475"/>
            <a:ext cx="2373549" cy="2062264"/>
          </a:xfrm>
          <a:custGeom>
            <a:avLst/>
            <a:gdLst>
              <a:gd name="connsiteX0" fmla="*/ 2373549 w 2373549"/>
              <a:gd name="connsiteY0" fmla="*/ 680936 h 2062264"/>
              <a:gd name="connsiteX1" fmla="*/ 1186774 w 2373549"/>
              <a:gd name="connsiteY1" fmla="*/ 0 h 2062264"/>
              <a:gd name="connsiteX2" fmla="*/ 0 w 2373549"/>
              <a:gd name="connsiteY2" fmla="*/ 690664 h 2062264"/>
              <a:gd name="connsiteX3" fmla="*/ 0 w 2373549"/>
              <a:gd name="connsiteY3" fmla="*/ 2062264 h 20622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373549" h="2062264">
                <a:moveTo>
                  <a:pt x="2373549" y="680936"/>
                </a:moveTo>
                <a:lnTo>
                  <a:pt x="1186774" y="0"/>
                </a:lnTo>
                <a:lnTo>
                  <a:pt x="0" y="690664"/>
                </a:lnTo>
                <a:lnTo>
                  <a:pt x="0" y="2062264"/>
                </a:lnTo>
              </a:path>
            </a:pathLst>
          </a:custGeom>
          <a:noFill/>
          <a:ln w="38100" cap="flat" cmpd="sng" algn="ctr">
            <a:solidFill>
              <a:schemeClr val="accent6">
                <a:lumMod val="10000"/>
                <a:lumOff val="90000"/>
              </a:schemeClr>
            </a:solidFill>
            <a:prstDash val="solid"/>
            <a:miter lim="800000"/>
          </a:ln>
          <a:effectLst/>
        </p:spPr>
        <p:txBody>
          <a:bodyPr rtlCol="0" anchor="ctr"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schemeClr val="accent6"/>
              </a:solidFill>
              <a:effectLst/>
              <a:uLnTx/>
              <a:uFillTx/>
              <a:latin typeface="Posterama Text SemiBold"/>
              <a:ea typeface="+mn-ea"/>
              <a:cs typeface="+mn-cs"/>
            </a:endParaRPr>
          </a:p>
        </p:txBody>
      </p:sp>
      <p:sp>
        <p:nvSpPr>
          <p:cNvPr id="73" name="Freeform: Shape 34">
            <a:extLst>
              <a:ext uri="{FF2B5EF4-FFF2-40B4-BE49-F238E27FC236}">
                <a16:creationId xmlns:a16="http://schemas.microsoft.com/office/drawing/2014/main" id="{71C09F09-7119-47FD-8E60-E4A92C9A3119}"/>
              </a:ext>
            </a:extLst>
          </p:cNvPr>
          <p:cNvSpPr/>
          <p:nvPr userDrawn="1"/>
        </p:nvSpPr>
        <p:spPr>
          <a:xfrm flipH="1">
            <a:off x="10715501" y="2243467"/>
            <a:ext cx="204312" cy="236468"/>
          </a:xfrm>
          <a:custGeom>
            <a:avLst/>
            <a:gdLst>
              <a:gd name="connsiteX0" fmla="*/ 2187388 w 4398682"/>
              <a:gd name="connsiteY0" fmla="*/ 0 h 5032188"/>
              <a:gd name="connsiteX1" fmla="*/ 4386729 w 4398682"/>
              <a:gd name="connsiteY1" fmla="*/ 1261035 h 5032188"/>
              <a:gd name="connsiteX2" fmla="*/ 4398682 w 4398682"/>
              <a:gd name="connsiteY2" fmla="*/ 3789083 h 5032188"/>
              <a:gd name="connsiteX3" fmla="*/ 2193365 w 4398682"/>
              <a:gd name="connsiteY3" fmla="*/ 5032188 h 5032188"/>
              <a:gd name="connsiteX4" fmla="*/ 0 w 4398682"/>
              <a:gd name="connsiteY4" fmla="*/ 3783106 h 5032188"/>
              <a:gd name="connsiteX5" fmla="*/ 0 w 4398682"/>
              <a:gd name="connsiteY5" fmla="*/ 1267012 h 5032188"/>
              <a:gd name="connsiteX6" fmla="*/ 2187388 w 4398682"/>
              <a:gd name="connsiteY6" fmla="*/ 0 h 5032188"/>
              <a:gd name="connsiteX0" fmla="*/ 2187388 w 4387647"/>
              <a:gd name="connsiteY0" fmla="*/ 0 h 5032188"/>
              <a:gd name="connsiteX1" fmla="*/ 4386729 w 4387647"/>
              <a:gd name="connsiteY1" fmla="*/ 1261035 h 5032188"/>
              <a:gd name="connsiteX2" fmla="*/ 4384192 w 4387647"/>
              <a:gd name="connsiteY2" fmla="*/ 3783287 h 5032188"/>
              <a:gd name="connsiteX3" fmla="*/ 2193365 w 4387647"/>
              <a:gd name="connsiteY3" fmla="*/ 5032188 h 5032188"/>
              <a:gd name="connsiteX4" fmla="*/ 0 w 4387647"/>
              <a:gd name="connsiteY4" fmla="*/ 3783106 h 5032188"/>
              <a:gd name="connsiteX5" fmla="*/ 0 w 4387647"/>
              <a:gd name="connsiteY5" fmla="*/ 1267012 h 5032188"/>
              <a:gd name="connsiteX6" fmla="*/ 2187388 w 4387647"/>
              <a:gd name="connsiteY6" fmla="*/ 0 h 503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87647" h="5032188">
                <a:moveTo>
                  <a:pt x="2187388" y="0"/>
                </a:moveTo>
                <a:lnTo>
                  <a:pt x="4386729" y="1261035"/>
                </a:lnTo>
                <a:cubicBezTo>
                  <a:pt x="4390713" y="2103718"/>
                  <a:pt x="4380208" y="2940604"/>
                  <a:pt x="4384192" y="3783287"/>
                </a:cubicBezTo>
                <a:lnTo>
                  <a:pt x="2193365" y="5032188"/>
                </a:lnTo>
                <a:lnTo>
                  <a:pt x="0" y="3783106"/>
                </a:lnTo>
                <a:lnTo>
                  <a:pt x="0" y="1267012"/>
                </a:lnTo>
                <a:lnTo>
                  <a:pt x="2187388" y="0"/>
                </a:lnTo>
                <a:close/>
              </a:path>
            </a:pathLst>
          </a:custGeom>
          <a:solidFill>
            <a:schemeClr val="accent6">
              <a:lumMod val="10000"/>
              <a:lumOff val="9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schemeClr val="accent6"/>
              </a:solidFill>
              <a:effectLst/>
              <a:uLnTx/>
              <a:uFillTx/>
              <a:latin typeface="Posterama Text SemiBold"/>
              <a:ea typeface="+mn-ea"/>
              <a:cs typeface="+mn-cs"/>
            </a:endParaRPr>
          </a:p>
        </p:txBody>
      </p:sp>
      <p:sp>
        <p:nvSpPr>
          <p:cNvPr id="74" name="Freeform: Shape 45">
            <a:extLst>
              <a:ext uri="{FF2B5EF4-FFF2-40B4-BE49-F238E27FC236}">
                <a16:creationId xmlns:a16="http://schemas.microsoft.com/office/drawing/2014/main" id="{E99BCE04-19B9-4541-925F-AC59CF760E7F}"/>
              </a:ext>
            </a:extLst>
          </p:cNvPr>
          <p:cNvSpPr/>
          <p:nvPr userDrawn="1"/>
        </p:nvSpPr>
        <p:spPr>
          <a:xfrm flipH="1">
            <a:off x="9534557" y="1571099"/>
            <a:ext cx="204312" cy="236468"/>
          </a:xfrm>
          <a:custGeom>
            <a:avLst/>
            <a:gdLst>
              <a:gd name="connsiteX0" fmla="*/ 2187388 w 4398682"/>
              <a:gd name="connsiteY0" fmla="*/ 0 h 5032188"/>
              <a:gd name="connsiteX1" fmla="*/ 4386729 w 4398682"/>
              <a:gd name="connsiteY1" fmla="*/ 1261035 h 5032188"/>
              <a:gd name="connsiteX2" fmla="*/ 4398682 w 4398682"/>
              <a:gd name="connsiteY2" fmla="*/ 3789083 h 5032188"/>
              <a:gd name="connsiteX3" fmla="*/ 2193365 w 4398682"/>
              <a:gd name="connsiteY3" fmla="*/ 5032188 h 5032188"/>
              <a:gd name="connsiteX4" fmla="*/ 0 w 4398682"/>
              <a:gd name="connsiteY4" fmla="*/ 3783106 h 5032188"/>
              <a:gd name="connsiteX5" fmla="*/ 0 w 4398682"/>
              <a:gd name="connsiteY5" fmla="*/ 1267012 h 5032188"/>
              <a:gd name="connsiteX6" fmla="*/ 2187388 w 4398682"/>
              <a:gd name="connsiteY6" fmla="*/ 0 h 5032188"/>
              <a:gd name="connsiteX0" fmla="*/ 2187388 w 4387647"/>
              <a:gd name="connsiteY0" fmla="*/ 0 h 5032188"/>
              <a:gd name="connsiteX1" fmla="*/ 4386729 w 4387647"/>
              <a:gd name="connsiteY1" fmla="*/ 1261035 h 5032188"/>
              <a:gd name="connsiteX2" fmla="*/ 4384192 w 4387647"/>
              <a:gd name="connsiteY2" fmla="*/ 3783287 h 5032188"/>
              <a:gd name="connsiteX3" fmla="*/ 2193365 w 4387647"/>
              <a:gd name="connsiteY3" fmla="*/ 5032188 h 5032188"/>
              <a:gd name="connsiteX4" fmla="*/ 0 w 4387647"/>
              <a:gd name="connsiteY4" fmla="*/ 3783106 h 5032188"/>
              <a:gd name="connsiteX5" fmla="*/ 0 w 4387647"/>
              <a:gd name="connsiteY5" fmla="*/ 1267012 h 5032188"/>
              <a:gd name="connsiteX6" fmla="*/ 2187388 w 4387647"/>
              <a:gd name="connsiteY6" fmla="*/ 0 h 503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87647" h="5032188">
                <a:moveTo>
                  <a:pt x="2187388" y="0"/>
                </a:moveTo>
                <a:lnTo>
                  <a:pt x="4386729" y="1261035"/>
                </a:lnTo>
                <a:cubicBezTo>
                  <a:pt x="4390713" y="2103718"/>
                  <a:pt x="4380208" y="2940604"/>
                  <a:pt x="4384192" y="3783287"/>
                </a:cubicBezTo>
                <a:lnTo>
                  <a:pt x="2193365" y="5032188"/>
                </a:lnTo>
                <a:lnTo>
                  <a:pt x="0" y="3783106"/>
                </a:lnTo>
                <a:lnTo>
                  <a:pt x="0" y="1267012"/>
                </a:lnTo>
                <a:lnTo>
                  <a:pt x="2187388" y="0"/>
                </a:lnTo>
                <a:close/>
              </a:path>
            </a:pathLst>
          </a:custGeom>
          <a:solidFill>
            <a:schemeClr val="accent6">
              <a:lumMod val="10000"/>
              <a:lumOff val="9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schemeClr val="accent6"/>
              </a:solidFill>
              <a:effectLst/>
              <a:uLnTx/>
              <a:uFillTx/>
              <a:latin typeface="Posterama Text SemiBold"/>
              <a:ea typeface="+mn-ea"/>
              <a:cs typeface="+mn-cs"/>
            </a:endParaRPr>
          </a:p>
        </p:txBody>
      </p:sp>
      <p:sp>
        <p:nvSpPr>
          <p:cNvPr id="75" name="Freeform: Shape 46">
            <a:extLst>
              <a:ext uri="{FF2B5EF4-FFF2-40B4-BE49-F238E27FC236}">
                <a16:creationId xmlns:a16="http://schemas.microsoft.com/office/drawing/2014/main" id="{F2B610BB-26F6-44A5-B7DB-CEEDCAE916ED}"/>
              </a:ext>
            </a:extLst>
          </p:cNvPr>
          <p:cNvSpPr/>
          <p:nvPr userDrawn="1"/>
        </p:nvSpPr>
        <p:spPr>
          <a:xfrm flipH="1">
            <a:off x="8328171" y="2258376"/>
            <a:ext cx="204312" cy="236468"/>
          </a:xfrm>
          <a:custGeom>
            <a:avLst/>
            <a:gdLst>
              <a:gd name="connsiteX0" fmla="*/ 2187388 w 4398682"/>
              <a:gd name="connsiteY0" fmla="*/ 0 h 5032188"/>
              <a:gd name="connsiteX1" fmla="*/ 4386729 w 4398682"/>
              <a:gd name="connsiteY1" fmla="*/ 1261035 h 5032188"/>
              <a:gd name="connsiteX2" fmla="*/ 4398682 w 4398682"/>
              <a:gd name="connsiteY2" fmla="*/ 3789083 h 5032188"/>
              <a:gd name="connsiteX3" fmla="*/ 2193365 w 4398682"/>
              <a:gd name="connsiteY3" fmla="*/ 5032188 h 5032188"/>
              <a:gd name="connsiteX4" fmla="*/ 0 w 4398682"/>
              <a:gd name="connsiteY4" fmla="*/ 3783106 h 5032188"/>
              <a:gd name="connsiteX5" fmla="*/ 0 w 4398682"/>
              <a:gd name="connsiteY5" fmla="*/ 1267012 h 5032188"/>
              <a:gd name="connsiteX6" fmla="*/ 2187388 w 4398682"/>
              <a:gd name="connsiteY6" fmla="*/ 0 h 5032188"/>
              <a:gd name="connsiteX0" fmla="*/ 2187388 w 4387647"/>
              <a:gd name="connsiteY0" fmla="*/ 0 h 5032188"/>
              <a:gd name="connsiteX1" fmla="*/ 4386729 w 4387647"/>
              <a:gd name="connsiteY1" fmla="*/ 1261035 h 5032188"/>
              <a:gd name="connsiteX2" fmla="*/ 4384192 w 4387647"/>
              <a:gd name="connsiteY2" fmla="*/ 3783287 h 5032188"/>
              <a:gd name="connsiteX3" fmla="*/ 2193365 w 4387647"/>
              <a:gd name="connsiteY3" fmla="*/ 5032188 h 5032188"/>
              <a:gd name="connsiteX4" fmla="*/ 0 w 4387647"/>
              <a:gd name="connsiteY4" fmla="*/ 3783106 h 5032188"/>
              <a:gd name="connsiteX5" fmla="*/ 0 w 4387647"/>
              <a:gd name="connsiteY5" fmla="*/ 1267012 h 5032188"/>
              <a:gd name="connsiteX6" fmla="*/ 2187388 w 4387647"/>
              <a:gd name="connsiteY6" fmla="*/ 0 h 503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87647" h="5032188">
                <a:moveTo>
                  <a:pt x="2187388" y="0"/>
                </a:moveTo>
                <a:lnTo>
                  <a:pt x="4386729" y="1261035"/>
                </a:lnTo>
                <a:cubicBezTo>
                  <a:pt x="4390713" y="2103718"/>
                  <a:pt x="4380208" y="2940604"/>
                  <a:pt x="4384192" y="3783287"/>
                </a:cubicBezTo>
                <a:lnTo>
                  <a:pt x="2193365" y="5032188"/>
                </a:lnTo>
                <a:lnTo>
                  <a:pt x="0" y="3783106"/>
                </a:lnTo>
                <a:lnTo>
                  <a:pt x="0" y="1267012"/>
                </a:lnTo>
                <a:lnTo>
                  <a:pt x="2187388" y="0"/>
                </a:lnTo>
                <a:close/>
              </a:path>
            </a:pathLst>
          </a:custGeom>
          <a:solidFill>
            <a:schemeClr val="accent6">
              <a:lumMod val="10000"/>
              <a:lumOff val="9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schemeClr val="accent6"/>
              </a:solidFill>
              <a:effectLst/>
              <a:uLnTx/>
              <a:uFillTx/>
              <a:latin typeface="Posterama Text SemiBold"/>
              <a:ea typeface="+mn-ea"/>
              <a:cs typeface="+mn-cs"/>
            </a:endParaRPr>
          </a:p>
        </p:txBody>
      </p:sp>
      <p:sp>
        <p:nvSpPr>
          <p:cNvPr id="76" name="Freeform: Shape 47">
            <a:extLst>
              <a:ext uri="{FF2B5EF4-FFF2-40B4-BE49-F238E27FC236}">
                <a16:creationId xmlns:a16="http://schemas.microsoft.com/office/drawing/2014/main" id="{C979636C-DE09-47B7-8972-BAE28DFA91DF}"/>
              </a:ext>
            </a:extLst>
          </p:cNvPr>
          <p:cNvSpPr/>
          <p:nvPr userDrawn="1"/>
        </p:nvSpPr>
        <p:spPr>
          <a:xfrm flipH="1">
            <a:off x="8333460" y="3610854"/>
            <a:ext cx="204312" cy="236468"/>
          </a:xfrm>
          <a:custGeom>
            <a:avLst/>
            <a:gdLst>
              <a:gd name="connsiteX0" fmla="*/ 2187388 w 4398682"/>
              <a:gd name="connsiteY0" fmla="*/ 0 h 5032188"/>
              <a:gd name="connsiteX1" fmla="*/ 4386729 w 4398682"/>
              <a:gd name="connsiteY1" fmla="*/ 1261035 h 5032188"/>
              <a:gd name="connsiteX2" fmla="*/ 4398682 w 4398682"/>
              <a:gd name="connsiteY2" fmla="*/ 3789083 h 5032188"/>
              <a:gd name="connsiteX3" fmla="*/ 2193365 w 4398682"/>
              <a:gd name="connsiteY3" fmla="*/ 5032188 h 5032188"/>
              <a:gd name="connsiteX4" fmla="*/ 0 w 4398682"/>
              <a:gd name="connsiteY4" fmla="*/ 3783106 h 5032188"/>
              <a:gd name="connsiteX5" fmla="*/ 0 w 4398682"/>
              <a:gd name="connsiteY5" fmla="*/ 1267012 h 5032188"/>
              <a:gd name="connsiteX6" fmla="*/ 2187388 w 4398682"/>
              <a:gd name="connsiteY6" fmla="*/ 0 h 5032188"/>
              <a:gd name="connsiteX0" fmla="*/ 2187388 w 4387647"/>
              <a:gd name="connsiteY0" fmla="*/ 0 h 5032188"/>
              <a:gd name="connsiteX1" fmla="*/ 4386729 w 4387647"/>
              <a:gd name="connsiteY1" fmla="*/ 1261035 h 5032188"/>
              <a:gd name="connsiteX2" fmla="*/ 4384192 w 4387647"/>
              <a:gd name="connsiteY2" fmla="*/ 3783287 h 5032188"/>
              <a:gd name="connsiteX3" fmla="*/ 2193365 w 4387647"/>
              <a:gd name="connsiteY3" fmla="*/ 5032188 h 5032188"/>
              <a:gd name="connsiteX4" fmla="*/ 0 w 4387647"/>
              <a:gd name="connsiteY4" fmla="*/ 3783106 h 5032188"/>
              <a:gd name="connsiteX5" fmla="*/ 0 w 4387647"/>
              <a:gd name="connsiteY5" fmla="*/ 1267012 h 5032188"/>
              <a:gd name="connsiteX6" fmla="*/ 2187388 w 4387647"/>
              <a:gd name="connsiteY6" fmla="*/ 0 h 503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87647" h="5032188">
                <a:moveTo>
                  <a:pt x="2187388" y="0"/>
                </a:moveTo>
                <a:lnTo>
                  <a:pt x="4386729" y="1261035"/>
                </a:lnTo>
                <a:cubicBezTo>
                  <a:pt x="4390713" y="2103718"/>
                  <a:pt x="4380208" y="2940604"/>
                  <a:pt x="4384192" y="3783287"/>
                </a:cubicBezTo>
                <a:lnTo>
                  <a:pt x="2193365" y="5032188"/>
                </a:lnTo>
                <a:lnTo>
                  <a:pt x="0" y="3783106"/>
                </a:lnTo>
                <a:lnTo>
                  <a:pt x="0" y="1267012"/>
                </a:lnTo>
                <a:lnTo>
                  <a:pt x="2187388" y="0"/>
                </a:lnTo>
                <a:close/>
              </a:path>
            </a:pathLst>
          </a:custGeom>
          <a:solidFill>
            <a:schemeClr val="accent6">
              <a:lumMod val="10000"/>
              <a:lumOff val="9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schemeClr val="accent6"/>
              </a:solidFill>
              <a:effectLst/>
              <a:uLnTx/>
              <a:uFillTx/>
              <a:latin typeface="Posterama Text SemiBold"/>
              <a:ea typeface="+mn-ea"/>
              <a:cs typeface="+mn-cs"/>
            </a:endParaRPr>
          </a:p>
        </p:txBody>
      </p:sp>
      <p:sp>
        <p:nvSpPr>
          <p:cNvPr id="77" name="Freeform: Shape 48">
            <a:extLst>
              <a:ext uri="{FF2B5EF4-FFF2-40B4-BE49-F238E27FC236}">
                <a16:creationId xmlns:a16="http://schemas.microsoft.com/office/drawing/2014/main" id="{01B12467-C508-4D89-94B3-6D23C6199703}"/>
              </a:ext>
            </a:extLst>
          </p:cNvPr>
          <p:cNvSpPr/>
          <p:nvPr userDrawn="1"/>
        </p:nvSpPr>
        <p:spPr>
          <a:xfrm flipH="1">
            <a:off x="7146016" y="4290860"/>
            <a:ext cx="204312" cy="236468"/>
          </a:xfrm>
          <a:custGeom>
            <a:avLst/>
            <a:gdLst>
              <a:gd name="connsiteX0" fmla="*/ 2187388 w 4398682"/>
              <a:gd name="connsiteY0" fmla="*/ 0 h 5032188"/>
              <a:gd name="connsiteX1" fmla="*/ 4386729 w 4398682"/>
              <a:gd name="connsiteY1" fmla="*/ 1261035 h 5032188"/>
              <a:gd name="connsiteX2" fmla="*/ 4398682 w 4398682"/>
              <a:gd name="connsiteY2" fmla="*/ 3789083 h 5032188"/>
              <a:gd name="connsiteX3" fmla="*/ 2193365 w 4398682"/>
              <a:gd name="connsiteY3" fmla="*/ 5032188 h 5032188"/>
              <a:gd name="connsiteX4" fmla="*/ 0 w 4398682"/>
              <a:gd name="connsiteY4" fmla="*/ 3783106 h 5032188"/>
              <a:gd name="connsiteX5" fmla="*/ 0 w 4398682"/>
              <a:gd name="connsiteY5" fmla="*/ 1267012 h 5032188"/>
              <a:gd name="connsiteX6" fmla="*/ 2187388 w 4398682"/>
              <a:gd name="connsiteY6" fmla="*/ 0 h 5032188"/>
              <a:gd name="connsiteX0" fmla="*/ 2187388 w 4387647"/>
              <a:gd name="connsiteY0" fmla="*/ 0 h 5032188"/>
              <a:gd name="connsiteX1" fmla="*/ 4386729 w 4387647"/>
              <a:gd name="connsiteY1" fmla="*/ 1261035 h 5032188"/>
              <a:gd name="connsiteX2" fmla="*/ 4384192 w 4387647"/>
              <a:gd name="connsiteY2" fmla="*/ 3783287 h 5032188"/>
              <a:gd name="connsiteX3" fmla="*/ 2193365 w 4387647"/>
              <a:gd name="connsiteY3" fmla="*/ 5032188 h 5032188"/>
              <a:gd name="connsiteX4" fmla="*/ 0 w 4387647"/>
              <a:gd name="connsiteY4" fmla="*/ 3783106 h 5032188"/>
              <a:gd name="connsiteX5" fmla="*/ 0 w 4387647"/>
              <a:gd name="connsiteY5" fmla="*/ 1267012 h 5032188"/>
              <a:gd name="connsiteX6" fmla="*/ 2187388 w 4387647"/>
              <a:gd name="connsiteY6" fmla="*/ 0 h 503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87647" h="5032188">
                <a:moveTo>
                  <a:pt x="2187388" y="0"/>
                </a:moveTo>
                <a:lnTo>
                  <a:pt x="4386729" y="1261035"/>
                </a:lnTo>
                <a:cubicBezTo>
                  <a:pt x="4390713" y="2103718"/>
                  <a:pt x="4380208" y="2940604"/>
                  <a:pt x="4384192" y="3783287"/>
                </a:cubicBezTo>
                <a:lnTo>
                  <a:pt x="2193365" y="5032188"/>
                </a:lnTo>
                <a:lnTo>
                  <a:pt x="0" y="3783106"/>
                </a:lnTo>
                <a:lnTo>
                  <a:pt x="0" y="1267012"/>
                </a:lnTo>
                <a:lnTo>
                  <a:pt x="2187388" y="0"/>
                </a:lnTo>
                <a:close/>
              </a:path>
            </a:pathLst>
          </a:custGeom>
          <a:solidFill>
            <a:schemeClr val="accent6">
              <a:lumMod val="10000"/>
              <a:lumOff val="9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schemeClr val="accent6"/>
              </a:solidFill>
              <a:effectLst/>
              <a:uLnTx/>
              <a:uFillTx/>
              <a:latin typeface="Posterama Text SemiBold"/>
              <a:ea typeface="+mn-ea"/>
              <a:cs typeface="+mn-cs"/>
            </a:endParaRPr>
          </a:p>
        </p:txBody>
      </p:sp>
      <p:sp>
        <p:nvSpPr>
          <p:cNvPr id="78" name="Freeform: Shape 49">
            <a:extLst>
              <a:ext uri="{FF2B5EF4-FFF2-40B4-BE49-F238E27FC236}">
                <a16:creationId xmlns:a16="http://schemas.microsoft.com/office/drawing/2014/main" id="{9EA72422-90A8-454F-8133-112CD2B85BEA}"/>
              </a:ext>
            </a:extLst>
          </p:cNvPr>
          <p:cNvSpPr/>
          <p:nvPr userDrawn="1"/>
        </p:nvSpPr>
        <p:spPr>
          <a:xfrm flipH="1">
            <a:off x="5937847" y="3613390"/>
            <a:ext cx="204312" cy="236468"/>
          </a:xfrm>
          <a:custGeom>
            <a:avLst/>
            <a:gdLst>
              <a:gd name="connsiteX0" fmla="*/ 2187388 w 4398682"/>
              <a:gd name="connsiteY0" fmla="*/ 0 h 5032188"/>
              <a:gd name="connsiteX1" fmla="*/ 4386729 w 4398682"/>
              <a:gd name="connsiteY1" fmla="*/ 1261035 h 5032188"/>
              <a:gd name="connsiteX2" fmla="*/ 4398682 w 4398682"/>
              <a:gd name="connsiteY2" fmla="*/ 3789083 h 5032188"/>
              <a:gd name="connsiteX3" fmla="*/ 2193365 w 4398682"/>
              <a:gd name="connsiteY3" fmla="*/ 5032188 h 5032188"/>
              <a:gd name="connsiteX4" fmla="*/ 0 w 4398682"/>
              <a:gd name="connsiteY4" fmla="*/ 3783106 h 5032188"/>
              <a:gd name="connsiteX5" fmla="*/ 0 w 4398682"/>
              <a:gd name="connsiteY5" fmla="*/ 1267012 h 5032188"/>
              <a:gd name="connsiteX6" fmla="*/ 2187388 w 4398682"/>
              <a:gd name="connsiteY6" fmla="*/ 0 h 5032188"/>
              <a:gd name="connsiteX0" fmla="*/ 2187388 w 4387647"/>
              <a:gd name="connsiteY0" fmla="*/ 0 h 5032188"/>
              <a:gd name="connsiteX1" fmla="*/ 4386729 w 4387647"/>
              <a:gd name="connsiteY1" fmla="*/ 1261035 h 5032188"/>
              <a:gd name="connsiteX2" fmla="*/ 4384192 w 4387647"/>
              <a:gd name="connsiteY2" fmla="*/ 3783287 h 5032188"/>
              <a:gd name="connsiteX3" fmla="*/ 2193365 w 4387647"/>
              <a:gd name="connsiteY3" fmla="*/ 5032188 h 5032188"/>
              <a:gd name="connsiteX4" fmla="*/ 0 w 4387647"/>
              <a:gd name="connsiteY4" fmla="*/ 3783106 h 5032188"/>
              <a:gd name="connsiteX5" fmla="*/ 0 w 4387647"/>
              <a:gd name="connsiteY5" fmla="*/ 1267012 h 5032188"/>
              <a:gd name="connsiteX6" fmla="*/ 2187388 w 4387647"/>
              <a:gd name="connsiteY6" fmla="*/ 0 h 503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87647" h="5032188">
                <a:moveTo>
                  <a:pt x="2187388" y="0"/>
                </a:moveTo>
                <a:lnTo>
                  <a:pt x="4386729" y="1261035"/>
                </a:lnTo>
                <a:cubicBezTo>
                  <a:pt x="4390713" y="2103718"/>
                  <a:pt x="4380208" y="2940604"/>
                  <a:pt x="4384192" y="3783287"/>
                </a:cubicBezTo>
                <a:lnTo>
                  <a:pt x="2193365" y="5032188"/>
                </a:lnTo>
                <a:lnTo>
                  <a:pt x="0" y="3783106"/>
                </a:lnTo>
                <a:lnTo>
                  <a:pt x="0" y="1267012"/>
                </a:lnTo>
                <a:lnTo>
                  <a:pt x="2187388" y="0"/>
                </a:lnTo>
                <a:close/>
              </a:path>
            </a:pathLst>
          </a:custGeom>
          <a:solidFill>
            <a:schemeClr val="accent6">
              <a:lumMod val="10000"/>
              <a:lumOff val="9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schemeClr val="accent6"/>
              </a:solidFill>
              <a:effectLst/>
              <a:uLnTx/>
              <a:uFillTx/>
              <a:latin typeface="Posterama Text SemiBold"/>
              <a:ea typeface="+mn-ea"/>
              <a:cs typeface="+mn-cs"/>
            </a:endParaRPr>
          </a:p>
        </p:txBody>
      </p:sp>
      <p:sp>
        <p:nvSpPr>
          <p:cNvPr id="79" name="Freeform: Shape 50">
            <a:extLst>
              <a:ext uri="{FF2B5EF4-FFF2-40B4-BE49-F238E27FC236}">
                <a16:creationId xmlns:a16="http://schemas.microsoft.com/office/drawing/2014/main" id="{3C67727D-D0D9-4CA6-99EE-0B89D465A706}"/>
              </a:ext>
            </a:extLst>
          </p:cNvPr>
          <p:cNvSpPr/>
          <p:nvPr userDrawn="1"/>
        </p:nvSpPr>
        <p:spPr>
          <a:xfrm flipH="1">
            <a:off x="5951993" y="2251300"/>
            <a:ext cx="204312" cy="236468"/>
          </a:xfrm>
          <a:custGeom>
            <a:avLst/>
            <a:gdLst>
              <a:gd name="connsiteX0" fmla="*/ 2187388 w 4398682"/>
              <a:gd name="connsiteY0" fmla="*/ 0 h 5032188"/>
              <a:gd name="connsiteX1" fmla="*/ 4386729 w 4398682"/>
              <a:gd name="connsiteY1" fmla="*/ 1261035 h 5032188"/>
              <a:gd name="connsiteX2" fmla="*/ 4398682 w 4398682"/>
              <a:gd name="connsiteY2" fmla="*/ 3789083 h 5032188"/>
              <a:gd name="connsiteX3" fmla="*/ 2193365 w 4398682"/>
              <a:gd name="connsiteY3" fmla="*/ 5032188 h 5032188"/>
              <a:gd name="connsiteX4" fmla="*/ 0 w 4398682"/>
              <a:gd name="connsiteY4" fmla="*/ 3783106 h 5032188"/>
              <a:gd name="connsiteX5" fmla="*/ 0 w 4398682"/>
              <a:gd name="connsiteY5" fmla="*/ 1267012 h 5032188"/>
              <a:gd name="connsiteX6" fmla="*/ 2187388 w 4398682"/>
              <a:gd name="connsiteY6" fmla="*/ 0 h 5032188"/>
              <a:gd name="connsiteX0" fmla="*/ 2187388 w 4387647"/>
              <a:gd name="connsiteY0" fmla="*/ 0 h 5032188"/>
              <a:gd name="connsiteX1" fmla="*/ 4386729 w 4387647"/>
              <a:gd name="connsiteY1" fmla="*/ 1261035 h 5032188"/>
              <a:gd name="connsiteX2" fmla="*/ 4384192 w 4387647"/>
              <a:gd name="connsiteY2" fmla="*/ 3783287 h 5032188"/>
              <a:gd name="connsiteX3" fmla="*/ 2193365 w 4387647"/>
              <a:gd name="connsiteY3" fmla="*/ 5032188 h 5032188"/>
              <a:gd name="connsiteX4" fmla="*/ 0 w 4387647"/>
              <a:gd name="connsiteY4" fmla="*/ 3783106 h 5032188"/>
              <a:gd name="connsiteX5" fmla="*/ 0 w 4387647"/>
              <a:gd name="connsiteY5" fmla="*/ 1267012 h 5032188"/>
              <a:gd name="connsiteX6" fmla="*/ 2187388 w 4387647"/>
              <a:gd name="connsiteY6" fmla="*/ 0 h 503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87647" h="5032188">
                <a:moveTo>
                  <a:pt x="2187388" y="0"/>
                </a:moveTo>
                <a:lnTo>
                  <a:pt x="4386729" y="1261035"/>
                </a:lnTo>
                <a:cubicBezTo>
                  <a:pt x="4390713" y="2103718"/>
                  <a:pt x="4380208" y="2940604"/>
                  <a:pt x="4384192" y="3783287"/>
                </a:cubicBezTo>
                <a:lnTo>
                  <a:pt x="2193365" y="5032188"/>
                </a:lnTo>
                <a:lnTo>
                  <a:pt x="0" y="3783106"/>
                </a:lnTo>
                <a:lnTo>
                  <a:pt x="0" y="1267012"/>
                </a:lnTo>
                <a:lnTo>
                  <a:pt x="2187388" y="0"/>
                </a:lnTo>
                <a:close/>
              </a:path>
            </a:pathLst>
          </a:custGeom>
          <a:solidFill>
            <a:schemeClr val="accent6">
              <a:lumMod val="10000"/>
              <a:lumOff val="9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schemeClr val="accent6"/>
              </a:solidFill>
              <a:effectLst/>
              <a:uLnTx/>
              <a:uFillTx/>
              <a:latin typeface="Posterama Text SemiBold"/>
              <a:ea typeface="+mn-ea"/>
              <a:cs typeface="+mn-cs"/>
            </a:endParaRPr>
          </a:p>
        </p:txBody>
      </p:sp>
      <p:sp>
        <p:nvSpPr>
          <p:cNvPr id="80" name="Freeform: Shape 51">
            <a:extLst>
              <a:ext uri="{FF2B5EF4-FFF2-40B4-BE49-F238E27FC236}">
                <a16:creationId xmlns:a16="http://schemas.microsoft.com/office/drawing/2014/main" id="{C88A67D0-B01F-4CC8-B248-2CF85911F456}"/>
              </a:ext>
            </a:extLst>
          </p:cNvPr>
          <p:cNvSpPr/>
          <p:nvPr userDrawn="1"/>
        </p:nvSpPr>
        <p:spPr>
          <a:xfrm flipH="1">
            <a:off x="4778156" y="1565771"/>
            <a:ext cx="204312" cy="236468"/>
          </a:xfrm>
          <a:custGeom>
            <a:avLst/>
            <a:gdLst>
              <a:gd name="connsiteX0" fmla="*/ 2187388 w 4398682"/>
              <a:gd name="connsiteY0" fmla="*/ 0 h 5032188"/>
              <a:gd name="connsiteX1" fmla="*/ 4386729 w 4398682"/>
              <a:gd name="connsiteY1" fmla="*/ 1261035 h 5032188"/>
              <a:gd name="connsiteX2" fmla="*/ 4398682 w 4398682"/>
              <a:gd name="connsiteY2" fmla="*/ 3789083 h 5032188"/>
              <a:gd name="connsiteX3" fmla="*/ 2193365 w 4398682"/>
              <a:gd name="connsiteY3" fmla="*/ 5032188 h 5032188"/>
              <a:gd name="connsiteX4" fmla="*/ 0 w 4398682"/>
              <a:gd name="connsiteY4" fmla="*/ 3783106 h 5032188"/>
              <a:gd name="connsiteX5" fmla="*/ 0 w 4398682"/>
              <a:gd name="connsiteY5" fmla="*/ 1267012 h 5032188"/>
              <a:gd name="connsiteX6" fmla="*/ 2187388 w 4398682"/>
              <a:gd name="connsiteY6" fmla="*/ 0 h 5032188"/>
              <a:gd name="connsiteX0" fmla="*/ 2187388 w 4387647"/>
              <a:gd name="connsiteY0" fmla="*/ 0 h 5032188"/>
              <a:gd name="connsiteX1" fmla="*/ 4386729 w 4387647"/>
              <a:gd name="connsiteY1" fmla="*/ 1261035 h 5032188"/>
              <a:gd name="connsiteX2" fmla="*/ 4384192 w 4387647"/>
              <a:gd name="connsiteY2" fmla="*/ 3783287 h 5032188"/>
              <a:gd name="connsiteX3" fmla="*/ 2193365 w 4387647"/>
              <a:gd name="connsiteY3" fmla="*/ 5032188 h 5032188"/>
              <a:gd name="connsiteX4" fmla="*/ 0 w 4387647"/>
              <a:gd name="connsiteY4" fmla="*/ 3783106 h 5032188"/>
              <a:gd name="connsiteX5" fmla="*/ 0 w 4387647"/>
              <a:gd name="connsiteY5" fmla="*/ 1267012 h 5032188"/>
              <a:gd name="connsiteX6" fmla="*/ 2187388 w 4387647"/>
              <a:gd name="connsiteY6" fmla="*/ 0 h 503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87647" h="5032188">
                <a:moveTo>
                  <a:pt x="2187388" y="0"/>
                </a:moveTo>
                <a:lnTo>
                  <a:pt x="4386729" y="1261035"/>
                </a:lnTo>
                <a:cubicBezTo>
                  <a:pt x="4390713" y="2103718"/>
                  <a:pt x="4380208" y="2940604"/>
                  <a:pt x="4384192" y="3783287"/>
                </a:cubicBezTo>
                <a:lnTo>
                  <a:pt x="2193365" y="5032188"/>
                </a:lnTo>
                <a:lnTo>
                  <a:pt x="0" y="3783106"/>
                </a:lnTo>
                <a:lnTo>
                  <a:pt x="0" y="1267012"/>
                </a:lnTo>
                <a:lnTo>
                  <a:pt x="2187388" y="0"/>
                </a:lnTo>
                <a:close/>
              </a:path>
            </a:pathLst>
          </a:custGeom>
          <a:solidFill>
            <a:schemeClr val="accent6">
              <a:lumMod val="10000"/>
              <a:lumOff val="9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schemeClr val="accent6"/>
              </a:solidFill>
              <a:effectLst/>
              <a:uLnTx/>
              <a:uFillTx/>
              <a:latin typeface="Posterama Text SemiBold"/>
              <a:ea typeface="+mn-ea"/>
              <a:cs typeface="+mn-cs"/>
            </a:endParaRPr>
          </a:p>
        </p:txBody>
      </p:sp>
      <p:sp>
        <p:nvSpPr>
          <p:cNvPr id="81" name="Freeform: Shape 52">
            <a:extLst>
              <a:ext uri="{FF2B5EF4-FFF2-40B4-BE49-F238E27FC236}">
                <a16:creationId xmlns:a16="http://schemas.microsoft.com/office/drawing/2014/main" id="{DBF6CA39-E979-4287-833E-20A9B455F7D6}"/>
              </a:ext>
            </a:extLst>
          </p:cNvPr>
          <p:cNvSpPr/>
          <p:nvPr userDrawn="1"/>
        </p:nvSpPr>
        <p:spPr>
          <a:xfrm flipH="1">
            <a:off x="3565843" y="2247823"/>
            <a:ext cx="204312" cy="236468"/>
          </a:xfrm>
          <a:custGeom>
            <a:avLst/>
            <a:gdLst>
              <a:gd name="connsiteX0" fmla="*/ 2187388 w 4398682"/>
              <a:gd name="connsiteY0" fmla="*/ 0 h 5032188"/>
              <a:gd name="connsiteX1" fmla="*/ 4386729 w 4398682"/>
              <a:gd name="connsiteY1" fmla="*/ 1261035 h 5032188"/>
              <a:gd name="connsiteX2" fmla="*/ 4398682 w 4398682"/>
              <a:gd name="connsiteY2" fmla="*/ 3789083 h 5032188"/>
              <a:gd name="connsiteX3" fmla="*/ 2193365 w 4398682"/>
              <a:gd name="connsiteY3" fmla="*/ 5032188 h 5032188"/>
              <a:gd name="connsiteX4" fmla="*/ 0 w 4398682"/>
              <a:gd name="connsiteY4" fmla="*/ 3783106 h 5032188"/>
              <a:gd name="connsiteX5" fmla="*/ 0 w 4398682"/>
              <a:gd name="connsiteY5" fmla="*/ 1267012 h 5032188"/>
              <a:gd name="connsiteX6" fmla="*/ 2187388 w 4398682"/>
              <a:gd name="connsiteY6" fmla="*/ 0 h 5032188"/>
              <a:gd name="connsiteX0" fmla="*/ 2187388 w 4387647"/>
              <a:gd name="connsiteY0" fmla="*/ 0 h 5032188"/>
              <a:gd name="connsiteX1" fmla="*/ 4386729 w 4387647"/>
              <a:gd name="connsiteY1" fmla="*/ 1261035 h 5032188"/>
              <a:gd name="connsiteX2" fmla="*/ 4384192 w 4387647"/>
              <a:gd name="connsiteY2" fmla="*/ 3783287 h 5032188"/>
              <a:gd name="connsiteX3" fmla="*/ 2193365 w 4387647"/>
              <a:gd name="connsiteY3" fmla="*/ 5032188 h 5032188"/>
              <a:gd name="connsiteX4" fmla="*/ 0 w 4387647"/>
              <a:gd name="connsiteY4" fmla="*/ 3783106 h 5032188"/>
              <a:gd name="connsiteX5" fmla="*/ 0 w 4387647"/>
              <a:gd name="connsiteY5" fmla="*/ 1267012 h 5032188"/>
              <a:gd name="connsiteX6" fmla="*/ 2187388 w 4387647"/>
              <a:gd name="connsiteY6" fmla="*/ 0 h 503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87647" h="5032188">
                <a:moveTo>
                  <a:pt x="2187388" y="0"/>
                </a:moveTo>
                <a:lnTo>
                  <a:pt x="4386729" y="1261035"/>
                </a:lnTo>
                <a:cubicBezTo>
                  <a:pt x="4390713" y="2103718"/>
                  <a:pt x="4380208" y="2940604"/>
                  <a:pt x="4384192" y="3783287"/>
                </a:cubicBezTo>
                <a:lnTo>
                  <a:pt x="2193365" y="5032188"/>
                </a:lnTo>
                <a:lnTo>
                  <a:pt x="0" y="3783106"/>
                </a:lnTo>
                <a:lnTo>
                  <a:pt x="0" y="1267012"/>
                </a:lnTo>
                <a:lnTo>
                  <a:pt x="2187388" y="0"/>
                </a:lnTo>
                <a:close/>
              </a:path>
            </a:pathLst>
          </a:custGeom>
          <a:solidFill>
            <a:schemeClr val="accent6">
              <a:lumMod val="10000"/>
              <a:lumOff val="9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schemeClr val="accent6"/>
              </a:solidFill>
              <a:effectLst/>
              <a:uLnTx/>
              <a:uFillTx/>
              <a:latin typeface="Posterama Text SemiBold"/>
              <a:ea typeface="+mn-ea"/>
              <a:cs typeface="+mn-cs"/>
            </a:endParaRPr>
          </a:p>
        </p:txBody>
      </p:sp>
      <p:sp>
        <p:nvSpPr>
          <p:cNvPr id="82" name="Freeform: Shape 53">
            <a:extLst>
              <a:ext uri="{FF2B5EF4-FFF2-40B4-BE49-F238E27FC236}">
                <a16:creationId xmlns:a16="http://schemas.microsoft.com/office/drawing/2014/main" id="{9EAA4E60-7510-4920-A426-5630491CFAC2}"/>
              </a:ext>
            </a:extLst>
          </p:cNvPr>
          <p:cNvSpPr/>
          <p:nvPr userDrawn="1"/>
        </p:nvSpPr>
        <p:spPr>
          <a:xfrm flipH="1">
            <a:off x="3565952" y="3613390"/>
            <a:ext cx="204312" cy="236468"/>
          </a:xfrm>
          <a:custGeom>
            <a:avLst/>
            <a:gdLst>
              <a:gd name="connsiteX0" fmla="*/ 2187388 w 4398682"/>
              <a:gd name="connsiteY0" fmla="*/ 0 h 5032188"/>
              <a:gd name="connsiteX1" fmla="*/ 4386729 w 4398682"/>
              <a:gd name="connsiteY1" fmla="*/ 1261035 h 5032188"/>
              <a:gd name="connsiteX2" fmla="*/ 4398682 w 4398682"/>
              <a:gd name="connsiteY2" fmla="*/ 3789083 h 5032188"/>
              <a:gd name="connsiteX3" fmla="*/ 2193365 w 4398682"/>
              <a:gd name="connsiteY3" fmla="*/ 5032188 h 5032188"/>
              <a:gd name="connsiteX4" fmla="*/ 0 w 4398682"/>
              <a:gd name="connsiteY4" fmla="*/ 3783106 h 5032188"/>
              <a:gd name="connsiteX5" fmla="*/ 0 w 4398682"/>
              <a:gd name="connsiteY5" fmla="*/ 1267012 h 5032188"/>
              <a:gd name="connsiteX6" fmla="*/ 2187388 w 4398682"/>
              <a:gd name="connsiteY6" fmla="*/ 0 h 5032188"/>
              <a:gd name="connsiteX0" fmla="*/ 2187388 w 4387647"/>
              <a:gd name="connsiteY0" fmla="*/ 0 h 5032188"/>
              <a:gd name="connsiteX1" fmla="*/ 4386729 w 4387647"/>
              <a:gd name="connsiteY1" fmla="*/ 1261035 h 5032188"/>
              <a:gd name="connsiteX2" fmla="*/ 4384192 w 4387647"/>
              <a:gd name="connsiteY2" fmla="*/ 3783287 h 5032188"/>
              <a:gd name="connsiteX3" fmla="*/ 2193365 w 4387647"/>
              <a:gd name="connsiteY3" fmla="*/ 5032188 h 5032188"/>
              <a:gd name="connsiteX4" fmla="*/ 0 w 4387647"/>
              <a:gd name="connsiteY4" fmla="*/ 3783106 h 5032188"/>
              <a:gd name="connsiteX5" fmla="*/ 0 w 4387647"/>
              <a:gd name="connsiteY5" fmla="*/ 1267012 h 5032188"/>
              <a:gd name="connsiteX6" fmla="*/ 2187388 w 4387647"/>
              <a:gd name="connsiteY6" fmla="*/ 0 h 503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87647" h="5032188">
                <a:moveTo>
                  <a:pt x="2187388" y="0"/>
                </a:moveTo>
                <a:lnTo>
                  <a:pt x="4386729" y="1261035"/>
                </a:lnTo>
                <a:cubicBezTo>
                  <a:pt x="4390713" y="2103718"/>
                  <a:pt x="4380208" y="2940604"/>
                  <a:pt x="4384192" y="3783287"/>
                </a:cubicBezTo>
                <a:lnTo>
                  <a:pt x="2193365" y="5032188"/>
                </a:lnTo>
                <a:lnTo>
                  <a:pt x="0" y="3783106"/>
                </a:lnTo>
                <a:lnTo>
                  <a:pt x="0" y="1267012"/>
                </a:lnTo>
                <a:lnTo>
                  <a:pt x="2187388" y="0"/>
                </a:lnTo>
                <a:close/>
              </a:path>
            </a:pathLst>
          </a:custGeom>
          <a:solidFill>
            <a:schemeClr val="accent6">
              <a:lumMod val="10000"/>
              <a:lumOff val="9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schemeClr val="accent6"/>
              </a:solidFill>
              <a:effectLst/>
              <a:uLnTx/>
              <a:uFillTx/>
              <a:latin typeface="Posterama Text SemiBold"/>
              <a:ea typeface="+mn-ea"/>
              <a:cs typeface="+mn-cs"/>
            </a:endParaRPr>
          </a:p>
        </p:txBody>
      </p:sp>
      <p:sp>
        <p:nvSpPr>
          <p:cNvPr id="83" name="Freeform: Shape 54">
            <a:extLst>
              <a:ext uri="{FF2B5EF4-FFF2-40B4-BE49-F238E27FC236}">
                <a16:creationId xmlns:a16="http://schemas.microsoft.com/office/drawing/2014/main" id="{322F7ECD-1942-42EE-B5E0-FC1E0206BFFD}"/>
              </a:ext>
            </a:extLst>
          </p:cNvPr>
          <p:cNvSpPr/>
          <p:nvPr userDrawn="1"/>
        </p:nvSpPr>
        <p:spPr>
          <a:xfrm flipH="1">
            <a:off x="2386318" y="2962784"/>
            <a:ext cx="204312" cy="236468"/>
          </a:xfrm>
          <a:custGeom>
            <a:avLst/>
            <a:gdLst>
              <a:gd name="connsiteX0" fmla="*/ 2187388 w 4398682"/>
              <a:gd name="connsiteY0" fmla="*/ 0 h 5032188"/>
              <a:gd name="connsiteX1" fmla="*/ 4386729 w 4398682"/>
              <a:gd name="connsiteY1" fmla="*/ 1261035 h 5032188"/>
              <a:gd name="connsiteX2" fmla="*/ 4398682 w 4398682"/>
              <a:gd name="connsiteY2" fmla="*/ 3789083 h 5032188"/>
              <a:gd name="connsiteX3" fmla="*/ 2193365 w 4398682"/>
              <a:gd name="connsiteY3" fmla="*/ 5032188 h 5032188"/>
              <a:gd name="connsiteX4" fmla="*/ 0 w 4398682"/>
              <a:gd name="connsiteY4" fmla="*/ 3783106 h 5032188"/>
              <a:gd name="connsiteX5" fmla="*/ 0 w 4398682"/>
              <a:gd name="connsiteY5" fmla="*/ 1267012 h 5032188"/>
              <a:gd name="connsiteX6" fmla="*/ 2187388 w 4398682"/>
              <a:gd name="connsiteY6" fmla="*/ 0 h 5032188"/>
              <a:gd name="connsiteX0" fmla="*/ 2187388 w 4387647"/>
              <a:gd name="connsiteY0" fmla="*/ 0 h 5032188"/>
              <a:gd name="connsiteX1" fmla="*/ 4386729 w 4387647"/>
              <a:gd name="connsiteY1" fmla="*/ 1261035 h 5032188"/>
              <a:gd name="connsiteX2" fmla="*/ 4384192 w 4387647"/>
              <a:gd name="connsiteY2" fmla="*/ 3783287 h 5032188"/>
              <a:gd name="connsiteX3" fmla="*/ 2193365 w 4387647"/>
              <a:gd name="connsiteY3" fmla="*/ 5032188 h 5032188"/>
              <a:gd name="connsiteX4" fmla="*/ 0 w 4387647"/>
              <a:gd name="connsiteY4" fmla="*/ 3783106 h 5032188"/>
              <a:gd name="connsiteX5" fmla="*/ 0 w 4387647"/>
              <a:gd name="connsiteY5" fmla="*/ 1267012 h 5032188"/>
              <a:gd name="connsiteX6" fmla="*/ 2187388 w 4387647"/>
              <a:gd name="connsiteY6" fmla="*/ 0 h 503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87647" h="5032188">
                <a:moveTo>
                  <a:pt x="2187388" y="0"/>
                </a:moveTo>
                <a:lnTo>
                  <a:pt x="4386729" y="1261035"/>
                </a:lnTo>
                <a:cubicBezTo>
                  <a:pt x="4390713" y="2103718"/>
                  <a:pt x="4380208" y="2940604"/>
                  <a:pt x="4384192" y="3783287"/>
                </a:cubicBezTo>
                <a:lnTo>
                  <a:pt x="2193365" y="5032188"/>
                </a:lnTo>
                <a:lnTo>
                  <a:pt x="0" y="3783106"/>
                </a:lnTo>
                <a:lnTo>
                  <a:pt x="0" y="1267012"/>
                </a:lnTo>
                <a:lnTo>
                  <a:pt x="2187388" y="0"/>
                </a:lnTo>
                <a:close/>
              </a:path>
            </a:pathLst>
          </a:custGeom>
          <a:solidFill>
            <a:schemeClr val="accent6">
              <a:lumMod val="10000"/>
              <a:lumOff val="9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schemeClr val="accent6"/>
              </a:solidFill>
              <a:effectLst/>
              <a:uLnTx/>
              <a:uFillTx/>
              <a:latin typeface="Posterama Text SemiBold"/>
              <a:ea typeface="+mn-ea"/>
              <a:cs typeface="+mn-cs"/>
            </a:endParaRPr>
          </a:p>
        </p:txBody>
      </p:sp>
      <p:sp>
        <p:nvSpPr>
          <p:cNvPr id="84" name="Freeform: Shape 55">
            <a:extLst>
              <a:ext uri="{FF2B5EF4-FFF2-40B4-BE49-F238E27FC236}">
                <a16:creationId xmlns:a16="http://schemas.microsoft.com/office/drawing/2014/main" id="{2465D6BD-72DA-4C13-97C2-7CF8D7F2F0C4}"/>
              </a:ext>
            </a:extLst>
          </p:cNvPr>
          <p:cNvSpPr/>
          <p:nvPr userDrawn="1"/>
        </p:nvSpPr>
        <p:spPr>
          <a:xfrm flipH="1">
            <a:off x="1190302" y="3612210"/>
            <a:ext cx="204312" cy="236468"/>
          </a:xfrm>
          <a:custGeom>
            <a:avLst/>
            <a:gdLst>
              <a:gd name="connsiteX0" fmla="*/ 2187388 w 4398682"/>
              <a:gd name="connsiteY0" fmla="*/ 0 h 5032188"/>
              <a:gd name="connsiteX1" fmla="*/ 4386729 w 4398682"/>
              <a:gd name="connsiteY1" fmla="*/ 1261035 h 5032188"/>
              <a:gd name="connsiteX2" fmla="*/ 4398682 w 4398682"/>
              <a:gd name="connsiteY2" fmla="*/ 3789083 h 5032188"/>
              <a:gd name="connsiteX3" fmla="*/ 2193365 w 4398682"/>
              <a:gd name="connsiteY3" fmla="*/ 5032188 h 5032188"/>
              <a:gd name="connsiteX4" fmla="*/ 0 w 4398682"/>
              <a:gd name="connsiteY4" fmla="*/ 3783106 h 5032188"/>
              <a:gd name="connsiteX5" fmla="*/ 0 w 4398682"/>
              <a:gd name="connsiteY5" fmla="*/ 1267012 h 5032188"/>
              <a:gd name="connsiteX6" fmla="*/ 2187388 w 4398682"/>
              <a:gd name="connsiteY6" fmla="*/ 0 h 5032188"/>
              <a:gd name="connsiteX0" fmla="*/ 2187388 w 4387647"/>
              <a:gd name="connsiteY0" fmla="*/ 0 h 5032188"/>
              <a:gd name="connsiteX1" fmla="*/ 4386729 w 4387647"/>
              <a:gd name="connsiteY1" fmla="*/ 1261035 h 5032188"/>
              <a:gd name="connsiteX2" fmla="*/ 4384192 w 4387647"/>
              <a:gd name="connsiteY2" fmla="*/ 3783287 h 5032188"/>
              <a:gd name="connsiteX3" fmla="*/ 2193365 w 4387647"/>
              <a:gd name="connsiteY3" fmla="*/ 5032188 h 5032188"/>
              <a:gd name="connsiteX4" fmla="*/ 0 w 4387647"/>
              <a:gd name="connsiteY4" fmla="*/ 3783106 h 5032188"/>
              <a:gd name="connsiteX5" fmla="*/ 0 w 4387647"/>
              <a:gd name="connsiteY5" fmla="*/ 1267012 h 5032188"/>
              <a:gd name="connsiteX6" fmla="*/ 2187388 w 4387647"/>
              <a:gd name="connsiteY6" fmla="*/ 0 h 503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87647" h="5032188">
                <a:moveTo>
                  <a:pt x="2187388" y="0"/>
                </a:moveTo>
                <a:lnTo>
                  <a:pt x="4386729" y="1261035"/>
                </a:lnTo>
                <a:cubicBezTo>
                  <a:pt x="4390713" y="2103718"/>
                  <a:pt x="4380208" y="2940604"/>
                  <a:pt x="4384192" y="3783287"/>
                </a:cubicBezTo>
                <a:lnTo>
                  <a:pt x="2193365" y="5032188"/>
                </a:lnTo>
                <a:lnTo>
                  <a:pt x="0" y="3783106"/>
                </a:lnTo>
                <a:lnTo>
                  <a:pt x="0" y="1267012"/>
                </a:lnTo>
                <a:lnTo>
                  <a:pt x="2187388" y="0"/>
                </a:lnTo>
                <a:close/>
              </a:path>
            </a:pathLst>
          </a:custGeom>
          <a:solidFill>
            <a:schemeClr val="accent6">
              <a:lumMod val="10000"/>
              <a:lumOff val="9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schemeClr val="accent6"/>
              </a:solidFill>
              <a:effectLst/>
              <a:uLnTx/>
              <a:uFillTx/>
              <a:latin typeface="Posterama Text SemiBold"/>
              <a:ea typeface="+mn-ea"/>
              <a:cs typeface="+mn-cs"/>
            </a:endParaRPr>
          </a:p>
        </p:txBody>
      </p:sp>
      <p:sp>
        <p:nvSpPr>
          <p:cNvPr id="85" name="Content placeholder 47" descr="Click icon to add picture">
            <a:extLst>
              <a:ext uri="{FF2B5EF4-FFF2-40B4-BE49-F238E27FC236}">
                <a16:creationId xmlns:a16="http://schemas.microsoft.com/office/drawing/2014/main" id="{E7C6BEEA-1766-44A1-A28D-2E817DBF2267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1507136" y="3865003"/>
            <a:ext cx="1877575" cy="506399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1800" b="1">
                <a:solidFill>
                  <a:schemeClr val="accent6"/>
                </a:solidFill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lvl="0"/>
            <a:r>
              <a:rPr lang="en-US" altLang="zh-CN" dirty="0"/>
              <a:t>Click to edit Master title style </a:t>
            </a:r>
          </a:p>
        </p:txBody>
      </p:sp>
      <p:sp>
        <p:nvSpPr>
          <p:cNvPr id="86" name="Content placeholder 47">
            <a:extLst>
              <a:ext uri="{FF2B5EF4-FFF2-40B4-BE49-F238E27FC236}">
                <a16:creationId xmlns:a16="http://schemas.microsoft.com/office/drawing/2014/main" id="{597D4D7A-8D7E-492C-8795-D491CF53B5FA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1507136" y="4447079"/>
            <a:ext cx="1877575" cy="506399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ctr">
              <a:lnSpc>
                <a:spcPct val="90000"/>
              </a:lnSpc>
              <a:spcBef>
                <a:spcPts val="0"/>
              </a:spcBef>
              <a:buNone/>
              <a:defRPr lang="en-US" altLang="zh-CN" sz="1400" b="0" kern="1200" dirty="0">
                <a:solidFill>
                  <a:schemeClr val="accent6"/>
                </a:solidFill>
                <a:latin typeface="+mn-lt"/>
                <a:ea typeface="+mj-ea"/>
                <a:cs typeface="+mn-cs"/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marL="0" lvl="0" indent="0" algn="ctr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en-US" altLang="zh-CN" dirty="0"/>
              <a:t>Click to edit Master text styles </a:t>
            </a:r>
          </a:p>
        </p:txBody>
      </p:sp>
      <p:sp>
        <p:nvSpPr>
          <p:cNvPr id="87" name="Content placeholder 47" descr="Click icon to add picture">
            <a:extLst>
              <a:ext uri="{FF2B5EF4-FFF2-40B4-BE49-F238E27FC236}">
                <a16:creationId xmlns:a16="http://schemas.microsoft.com/office/drawing/2014/main" id="{A7396594-2DE7-4DB9-B6B4-92F63F06EFCF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3889942" y="2355643"/>
            <a:ext cx="1877575" cy="506399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1800" b="1">
                <a:solidFill>
                  <a:schemeClr val="accent6"/>
                </a:solidFill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lvl="0"/>
            <a:r>
              <a:rPr lang="en-US" altLang="zh-CN" dirty="0"/>
              <a:t>Click to edit Master title style </a:t>
            </a:r>
          </a:p>
        </p:txBody>
      </p:sp>
      <p:sp>
        <p:nvSpPr>
          <p:cNvPr id="88" name="Content placeholder 47">
            <a:extLst>
              <a:ext uri="{FF2B5EF4-FFF2-40B4-BE49-F238E27FC236}">
                <a16:creationId xmlns:a16="http://schemas.microsoft.com/office/drawing/2014/main" id="{CC680CF7-ED60-4FFF-B04E-B24ECDDD3512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3889942" y="2937719"/>
            <a:ext cx="1877575" cy="506399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ctr">
              <a:lnSpc>
                <a:spcPct val="90000"/>
              </a:lnSpc>
              <a:buNone/>
              <a:defRPr lang="en-US" altLang="zh-CN" sz="1400" b="0" kern="1200" dirty="0">
                <a:solidFill>
                  <a:schemeClr val="accent6"/>
                </a:solidFill>
                <a:latin typeface="+mn-lt"/>
                <a:ea typeface="+mj-ea"/>
                <a:cs typeface="+mn-cs"/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marL="0" lvl="0" indent="0" algn="ctr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en-US" altLang="zh-CN" dirty="0"/>
              <a:t>Click to edit Master text styles </a:t>
            </a:r>
          </a:p>
        </p:txBody>
      </p:sp>
      <p:sp>
        <p:nvSpPr>
          <p:cNvPr id="89" name="Content placeholder 47" descr="Click icon to add picture">
            <a:extLst>
              <a:ext uri="{FF2B5EF4-FFF2-40B4-BE49-F238E27FC236}">
                <a16:creationId xmlns:a16="http://schemas.microsoft.com/office/drawing/2014/main" id="{042E6E66-3835-45DF-80D9-C4AFDF3401FF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5107230" y="4469081"/>
            <a:ext cx="1877575" cy="506399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1800" b="1">
                <a:solidFill>
                  <a:schemeClr val="accent6"/>
                </a:solidFill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lvl="0"/>
            <a:r>
              <a:rPr lang="en-US" altLang="zh-CN" dirty="0"/>
              <a:t>Click to edit Master title style </a:t>
            </a:r>
          </a:p>
        </p:txBody>
      </p:sp>
      <p:sp>
        <p:nvSpPr>
          <p:cNvPr id="90" name="Content placeholder 47">
            <a:extLst>
              <a:ext uri="{FF2B5EF4-FFF2-40B4-BE49-F238E27FC236}">
                <a16:creationId xmlns:a16="http://schemas.microsoft.com/office/drawing/2014/main" id="{A6E85C70-1784-4A0C-8897-EDE98D39BC01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5107230" y="5051157"/>
            <a:ext cx="1877575" cy="506399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ctr">
              <a:lnSpc>
                <a:spcPct val="90000"/>
              </a:lnSpc>
              <a:spcBef>
                <a:spcPts val="0"/>
              </a:spcBef>
              <a:buNone/>
              <a:defRPr lang="en-US" altLang="zh-CN" sz="1400" b="0" kern="1200" dirty="0">
                <a:solidFill>
                  <a:schemeClr val="accent6"/>
                </a:solidFill>
                <a:latin typeface="+mn-lt"/>
                <a:ea typeface="+mj-ea"/>
                <a:cs typeface="+mn-cs"/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marL="0" lvl="0" indent="0" algn="ctr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en-US" altLang="zh-CN" dirty="0"/>
              <a:t>Click to edit Master text styles </a:t>
            </a:r>
          </a:p>
        </p:txBody>
      </p:sp>
      <p:sp>
        <p:nvSpPr>
          <p:cNvPr id="91" name="Content placeholder 47" descr="Click icon to add picture">
            <a:extLst>
              <a:ext uri="{FF2B5EF4-FFF2-40B4-BE49-F238E27FC236}">
                <a16:creationId xmlns:a16="http://schemas.microsoft.com/office/drawing/2014/main" id="{4CD55BC2-05D0-49CB-B0A5-C96ACB411B57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7501941" y="4469081"/>
            <a:ext cx="1877575" cy="506399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1800" b="1">
                <a:solidFill>
                  <a:schemeClr val="accent6"/>
                </a:solidFill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lvl="0"/>
            <a:r>
              <a:rPr lang="en-US" altLang="zh-CN" dirty="0"/>
              <a:t>Click to edit Master title style </a:t>
            </a:r>
          </a:p>
        </p:txBody>
      </p:sp>
      <p:sp>
        <p:nvSpPr>
          <p:cNvPr id="92" name="Content placeholder 47">
            <a:extLst>
              <a:ext uri="{FF2B5EF4-FFF2-40B4-BE49-F238E27FC236}">
                <a16:creationId xmlns:a16="http://schemas.microsoft.com/office/drawing/2014/main" id="{49DB7120-2F2C-4F89-AA8C-ABC4F3FF25F3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7501941" y="5051157"/>
            <a:ext cx="1877575" cy="506399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ctr">
              <a:lnSpc>
                <a:spcPct val="90000"/>
              </a:lnSpc>
              <a:spcBef>
                <a:spcPts val="0"/>
              </a:spcBef>
              <a:buNone/>
              <a:defRPr lang="en-US" altLang="zh-CN" sz="1400" b="0" kern="1200" dirty="0">
                <a:solidFill>
                  <a:schemeClr val="accent6"/>
                </a:solidFill>
                <a:latin typeface="+mn-lt"/>
                <a:ea typeface="+mj-ea"/>
                <a:cs typeface="+mn-cs"/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marL="0" lvl="0" indent="0" algn="ctr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en-US" altLang="zh-CN" dirty="0"/>
              <a:t>Click to edit Master text styles </a:t>
            </a:r>
          </a:p>
        </p:txBody>
      </p:sp>
      <p:sp>
        <p:nvSpPr>
          <p:cNvPr id="93" name="Content placeholder 47" descr="Click icon to add picture">
            <a:extLst>
              <a:ext uri="{FF2B5EF4-FFF2-40B4-BE49-F238E27FC236}">
                <a16:creationId xmlns:a16="http://schemas.microsoft.com/office/drawing/2014/main" id="{AEB1F7BA-7D83-4C23-A72B-82DF9377E9C3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8734718" y="2355643"/>
            <a:ext cx="1877575" cy="506399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1800" b="1">
                <a:solidFill>
                  <a:schemeClr val="accent6"/>
                </a:solidFill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lvl="0"/>
            <a:r>
              <a:rPr lang="en-US" altLang="zh-CN" dirty="0"/>
              <a:t>Click to edit Master title style </a:t>
            </a:r>
          </a:p>
        </p:txBody>
      </p:sp>
      <p:sp>
        <p:nvSpPr>
          <p:cNvPr id="94" name="Content placeholder 47">
            <a:extLst>
              <a:ext uri="{FF2B5EF4-FFF2-40B4-BE49-F238E27FC236}">
                <a16:creationId xmlns:a16="http://schemas.microsoft.com/office/drawing/2014/main" id="{7C32F3EB-1AC3-40E9-B66D-ADB19CC74F0F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8734718" y="2937719"/>
            <a:ext cx="1877575" cy="506399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ctr">
              <a:lnSpc>
                <a:spcPct val="90000"/>
              </a:lnSpc>
              <a:spcBef>
                <a:spcPts val="0"/>
              </a:spcBef>
              <a:buNone/>
              <a:defRPr lang="en-US" altLang="zh-CN" sz="1400" b="0" kern="1200" dirty="0">
                <a:solidFill>
                  <a:schemeClr val="accent6"/>
                </a:solidFill>
                <a:latin typeface="+mn-lt"/>
                <a:ea typeface="+mj-ea"/>
                <a:cs typeface="+mn-cs"/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marL="0" lvl="0" indent="0" algn="ctr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en-US" altLang="zh-CN" dirty="0"/>
              <a:t>Click to edit Master text styles 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67E7569-B8BF-39D0-D742-EF98B83E4E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8914" y="726705"/>
            <a:ext cx="10515600" cy="1205058"/>
          </a:xfrm>
        </p:spPr>
        <p:txBody>
          <a:bodyPr anchor="t">
            <a:noAutofit/>
          </a:bodyPr>
          <a:lstStyle>
            <a:lvl1pPr algn="l">
              <a:defRPr>
                <a:solidFill>
                  <a:schemeClr val="accent6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FC159C7-D006-5B5F-1FEA-689C432B8C8C}"/>
              </a:ext>
            </a:extLst>
          </p:cNvPr>
          <p:cNvSpPr>
            <a:spLocks noGrp="1"/>
          </p:cNvSpPr>
          <p:nvPr>
            <p:ph type="ftr" sz="quarter" idx="46"/>
          </p:nvPr>
        </p:nvSpPr>
        <p:spPr/>
        <p:txBody>
          <a:bodyPr>
            <a:noAutofit/>
          </a:bodyPr>
          <a:lstStyle>
            <a:lvl1pPr>
              <a:defRPr>
                <a:solidFill>
                  <a:schemeClr val="accent6"/>
                </a:solidFill>
              </a:defRPr>
            </a:lvl1pPr>
          </a:lstStyle>
          <a:p>
            <a:r>
              <a:rPr lang="en-US"/>
              <a:t>Presentation title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F0EBABD-E264-2C96-1139-289A712F35B7}"/>
              </a:ext>
            </a:extLst>
          </p:cNvPr>
          <p:cNvSpPr>
            <a:spLocks noGrp="1"/>
          </p:cNvSpPr>
          <p:nvPr>
            <p:ph type="sldNum" sz="quarter" idx="47"/>
          </p:nvPr>
        </p:nvSpPr>
        <p:spPr/>
        <p:txBody>
          <a:bodyPr>
            <a:noAutofit/>
          </a:bodyPr>
          <a:lstStyle>
            <a:lvl1pPr>
              <a:defRPr>
                <a:solidFill>
                  <a:schemeClr val="accent6"/>
                </a:solidFill>
              </a:defRPr>
            </a:lvl1pPr>
          </a:lstStyle>
          <a:p>
            <a:fld id="{47FEACEE-25B4-4A2D-B147-27296E36371D}" type="slidenum">
              <a:rPr lang="en-US" altLang="zh-CN" smtClean="0"/>
              <a:pPr/>
              <a:t>‹№›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59088099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: Shape 19">
            <a:extLst>
              <a:ext uri="{FF2B5EF4-FFF2-40B4-BE49-F238E27FC236}">
                <a16:creationId xmlns:a16="http://schemas.microsoft.com/office/drawing/2014/main" id="{F38B75F8-75D4-4B41-B7C7-433032DD0A6F}"/>
              </a:ext>
            </a:extLst>
          </p:cNvPr>
          <p:cNvSpPr/>
          <p:nvPr userDrawn="1"/>
        </p:nvSpPr>
        <p:spPr>
          <a:xfrm flipH="1">
            <a:off x="769290" y="491100"/>
            <a:ext cx="1886361" cy="2213189"/>
          </a:xfrm>
          <a:custGeom>
            <a:avLst/>
            <a:gdLst>
              <a:gd name="connsiteX0" fmla="*/ 2187388 w 4398682"/>
              <a:gd name="connsiteY0" fmla="*/ 0 h 5032188"/>
              <a:gd name="connsiteX1" fmla="*/ 4386729 w 4398682"/>
              <a:gd name="connsiteY1" fmla="*/ 1261035 h 5032188"/>
              <a:gd name="connsiteX2" fmla="*/ 4398682 w 4398682"/>
              <a:gd name="connsiteY2" fmla="*/ 3789083 h 5032188"/>
              <a:gd name="connsiteX3" fmla="*/ 2193365 w 4398682"/>
              <a:gd name="connsiteY3" fmla="*/ 5032188 h 5032188"/>
              <a:gd name="connsiteX4" fmla="*/ 0 w 4398682"/>
              <a:gd name="connsiteY4" fmla="*/ 3783106 h 5032188"/>
              <a:gd name="connsiteX5" fmla="*/ 0 w 4398682"/>
              <a:gd name="connsiteY5" fmla="*/ 1267012 h 5032188"/>
              <a:gd name="connsiteX6" fmla="*/ 2187388 w 4398682"/>
              <a:gd name="connsiteY6" fmla="*/ 0 h 5032188"/>
              <a:gd name="connsiteX0" fmla="*/ 2187388 w 4387647"/>
              <a:gd name="connsiteY0" fmla="*/ 0 h 5032188"/>
              <a:gd name="connsiteX1" fmla="*/ 4386729 w 4387647"/>
              <a:gd name="connsiteY1" fmla="*/ 1261035 h 5032188"/>
              <a:gd name="connsiteX2" fmla="*/ 4384192 w 4387647"/>
              <a:gd name="connsiteY2" fmla="*/ 3783287 h 5032188"/>
              <a:gd name="connsiteX3" fmla="*/ 2193365 w 4387647"/>
              <a:gd name="connsiteY3" fmla="*/ 5032188 h 5032188"/>
              <a:gd name="connsiteX4" fmla="*/ 0 w 4387647"/>
              <a:gd name="connsiteY4" fmla="*/ 3783106 h 5032188"/>
              <a:gd name="connsiteX5" fmla="*/ 0 w 4387647"/>
              <a:gd name="connsiteY5" fmla="*/ 1267012 h 5032188"/>
              <a:gd name="connsiteX6" fmla="*/ 2187388 w 4387647"/>
              <a:gd name="connsiteY6" fmla="*/ 0 h 503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87647" h="5032188">
                <a:moveTo>
                  <a:pt x="2187388" y="0"/>
                </a:moveTo>
                <a:lnTo>
                  <a:pt x="4386729" y="1261035"/>
                </a:lnTo>
                <a:cubicBezTo>
                  <a:pt x="4390713" y="2103718"/>
                  <a:pt x="4380208" y="2940604"/>
                  <a:pt x="4384192" y="3783287"/>
                </a:cubicBezTo>
                <a:lnTo>
                  <a:pt x="2193365" y="5032188"/>
                </a:lnTo>
                <a:lnTo>
                  <a:pt x="0" y="3783106"/>
                </a:lnTo>
                <a:lnTo>
                  <a:pt x="0" y="1267012"/>
                </a:lnTo>
                <a:lnTo>
                  <a:pt x="2187388" y="0"/>
                </a:lnTo>
                <a:close/>
              </a:path>
            </a:pathLst>
          </a:cu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 dirty="0">
              <a:solidFill>
                <a:schemeClr val="accent6"/>
              </a:solidFill>
            </a:endParaRPr>
          </a:p>
        </p:txBody>
      </p:sp>
      <p:sp>
        <p:nvSpPr>
          <p:cNvPr id="8" name="Freeform: Shape 24">
            <a:extLst>
              <a:ext uri="{FF2B5EF4-FFF2-40B4-BE49-F238E27FC236}">
                <a16:creationId xmlns:a16="http://schemas.microsoft.com/office/drawing/2014/main" id="{671D1224-EDDC-4900-92DC-13608D44C524}"/>
              </a:ext>
            </a:extLst>
          </p:cNvPr>
          <p:cNvSpPr/>
          <p:nvPr userDrawn="1"/>
        </p:nvSpPr>
        <p:spPr>
          <a:xfrm flipH="1">
            <a:off x="783145" y="4057904"/>
            <a:ext cx="1886359" cy="2213189"/>
          </a:xfrm>
          <a:custGeom>
            <a:avLst/>
            <a:gdLst>
              <a:gd name="connsiteX0" fmla="*/ 2187388 w 4398682"/>
              <a:gd name="connsiteY0" fmla="*/ 0 h 5032188"/>
              <a:gd name="connsiteX1" fmla="*/ 4386729 w 4398682"/>
              <a:gd name="connsiteY1" fmla="*/ 1261035 h 5032188"/>
              <a:gd name="connsiteX2" fmla="*/ 4398682 w 4398682"/>
              <a:gd name="connsiteY2" fmla="*/ 3789083 h 5032188"/>
              <a:gd name="connsiteX3" fmla="*/ 2193365 w 4398682"/>
              <a:gd name="connsiteY3" fmla="*/ 5032188 h 5032188"/>
              <a:gd name="connsiteX4" fmla="*/ 0 w 4398682"/>
              <a:gd name="connsiteY4" fmla="*/ 3783106 h 5032188"/>
              <a:gd name="connsiteX5" fmla="*/ 0 w 4398682"/>
              <a:gd name="connsiteY5" fmla="*/ 1267012 h 5032188"/>
              <a:gd name="connsiteX6" fmla="*/ 2187388 w 4398682"/>
              <a:gd name="connsiteY6" fmla="*/ 0 h 5032188"/>
              <a:gd name="connsiteX0" fmla="*/ 2187388 w 4387647"/>
              <a:gd name="connsiteY0" fmla="*/ 0 h 5032188"/>
              <a:gd name="connsiteX1" fmla="*/ 4386729 w 4387647"/>
              <a:gd name="connsiteY1" fmla="*/ 1261035 h 5032188"/>
              <a:gd name="connsiteX2" fmla="*/ 4384192 w 4387647"/>
              <a:gd name="connsiteY2" fmla="*/ 3783287 h 5032188"/>
              <a:gd name="connsiteX3" fmla="*/ 2193365 w 4387647"/>
              <a:gd name="connsiteY3" fmla="*/ 5032188 h 5032188"/>
              <a:gd name="connsiteX4" fmla="*/ 0 w 4387647"/>
              <a:gd name="connsiteY4" fmla="*/ 3783106 h 5032188"/>
              <a:gd name="connsiteX5" fmla="*/ 0 w 4387647"/>
              <a:gd name="connsiteY5" fmla="*/ 1267012 h 5032188"/>
              <a:gd name="connsiteX6" fmla="*/ 2187388 w 4387647"/>
              <a:gd name="connsiteY6" fmla="*/ 0 h 503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87647" h="5032188">
                <a:moveTo>
                  <a:pt x="2187388" y="0"/>
                </a:moveTo>
                <a:lnTo>
                  <a:pt x="4386729" y="1261035"/>
                </a:lnTo>
                <a:cubicBezTo>
                  <a:pt x="4390713" y="2103718"/>
                  <a:pt x="4380208" y="2940604"/>
                  <a:pt x="4384192" y="3783287"/>
                </a:cubicBezTo>
                <a:lnTo>
                  <a:pt x="2193365" y="5032188"/>
                </a:lnTo>
                <a:lnTo>
                  <a:pt x="0" y="3783106"/>
                </a:lnTo>
                <a:lnTo>
                  <a:pt x="0" y="1267012"/>
                </a:lnTo>
                <a:lnTo>
                  <a:pt x="2187388" y="0"/>
                </a:lnTo>
                <a:close/>
              </a:path>
            </a:pathLst>
          </a:custGeom>
          <a:solidFill>
            <a:schemeClr val="accent6">
              <a:lumMod val="10000"/>
              <a:lumOff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 dirty="0">
              <a:solidFill>
                <a:schemeClr val="accent6"/>
              </a:solidFill>
            </a:endParaRPr>
          </a:p>
        </p:txBody>
      </p:sp>
      <p:sp>
        <p:nvSpPr>
          <p:cNvPr id="15" name="Freeform 14">
            <a:extLst>
              <a:ext uri="{FF2B5EF4-FFF2-40B4-BE49-F238E27FC236}">
                <a16:creationId xmlns:a16="http://schemas.microsoft.com/office/drawing/2014/main" id="{635A9E44-4E60-1AD1-0B85-72422683B48A}"/>
              </a:ext>
            </a:extLst>
          </p:cNvPr>
          <p:cNvSpPr/>
          <p:nvPr userDrawn="1"/>
        </p:nvSpPr>
        <p:spPr>
          <a:xfrm flipH="1">
            <a:off x="0" y="3709992"/>
            <a:ext cx="1157948" cy="1502830"/>
          </a:xfrm>
          <a:custGeom>
            <a:avLst/>
            <a:gdLst>
              <a:gd name="connsiteX0" fmla="*/ 638572 w 1157948"/>
              <a:gd name="connsiteY0" fmla="*/ 0 h 1502830"/>
              <a:gd name="connsiteX1" fmla="*/ 0 w 1157948"/>
              <a:gd name="connsiteY1" fmla="*/ 378385 h 1502830"/>
              <a:gd name="connsiteX2" fmla="*/ 0 w 1157948"/>
              <a:gd name="connsiteY2" fmla="*/ 1129800 h 1502830"/>
              <a:gd name="connsiteX3" fmla="*/ 640317 w 1157948"/>
              <a:gd name="connsiteY3" fmla="*/ 1502830 h 1502830"/>
              <a:gd name="connsiteX4" fmla="*/ 1157948 w 1157948"/>
              <a:gd name="connsiteY4" fmla="*/ 1200968 h 1502830"/>
              <a:gd name="connsiteX5" fmla="*/ 1157948 w 1157948"/>
              <a:gd name="connsiteY5" fmla="*/ 304639 h 15028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157948" h="1502830">
                <a:moveTo>
                  <a:pt x="638572" y="0"/>
                </a:moveTo>
                <a:lnTo>
                  <a:pt x="0" y="378385"/>
                </a:lnTo>
                <a:lnTo>
                  <a:pt x="0" y="1129800"/>
                </a:lnTo>
                <a:lnTo>
                  <a:pt x="640317" y="1502830"/>
                </a:lnTo>
                <a:lnTo>
                  <a:pt x="1157948" y="1200968"/>
                </a:lnTo>
                <a:lnTo>
                  <a:pt x="1157948" y="304639"/>
                </a:lnTo>
                <a:close/>
              </a:path>
            </a:pathLst>
          </a:custGeom>
          <a:noFill/>
          <a:ln w="1905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>
              <a:solidFill>
                <a:schemeClr val="accent6"/>
              </a:solidFill>
            </a:endParaRPr>
          </a:p>
        </p:txBody>
      </p:sp>
      <p:sp>
        <p:nvSpPr>
          <p:cNvPr id="21" name="Subtitle 47" descr="Click icon to add picture">
            <a:extLst>
              <a:ext uri="{FF2B5EF4-FFF2-40B4-BE49-F238E27FC236}">
                <a16:creationId xmlns:a16="http://schemas.microsoft.com/office/drawing/2014/main" id="{0C7786BA-5E56-47AA-AE47-4EC07A0D4FA1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4550705" y="3625598"/>
            <a:ext cx="2653545" cy="587964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 algn="l">
              <a:lnSpc>
                <a:spcPct val="100000"/>
              </a:lnSpc>
              <a:buNone/>
              <a:defRPr sz="1800" b="1">
                <a:solidFill>
                  <a:schemeClr val="accent6"/>
                </a:solidFill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lvl="0"/>
            <a:r>
              <a:rPr lang="en-US" altLang="zh-CN" dirty="0"/>
              <a:t>Click to edit Master title style </a:t>
            </a:r>
          </a:p>
        </p:txBody>
      </p:sp>
      <p:sp>
        <p:nvSpPr>
          <p:cNvPr id="23" name="Content placeholder 47">
            <a:extLst>
              <a:ext uri="{FF2B5EF4-FFF2-40B4-BE49-F238E27FC236}">
                <a16:creationId xmlns:a16="http://schemas.microsoft.com/office/drawing/2014/main" id="{880214CF-87DD-476A-9B2E-A58DB313A61A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4550705" y="4246516"/>
            <a:ext cx="2653545" cy="1727103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400" b="0">
                <a:solidFill>
                  <a:schemeClr val="accent6"/>
                </a:solidFill>
                <a:latin typeface="+mn-lt"/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lvl="0"/>
            <a:r>
              <a:rPr lang="en-US" altLang="zh-CN" dirty="0"/>
              <a:t>Click to edit Master text styles </a:t>
            </a:r>
          </a:p>
        </p:txBody>
      </p:sp>
      <p:sp>
        <p:nvSpPr>
          <p:cNvPr id="37" name="Picture placeholder">
            <a:extLst>
              <a:ext uri="{FF2B5EF4-FFF2-40B4-BE49-F238E27FC236}">
                <a16:creationId xmlns:a16="http://schemas.microsoft.com/office/drawing/2014/main" id="{264CF63C-079E-41AA-AA9A-762A765E699F}"/>
              </a:ext>
            </a:extLst>
          </p:cNvPr>
          <p:cNvSpPr>
            <a:spLocks noGrp="1"/>
          </p:cNvSpPr>
          <p:nvPr>
            <p:ph type="pic" sz="quarter" idx="51"/>
          </p:nvPr>
        </p:nvSpPr>
        <p:spPr>
          <a:xfrm>
            <a:off x="1788170" y="2296125"/>
            <a:ext cx="1886360" cy="2144668"/>
          </a:xfrm>
          <a:custGeom>
            <a:avLst/>
            <a:gdLst>
              <a:gd name="connsiteX0" fmla="*/ 0 w 4816475"/>
              <a:gd name="connsiteY0" fmla="*/ 2407444 h 4814888"/>
              <a:gd name="connsiteX1" fmla="*/ 1203722 w 4816475"/>
              <a:gd name="connsiteY1" fmla="*/ 1 h 4814888"/>
              <a:gd name="connsiteX2" fmla="*/ 3612753 w 4816475"/>
              <a:gd name="connsiteY2" fmla="*/ 1 h 4814888"/>
              <a:gd name="connsiteX3" fmla="*/ 4816475 w 4816475"/>
              <a:gd name="connsiteY3" fmla="*/ 2407444 h 4814888"/>
              <a:gd name="connsiteX4" fmla="*/ 3612753 w 4816475"/>
              <a:gd name="connsiteY4" fmla="*/ 4814887 h 4814888"/>
              <a:gd name="connsiteX5" fmla="*/ 1203722 w 4816475"/>
              <a:gd name="connsiteY5" fmla="*/ 4814887 h 4814888"/>
              <a:gd name="connsiteX6" fmla="*/ 0 w 4816475"/>
              <a:gd name="connsiteY6" fmla="*/ 2407444 h 4814888"/>
              <a:gd name="connsiteX0" fmla="*/ 0 w 4816475"/>
              <a:gd name="connsiteY0" fmla="*/ 2407443 h 4814886"/>
              <a:gd name="connsiteX1" fmla="*/ 2199402 w 4816475"/>
              <a:gd name="connsiteY1" fmla="*/ 243840 h 4814886"/>
              <a:gd name="connsiteX2" fmla="*/ 3612753 w 4816475"/>
              <a:gd name="connsiteY2" fmla="*/ 0 h 4814886"/>
              <a:gd name="connsiteX3" fmla="*/ 4816475 w 4816475"/>
              <a:gd name="connsiteY3" fmla="*/ 2407443 h 4814886"/>
              <a:gd name="connsiteX4" fmla="*/ 3612753 w 4816475"/>
              <a:gd name="connsiteY4" fmla="*/ 4814886 h 4814886"/>
              <a:gd name="connsiteX5" fmla="*/ 1203722 w 4816475"/>
              <a:gd name="connsiteY5" fmla="*/ 4814886 h 4814886"/>
              <a:gd name="connsiteX6" fmla="*/ 0 w 4816475"/>
              <a:gd name="connsiteY6" fmla="*/ 2407443 h 4814886"/>
              <a:gd name="connsiteX0" fmla="*/ 0 w 4816475"/>
              <a:gd name="connsiteY0" fmla="*/ 2163603 h 4571046"/>
              <a:gd name="connsiteX1" fmla="*/ 2199402 w 4816475"/>
              <a:gd name="connsiteY1" fmla="*/ 0 h 4571046"/>
              <a:gd name="connsiteX2" fmla="*/ 4608433 w 4816475"/>
              <a:gd name="connsiteY2" fmla="*/ 721360 h 4571046"/>
              <a:gd name="connsiteX3" fmla="*/ 4816475 w 4816475"/>
              <a:gd name="connsiteY3" fmla="*/ 2163603 h 4571046"/>
              <a:gd name="connsiteX4" fmla="*/ 3612753 w 4816475"/>
              <a:gd name="connsiteY4" fmla="*/ 4571046 h 4571046"/>
              <a:gd name="connsiteX5" fmla="*/ 1203722 w 4816475"/>
              <a:gd name="connsiteY5" fmla="*/ 4571046 h 4571046"/>
              <a:gd name="connsiteX6" fmla="*/ 0 w 4816475"/>
              <a:gd name="connsiteY6" fmla="*/ 2163603 h 4571046"/>
              <a:gd name="connsiteX0" fmla="*/ 0 w 4958715"/>
              <a:gd name="connsiteY0" fmla="*/ 2163603 h 4571046"/>
              <a:gd name="connsiteX1" fmla="*/ 2199402 w 4958715"/>
              <a:gd name="connsiteY1" fmla="*/ 0 h 4571046"/>
              <a:gd name="connsiteX2" fmla="*/ 4608433 w 4958715"/>
              <a:gd name="connsiteY2" fmla="*/ 721360 h 4571046"/>
              <a:gd name="connsiteX3" fmla="*/ 4958715 w 4958715"/>
              <a:gd name="connsiteY3" fmla="*/ 2803683 h 4571046"/>
              <a:gd name="connsiteX4" fmla="*/ 3612753 w 4958715"/>
              <a:gd name="connsiteY4" fmla="*/ 4571046 h 4571046"/>
              <a:gd name="connsiteX5" fmla="*/ 1203722 w 4958715"/>
              <a:gd name="connsiteY5" fmla="*/ 4571046 h 4571046"/>
              <a:gd name="connsiteX6" fmla="*/ 0 w 4958715"/>
              <a:gd name="connsiteY6" fmla="*/ 2163603 h 4571046"/>
              <a:gd name="connsiteX0" fmla="*/ 0 w 4916043"/>
              <a:gd name="connsiteY0" fmla="*/ 1273587 h 4571046"/>
              <a:gd name="connsiteX1" fmla="*/ 2156730 w 4916043"/>
              <a:gd name="connsiteY1" fmla="*/ 0 h 4571046"/>
              <a:gd name="connsiteX2" fmla="*/ 4565761 w 4916043"/>
              <a:gd name="connsiteY2" fmla="*/ 721360 h 4571046"/>
              <a:gd name="connsiteX3" fmla="*/ 4916043 w 4916043"/>
              <a:gd name="connsiteY3" fmla="*/ 2803683 h 4571046"/>
              <a:gd name="connsiteX4" fmla="*/ 3570081 w 4916043"/>
              <a:gd name="connsiteY4" fmla="*/ 4571046 h 4571046"/>
              <a:gd name="connsiteX5" fmla="*/ 1161050 w 4916043"/>
              <a:gd name="connsiteY5" fmla="*/ 4571046 h 4571046"/>
              <a:gd name="connsiteX6" fmla="*/ 0 w 4916043"/>
              <a:gd name="connsiteY6" fmla="*/ 1273587 h 4571046"/>
              <a:gd name="connsiteX0" fmla="*/ 0 w 4916043"/>
              <a:gd name="connsiteY0" fmla="*/ 1273587 h 4571046"/>
              <a:gd name="connsiteX1" fmla="*/ 2156730 w 4916043"/>
              <a:gd name="connsiteY1" fmla="*/ 0 h 4571046"/>
              <a:gd name="connsiteX2" fmla="*/ 4565761 w 4916043"/>
              <a:gd name="connsiteY2" fmla="*/ 721360 h 4571046"/>
              <a:gd name="connsiteX3" fmla="*/ 4916043 w 4916043"/>
              <a:gd name="connsiteY3" fmla="*/ 2803683 h 4571046"/>
              <a:gd name="connsiteX4" fmla="*/ 3570081 w 4916043"/>
              <a:gd name="connsiteY4" fmla="*/ 4571046 h 4571046"/>
              <a:gd name="connsiteX5" fmla="*/ 21098 w 4916043"/>
              <a:gd name="connsiteY5" fmla="*/ 3815142 h 4571046"/>
              <a:gd name="connsiteX6" fmla="*/ 0 w 4916043"/>
              <a:gd name="connsiteY6" fmla="*/ 1273587 h 4571046"/>
              <a:gd name="connsiteX0" fmla="*/ 0 w 4916043"/>
              <a:gd name="connsiteY0" fmla="*/ 1273587 h 5066346"/>
              <a:gd name="connsiteX1" fmla="*/ 2156730 w 4916043"/>
              <a:gd name="connsiteY1" fmla="*/ 0 h 5066346"/>
              <a:gd name="connsiteX2" fmla="*/ 4565761 w 4916043"/>
              <a:gd name="connsiteY2" fmla="*/ 721360 h 5066346"/>
              <a:gd name="connsiteX3" fmla="*/ 4916043 w 4916043"/>
              <a:gd name="connsiteY3" fmla="*/ 2803683 h 5066346"/>
              <a:gd name="connsiteX4" fmla="*/ 2236581 w 4916043"/>
              <a:gd name="connsiteY4" fmla="*/ 5066346 h 5066346"/>
              <a:gd name="connsiteX5" fmla="*/ 21098 w 4916043"/>
              <a:gd name="connsiteY5" fmla="*/ 3815142 h 5066346"/>
              <a:gd name="connsiteX6" fmla="*/ 0 w 4916043"/>
              <a:gd name="connsiteY6" fmla="*/ 1273587 h 5066346"/>
              <a:gd name="connsiteX0" fmla="*/ 0 w 4565761"/>
              <a:gd name="connsiteY0" fmla="*/ 1273587 h 5066346"/>
              <a:gd name="connsiteX1" fmla="*/ 2156730 w 4565761"/>
              <a:gd name="connsiteY1" fmla="*/ 0 h 5066346"/>
              <a:gd name="connsiteX2" fmla="*/ 4565761 w 4565761"/>
              <a:gd name="connsiteY2" fmla="*/ 721360 h 5066346"/>
              <a:gd name="connsiteX3" fmla="*/ 4405503 w 4565761"/>
              <a:gd name="connsiteY3" fmla="*/ 3801903 h 5066346"/>
              <a:gd name="connsiteX4" fmla="*/ 2236581 w 4565761"/>
              <a:gd name="connsiteY4" fmla="*/ 5066346 h 5066346"/>
              <a:gd name="connsiteX5" fmla="*/ 21098 w 4565761"/>
              <a:gd name="connsiteY5" fmla="*/ 3815142 h 5066346"/>
              <a:gd name="connsiteX6" fmla="*/ 0 w 4565761"/>
              <a:gd name="connsiteY6" fmla="*/ 1273587 h 5066346"/>
              <a:gd name="connsiteX0" fmla="*/ 0 w 4405503"/>
              <a:gd name="connsiteY0" fmla="*/ 1273587 h 5066346"/>
              <a:gd name="connsiteX1" fmla="*/ 2156730 w 4405503"/>
              <a:gd name="connsiteY1" fmla="*/ 0 h 5066346"/>
              <a:gd name="connsiteX2" fmla="*/ 4398121 w 4405503"/>
              <a:gd name="connsiteY2" fmla="*/ 1277620 h 5066346"/>
              <a:gd name="connsiteX3" fmla="*/ 4405503 w 4405503"/>
              <a:gd name="connsiteY3" fmla="*/ 3801903 h 5066346"/>
              <a:gd name="connsiteX4" fmla="*/ 2236581 w 4405503"/>
              <a:gd name="connsiteY4" fmla="*/ 5066346 h 5066346"/>
              <a:gd name="connsiteX5" fmla="*/ 21098 w 4405503"/>
              <a:gd name="connsiteY5" fmla="*/ 3815142 h 5066346"/>
              <a:gd name="connsiteX6" fmla="*/ 0 w 4405503"/>
              <a:gd name="connsiteY6" fmla="*/ 1273587 h 50663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405503" h="5066346">
                <a:moveTo>
                  <a:pt x="0" y="1273587"/>
                </a:moveTo>
                <a:lnTo>
                  <a:pt x="2156730" y="0"/>
                </a:lnTo>
                <a:lnTo>
                  <a:pt x="4398121" y="1277620"/>
                </a:lnTo>
                <a:cubicBezTo>
                  <a:pt x="4400582" y="2119048"/>
                  <a:pt x="4403042" y="2960475"/>
                  <a:pt x="4405503" y="3801903"/>
                </a:cubicBezTo>
                <a:lnTo>
                  <a:pt x="2236581" y="5066346"/>
                </a:lnTo>
                <a:lnTo>
                  <a:pt x="21098" y="3815142"/>
                </a:lnTo>
                <a:lnTo>
                  <a:pt x="0" y="1273587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anchor="ctr">
            <a:noAutofit/>
          </a:bodyPr>
          <a:lstStyle>
            <a:lvl1pPr marL="0" indent="0" algn="ctr">
              <a:buNone/>
              <a:defRPr sz="1000">
                <a:solidFill>
                  <a:schemeClr val="accent6"/>
                </a:solidFill>
              </a:defRPr>
            </a:lvl1pPr>
          </a:lstStyle>
          <a:p>
            <a:r>
              <a:rPr lang="en-US" altLang="zh-CN"/>
              <a:t>Click icon to add picture</a:t>
            </a:r>
            <a:endParaRPr lang="zh-CN" altLang="en-US"/>
          </a:p>
        </p:txBody>
      </p:sp>
      <p:sp>
        <p:nvSpPr>
          <p:cNvPr id="17" name="Title 1">
            <a:extLst>
              <a:ext uri="{FF2B5EF4-FFF2-40B4-BE49-F238E27FC236}">
                <a16:creationId xmlns:a16="http://schemas.microsoft.com/office/drawing/2014/main" id="{D041C638-CBB8-1159-9AF8-B5D14CC7BE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50704" y="1690878"/>
            <a:ext cx="6599429" cy="1325563"/>
          </a:xfrm>
        </p:spPr>
        <p:txBody>
          <a:bodyPr anchor="b">
            <a:noAutofit/>
          </a:bodyPr>
          <a:lstStyle>
            <a:lvl1pPr>
              <a:defRPr>
                <a:solidFill>
                  <a:schemeClr val="accent6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8" name="Subtitle 47" descr="Click icon to add picture">
            <a:extLst>
              <a:ext uri="{FF2B5EF4-FFF2-40B4-BE49-F238E27FC236}">
                <a16:creationId xmlns:a16="http://schemas.microsoft.com/office/drawing/2014/main" id="{3C2C4001-E56F-4174-01AA-4630360BFF48}"/>
              </a:ext>
            </a:extLst>
          </p:cNvPr>
          <p:cNvSpPr>
            <a:spLocks noGrp="1"/>
          </p:cNvSpPr>
          <p:nvPr>
            <p:ph type="body" sz="quarter" idx="52" hasCustomPrompt="1"/>
          </p:nvPr>
        </p:nvSpPr>
        <p:spPr>
          <a:xfrm>
            <a:off x="7811506" y="3625598"/>
            <a:ext cx="2653545" cy="587964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 algn="l">
              <a:lnSpc>
                <a:spcPct val="100000"/>
              </a:lnSpc>
              <a:buNone/>
              <a:defRPr sz="1800" b="1">
                <a:solidFill>
                  <a:schemeClr val="accent6"/>
                </a:solidFill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lvl="0"/>
            <a:r>
              <a:rPr lang="en-US" altLang="zh-CN" dirty="0"/>
              <a:t>Click to edit Master title style </a:t>
            </a:r>
          </a:p>
        </p:txBody>
      </p:sp>
      <p:sp>
        <p:nvSpPr>
          <p:cNvPr id="20" name="Content placeholder 47">
            <a:extLst>
              <a:ext uri="{FF2B5EF4-FFF2-40B4-BE49-F238E27FC236}">
                <a16:creationId xmlns:a16="http://schemas.microsoft.com/office/drawing/2014/main" id="{02DFC856-C546-62E9-220F-7A668D349056}"/>
              </a:ext>
            </a:extLst>
          </p:cNvPr>
          <p:cNvSpPr>
            <a:spLocks noGrp="1"/>
          </p:cNvSpPr>
          <p:nvPr>
            <p:ph type="body" sz="quarter" idx="53" hasCustomPrompt="1"/>
          </p:nvPr>
        </p:nvSpPr>
        <p:spPr>
          <a:xfrm>
            <a:off x="7811506" y="4246516"/>
            <a:ext cx="2653545" cy="1727103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400" b="0">
                <a:solidFill>
                  <a:schemeClr val="accent6"/>
                </a:solidFill>
                <a:latin typeface="+mn-lt"/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lvl="0"/>
            <a:r>
              <a:rPr lang="en-US" altLang="zh-CN" dirty="0"/>
              <a:t>Click to edit Master text styles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507335A-F59E-2A6C-D2D6-F10391DA8D69}"/>
              </a:ext>
            </a:extLst>
          </p:cNvPr>
          <p:cNvSpPr>
            <a:spLocks noGrp="1"/>
          </p:cNvSpPr>
          <p:nvPr>
            <p:ph type="sldNum" sz="quarter" idx="55"/>
          </p:nvPr>
        </p:nvSpPr>
        <p:spPr/>
        <p:txBody>
          <a:bodyPr>
            <a:noAutofit/>
          </a:bodyPr>
          <a:lstStyle>
            <a:lvl1pPr>
              <a:defRPr>
                <a:solidFill>
                  <a:schemeClr val="accent6"/>
                </a:solidFill>
              </a:defRPr>
            </a:lvl1pPr>
          </a:lstStyle>
          <a:p>
            <a:fld id="{47FEACEE-25B4-4A2D-B147-27296E36371D}" type="slidenum">
              <a:rPr lang="en-US" altLang="zh-CN" smtClean="0"/>
              <a:pPr/>
              <a:t>‹№›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61364637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Freeform 14">
            <a:extLst>
              <a:ext uri="{FF2B5EF4-FFF2-40B4-BE49-F238E27FC236}">
                <a16:creationId xmlns:a16="http://schemas.microsoft.com/office/drawing/2014/main" id="{F946AB17-3782-8412-C51A-DE10A0637453}"/>
              </a:ext>
            </a:extLst>
          </p:cNvPr>
          <p:cNvSpPr/>
          <p:nvPr userDrawn="1"/>
        </p:nvSpPr>
        <p:spPr>
          <a:xfrm>
            <a:off x="0" y="2860787"/>
            <a:ext cx="2361029" cy="3676532"/>
          </a:xfrm>
          <a:custGeom>
            <a:avLst/>
            <a:gdLst>
              <a:gd name="connsiteX0" fmla="*/ 773997 w 2361029"/>
              <a:gd name="connsiteY0" fmla="*/ 0 h 3676532"/>
              <a:gd name="connsiteX1" fmla="*/ 2361029 w 2361029"/>
              <a:gd name="connsiteY1" fmla="*/ 925683 h 3676532"/>
              <a:gd name="connsiteX2" fmla="*/ 2361029 w 2361029"/>
              <a:gd name="connsiteY2" fmla="*/ 2763949 h 3676532"/>
              <a:gd name="connsiteX3" fmla="*/ 769661 w 2361029"/>
              <a:gd name="connsiteY3" fmla="*/ 3676532 h 3676532"/>
              <a:gd name="connsiteX4" fmla="*/ 0 w 2361029"/>
              <a:gd name="connsiteY4" fmla="*/ 3234717 h 3676532"/>
              <a:gd name="connsiteX5" fmla="*/ 0 w 2361029"/>
              <a:gd name="connsiteY5" fmla="*/ 446885 h 36765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361029" h="3676532">
                <a:moveTo>
                  <a:pt x="773997" y="0"/>
                </a:moveTo>
                <a:lnTo>
                  <a:pt x="2361029" y="925683"/>
                </a:lnTo>
                <a:lnTo>
                  <a:pt x="2361029" y="2763949"/>
                </a:lnTo>
                <a:lnTo>
                  <a:pt x="769661" y="3676532"/>
                </a:lnTo>
                <a:lnTo>
                  <a:pt x="0" y="3234717"/>
                </a:lnTo>
                <a:lnTo>
                  <a:pt x="0" y="446885"/>
                </a:lnTo>
                <a:close/>
              </a:path>
            </a:pathLst>
          </a:cu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>
              <a:solidFill>
                <a:schemeClr val="accent6"/>
              </a:solidFill>
            </a:endParaRPr>
          </a:p>
        </p:txBody>
      </p:sp>
      <p:sp>
        <p:nvSpPr>
          <p:cNvPr id="16" name="Freeform 15">
            <a:extLst>
              <a:ext uri="{FF2B5EF4-FFF2-40B4-BE49-F238E27FC236}">
                <a16:creationId xmlns:a16="http://schemas.microsoft.com/office/drawing/2014/main" id="{2BA5A58B-9440-7DAB-E7D7-3143B049FBAC}"/>
              </a:ext>
            </a:extLst>
          </p:cNvPr>
          <p:cNvSpPr/>
          <p:nvPr userDrawn="1"/>
        </p:nvSpPr>
        <p:spPr>
          <a:xfrm flipH="1">
            <a:off x="1014233" y="5253270"/>
            <a:ext cx="1710765" cy="1593273"/>
          </a:xfrm>
          <a:custGeom>
            <a:avLst/>
            <a:gdLst>
              <a:gd name="connsiteX0" fmla="*/ 852873 w 1710765"/>
              <a:gd name="connsiteY0" fmla="*/ 0 h 1593273"/>
              <a:gd name="connsiteX1" fmla="*/ 0 w 1710765"/>
              <a:gd name="connsiteY1" fmla="*/ 494134 h 1593273"/>
              <a:gd name="connsiteX2" fmla="*/ 0 w 1710765"/>
              <a:gd name="connsiteY2" fmla="*/ 1475410 h 1593273"/>
              <a:gd name="connsiteX3" fmla="*/ 206916 w 1710765"/>
              <a:gd name="connsiteY3" fmla="*/ 1593273 h 1593273"/>
              <a:gd name="connsiteX4" fmla="*/ 1502835 w 1710765"/>
              <a:gd name="connsiteY4" fmla="*/ 1593273 h 1593273"/>
              <a:gd name="connsiteX5" fmla="*/ 1709418 w 1710765"/>
              <a:gd name="connsiteY5" fmla="*/ 1475480 h 1593273"/>
              <a:gd name="connsiteX6" fmla="*/ 1710407 w 1710765"/>
              <a:gd name="connsiteY6" fmla="*/ 491803 h 15932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10765" h="1593273">
                <a:moveTo>
                  <a:pt x="852873" y="0"/>
                </a:moveTo>
                <a:lnTo>
                  <a:pt x="0" y="494134"/>
                </a:lnTo>
                <a:lnTo>
                  <a:pt x="0" y="1475410"/>
                </a:lnTo>
                <a:lnTo>
                  <a:pt x="206916" y="1593273"/>
                </a:lnTo>
                <a:lnTo>
                  <a:pt x="1502835" y="1593273"/>
                </a:lnTo>
                <a:lnTo>
                  <a:pt x="1709418" y="1475480"/>
                </a:lnTo>
                <a:cubicBezTo>
                  <a:pt x="1707864" y="1146834"/>
                  <a:pt x="1711961" y="820449"/>
                  <a:pt x="1710407" y="491803"/>
                </a:cubicBezTo>
                <a:close/>
              </a:path>
            </a:pathLst>
          </a:custGeom>
          <a:noFill/>
          <a:ln w="19050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>
              <a:solidFill>
                <a:schemeClr val="accent6"/>
              </a:solidFill>
            </a:endParaRPr>
          </a:p>
        </p:txBody>
      </p:sp>
      <p:sp>
        <p:nvSpPr>
          <p:cNvPr id="22" name="Content Placeholder 47" descr="Click icon to add picture">
            <a:extLst>
              <a:ext uri="{FF2B5EF4-FFF2-40B4-BE49-F238E27FC236}">
                <a16:creationId xmlns:a16="http://schemas.microsoft.com/office/drawing/2014/main" id="{95ADF367-2619-4E00-AB82-8FFF41D0E5C2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5271609" y="1025236"/>
            <a:ext cx="5162709" cy="420683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 algn="l">
              <a:lnSpc>
                <a:spcPct val="100000"/>
              </a:lnSpc>
              <a:buNone/>
              <a:defRPr sz="1800" b="1" i="0">
                <a:solidFill>
                  <a:schemeClr val="accent6"/>
                </a:solidFill>
                <a:latin typeface="+mn-lt"/>
                <a:cs typeface="Posterama" panose="020B0504020200020000" pitchFamily="34" charset="0"/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lvl="0"/>
            <a:r>
              <a:rPr lang="en-US" altLang="zh-CN" dirty="0"/>
              <a:t>Click to edit Master title style </a:t>
            </a:r>
          </a:p>
        </p:txBody>
      </p:sp>
      <p:sp>
        <p:nvSpPr>
          <p:cNvPr id="23" name="Content Placeholder 47">
            <a:extLst>
              <a:ext uri="{FF2B5EF4-FFF2-40B4-BE49-F238E27FC236}">
                <a16:creationId xmlns:a16="http://schemas.microsoft.com/office/drawing/2014/main" id="{8CEB04CE-793E-47B4-8D80-9B82864F2CDF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5271608" y="1469069"/>
            <a:ext cx="5162709" cy="1506166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 sz="1400" b="0">
                <a:solidFill>
                  <a:schemeClr val="accent6"/>
                </a:solidFill>
                <a:latin typeface="+mn-lt"/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lvl="0"/>
            <a:r>
              <a:rPr lang="en-US" altLang="zh-CN" dirty="0"/>
              <a:t>Click to edit Master text styles </a:t>
            </a:r>
          </a:p>
        </p:txBody>
      </p:sp>
      <p:sp>
        <p:nvSpPr>
          <p:cNvPr id="24" name="Content Placeholder 47" descr="Click icon to add picture">
            <a:extLst>
              <a:ext uri="{FF2B5EF4-FFF2-40B4-BE49-F238E27FC236}">
                <a16:creationId xmlns:a16="http://schemas.microsoft.com/office/drawing/2014/main" id="{067BF8FD-2643-4122-BE3E-63F413244ECB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5271609" y="2984685"/>
            <a:ext cx="5162709" cy="420683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 algn="l">
              <a:lnSpc>
                <a:spcPct val="100000"/>
              </a:lnSpc>
              <a:buNone/>
              <a:defRPr sz="1800" b="1" i="0">
                <a:solidFill>
                  <a:schemeClr val="accent6"/>
                </a:solidFill>
                <a:latin typeface="+mn-lt"/>
                <a:cs typeface="Posterama" panose="020B0504020200020000" pitchFamily="34" charset="0"/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lvl="0"/>
            <a:r>
              <a:rPr lang="en-US" altLang="zh-CN" dirty="0"/>
              <a:t>Click to edit Master title style </a:t>
            </a:r>
          </a:p>
        </p:txBody>
      </p:sp>
      <p:sp>
        <p:nvSpPr>
          <p:cNvPr id="26" name="Content Placeholder 47" descr="Click icon to add picture">
            <a:extLst>
              <a:ext uri="{FF2B5EF4-FFF2-40B4-BE49-F238E27FC236}">
                <a16:creationId xmlns:a16="http://schemas.microsoft.com/office/drawing/2014/main" id="{02260D10-FEA1-48A7-B544-FAEEAECF5DE2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5271607" y="4597473"/>
            <a:ext cx="5162709" cy="421399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 algn="l">
              <a:lnSpc>
                <a:spcPct val="100000"/>
              </a:lnSpc>
              <a:buNone/>
              <a:defRPr sz="1800" b="1" i="0">
                <a:solidFill>
                  <a:schemeClr val="accent6"/>
                </a:solidFill>
                <a:latin typeface="+mn-lt"/>
                <a:cs typeface="Posterama" panose="020B0504020200020000" pitchFamily="34" charset="0"/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lvl="0"/>
            <a:r>
              <a:rPr lang="en-US" altLang="zh-CN" dirty="0"/>
              <a:t>Click to edit Master title style </a:t>
            </a:r>
          </a:p>
        </p:txBody>
      </p:sp>
      <p:sp>
        <p:nvSpPr>
          <p:cNvPr id="20" name="Content Placeholder 47">
            <a:extLst>
              <a:ext uri="{FF2B5EF4-FFF2-40B4-BE49-F238E27FC236}">
                <a16:creationId xmlns:a16="http://schemas.microsoft.com/office/drawing/2014/main" id="{64584B30-8BCF-4D75-8A6C-FD82347CC7B6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5271608" y="3419684"/>
            <a:ext cx="5162709" cy="1177789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 sz="1400" b="0">
                <a:solidFill>
                  <a:schemeClr val="accent6"/>
                </a:solidFill>
                <a:latin typeface="+mn-lt"/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lvl="0"/>
            <a:r>
              <a:rPr lang="en-US" altLang="zh-CN" dirty="0"/>
              <a:t>Click to edit Master text styles </a:t>
            </a:r>
          </a:p>
        </p:txBody>
      </p:sp>
      <p:sp>
        <p:nvSpPr>
          <p:cNvPr id="28" name="Content Placeholder 47">
            <a:extLst>
              <a:ext uri="{FF2B5EF4-FFF2-40B4-BE49-F238E27FC236}">
                <a16:creationId xmlns:a16="http://schemas.microsoft.com/office/drawing/2014/main" id="{A4A25056-27FA-4039-ACFA-6624F778712A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5271608" y="5041922"/>
            <a:ext cx="5162709" cy="1635938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 sz="1400" b="0">
                <a:solidFill>
                  <a:schemeClr val="accent6"/>
                </a:solidFill>
                <a:latin typeface="+mn-lt"/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lvl="0"/>
            <a:r>
              <a:rPr lang="en-US" altLang="zh-CN" dirty="0"/>
              <a:t>Click to edit Master text styles </a:t>
            </a:r>
          </a:p>
        </p:txBody>
      </p:sp>
      <p:sp>
        <p:nvSpPr>
          <p:cNvPr id="27" name="Freeform: Shape 24">
            <a:extLst>
              <a:ext uri="{FF2B5EF4-FFF2-40B4-BE49-F238E27FC236}">
                <a16:creationId xmlns:a16="http://schemas.microsoft.com/office/drawing/2014/main" id="{A23F9759-CF52-CE45-5E22-9678534685A7}"/>
              </a:ext>
            </a:extLst>
          </p:cNvPr>
          <p:cNvSpPr/>
          <p:nvPr userDrawn="1"/>
        </p:nvSpPr>
        <p:spPr>
          <a:xfrm flipH="1">
            <a:off x="2631891" y="4699053"/>
            <a:ext cx="668814" cy="784693"/>
          </a:xfrm>
          <a:custGeom>
            <a:avLst/>
            <a:gdLst>
              <a:gd name="connsiteX0" fmla="*/ 2187388 w 4398682"/>
              <a:gd name="connsiteY0" fmla="*/ 0 h 5032188"/>
              <a:gd name="connsiteX1" fmla="*/ 4386729 w 4398682"/>
              <a:gd name="connsiteY1" fmla="*/ 1261035 h 5032188"/>
              <a:gd name="connsiteX2" fmla="*/ 4398682 w 4398682"/>
              <a:gd name="connsiteY2" fmla="*/ 3789083 h 5032188"/>
              <a:gd name="connsiteX3" fmla="*/ 2193365 w 4398682"/>
              <a:gd name="connsiteY3" fmla="*/ 5032188 h 5032188"/>
              <a:gd name="connsiteX4" fmla="*/ 0 w 4398682"/>
              <a:gd name="connsiteY4" fmla="*/ 3783106 h 5032188"/>
              <a:gd name="connsiteX5" fmla="*/ 0 w 4398682"/>
              <a:gd name="connsiteY5" fmla="*/ 1267012 h 5032188"/>
              <a:gd name="connsiteX6" fmla="*/ 2187388 w 4398682"/>
              <a:gd name="connsiteY6" fmla="*/ 0 h 5032188"/>
              <a:gd name="connsiteX0" fmla="*/ 2187388 w 4387647"/>
              <a:gd name="connsiteY0" fmla="*/ 0 h 5032188"/>
              <a:gd name="connsiteX1" fmla="*/ 4386729 w 4387647"/>
              <a:gd name="connsiteY1" fmla="*/ 1261035 h 5032188"/>
              <a:gd name="connsiteX2" fmla="*/ 4384192 w 4387647"/>
              <a:gd name="connsiteY2" fmla="*/ 3783287 h 5032188"/>
              <a:gd name="connsiteX3" fmla="*/ 2193365 w 4387647"/>
              <a:gd name="connsiteY3" fmla="*/ 5032188 h 5032188"/>
              <a:gd name="connsiteX4" fmla="*/ 0 w 4387647"/>
              <a:gd name="connsiteY4" fmla="*/ 3783106 h 5032188"/>
              <a:gd name="connsiteX5" fmla="*/ 0 w 4387647"/>
              <a:gd name="connsiteY5" fmla="*/ 1267012 h 5032188"/>
              <a:gd name="connsiteX6" fmla="*/ 2187388 w 4387647"/>
              <a:gd name="connsiteY6" fmla="*/ 0 h 503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87647" h="5032188">
                <a:moveTo>
                  <a:pt x="2187388" y="0"/>
                </a:moveTo>
                <a:lnTo>
                  <a:pt x="4386729" y="1261035"/>
                </a:lnTo>
                <a:cubicBezTo>
                  <a:pt x="4390713" y="2103718"/>
                  <a:pt x="4380208" y="2940604"/>
                  <a:pt x="4384192" y="3783287"/>
                </a:cubicBezTo>
                <a:lnTo>
                  <a:pt x="2193365" y="5032188"/>
                </a:lnTo>
                <a:lnTo>
                  <a:pt x="0" y="3783106"/>
                </a:lnTo>
                <a:lnTo>
                  <a:pt x="0" y="1267012"/>
                </a:lnTo>
                <a:lnTo>
                  <a:pt x="2187388" y="0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 dirty="0">
              <a:solidFill>
                <a:schemeClr val="accent6"/>
              </a:solidFill>
            </a:endParaRP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5D84FCC1-368D-680C-31AA-597C3AAF42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2665" y="707105"/>
            <a:ext cx="3994173" cy="2277580"/>
          </a:xfrm>
        </p:spPr>
        <p:txBody>
          <a:bodyPr anchor="t">
            <a:noAutofit/>
          </a:bodyPr>
          <a:lstStyle>
            <a:lvl1pPr>
              <a:defRPr>
                <a:solidFill>
                  <a:schemeClr val="accent6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8" name="Picture Placeholder 2">
            <a:extLst>
              <a:ext uri="{FF2B5EF4-FFF2-40B4-BE49-F238E27FC236}">
                <a16:creationId xmlns:a16="http://schemas.microsoft.com/office/drawing/2014/main" id="{E53E8C9F-CD73-30CD-1F24-20F2E6149D58}"/>
              </a:ext>
            </a:extLst>
          </p:cNvPr>
          <p:cNvSpPr>
            <a:spLocks noGrp="1"/>
          </p:cNvSpPr>
          <p:nvPr>
            <p:ph type="pic" sz="quarter" idx="36"/>
          </p:nvPr>
        </p:nvSpPr>
        <p:spPr>
          <a:xfrm>
            <a:off x="4734172" y="1141669"/>
            <a:ext cx="507778" cy="565882"/>
          </a:xfrm>
        </p:spPr>
        <p:txBody>
          <a:bodyPr lIns="0" rIns="0" anchor="ctr">
            <a:noAutofit/>
          </a:bodyPr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accent6"/>
                </a:solidFill>
                <a:latin typeface="Abadi" panose="020B0604020104020204" pitchFamily="34" charset="0"/>
              </a:defRPr>
            </a:lvl1pPr>
          </a:lstStyle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altLang="zh-CN"/>
              <a:t>Click icon to add picture</a:t>
            </a:r>
            <a:endParaRPr lang="en-US" dirty="0"/>
          </a:p>
        </p:txBody>
      </p:sp>
      <p:sp>
        <p:nvSpPr>
          <p:cNvPr id="19" name="Picture Placeholder 2">
            <a:extLst>
              <a:ext uri="{FF2B5EF4-FFF2-40B4-BE49-F238E27FC236}">
                <a16:creationId xmlns:a16="http://schemas.microsoft.com/office/drawing/2014/main" id="{CE61E189-349E-0076-EA43-7BCB6E24CE86}"/>
              </a:ext>
            </a:extLst>
          </p:cNvPr>
          <p:cNvSpPr>
            <a:spLocks noGrp="1"/>
          </p:cNvSpPr>
          <p:nvPr>
            <p:ph type="pic" sz="quarter" idx="37"/>
          </p:nvPr>
        </p:nvSpPr>
        <p:spPr>
          <a:xfrm>
            <a:off x="4724705" y="3105650"/>
            <a:ext cx="536270" cy="565882"/>
          </a:xfrm>
        </p:spPr>
        <p:txBody>
          <a:bodyPr lIns="0" rIns="0" anchor="ctr">
            <a:noAutofit/>
          </a:bodyPr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accent6"/>
                </a:solidFill>
                <a:latin typeface="Abadi" panose="020B0604020104020204" pitchFamily="34" charset="0"/>
              </a:defRPr>
            </a:lvl1pPr>
          </a:lstStyle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altLang="zh-CN"/>
              <a:t>Click icon to add picture</a:t>
            </a:r>
            <a:endParaRPr lang="en-US" dirty="0"/>
          </a:p>
        </p:txBody>
      </p:sp>
      <p:sp>
        <p:nvSpPr>
          <p:cNvPr id="21" name="Picture Placeholder 2">
            <a:extLst>
              <a:ext uri="{FF2B5EF4-FFF2-40B4-BE49-F238E27FC236}">
                <a16:creationId xmlns:a16="http://schemas.microsoft.com/office/drawing/2014/main" id="{68B04572-5D47-C3DF-CDEA-15EC646EA8FE}"/>
              </a:ext>
            </a:extLst>
          </p:cNvPr>
          <p:cNvSpPr>
            <a:spLocks noGrp="1"/>
          </p:cNvSpPr>
          <p:nvPr>
            <p:ph type="pic" sz="quarter" idx="38"/>
          </p:nvPr>
        </p:nvSpPr>
        <p:spPr>
          <a:xfrm>
            <a:off x="4714069" y="4716041"/>
            <a:ext cx="536270" cy="565882"/>
          </a:xfrm>
        </p:spPr>
        <p:txBody>
          <a:bodyPr lIns="0" rIns="0" anchor="ctr">
            <a:noAutofit/>
          </a:bodyPr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accent6"/>
                </a:solidFill>
                <a:latin typeface="Abadi" panose="020B0604020104020204" pitchFamily="34" charset="0"/>
              </a:defRPr>
            </a:lvl1pPr>
          </a:lstStyle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altLang="zh-CN"/>
              <a:t>Click icon to add picture</a:t>
            </a:r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446A453-65E1-B688-A3F9-EA0AA347DDEA}"/>
              </a:ext>
            </a:extLst>
          </p:cNvPr>
          <p:cNvSpPr>
            <a:spLocks noGrp="1"/>
          </p:cNvSpPr>
          <p:nvPr>
            <p:ph type="sldNum" sz="quarter" idx="40"/>
          </p:nvPr>
        </p:nvSpPr>
        <p:spPr/>
        <p:txBody>
          <a:bodyPr>
            <a:noAutofit/>
          </a:bodyPr>
          <a:lstStyle>
            <a:lvl1pPr>
              <a:defRPr>
                <a:solidFill>
                  <a:schemeClr val="accent6"/>
                </a:solidFill>
              </a:defRPr>
            </a:lvl1pPr>
          </a:lstStyle>
          <a:p>
            <a:fld id="{47FEACEE-25B4-4A2D-B147-27296E36371D}" type="slidenum">
              <a:rPr lang="en-US" altLang="zh-CN" smtClean="0"/>
              <a:pPr/>
              <a:t>‹№›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66211375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ummar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47">
            <a:extLst>
              <a:ext uri="{FF2B5EF4-FFF2-40B4-BE49-F238E27FC236}">
                <a16:creationId xmlns:a16="http://schemas.microsoft.com/office/drawing/2014/main" id="{3EDD8D3E-653B-4A9E-9868-3B013A65FE9F}"/>
              </a:ext>
            </a:extLst>
          </p:cNvPr>
          <p:cNvSpPr>
            <a:spLocks noGrp="1"/>
          </p:cNvSpPr>
          <p:nvPr>
            <p:ph type="pic" sz="quarter" idx="48"/>
          </p:nvPr>
        </p:nvSpPr>
        <p:spPr>
          <a:xfrm>
            <a:off x="7493157" y="529148"/>
            <a:ext cx="4248873" cy="4731130"/>
          </a:xfrm>
          <a:custGeom>
            <a:avLst/>
            <a:gdLst>
              <a:gd name="connsiteX0" fmla="*/ 0 w 4816475"/>
              <a:gd name="connsiteY0" fmla="*/ 2407444 h 4814888"/>
              <a:gd name="connsiteX1" fmla="*/ 1203722 w 4816475"/>
              <a:gd name="connsiteY1" fmla="*/ 1 h 4814888"/>
              <a:gd name="connsiteX2" fmla="*/ 3612753 w 4816475"/>
              <a:gd name="connsiteY2" fmla="*/ 1 h 4814888"/>
              <a:gd name="connsiteX3" fmla="*/ 4816475 w 4816475"/>
              <a:gd name="connsiteY3" fmla="*/ 2407444 h 4814888"/>
              <a:gd name="connsiteX4" fmla="*/ 3612753 w 4816475"/>
              <a:gd name="connsiteY4" fmla="*/ 4814887 h 4814888"/>
              <a:gd name="connsiteX5" fmla="*/ 1203722 w 4816475"/>
              <a:gd name="connsiteY5" fmla="*/ 4814887 h 4814888"/>
              <a:gd name="connsiteX6" fmla="*/ 0 w 4816475"/>
              <a:gd name="connsiteY6" fmla="*/ 2407444 h 4814888"/>
              <a:gd name="connsiteX0" fmla="*/ 0 w 4816475"/>
              <a:gd name="connsiteY0" fmla="*/ 2407443 h 4814886"/>
              <a:gd name="connsiteX1" fmla="*/ 2199402 w 4816475"/>
              <a:gd name="connsiteY1" fmla="*/ 243840 h 4814886"/>
              <a:gd name="connsiteX2" fmla="*/ 3612753 w 4816475"/>
              <a:gd name="connsiteY2" fmla="*/ 0 h 4814886"/>
              <a:gd name="connsiteX3" fmla="*/ 4816475 w 4816475"/>
              <a:gd name="connsiteY3" fmla="*/ 2407443 h 4814886"/>
              <a:gd name="connsiteX4" fmla="*/ 3612753 w 4816475"/>
              <a:gd name="connsiteY4" fmla="*/ 4814886 h 4814886"/>
              <a:gd name="connsiteX5" fmla="*/ 1203722 w 4816475"/>
              <a:gd name="connsiteY5" fmla="*/ 4814886 h 4814886"/>
              <a:gd name="connsiteX6" fmla="*/ 0 w 4816475"/>
              <a:gd name="connsiteY6" fmla="*/ 2407443 h 4814886"/>
              <a:gd name="connsiteX0" fmla="*/ 0 w 4816475"/>
              <a:gd name="connsiteY0" fmla="*/ 2163603 h 4571046"/>
              <a:gd name="connsiteX1" fmla="*/ 2199402 w 4816475"/>
              <a:gd name="connsiteY1" fmla="*/ 0 h 4571046"/>
              <a:gd name="connsiteX2" fmla="*/ 4608433 w 4816475"/>
              <a:gd name="connsiteY2" fmla="*/ 721360 h 4571046"/>
              <a:gd name="connsiteX3" fmla="*/ 4816475 w 4816475"/>
              <a:gd name="connsiteY3" fmla="*/ 2163603 h 4571046"/>
              <a:gd name="connsiteX4" fmla="*/ 3612753 w 4816475"/>
              <a:gd name="connsiteY4" fmla="*/ 4571046 h 4571046"/>
              <a:gd name="connsiteX5" fmla="*/ 1203722 w 4816475"/>
              <a:gd name="connsiteY5" fmla="*/ 4571046 h 4571046"/>
              <a:gd name="connsiteX6" fmla="*/ 0 w 4816475"/>
              <a:gd name="connsiteY6" fmla="*/ 2163603 h 4571046"/>
              <a:gd name="connsiteX0" fmla="*/ 0 w 4958715"/>
              <a:gd name="connsiteY0" fmla="*/ 2163603 h 4571046"/>
              <a:gd name="connsiteX1" fmla="*/ 2199402 w 4958715"/>
              <a:gd name="connsiteY1" fmla="*/ 0 h 4571046"/>
              <a:gd name="connsiteX2" fmla="*/ 4608433 w 4958715"/>
              <a:gd name="connsiteY2" fmla="*/ 721360 h 4571046"/>
              <a:gd name="connsiteX3" fmla="*/ 4958715 w 4958715"/>
              <a:gd name="connsiteY3" fmla="*/ 2803683 h 4571046"/>
              <a:gd name="connsiteX4" fmla="*/ 3612753 w 4958715"/>
              <a:gd name="connsiteY4" fmla="*/ 4571046 h 4571046"/>
              <a:gd name="connsiteX5" fmla="*/ 1203722 w 4958715"/>
              <a:gd name="connsiteY5" fmla="*/ 4571046 h 4571046"/>
              <a:gd name="connsiteX6" fmla="*/ 0 w 4958715"/>
              <a:gd name="connsiteY6" fmla="*/ 2163603 h 4571046"/>
              <a:gd name="connsiteX0" fmla="*/ 0 w 4916043"/>
              <a:gd name="connsiteY0" fmla="*/ 1273587 h 4571046"/>
              <a:gd name="connsiteX1" fmla="*/ 2156730 w 4916043"/>
              <a:gd name="connsiteY1" fmla="*/ 0 h 4571046"/>
              <a:gd name="connsiteX2" fmla="*/ 4565761 w 4916043"/>
              <a:gd name="connsiteY2" fmla="*/ 721360 h 4571046"/>
              <a:gd name="connsiteX3" fmla="*/ 4916043 w 4916043"/>
              <a:gd name="connsiteY3" fmla="*/ 2803683 h 4571046"/>
              <a:gd name="connsiteX4" fmla="*/ 3570081 w 4916043"/>
              <a:gd name="connsiteY4" fmla="*/ 4571046 h 4571046"/>
              <a:gd name="connsiteX5" fmla="*/ 1161050 w 4916043"/>
              <a:gd name="connsiteY5" fmla="*/ 4571046 h 4571046"/>
              <a:gd name="connsiteX6" fmla="*/ 0 w 4916043"/>
              <a:gd name="connsiteY6" fmla="*/ 1273587 h 4571046"/>
              <a:gd name="connsiteX0" fmla="*/ 0 w 4916043"/>
              <a:gd name="connsiteY0" fmla="*/ 1273587 h 4571046"/>
              <a:gd name="connsiteX1" fmla="*/ 2156730 w 4916043"/>
              <a:gd name="connsiteY1" fmla="*/ 0 h 4571046"/>
              <a:gd name="connsiteX2" fmla="*/ 4565761 w 4916043"/>
              <a:gd name="connsiteY2" fmla="*/ 721360 h 4571046"/>
              <a:gd name="connsiteX3" fmla="*/ 4916043 w 4916043"/>
              <a:gd name="connsiteY3" fmla="*/ 2803683 h 4571046"/>
              <a:gd name="connsiteX4" fmla="*/ 3570081 w 4916043"/>
              <a:gd name="connsiteY4" fmla="*/ 4571046 h 4571046"/>
              <a:gd name="connsiteX5" fmla="*/ 21098 w 4916043"/>
              <a:gd name="connsiteY5" fmla="*/ 3815142 h 4571046"/>
              <a:gd name="connsiteX6" fmla="*/ 0 w 4916043"/>
              <a:gd name="connsiteY6" fmla="*/ 1273587 h 4571046"/>
              <a:gd name="connsiteX0" fmla="*/ 0 w 4916043"/>
              <a:gd name="connsiteY0" fmla="*/ 1273587 h 5066346"/>
              <a:gd name="connsiteX1" fmla="*/ 2156730 w 4916043"/>
              <a:gd name="connsiteY1" fmla="*/ 0 h 5066346"/>
              <a:gd name="connsiteX2" fmla="*/ 4565761 w 4916043"/>
              <a:gd name="connsiteY2" fmla="*/ 721360 h 5066346"/>
              <a:gd name="connsiteX3" fmla="*/ 4916043 w 4916043"/>
              <a:gd name="connsiteY3" fmla="*/ 2803683 h 5066346"/>
              <a:gd name="connsiteX4" fmla="*/ 2236581 w 4916043"/>
              <a:gd name="connsiteY4" fmla="*/ 5066346 h 5066346"/>
              <a:gd name="connsiteX5" fmla="*/ 21098 w 4916043"/>
              <a:gd name="connsiteY5" fmla="*/ 3815142 h 5066346"/>
              <a:gd name="connsiteX6" fmla="*/ 0 w 4916043"/>
              <a:gd name="connsiteY6" fmla="*/ 1273587 h 5066346"/>
              <a:gd name="connsiteX0" fmla="*/ 0 w 4565761"/>
              <a:gd name="connsiteY0" fmla="*/ 1273587 h 5066346"/>
              <a:gd name="connsiteX1" fmla="*/ 2156730 w 4565761"/>
              <a:gd name="connsiteY1" fmla="*/ 0 h 5066346"/>
              <a:gd name="connsiteX2" fmla="*/ 4565761 w 4565761"/>
              <a:gd name="connsiteY2" fmla="*/ 721360 h 5066346"/>
              <a:gd name="connsiteX3" fmla="*/ 4405503 w 4565761"/>
              <a:gd name="connsiteY3" fmla="*/ 3801903 h 5066346"/>
              <a:gd name="connsiteX4" fmla="*/ 2236581 w 4565761"/>
              <a:gd name="connsiteY4" fmla="*/ 5066346 h 5066346"/>
              <a:gd name="connsiteX5" fmla="*/ 21098 w 4565761"/>
              <a:gd name="connsiteY5" fmla="*/ 3815142 h 5066346"/>
              <a:gd name="connsiteX6" fmla="*/ 0 w 4565761"/>
              <a:gd name="connsiteY6" fmla="*/ 1273587 h 5066346"/>
              <a:gd name="connsiteX0" fmla="*/ 0 w 4405503"/>
              <a:gd name="connsiteY0" fmla="*/ 1273587 h 5066346"/>
              <a:gd name="connsiteX1" fmla="*/ 2156730 w 4405503"/>
              <a:gd name="connsiteY1" fmla="*/ 0 h 5066346"/>
              <a:gd name="connsiteX2" fmla="*/ 4398121 w 4405503"/>
              <a:gd name="connsiteY2" fmla="*/ 1277620 h 5066346"/>
              <a:gd name="connsiteX3" fmla="*/ 4405503 w 4405503"/>
              <a:gd name="connsiteY3" fmla="*/ 3801903 h 5066346"/>
              <a:gd name="connsiteX4" fmla="*/ 2236581 w 4405503"/>
              <a:gd name="connsiteY4" fmla="*/ 5066346 h 5066346"/>
              <a:gd name="connsiteX5" fmla="*/ 21098 w 4405503"/>
              <a:gd name="connsiteY5" fmla="*/ 3815142 h 5066346"/>
              <a:gd name="connsiteX6" fmla="*/ 0 w 4405503"/>
              <a:gd name="connsiteY6" fmla="*/ 1273587 h 50663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405503" h="5066346">
                <a:moveTo>
                  <a:pt x="0" y="1273587"/>
                </a:moveTo>
                <a:lnTo>
                  <a:pt x="2156730" y="0"/>
                </a:lnTo>
                <a:lnTo>
                  <a:pt x="4398121" y="1277620"/>
                </a:lnTo>
                <a:cubicBezTo>
                  <a:pt x="4400582" y="2119048"/>
                  <a:pt x="4403042" y="2960475"/>
                  <a:pt x="4405503" y="3801903"/>
                </a:cubicBezTo>
                <a:lnTo>
                  <a:pt x="2236581" y="5066346"/>
                </a:lnTo>
                <a:lnTo>
                  <a:pt x="21098" y="3815142"/>
                </a:lnTo>
                <a:lnTo>
                  <a:pt x="0" y="1273587"/>
                </a:lnTo>
                <a:close/>
              </a:path>
            </a:pathLst>
          </a:custGeom>
          <a:ln w="19050">
            <a:noFill/>
          </a:ln>
        </p:spPr>
        <p:txBody>
          <a:bodyPr anchor="ctr">
            <a:noAutofit/>
          </a:bodyPr>
          <a:lstStyle>
            <a:lvl1pPr marL="0" indent="0" algn="ctr">
              <a:buNone/>
              <a:defRPr>
                <a:solidFill>
                  <a:schemeClr val="accent6"/>
                </a:solidFill>
              </a:defRPr>
            </a:lvl1pPr>
          </a:lstStyle>
          <a:p>
            <a:r>
              <a:rPr lang="en-US" altLang="zh-CN"/>
              <a:t>Click icon to add picture</a:t>
            </a:r>
            <a:endParaRPr lang="zh-CN" altLang="en-US"/>
          </a:p>
        </p:txBody>
      </p:sp>
      <p:sp>
        <p:nvSpPr>
          <p:cNvPr id="18" name="Content Placeholder 47">
            <a:extLst>
              <a:ext uri="{FF2B5EF4-FFF2-40B4-BE49-F238E27FC236}">
                <a16:creationId xmlns:a16="http://schemas.microsoft.com/office/drawing/2014/main" id="{DD4E6A9F-7400-917B-6A6B-6BAB445E85FA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517427" y="3253120"/>
            <a:ext cx="4959822" cy="2007158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buNone/>
              <a:defRPr sz="1500" b="0">
                <a:solidFill>
                  <a:schemeClr val="accent6"/>
                </a:solidFill>
                <a:latin typeface="+mn-lt"/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lvl="0"/>
            <a:r>
              <a:rPr lang="en-US" altLang="zh-CN" dirty="0"/>
              <a:t>Click to edit Master text styles </a:t>
            </a:r>
          </a:p>
        </p:txBody>
      </p:sp>
      <p:sp>
        <p:nvSpPr>
          <p:cNvPr id="19" name="Freeform: Shape 25">
            <a:extLst>
              <a:ext uri="{FF2B5EF4-FFF2-40B4-BE49-F238E27FC236}">
                <a16:creationId xmlns:a16="http://schemas.microsoft.com/office/drawing/2014/main" id="{D7BBD3E8-D5DD-C21F-3792-4880373CCDCC}"/>
              </a:ext>
            </a:extLst>
          </p:cNvPr>
          <p:cNvSpPr/>
          <p:nvPr userDrawn="1"/>
        </p:nvSpPr>
        <p:spPr>
          <a:xfrm flipH="1">
            <a:off x="7400972" y="4508725"/>
            <a:ext cx="1347680" cy="1581179"/>
          </a:xfrm>
          <a:custGeom>
            <a:avLst/>
            <a:gdLst>
              <a:gd name="connsiteX0" fmla="*/ 2187388 w 4398682"/>
              <a:gd name="connsiteY0" fmla="*/ 0 h 5032188"/>
              <a:gd name="connsiteX1" fmla="*/ 4386729 w 4398682"/>
              <a:gd name="connsiteY1" fmla="*/ 1261035 h 5032188"/>
              <a:gd name="connsiteX2" fmla="*/ 4398682 w 4398682"/>
              <a:gd name="connsiteY2" fmla="*/ 3789083 h 5032188"/>
              <a:gd name="connsiteX3" fmla="*/ 2193365 w 4398682"/>
              <a:gd name="connsiteY3" fmla="*/ 5032188 h 5032188"/>
              <a:gd name="connsiteX4" fmla="*/ 0 w 4398682"/>
              <a:gd name="connsiteY4" fmla="*/ 3783106 h 5032188"/>
              <a:gd name="connsiteX5" fmla="*/ 0 w 4398682"/>
              <a:gd name="connsiteY5" fmla="*/ 1267012 h 5032188"/>
              <a:gd name="connsiteX6" fmla="*/ 2187388 w 4398682"/>
              <a:gd name="connsiteY6" fmla="*/ 0 h 5032188"/>
              <a:gd name="connsiteX0" fmla="*/ 2187388 w 4387647"/>
              <a:gd name="connsiteY0" fmla="*/ 0 h 5032188"/>
              <a:gd name="connsiteX1" fmla="*/ 4386729 w 4387647"/>
              <a:gd name="connsiteY1" fmla="*/ 1261035 h 5032188"/>
              <a:gd name="connsiteX2" fmla="*/ 4384192 w 4387647"/>
              <a:gd name="connsiteY2" fmla="*/ 3783287 h 5032188"/>
              <a:gd name="connsiteX3" fmla="*/ 2193365 w 4387647"/>
              <a:gd name="connsiteY3" fmla="*/ 5032188 h 5032188"/>
              <a:gd name="connsiteX4" fmla="*/ 0 w 4387647"/>
              <a:gd name="connsiteY4" fmla="*/ 3783106 h 5032188"/>
              <a:gd name="connsiteX5" fmla="*/ 0 w 4387647"/>
              <a:gd name="connsiteY5" fmla="*/ 1267012 h 5032188"/>
              <a:gd name="connsiteX6" fmla="*/ 2187388 w 4387647"/>
              <a:gd name="connsiteY6" fmla="*/ 0 h 503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87647" h="5032188">
                <a:moveTo>
                  <a:pt x="2187388" y="0"/>
                </a:moveTo>
                <a:lnTo>
                  <a:pt x="4386729" y="1261035"/>
                </a:lnTo>
                <a:cubicBezTo>
                  <a:pt x="4390713" y="2103718"/>
                  <a:pt x="4380208" y="2940604"/>
                  <a:pt x="4384192" y="3783287"/>
                </a:cubicBezTo>
                <a:lnTo>
                  <a:pt x="2193365" y="5032188"/>
                </a:lnTo>
                <a:lnTo>
                  <a:pt x="0" y="3783106"/>
                </a:lnTo>
                <a:lnTo>
                  <a:pt x="0" y="1267012"/>
                </a:lnTo>
                <a:lnTo>
                  <a:pt x="2187388" y="0"/>
                </a:lnTo>
                <a:close/>
              </a:path>
            </a:pathLst>
          </a:custGeom>
          <a:noFill/>
          <a:ln w="19050"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 dirty="0">
              <a:solidFill>
                <a:schemeClr val="accent6"/>
              </a:solidFill>
            </a:endParaRPr>
          </a:p>
        </p:txBody>
      </p:sp>
      <p:sp>
        <p:nvSpPr>
          <p:cNvPr id="20" name="Freeform: Shape 11">
            <a:extLst>
              <a:ext uri="{FF2B5EF4-FFF2-40B4-BE49-F238E27FC236}">
                <a16:creationId xmlns:a16="http://schemas.microsoft.com/office/drawing/2014/main" id="{FC461D80-0CAC-62E5-726A-63B48BEF3F25}"/>
              </a:ext>
            </a:extLst>
          </p:cNvPr>
          <p:cNvSpPr/>
          <p:nvPr userDrawn="1"/>
        </p:nvSpPr>
        <p:spPr>
          <a:xfrm>
            <a:off x="6521016" y="4772906"/>
            <a:ext cx="663381" cy="758922"/>
          </a:xfrm>
          <a:custGeom>
            <a:avLst/>
            <a:gdLst>
              <a:gd name="connsiteX0" fmla="*/ 2187388 w 4398682"/>
              <a:gd name="connsiteY0" fmla="*/ 0 h 5032188"/>
              <a:gd name="connsiteX1" fmla="*/ 4386729 w 4398682"/>
              <a:gd name="connsiteY1" fmla="*/ 1261035 h 5032188"/>
              <a:gd name="connsiteX2" fmla="*/ 4398682 w 4398682"/>
              <a:gd name="connsiteY2" fmla="*/ 3789083 h 5032188"/>
              <a:gd name="connsiteX3" fmla="*/ 2193365 w 4398682"/>
              <a:gd name="connsiteY3" fmla="*/ 5032188 h 5032188"/>
              <a:gd name="connsiteX4" fmla="*/ 0 w 4398682"/>
              <a:gd name="connsiteY4" fmla="*/ 3783106 h 5032188"/>
              <a:gd name="connsiteX5" fmla="*/ 0 w 4398682"/>
              <a:gd name="connsiteY5" fmla="*/ 1267012 h 5032188"/>
              <a:gd name="connsiteX6" fmla="*/ 2187388 w 4398682"/>
              <a:gd name="connsiteY6" fmla="*/ 0 h 503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98682" h="5032188">
                <a:moveTo>
                  <a:pt x="2187388" y="0"/>
                </a:moveTo>
                <a:lnTo>
                  <a:pt x="4386729" y="1261035"/>
                </a:lnTo>
                <a:cubicBezTo>
                  <a:pt x="4390713" y="2103718"/>
                  <a:pt x="4394698" y="2946400"/>
                  <a:pt x="4398682" y="3789083"/>
                </a:cubicBezTo>
                <a:lnTo>
                  <a:pt x="2193365" y="5032188"/>
                </a:lnTo>
                <a:lnTo>
                  <a:pt x="0" y="3783106"/>
                </a:lnTo>
                <a:lnTo>
                  <a:pt x="0" y="1267012"/>
                </a:lnTo>
                <a:lnTo>
                  <a:pt x="2187388" y="0"/>
                </a:lnTo>
                <a:close/>
              </a:path>
            </a:pathLst>
          </a:custGeom>
          <a:solidFill>
            <a:schemeClr val="accent6">
              <a:lumMod val="10000"/>
              <a:lumOff val="9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schemeClr val="accent6"/>
              </a:solidFill>
              <a:effectLst/>
              <a:uLnTx/>
              <a:uFillTx/>
              <a:latin typeface="Posterama Text SemiBold"/>
              <a:ea typeface="+mn-ea"/>
              <a:cs typeface="+mn-cs"/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D4944167-AFE9-AE61-AF44-B9AEE24D17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7427" y="2497488"/>
            <a:ext cx="9823998" cy="1325563"/>
          </a:xfrm>
        </p:spPr>
        <p:txBody>
          <a:bodyPr anchor="t">
            <a:noAutofit/>
          </a:bodyPr>
          <a:lstStyle>
            <a:lvl1pPr>
              <a:defRPr>
                <a:solidFill>
                  <a:schemeClr val="accent6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47268D53-92DA-7335-4DAB-83485CAF3FE9}"/>
              </a:ext>
            </a:extLst>
          </p:cNvPr>
          <p:cNvSpPr>
            <a:spLocks noGrp="1"/>
          </p:cNvSpPr>
          <p:nvPr>
            <p:ph type="ftr" sz="quarter" idx="49"/>
          </p:nvPr>
        </p:nvSpPr>
        <p:spPr/>
        <p:txBody>
          <a:bodyPr>
            <a:noAutofit/>
          </a:bodyPr>
          <a:lstStyle>
            <a:lvl1pPr>
              <a:defRPr>
                <a:solidFill>
                  <a:schemeClr val="accent6"/>
                </a:solidFill>
              </a:defRPr>
            </a:lvl1pPr>
          </a:lstStyle>
          <a:p>
            <a:r>
              <a:rPr lang="en-US"/>
              <a:t>Presentation title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F9FCB16-3643-AB04-D20E-A14FFE07F67C}"/>
              </a:ext>
            </a:extLst>
          </p:cNvPr>
          <p:cNvSpPr>
            <a:spLocks noGrp="1"/>
          </p:cNvSpPr>
          <p:nvPr>
            <p:ph type="sldNum" sz="quarter" idx="50"/>
          </p:nvPr>
        </p:nvSpPr>
        <p:spPr/>
        <p:txBody>
          <a:bodyPr>
            <a:noAutofit/>
          </a:bodyPr>
          <a:lstStyle>
            <a:lvl1pPr>
              <a:defRPr>
                <a:solidFill>
                  <a:schemeClr val="accent6"/>
                </a:solidFill>
              </a:defRPr>
            </a:lvl1pPr>
          </a:lstStyle>
          <a:p>
            <a:fld id="{47FEACEE-25B4-4A2D-B147-27296E36371D}" type="slidenum">
              <a:rPr lang="en-US" altLang="zh-CN" smtClean="0"/>
              <a:pPr/>
              <a:t>‹№›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21327664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ank yo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Freeform 46">
            <a:extLst>
              <a:ext uri="{FF2B5EF4-FFF2-40B4-BE49-F238E27FC236}">
                <a16:creationId xmlns:a16="http://schemas.microsoft.com/office/drawing/2014/main" id="{39B50CEE-D9F9-B5CD-C274-BEAA5EAB37E3}"/>
              </a:ext>
            </a:extLst>
          </p:cNvPr>
          <p:cNvSpPr/>
          <p:nvPr userDrawn="1"/>
        </p:nvSpPr>
        <p:spPr>
          <a:xfrm>
            <a:off x="410352" y="12435"/>
            <a:ext cx="1455521" cy="1019127"/>
          </a:xfrm>
          <a:custGeom>
            <a:avLst/>
            <a:gdLst>
              <a:gd name="connsiteX0" fmla="*/ 219223 w 1455521"/>
              <a:gd name="connsiteY0" fmla="*/ 0 h 1019127"/>
              <a:gd name="connsiteX1" fmla="*/ 1236298 w 1455521"/>
              <a:gd name="connsiteY1" fmla="*/ 0 h 1019127"/>
              <a:gd name="connsiteX2" fmla="*/ 1455521 w 1455521"/>
              <a:gd name="connsiteY2" fmla="*/ 385779 h 1019127"/>
              <a:gd name="connsiteX3" fmla="*/ 1095615 w 1455521"/>
              <a:gd name="connsiteY3" fmla="*/ 1019127 h 1019127"/>
              <a:gd name="connsiteX4" fmla="*/ 359906 w 1455521"/>
              <a:gd name="connsiteY4" fmla="*/ 1019127 h 1019127"/>
              <a:gd name="connsiteX5" fmla="*/ 0 w 1455521"/>
              <a:gd name="connsiteY5" fmla="*/ 385779 h 10191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455521" h="1019127">
                <a:moveTo>
                  <a:pt x="219223" y="0"/>
                </a:moveTo>
                <a:lnTo>
                  <a:pt x="1236298" y="0"/>
                </a:lnTo>
                <a:lnTo>
                  <a:pt x="1455521" y="385779"/>
                </a:lnTo>
                <a:lnTo>
                  <a:pt x="1095615" y="1019127"/>
                </a:lnTo>
                <a:lnTo>
                  <a:pt x="359906" y="1019127"/>
                </a:lnTo>
                <a:lnTo>
                  <a:pt x="0" y="385779"/>
                </a:lnTo>
                <a:close/>
              </a:path>
            </a:pathLst>
          </a:custGeom>
          <a:solidFill>
            <a:schemeClr val="accent6">
              <a:lumMod val="10000"/>
              <a:lumOff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>
              <a:solidFill>
                <a:schemeClr val="accent6"/>
              </a:solidFill>
            </a:endParaRPr>
          </a:p>
        </p:txBody>
      </p:sp>
      <p:sp>
        <p:nvSpPr>
          <p:cNvPr id="9" name="Hexagon 15">
            <a:extLst>
              <a:ext uri="{FF2B5EF4-FFF2-40B4-BE49-F238E27FC236}">
                <a16:creationId xmlns:a16="http://schemas.microsoft.com/office/drawing/2014/main" id="{93831F6E-A0DA-46E5-AF13-ED5D9ABF108D}"/>
              </a:ext>
            </a:extLst>
          </p:cNvPr>
          <p:cNvSpPr/>
          <p:nvPr userDrawn="1"/>
        </p:nvSpPr>
        <p:spPr>
          <a:xfrm>
            <a:off x="1579486" y="450004"/>
            <a:ext cx="1455521" cy="1266696"/>
          </a:xfrm>
          <a:prstGeom prst="hexagon">
            <a:avLst>
              <a:gd name="adj" fmla="val 28413"/>
              <a:gd name="vf" fmla="val 115470"/>
            </a:avLst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 dirty="0">
              <a:solidFill>
                <a:schemeClr val="accent6"/>
              </a:solidFill>
            </a:endParaRPr>
          </a:p>
        </p:txBody>
      </p:sp>
      <p:sp>
        <p:nvSpPr>
          <p:cNvPr id="10" name="Hexagon 17">
            <a:extLst>
              <a:ext uri="{FF2B5EF4-FFF2-40B4-BE49-F238E27FC236}">
                <a16:creationId xmlns:a16="http://schemas.microsoft.com/office/drawing/2014/main" id="{18B06ECC-5FA7-4ACA-86BF-694240D0C05B}"/>
              </a:ext>
            </a:extLst>
          </p:cNvPr>
          <p:cNvSpPr/>
          <p:nvPr userDrawn="1"/>
        </p:nvSpPr>
        <p:spPr>
          <a:xfrm>
            <a:off x="412218" y="1136470"/>
            <a:ext cx="1455521" cy="1266696"/>
          </a:xfrm>
          <a:prstGeom prst="hexagon">
            <a:avLst>
              <a:gd name="adj" fmla="val 28413"/>
              <a:gd name="vf" fmla="val 115470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 dirty="0">
              <a:solidFill>
                <a:schemeClr val="accent6"/>
              </a:solidFill>
            </a:endParaRPr>
          </a:p>
        </p:txBody>
      </p:sp>
      <p:sp>
        <p:nvSpPr>
          <p:cNvPr id="11" name="Hexagon 19">
            <a:extLst>
              <a:ext uri="{FF2B5EF4-FFF2-40B4-BE49-F238E27FC236}">
                <a16:creationId xmlns:a16="http://schemas.microsoft.com/office/drawing/2014/main" id="{089AA305-8FFC-46A5-B806-D5D78320D0CD}"/>
              </a:ext>
            </a:extLst>
          </p:cNvPr>
          <p:cNvSpPr/>
          <p:nvPr userDrawn="1"/>
        </p:nvSpPr>
        <p:spPr>
          <a:xfrm>
            <a:off x="1580070" y="1812437"/>
            <a:ext cx="1455521" cy="1266696"/>
          </a:xfrm>
          <a:prstGeom prst="hexagon">
            <a:avLst>
              <a:gd name="adj" fmla="val 28413"/>
              <a:gd name="vf" fmla="val 115470"/>
            </a:avLst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 dirty="0">
              <a:solidFill>
                <a:schemeClr val="accent6"/>
              </a:solidFill>
            </a:endParaRPr>
          </a:p>
        </p:txBody>
      </p:sp>
      <p:sp>
        <p:nvSpPr>
          <p:cNvPr id="12" name="Hexagon 21">
            <a:extLst>
              <a:ext uri="{FF2B5EF4-FFF2-40B4-BE49-F238E27FC236}">
                <a16:creationId xmlns:a16="http://schemas.microsoft.com/office/drawing/2014/main" id="{DB2D65ED-32BC-44B2-92F3-E16717051CA1}"/>
              </a:ext>
            </a:extLst>
          </p:cNvPr>
          <p:cNvSpPr/>
          <p:nvPr userDrawn="1"/>
        </p:nvSpPr>
        <p:spPr>
          <a:xfrm>
            <a:off x="3953772" y="4582171"/>
            <a:ext cx="1455521" cy="1266696"/>
          </a:xfrm>
          <a:prstGeom prst="hexagon">
            <a:avLst>
              <a:gd name="adj" fmla="val 28413"/>
              <a:gd name="vf" fmla="val 115470"/>
            </a:avLst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 dirty="0">
              <a:solidFill>
                <a:schemeClr val="accent6"/>
              </a:solidFill>
            </a:endParaRPr>
          </a:p>
        </p:txBody>
      </p:sp>
      <p:sp>
        <p:nvSpPr>
          <p:cNvPr id="44" name="Freeform 43">
            <a:extLst>
              <a:ext uri="{FF2B5EF4-FFF2-40B4-BE49-F238E27FC236}">
                <a16:creationId xmlns:a16="http://schemas.microsoft.com/office/drawing/2014/main" id="{6100186E-95B0-AB29-6F1D-DBFBAA566DB2}"/>
              </a:ext>
            </a:extLst>
          </p:cNvPr>
          <p:cNvSpPr/>
          <p:nvPr userDrawn="1"/>
        </p:nvSpPr>
        <p:spPr>
          <a:xfrm>
            <a:off x="3955762" y="5952136"/>
            <a:ext cx="1455521" cy="932559"/>
          </a:xfrm>
          <a:custGeom>
            <a:avLst/>
            <a:gdLst>
              <a:gd name="connsiteX0" fmla="*/ 359906 w 1455521"/>
              <a:gd name="connsiteY0" fmla="*/ 0 h 932559"/>
              <a:gd name="connsiteX1" fmla="*/ 1095615 w 1455521"/>
              <a:gd name="connsiteY1" fmla="*/ 0 h 932559"/>
              <a:gd name="connsiteX2" fmla="*/ 1455521 w 1455521"/>
              <a:gd name="connsiteY2" fmla="*/ 633348 h 932559"/>
              <a:gd name="connsiteX3" fmla="*/ 1285492 w 1455521"/>
              <a:gd name="connsiteY3" fmla="*/ 932559 h 932559"/>
              <a:gd name="connsiteX4" fmla="*/ 170030 w 1455521"/>
              <a:gd name="connsiteY4" fmla="*/ 932559 h 932559"/>
              <a:gd name="connsiteX5" fmla="*/ 0 w 1455521"/>
              <a:gd name="connsiteY5" fmla="*/ 633348 h 9325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455521" h="932559">
                <a:moveTo>
                  <a:pt x="359906" y="0"/>
                </a:moveTo>
                <a:lnTo>
                  <a:pt x="1095615" y="0"/>
                </a:lnTo>
                <a:lnTo>
                  <a:pt x="1455521" y="633348"/>
                </a:lnTo>
                <a:lnTo>
                  <a:pt x="1285492" y="932559"/>
                </a:lnTo>
                <a:lnTo>
                  <a:pt x="170030" y="932559"/>
                </a:lnTo>
                <a:lnTo>
                  <a:pt x="0" y="633348"/>
                </a:lnTo>
                <a:close/>
              </a:path>
            </a:pathLst>
          </a:custGeom>
          <a:solidFill>
            <a:schemeClr val="tx2">
              <a:lumMod val="10000"/>
              <a:lumOff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>
              <a:solidFill>
                <a:schemeClr val="accent6"/>
              </a:solidFill>
            </a:endParaRPr>
          </a:p>
        </p:txBody>
      </p:sp>
      <p:sp>
        <p:nvSpPr>
          <p:cNvPr id="14" name="Hexagon 27">
            <a:extLst>
              <a:ext uri="{FF2B5EF4-FFF2-40B4-BE49-F238E27FC236}">
                <a16:creationId xmlns:a16="http://schemas.microsoft.com/office/drawing/2014/main" id="{5275D449-7441-440B-8584-96D25256F24D}"/>
              </a:ext>
            </a:extLst>
          </p:cNvPr>
          <p:cNvSpPr/>
          <p:nvPr userDrawn="1"/>
        </p:nvSpPr>
        <p:spPr>
          <a:xfrm>
            <a:off x="2783996" y="5245443"/>
            <a:ext cx="1455521" cy="1266696"/>
          </a:xfrm>
          <a:prstGeom prst="hexagon">
            <a:avLst>
              <a:gd name="adj" fmla="val 28413"/>
              <a:gd name="vf" fmla="val 115470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 dirty="0">
              <a:solidFill>
                <a:schemeClr val="accent6"/>
              </a:solidFill>
            </a:endParaRPr>
          </a:p>
        </p:txBody>
      </p:sp>
      <p:sp>
        <p:nvSpPr>
          <p:cNvPr id="15" name="Hexagon 28">
            <a:extLst>
              <a:ext uri="{FF2B5EF4-FFF2-40B4-BE49-F238E27FC236}">
                <a16:creationId xmlns:a16="http://schemas.microsoft.com/office/drawing/2014/main" id="{94CFCD79-F5CD-4175-96DE-1AC2E1999DB6}"/>
              </a:ext>
            </a:extLst>
          </p:cNvPr>
          <p:cNvSpPr/>
          <p:nvPr userDrawn="1"/>
        </p:nvSpPr>
        <p:spPr>
          <a:xfrm>
            <a:off x="2767144" y="3880620"/>
            <a:ext cx="1455521" cy="1266696"/>
          </a:xfrm>
          <a:prstGeom prst="hexagon">
            <a:avLst>
              <a:gd name="adj" fmla="val 28413"/>
              <a:gd name="vf" fmla="val 11547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 dirty="0">
              <a:solidFill>
                <a:schemeClr val="accent6"/>
              </a:solidFill>
            </a:endParaRPr>
          </a:p>
        </p:txBody>
      </p:sp>
      <p:sp>
        <p:nvSpPr>
          <p:cNvPr id="43" name="Freeform 42">
            <a:extLst>
              <a:ext uri="{FF2B5EF4-FFF2-40B4-BE49-F238E27FC236}">
                <a16:creationId xmlns:a16="http://schemas.microsoft.com/office/drawing/2014/main" id="{C8667104-E096-23C3-4C2C-5277C2AF5C57}"/>
              </a:ext>
            </a:extLst>
          </p:cNvPr>
          <p:cNvSpPr/>
          <p:nvPr userDrawn="1"/>
        </p:nvSpPr>
        <p:spPr>
          <a:xfrm>
            <a:off x="3702" y="448131"/>
            <a:ext cx="678871" cy="1266696"/>
          </a:xfrm>
          <a:custGeom>
            <a:avLst/>
            <a:gdLst>
              <a:gd name="connsiteX0" fmla="*/ 0 w 678871"/>
              <a:gd name="connsiteY0" fmla="*/ 0 h 1266696"/>
              <a:gd name="connsiteX1" fmla="*/ 318965 w 678871"/>
              <a:gd name="connsiteY1" fmla="*/ 0 h 1266696"/>
              <a:gd name="connsiteX2" fmla="*/ 678871 w 678871"/>
              <a:gd name="connsiteY2" fmla="*/ 633348 h 1266696"/>
              <a:gd name="connsiteX3" fmla="*/ 318965 w 678871"/>
              <a:gd name="connsiteY3" fmla="*/ 1266696 h 1266696"/>
              <a:gd name="connsiteX4" fmla="*/ 0 w 678871"/>
              <a:gd name="connsiteY4" fmla="*/ 1266696 h 12666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78871" h="1266696">
                <a:moveTo>
                  <a:pt x="0" y="0"/>
                </a:moveTo>
                <a:lnTo>
                  <a:pt x="318965" y="0"/>
                </a:lnTo>
                <a:lnTo>
                  <a:pt x="678871" y="633348"/>
                </a:lnTo>
                <a:lnTo>
                  <a:pt x="318965" y="1266696"/>
                </a:lnTo>
                <a:lnTo>
                  <a:pt x="0" y="1266696"/>
                </a:lnTo>
                <a:close/>
              </a:path>
            </a:pathLst>
          </a:custGeom>
          <a:noFill/>
          <a:ln w="19050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>
              <a:solidFill>
                <a:schemeClr val="accent6"/>
              </a:solidFill>
            </a:endParaRPr>
          </a:p>
        </p:txBody>
      </p:sp>
      <p:sp>
        <p:nvSpPr>
          <p:cNvPr id="18" name="Hexagon 31">
            <a:extLst>
              <a:ext uri="{FF2B5EF4-FFF2-40B4-BE49-F238E27FC236}">
                <a16:creationId xmlns:a16="http://schemas.microsoft.com/office/drawing/2014/main" id="{61BB4AB0-7C5C-4697-A25B-0AFD8754AB52}"/>
              </a:ext>
            </a:extLst>
          </p:cNvPr>
          <p:cNvSpPr/>
          <p:nvPr userDrawn="1"/>
        </p:nvSpPr>
        <p:spPr>
          <a:xfrm>
            <a:off x="1580353" y="3182793"/>
            <a:ext cx="1455521" cy="1266696"/>
          </a:xfrm>
          <a:prstGeom prst="hexagon">
            <a:avLst>
              <a:gd name="adj" fmla="val 28413"/>
              <a:gd name="vf" fmla="val 115470"/>
            </a:avLst>
          </a:prstGeom>
          <a:noFill/>
          <a:ln w="19050"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 dirty="0">
              <a:solidFill>
                <a:schemeClr val="accent6"/>
              </a:solidFill>
            </a:endParaRPr>
          </a:p>
        </p:txBody>
      </p:sp>
      <p:sp>
        <p:nvSpPr>
          <p:cNvPr id="46" name="Freeform 45">
            <a:extLst>
              <a:ext uri="{FF2B5EF4-FFF2-40B4-BE49-F238E27FC236}">
                <a16:creationId xmlns:a16="http://schemas.microsoft.com/office/drawing/2014/main" id="{2363FF00-E570-D743-258E-E9FEF4F02A08}"/>
              </a:ext>
            </a:extLst>
          </p:cNvPr>
          <p:cNvSpPr/>
          <p:nvPr userDrawn="1"/>
        </p:nvSpPr>
        <p:spPr>
          <a:xfrm>
            <a:off x="6334981" y="5962237"/>
            <a:ext cx="1455521" cy="901561"/>
          </a:xfrm>
          <a:custGeom>
            <a:avLst/>
            <a:gdLst>
              <a:gd name="connsiteX0" fmla="*/ 359906 w 1455521"/>
              <a:gd name="connsiteY0" fmla="*/ 0 h 901561"/>
              <a:gd name="connsiteX1" fmla="*/ 1095615 w 1455521"/>
              <a:gd name="connsiteY1" fmla="*/ 0 h 901561"/>
              <a:gd name="connsiteX2" fmla="*/ 1455521 w 1455521"/>
              <a:gd name="connsiteY2" fmla="*/ 633348 h 901561"/>
              <a:gd name="connsiteX3" fmla="*/ 1303107 w 1455521"/>
              <a:gd name="connsiteY3" fmla="*/ 901561 h 901561"/>
              <a:gd name="connsiteX4" fmla="*/ 152415 w 1455521"/>
              <a:gd name="connsiteY4" fmla="*/ 901561 h 901561"/>
              <a:gd name="connsiteX5" fmla="*/ 0 w 1455521"/>
              <a:gd name="connsiteY5" fmla="*/ 633348 h 9015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455521" h="901561">
                <a:moveTo>
                  <a:pt x="359906" y="0"/>
                </a:moveTo>
                <a:lnTo>
                  <a:pt x="1095615" y="0"/>
                </a:lnTo>
                <a:lnTo>
                  <a:pt x="1455521" y="633348"/>
                </a:lnTo>
                <a:lnTo>
                  <a:pt x="1303107" y="901561"/>
                </a:lnTo>
                <a:lnTo>
                  <a:pt x="152415" y="901561"/>
                </a:lnTo>
                <a:lnTo>
                  <a:pt x="0" y="633348"/>
                </a:lnTo>
                <a:close/>
              </a:path>
            </a:pathLst>
          </a:custGeom>
          <a:noFill/>
          <a:ln w="19050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>
              <a:solidFill>
                <a:schemeClr val="accent6"/>
              </a:solidFill>
            </a:endParaRPr>
          </a:p>
        </p:txBody>
      </p:sp>
      <p:sp>
        <p:nvSpPr>
          <p:cNvPr id="28" name="Content Placeholder 47">
            <a:extLst>
              <a:ext uri="{FF2B5EF4-FFF2-40B4-BE49-F238E27FC236}">
                <a16:creationId xmlns:a16="http://schemas.microsoft.com/office/drawing/2014/main" id="{073CD90F-1E45-47EC-B558-D5F638F5FE6F}"/>
              </a:ext>
            </a:extLst>
          </p:cNvPr>
          <p:cNvSpPr>
            <a:spLocks noGrp="1"/>
          </p:cNvSpPr>
          <p:nvPr>
            <p:ph type="pic" sz="quarter" idx="48"/>
          </p:nvPr>
        </p:nvSpPr>
        <p:spPr>
          <a:xfrm>
            <a:off x="2754948" y="2502098"/>
            <a:ext cx="1465840" cy="1289394"/>
          </a:xfrm>
          <a:prstGeom prst="hexagon">
            <a:avLst>
              <a:gd name="adj" fmla="val 28349"/>
              <a:gd name="vf" fmla="val 115470"/>
            </a:avLst>
          </a:prstGeom>
          <a:ln w="12700">
            <a:noFill/>
          </a:ln>
        </p:spPr>
        <p:txBody>
          <a:bodyPr>
            <a:noAutofit/>
          </a:bodyPr>
          <a:lstStyle>
            <a:lvl1pPr marL="0" indent="0" algn="l">
              <a:buFontTx/>
              <a:buNone/>
              <a:defRPr sz="1050">
                <a:solidFill>
                  <a:schemeClr val="accent6"/>
                </a:solidFill>
              </a:defRPr>
            </a:lvl1pPr>
          </a:lstStyle>
          <a:p>
            <a:r>
              <a:rPr lang="en-US" altLang="zh-CN"/>
              <a:t>Click icon to add picture</a:t>
            </a:r>
            <a:endParaRPr lang="en-US" altLang="zh-CN" dirty="0"/>
          </a:p>
        </p:txBody>
      </p:sp>
      <p:sp>
        <p:nvSpPr>
          <p:cNvPr id="29" name="Content Placeholder 47">
            <a:extLst>
              <a:ext uri="{FF2B5EF4-FFF2-40B4-BE49-F238E27FC236}">
                <a16:creationId xmlns:a16="http://schemas.microsoft.com/office/drawing/2014/main" id="{9A501203-35D0-41A5-A2A4-9F05FAB495C4}"/>
              </a:ext>
            </a:extLst>
          </p:cNvPr>
          <p:cNvSpPr>
            <a:spLocks noGrp="1"/>
          </p:cNvSpPr>
          <p:nvPr>
            <p:ph type="pic" sz="quarter" idx="49"/>
          </p:nvPr>
        </p:nvSpPr>
        <p:spPr>
          <a:xfrm>
            <a:off x="391110" y="2493385"/>
            <a:ext cx="1465840" cy="1289394"/>
          </a:xfrm>
          <a:prstGeom prst="hexagon">
            <a:avLst>
              <a:gd name="adj" fmla="val 28349"/>
              <a:gd name="vf" fmla="val 115470"/>
            </a:avLst>
          </a:prstGeom>
          <a:ln>
            <a:noFill/>
          </a:ln>
        </p:spPr>
        <p:txBody>
          <a:bodyPr>
            <a:noAutofit/>
          </a:bodyPr>
          <a:lstStyle>
            <a:lvl1pPr marL="0" indent="0" algn="l">
              <a:buFontTx/>
              <a:buNone/>
              <a:defRPr sz="1050">
                <a:solidFill>
                  <a:schemeClr val="accent6"/>
                </a:solidFill>
              </a:defRPr>
            </a:lvl1pPr>
          </a:lstStyle>
          <a:p>
            <a:r>
              <a:rPr lang="en-US" altLang="zh-CN"/>
              <a:t>Click icon to add picture</a:t>
            </a:r>
            <a:endParaRPr lang="en-US" altLang="zh-CN" dirty="0"/>
          </a:p>
        </p:txBody>
      </p:sp>
      <p:sp>
        <p:nvSpPr>
          <p:cNvPr id="30" name="Content Placeholder 47">
            <a:extLst>
              <a:ext uri="{FF2B5EF4-FFF2-40B4-BE49-F238E27FC236}">
                <a16:creationId xmlns:a16="http://schemas.microsoft.com/office/drawing/2014/main" id="{1FA62038-8BB7-45FD-896E-34738A5578BD}"/>
              </a:ext>
            </a:extLst>
          </p:cNvPr>
          <p:cNvSpPr>
            <a:spLocks noGrp="1"/>
          </p:cNvSpPr>
          <p:nvPr>
            <p:ph type="pic" sz="quarter" idx="50"/>
          </p:nvPr>
        </p:nvSpPr>
        <p:spPr>
          <a:xfrm>
            <a:off x="5151412" y="5238680"/>
            <a:ext cx="1465840" cy="1289394"/>
          </a:xfrm>
          <a:prstGeom prst="hexagon">
            <a:avLst>
              <a:gd name="adj" fmla="val 28349"/>
              <a:gd name="vf" fmla="val 115470"/>
            </a:avLst>
          </a:prstGeom>
          <a:ln w="12700">
            <a:noFill/>
          </a:ln>
        </p:spPr>
        <p:txBody>
          <a:bodyPr>
            <a:noAutofit/>
          </a:bodyPr>
          <a:lstStyle>
            <a:lvl1pPr marL="0" indent="0" algn="l">
              <a:buFontTx/>
              <a:buNone/>
              <a:defRPr sz="1050">
                <a:solidFill>
                  <a:schemeClr val="accent6"/>
                </a:solidFill>
              </a:defRPr>
            </a:lvl1pPr>
          </a:lstStyle>
          <a:p>
            <a:r>
              <a:rPr lang="en-US" altLang="zh-CN"/>
              <a:t>Click icon to add picture</a:t>
            </a:r>
            <a:endParaRPr lang="en-US" altLang="zh-CN" dirty="0"/>
          </a:p>
        </p:txBody>
      </p:sp>
      <p:sp>
        <p:nvSpPr>
          <p:cNvPr id="31" name="Content Placeholder 47">
            <a:extLst>
              <a:ext uri="{FF2B5EF4-FFF2-40B4-BE49-F238E27FC236}">
                <a16:creationId xmlns:a16="http://schemas.microsoft.com/office/drawing/2014/main" id="{9A7E0EE6-5885-489B-81A9-65DBC0016938}"/>
              </a:ext>
            </a:extLst>
          </p:cNvPr>
          <p:cNvSpPr>
            <a:spLocks noGrp="1"/>
          </p:cNvSpPr>
          <p:nvPr>
            <p:ph type="pic" sz="quarter" idx="51"/>
          </p:nvPr>
        </p:nvSpPr>
        <p:spPr>
          <a:xfrm>
            <a:off x="3948599" y="3194928"/>
            <a:ext cx="1465840" cy="1289394"/>
          </a:xfrm>
          <a:prstGeom prst="hexagon">
            <a:avLst>
              <a:gd name="adj" fmla="val 28349"/>
              <a:gd name="vf" fmla="val 115470"/>
            </a:avLst>
          </a:prstGeom>
          <a:ln w="12700">
            <a:noFill/>
          </a:ln>
        </p:spPr>
        <p:txBody>
          <a:bodyPr>
            <a:noAutofit/>
          </a:bodyPr>
          <a:lstStyle>
            <a:lvl1pPr marL="0" indent="0" algn="l">
              <a:buFontTx/>
              <a:buNone/>
              <a:defRPr sz="1050">
                <a:solidFill>
                  <a:schemeClr val="accent6"/>
                </a:solidFill>
              </a:defRPr>
            </a:lvl1pPr>
          </a:lstStyle>
          <a:p>
            <a:r>
              <a:rPr lang="en-US" altLang="zh-CN"/>
              <a:t>Click icon to add picture</a:t>
            </a:r>
            <a:endParaRPr lang="en-US" altLang="zh-CN" dirty="0"/>
          </a:p>
        </p:txBody>
      </p:sp>
      <p:sp>
        <p:nvSpPr>
          <p:cNvPr id="21" name="Content Placeholder 47" descr="Click icon to add picture">
            <a:extLst>
              <a:ext uri="{FF2B5EF4-FFF2-40B4-BE49-F238E27FC236}">
                <a16:creationId xmlns:a16="http://schemas.microsoft.com/office/drawing/2014/main" id="{B7E46D91-6194-E279-CAE3-425E21FD4A83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6096000" y="3093990"/>
            <a:ext cx="3034145" cy="1879791"/>
          </a:xfrm>
          <a:prstGeom prst="rect">
            <a:avLst/>
          </a:prstGeom>
        </p:spPr>
        <p:txBody>
          <a:bodyPr anchor="t">
            <a:noAutofit/>
          </a:bodyPr>
          <a:lstStyle>
            <a:lvl1pPr marL="0" indent="0" algn="l">
              <a:lnSpc>
                <a:spcPct val="100000"/>
              </a:lnSpc>
              <a:buNone/>
              <a:defRPr sz="1800" b="0">
                <a:solidFill>
                  <a:schemeClr val="accent6"/>
                </a:solidFill>
              </a:defRPr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lvl="0"/>
            <a:r>
              <a:rPr lang="en-US" altLang="zh-CN" dirty="0"/>
              <a:t>Click to edit Master title style </a:t>
            </a:r>
          </a:p>
        </p:txBody>
      </p:sp>
      <p:sp>
        <p:nvSpPr>
          <p:cNvPr id="22" name="Title 1">
            <a:extLst>
              <a:ext uri="{FF2B5EF4-FFF2-40B4-BE49-F238E27FC236}">
                <a16:creationId xmlns:a16="http://schemas.microsoft.com/office/drawing/2014/main" id="{4722C9EB-D452-B3DF-5219-160F48DE78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0" y="1703538"/>
            <a:ext cx="5055698" cy="1325563"/>
          </a:xfrm>
        </p:spPr>
        <p:txBody>
          <a:bodyPr anchor="b">
            <a:noAutofit/>
          </a:bodyPr>
          <a:lstStyle>
            <a:lvl1pPr>
              <a:defRPr>
                <a:solidFill>
                  <a:schemeClr val="accent6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0" name="Freeform 39">
            <a:extLst>
              <a:ext uri="{FF2B5EF4-FFF2-40B4-BE49-F238E27FC236}">
                <a16:creationId xmlns:a16="http://schemas.microsoft.com/office/drawing/2014/main" id="{E3C8467A-0A34-2A65-92FE-F12F6A3D84A6}"/>
              </a:ext>
            </a:extLst>
          </p:cNvPr>
          <p:cNvSpPr/>
          <p:nvPr userDrawn="1"/>
        </p:nvSpPr>
        <p:spPr>
          <a:xfrm>
            <a:off x="-6538" y="1815084"/>
            <a:ext cx="697438" cy="1266696"/>
          </a:xfrm>
          <a:custGeom>
            <a:avLst/>
            <a:gdLst>
              <a:gd name="connsiteX0" fmla="*/ 0 w 732607"/>
              <a:gd name="connsiteY0" fmla="*/ 0 h 1266696"/>
              <a:gd name="connsiteX1" fmla="*/ 372701 w 732607"/>
              <a:gd name="connsiteY1" fmla="*/ 0 h 1266696"/>
              <a:gd name="connsiteX2" fmla="*/ 732607 w 732607"/>
              <a:gd name="connsiteY2" fmla="*/ 633348 h 1266696"/>
              <a:gd name="connsiteX3" fmla="*/ 372701 w 732607"/>
              <a:gd name="connsiteY3" fmla="*/ 1266696 h 1266696"/>
              <a:gd name="connsiteX4" fmla="*/ 0 w 732607"/>
              <a:gd name="connsiteY4" fmla="*/ 1266696 h 1266696"/>
              <a:gd name="connsiteX0" fmla="*/ 43961 w 732607"/>
              <a:gd name="connsiteY0" fmla="*/ 8793 h 1266696"/>
              <a:gd name="connsiteX1" fmla="*/ 372701 w 732607"/>
              <a:gd name="connsiteY1" fmla="*/ 0 h 1266696"/>
              <a:gd name="connsiteX2" fmla="*/ 732607 w 732607"/>
              <a:gd name="connsiteY2" fmla="*/ 633348 h 1266696"/>
              <a:gd name="connsiteX3" fmla="*/ 372701 w 732607"/>
              <a:gd name="connsiteY3" fmla="*/ 1266696 h 1266696"/>
              <a:gd name="connsiteX4" fmla="*/ 0 w 732607"/>
              <a:gd name="connsiteY4" fmla="*/ 1266696 h 1266696"/>
              <a:gd name="connsiteX5" fmla="*/ 43961 w 732607"/>
              <a:gd name="connsiteY5" fmla="*/ 8793 h 1266696"/>
              <a:gd name="connsiteX0" fmla="*/ 8792 w 697438"/>
              <a:gd name="connsiteY0" fmla="*/ 8793 h 1266696"/>
              <a:gd name="connsiteX1" fmla="*/ 337532 w 697438"/>
              <a:gd name="connsiteY1" fmla="*/ 0 h 1266696"/>
              <a:gd name="connsiteX2" fmla="*/ 697438 w 697438"/>
              <a:gd name="connsiteY2" fmla="*/ 633348 h 1266696"/>
              <a:gd name="connsiteX3" fmla="*/ 337532 w 697438"/>
              <a:gd name="connsiteY3" fmla="*/ 1266696 h 1266696"/>
              <a:gd name="connsiteX4" fmla="*/ 0 w 697438"/>
              <a:gd name="connsiteY4" fmla="*/ 1266696 h 1266696"/>
              <a:gd name="connsiteX5" fmla="*/ 8792 w 697438"/>
              <a:gd name="connsiteY5" fmla="*/ 8793 h 12666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97438" h="1266696">
                <a:moveTo>
                  <a:pt x="8792" y="8793"/>
                </a:moveTo>
                <a:lnTo>
                  <a:pt x="337532" y="0"/>
                </a:lnTo>
                <a:lnTo>
                  <a:pt x="697438" y="633348"/>
                </a:lnTo>
                <a:lnTo>
                  <a:pt x="337532" y="1266696"/>
                </a:lnTo>
                <a:lnTo>
                  <a:pt x="0" y="1266696"/>
                </a:lnTo>
                <a:cubicBezTo>
                  <a:pt x="0" y="844464"/>
                  <a:pt x="8792" y="431025"/>
                  <a:pt x="8792" y="8793"/>
                </a:cubicBezTo>
                <a:close/>
              </a:path>
            </a:pathLst>
          </a:custGeom>
          <a:noFill/>
          <a:ln w="19050">
            <a:solidFill>
              <a:schemeClr val="accent5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>
              <a:solidFill>
                <a:schemeClr val="accent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73342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alpha val="2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47">
            <a:extLst>
              <a:ext uri="{FF2B5EF4-FFF2-40B4-BE49-F238E27FC236}">
                <a16:creationId xmlns:a16="http://schemas.microsoft.com/office/drawing/2014/main" id="{28B6388A-37D2-4382-A7FC-9B9A76BDE84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94169" y="6217920"/>
            <a:ext cx="458592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>
              <a:defRPr sz="1200">
                <a:solidFill>
                  <a:schemeClr val="accent6"/>
                </a:solidFill>
                <a:latin typeface="+mn-lt"/>
              </a:defRPr>
            </a:lvl1pPr>
          </a:lstStyle>
          <a:p>
            <a:fld id="{47FEACEE-25B4-4A2D-B147-27296E36371D}" type="slidenum">
              <a:rPr lang="en-US" altLang="zh-CN" smtClean="0"/>
              <a:pPr/>
              <a:t>‹№›</a:t>
            </a:fld>
            <a:endParaRPr lang="en-US" altLang="zh-CN" dirty="0"/>
          </a:p>
        </p:txBody>
      </p:sp>
      <p:sp>
        <p:nvSpPr>
          <p:cNvPr id="6" name="Text Placeholder 2">
            <a:extLst>
              <a:ext uri="{FF2B5EF4-FFF2-40B4-BE49-F238E27FC236}">
                <a16:creationId xmlns:a16="http://schemas.microsoft.com/office/drawing/2014/main" id="{18CB8A3D-9A54-FD7C-F6A5-B33E6C891A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5" name="Title Placeholder 4">
            <a:extLst>
              <a:ext uri="{FF2B5EF4-FFF2-40B4-BE49-F238E27FC236}">
                <a16:creationId xmlns:a16="http://schemas.microsoft.com/office/drawing/2014/main" id="{F38A7675-78A2-B642-22AF-B98514C68B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noProof="0"/>
              <a:t>Click to edit Master title style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176125D-E69D-E2ED-1549-3D67DBD487E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84632" y="621792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>
              <a:defRPr sz="1200">
                <a:solidFill>
                  <a:schemeClr val="accent6"/>
                </a:solidFill>
                <a:latin typeface="+mn-lt"/>
              </a:defRPr>
            </a:lvl1pPr>
          </a:lstStyle>
          <a:p>
            <a:r>
              <a:rPr lang="en-US"/>
              <a:t>Presentation title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205742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52" r:id="rId2"/>
    <p:sldLayoutId id="2147483651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8" r:id="rId11"/>
    <p:sldLayoutId id="2147483661" r:id="rId12"/>
    <p:sldLayoutId id="2147483662" r:id="rId13"/>
    <p:sldLayoutId id="2147483663" r:id="rId14"/>
    <p:sldLayoutId id="2147483664" r:id="rId15"/>
    <p:sldLayoutId id="2147483665" r:id="rId16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accent6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accent6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accent6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accent6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accent6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accent6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4032" userDrawn="1">
          <p15:clr>
            <a:srgbClr val="F26B43"/>
          </p15:clr>
        </p15:guide>
        <p15:guide id="2" pos="3840" userDrawn="1">
          <p15:clr>
            <a:srgbClr val="F26B43"/>
          </p15:clr>
        </p15:guide>
        <p15:guide id="3" pos="5640" userDrawn="1">
          <p15:clr>
            <a:srgbClr val="F26B43"/>
          </p15:clr>
        </p15:guide>
        <p15:guide id="4" pos="1656" userDrawn="1">
          <p15:clr>
            <a:srgbClr val="F26B43"/>
          </p15:clr>
        </p15:guide>
        <p15:guide id="5" pos="5208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5.jp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hyperlink" Target="https://24tv.ua/education/oksen-lisoviy-rozpoviv-pro-silni-slabki-storoni-osviti-vtilyuvani_n2339987" TargetMode="External"/><Relationship Id="rId3" Type="http://schemas.openxmlformats.org/officeDocument/2006/relationships/image" Target="../media/image14.jpeg"/><Relationship Id="rId7" Type="http://schemas.openxmlformats.org/officeDocument/2006/relationships/hyperlink" Target="https://life.pravda.com.ua/columns/2020/09/07/242232/" TargetMode="Externa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10" Type="http://schemas.openxmlformats.org/officeDocument/2006/relationships/image" Target="../media/image3.jpeg"/><Relationship Id="rId4" Type="http://schemas.openxmlformats.org/officeDocument/2006/relationships/image" Target="../media/image15.jpeg"/><Relationship Id="rId9" Type="http://schemas.openxmlformats.org/officeDocument/2006/relationships/image" Target="../media/image1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93A3B864-5E85-99D2-93E5-5CA1F4F35D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320" y="1126697"/>
            <a:ext cx="6855565" cy="2862112"/>
          </a:xfrm>
        </p:spPr>
        <p:txBody>
          <a:bodyPr/>
          <a:lstStyle/>
          <a:p>
            <a:r>
              <a:rPr lang="ru-RU" altLang="zh-CN" i="1" dirty="0"/>
              <a:t>Тема: </a:t>
            </a:r>
            <a:r>
              <a:rPr lang="ru-RU" altLang="zh-CN" i="1" dirty="0" err="1"/>
              <a:t>Командні</a:t>
            </a:r>
            <a:r>
              <a:rPr lang="ru-RU" altLang="zh-CN" i="1" dirty="0"/>
              <a:t> </a:t>
            </a:r>
            <a:r>
              <a:rPr lang="ru-RU" altLang="zh-CN" i="1" dirty="0" err="1"/>
              <a:t>зміни</a:t>
            </a:r>
            <a:r>
              <a:rPr lang="ru-RU" altLang="zh-CN" i="1" dirty="0"/>
              <a:t> та </a:t>
            </a:r>
            <a:r>
              <a:rPr lang="ru-RU" altLang="zh-CN" i="1" dirty="0" err="1"/>
              <a:t>опір</a:t>
            </a:r>
            <a:r>
              <a:rPr lang="ru-RU" altLang="zh-CN" i="1" dirty="0"/>
              <a:t> </a:t>
            </a:r>
            <a:r>
              <a:rPr lang="ru-RU" altLang="zh-CN" i="1" dirty="0" err="1" smtClean="0"/>
              <a:t>змінам</a:t>
            </a:r>
            <a:r>
              <a:rPr lang="ru-RU" altLang="zh-CN" i="1" dirty="0" smtClean="0"/>
              <a:t> в </a:t>
            </a:r>
            <a:r>
              <a:rPr lang="ru-RU" altLang="zh-CN" i="1" dirty="0" err="1" smtClean="0"/>
              <a:t>освіті</a:t>
            </a:r>
            <a:endParaRPr lang="en-US" i="1" dirty="0">
              <a:latin typeface="Broadway" panose="04040905080B02020502" pitchFamily="82" charset="0"/>
            </a:endParaRP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485E0237-B9A1-0B58-E0AA-05EF84817EB4}"/>
              </a:ext>
            </a:extLst>
          </p:cNvPr>
          <p:cNvSpPr>
            <a:spLocks noGrp="1"/>
          </p:cNvSpPr>
          <p:nvPr>
            <p:ph type="body" sz="quarter" idx="28"/>
          </p:nvPr>
        </p:nvSpPr>
        <p:spPr>
          <a:xfrm>
            <a:off x="2336321" y="5076569"/>
            <a:ext cx="4900893" cy="1683771"/>
          </a:xfrm>
        </p:spPr>
        <p:txBody>
          <a:bodyPr/>
          <a:lstStyle/>
          <a:p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Підготувала студентка І курсу групи ПУАм24д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uk-UA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СПЕЦІАЛЬНІСТЬ 281 «ПУБЛІЧНЕ УПРАВЛІННЯ </a:t>
            </a:r>
            <a:r>
              <a:rPr lang="uk-UA" alt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 АДМІНІСТРУВАННЯ»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uk-UA" alt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Тетяна ЛУЧИЦЬКА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0" name="Picture placeholder 29" descr="People in an office discussing work over a laptop&#10;">
            <a:extLst>
              <a:ext uri="{FF2B5EF4-FFF2-40B4-BE49-F238E27FC236}">
                <a16:creationId xmlns:a16="http://schemas.microsoft.com/office/drawing/2014/main" id="{18C88B4D-F554-49C2-A23C-DFE94D4C835B}"/>
              </a:ext>
            </a:extLst>
          </p:cNvPr>
          <p:cNvPicPr>
            <a:picLocks noGrp="1" noChangeAspect="1"/>
          </p:cNvPicPr>
          <p:nvPr>
            <p:ph type="pic" sz="quarter" idx="47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875" r="1875"/>
          <a:stretch/>
        </p:blipFill>
        <p:spPr>
          <a:xfrm>
            <a:off x="7043039" y="969618"/>
            <a:ext cx="4405503" cy="5066346"/>
          </a:xfrm>
        </p:spPr>
      </p:pic>
      <p:sp>
        <p:nvSpPr>
          <p:cNvPr id="14" name="Freeform: Shape 11">
            <a:extLst>
              <a:ext uri="{FF2B5EF4-FFF2-40B4-BE49-F238E27FC236}">
                <a16:creationId xmlns:a16="http://schemas.microsoft.com/office/drawing/2014/main" id="{E5D4DE6D-89C8-6FFF-287D-3F3BAD416CA1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/>
          <p:nvPr/>
        </p:nvSpPr>
        <p:spPr>
          <a:xfrm>
            <a:off x="10757128" y="5299914"/>
            <a:ext cx="1637958" cy="1873859"/>
          </a:xfrm>
          <a:custGeom>
            <a:avLst/>
            <a:gdLst>
              <a:gd name="connsiteX0" fmla="*/ 2187388 w 4398682"/>
              <a:gd name="connsiteY0" fmla="*/ 0 h 5032188"/>
              <a:gd name="connsiteX1" fmla="*/ 4386729 w 4398682"/>
              <a:gd name="connsiteY1" fmla="*/ 1261035 h 5032188"/>
              <a:gd name="connsiteX2" fmla="*/ 4398682 w 4398682"/>
              <a:gd name="connsiteY2" fmla="*/ 3789083 h 5032188"/>
              <a:gd name="connsiteX3" fmla="*/ 2193365 w 4398682"/>
              <a:gd name="connsiteY3" fmla="*/ 5032188 h 5032188"/>
              <a:gd name="connsiteX4" fmla="*/ 0 w 4398682"/>
              <a:gd name="connsiteY4" fmla="*/ 3783106 h 5032188"/>
              <a:gd name="connsiteX5" fmla="*/ 0 w 4398682"/>
              <a:gd name="connsiteY5" fmla="*/ 1267012 h 5032188"/>
              <a:gd name="connsiteX6" fmla="*/ 2187388 w 4398682"/>
              <a:gd name="connsiteY6" fmla="*/ 0 h 503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98682" h="5032188">
                <a:moveTo>
                  <a:pt x="2187388" y="0"/>
                </a:moveTo>
                <a:lnTo>
                  <a:pt x="4386729" y="1261035"/>
                </a:lnTo>
                <a:cubicBezTo>
                  <a:pt x="4390713" y="2103718"/>
                  <a:pt x="4394698" y="2946400"/>
                  <a:pt x="4398682" y="3789083"/>
                </a:cubicBezTo>
                <a:lnTo>
                  <a:pt x="2193365" y="5032188"/>
                </a:lnTo>
                <a:lnTo>
                  <a:pt x="0" y="3783106"/>
                </a:lnTo>
                <a:lnTo>
                  <a:pt x="0" y="1267012"/>
                </a:lnTo>
                <a:lnTo>
                  <a:pt x="2187388" y="0"/>
                </a:lnTo>
                <a:close/>
              </a:path>
            </a:pathLst>
          </a:cu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Posterama Text SemiBold"/>
              <a:ea typeface="+mn-ea"/>
              <a:cs typeface="+mn-cs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785" y="3254649"/>
            <a:ext cx="2557627" cy="256561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1" name="Freeform: Shape 11">
            <a:extLst>
              <a:ext uri="{FF2B5EF4-FFF2-40B4-BE49-F238E27FC236}">
                <a16:creationId xmlns:a16="http://schemas.microsoft.com/office/drawing/2014/main" id="{01A79B69-242C-3AEB-4A42-7A606A54C63A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/>
          <p:nvPr/>
        </p:nvSpPr>
        <p:spPr>
          <a:xfrm>
            <a:off x="9857505" y="838985"/>
            <a:ext cx="1637958" cy="1873859"/>
          </a:xfrm>
          <a:custGeom>
            <a:avLst/>
            <a:gdLst>
              <a:gd name="connsiteX0" fmla="*/ 2187388 w 4398682"/>
              <a:gd name="connsiteY0" fmla="*/ 0 h 5032188"/>
              <a:gd name="connsiteX1" fmla="*/ 4386729 w 4398682"/>
              <a:gd name="connsiteY1" fmla="*/ 1261035 h 5032188"/>
              <a:gd name="connsiteX2" fmla="*/ 4398682 w 4398682"/>
              <a:gd name="connsiteY2" fmla="*/ 3789083 h 5032188"/>
              <a:gd name="connsiteX3" fmla="*/ 2193365 w 4398682"/>
              <a:gd name="connsiteY3" fmla="*/ 5032188 h 5032188"/>
              <a:gd name="connsiteX4" fmla="*/ 0 w 4398682"/>
              <a:gd name="connsiteY4" fmla="*/ 3783106 h 5032188"/>
              <a:gd name="connsiteX5" fmla="*/ 0 w 4398682"/>
              <a:gd name="connsiteY5" fmla="*/ 1267012 h 5032188"/>
              <a:gd name="connsiteX6" fmla="*/ 2187388 w 4398682"/>
              <a:gd name="connsiteY6" fmla="*/ 0 h 503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98682" h="5032188">
                <a:moveTo>
                  <a:pt x="2187388" y="0"/>
                </a:moveTo>
                <a:lnTo>
                  <a:pt x="4386729" y="1261035"/>
                </a:lnTo>
                <a:cubicBezTo>
                  <a:pt x="4390713" y="2103718"/>
                  <a:pt x="4394698" y="2946400"/>
                  <a:pt x="4398682" y="3789083"/>
                </a:cubicBezTo>
                <a:lnTo>
                  <a:pt x="2193365" y="5032188"/>
                </a:lnTo>
                <a:lnTo>
                  <a:pt x="0" y="3783106"/>
                </a:lnTo>
                <a:lnTo>
                  <a:pt x="0" y="1267012"/>
                </a:lnTo>
                <a:lnTo>
                  <a:pt x="2187388" y="0"/>
                </a:lnTo>
                <a:close/>
              </a:path>
            </a:pathLst>
          </a:custGeom>
          <a:noFill/>
          <a:ln w="19050" cap="flat" cmpd="sng" algn="ctr">
            <a:solidFill>
              <a:schemeClr val="tx2">
                <a:lumMod val="50000"/>
                <a:lumOff val="50000"/>
              </a:scheme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Posterama Text SemiBold"/>
              <a:ea typeface="+mn-ea"/>
              <a:cs typeface="+mn-cs"/>
            </a:endParaRP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868885" y="784507"/>
            <a:ext cx="5049730" cy="549622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747496" y="100321"/>
            <a:ext cx="9735776" cy="738664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altLang="en-US" sz="16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КЗВО «ВІННИЦЬКА АКАДЕМІЯ БЕЗПЕРЕРВНОЇ ОСВІТИ»</a:t>
            </a:r>
            <a:endParaRPr kumimoji="0" lang="uk-UA" altLang="en-US" sz="8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altLang="en-US" sz="16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КАФЕДРА УПРАВЛІННЯ ТА АДМІНІСТРУВАННЯ</a:t>
            </a:r>
            <a:endParaRPr kumimoji="0" lang="uk-UA" altLang="en-US" sz="8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altLang="en-US" sz="16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СПЕЦІАЛЬНІСТЬ 281 «ПУБЛІЧНЕ УПРАВЛІННЯ ТА АДМІНІСТРУВАННЯ»</a:t>
            </a:r>
            <a:endParaRPr kumimoji="0" lang="uk-UA" altLang="en-US" sz="18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984479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Title 45">
            <a:extLst>
              <a:ext uri="{FF2B5EF4-FFF2-40B4-BE49-F238E27FC236}">
                <a16:creationId xmlns:a16="http://schemas.microsoft.com/office/drawing/2014/main" id="{4D761329-3BEF-0173-1328-A4DB26572A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71129" y="2059267"/>
            <a:ext cx="6520871" cy="2775857"/>
          </a:xfrm>
        </p:spPr>
        <p:txBody>
          <a:bodyPr/>
          <a:lstStyle/>
          <a:p>
            <a:pPr algn="ctr"/>
            <a:r>
              <a:rPr lang="ru-RU" altLang="zh-CN" b="0" dirty="0">
                <a:latin typeface="Bahnschrift Light Condensed" panose="020B0502040204020203" pitchFamily="34" charset="0"/>
                <a:cs typeface="Arial" panose="020B0604020202020204" pitchFamily="34" charset="0"/>
              </a:rPr>
              <a:t>Модель силового поля (модель Курта </a:t>
            </a:r>
            <a:r>
              <a:rPr lang="ru-RU" altLang="zh-CN" b="0" dirty="0" err="1">
                <a:latin typeface="Bahnschrift Light Condensed" panose="020B0502040204020203" pitchFamily="34" charset="0"/>
                <a:cs typeface="Arial" panose="020B0604020202020204" pitchFamily="34" charset="0"/>
              </a:rPr>
              <a:t>Левіна</a:t>
            </a:r>
            <a:r>
              <a:rPr lang="ru-RU" altLang="zh-CN" b="0" dirty="0">
                <a:latin typeface="Bahnschrift Light Condensed" panose="020B0502040204020203" pitchFamily="34" charset="0"/>
                <a:cs typeface="Arial" panose="020B0604020202020204" pitchFamily="34" charset="0"/>
              </a:rPr>
              <a:t>) </a:t>
            </a:r>
            <a:r>
              <a:rPr lang="ru-RU" altLang="zh-CN" b="0" dirty="0" err="1">
                <a:latin typeface="Bahnschrift Light Condensed" panose="020B0502040204020203" pitchFamily="34" charset="0"/>
                <a:cs typeface="Arial" panose="020B0604020202020204" pitchFamily="34" charset="0"/>
              </a:rPr>
              <a:t>допомагає</a:t>
            </a:r>
            <a:r>
              <a:rPr lang="ru-RU" altLang="zh-CN" b="0" dirty="0">
                <a:latin typeface="Bahnschrift Light Condensed" panose="020B0502040204020203" pitchFamily="34" charset="0"/>
                <a:cs typeface="Arial" panose="020B0604020202020204" pitchFamily="34" charset="0"/>
              </a:rPr>
              <a:t> </a:t>
            </a:r>
            <a:r>
              <a:rPr lang="ru-RU" altLang="zh-CN" b="0" dirty="0" err="1">
                <a:latin typeface="Bahnschrift Light Condensed" panose="020B0502040204020203" pitchFamily="34" charset="0"/>
                <a:cs typeface="Arial" panose="020B0604020202020204" pitchFamily="34" charset="0"/>
              </a:rPr>
              <a:t>проаналізувати</a:t>
            </a:r>
            <a:r>
              <a:rPr lang="ru-RU" altLang="zh-CN" b="0" dirty="0">
                <a:latin typeface="Bahnschrift Light Condensed" panose="020B0502040204020203" pitchFamily="34" charset="0"/>
                <a:cs typeface="Arial" panose="020B0604020202020204" pitchFamily="34" charset="0"/>
              </a:rPr>
              <a:t> </a:t>
            </a:r>
            <a:r>
              <a:rPr lang="ru-RU" altLang="zh-CN" b="0" dirty="0" err="1">
                <a:latin typeface="Bahnschrift Light Condensed" panose="020B0502040204020203" pitchFamily="34" charset="0"/>
                <a:cs typeface="Arial" panose="020B0604020202020204" pitchFamily="34" charset="0"/>
              </a:rPr>
              <a:t>сили</a:t>
            </a:r>
            <a:r>
              <a:rPr lang="ru-RU" altLang="zh-CN" b="0" dirty="0">
                <a:latin typeface="Bahnschrift Light Condensed" panose="020B0502040204020203" pitchFamily="34" charset="0"/>
                <a:cs typeface="Arial" panose="020B0604020202020204" pitchFamily="34" charset="0"/>
              </a:rPr>
              <a:t>, </a:t>
            </a:r>
            <a:r>
              <a:rPr lang="ru-RU" altLang="zh-CN" b="0" dirty="0" err="1">
                <a:latin typeface="Bahnschrift Light Condensed" panose="020B0502040204020203" pitchFamily="34" charset="0"/>
                <a:cs typeface="Arial" panose="020B0604020202020204" pitchFamily="34" charset="0"/>
              </a:rPr>
              <a:t>що</a:t>
            </a:r>
            <a:r>
              <a:rPr lang="ru-RU" altLang="zh-CN" b="0" dirty="0">
                <a:latin typeface="Bahnschrift Light Condensed" panose="020B0502040204020203" pitchFamily="34" charset="0"/>
                <a:cs typeface="Arial" panose="020B0604020202020204" pitchFamily="34" charset="0"/>
              </a:rPr>
              <a:t> </a:t>
            </a:r>
            <a:r>
              <a:rPr lang="ru-RU" altLang="zh-CN" b="0" dirty="0" err="1">
                <a:latin typeface="Bahnschrift Light Condensed" panose="020B0502040204020203" pitchFamily="34" charset="0"/>
                <a:cs typeface="Arial" panose="020B0604020202020204" pitchFamily="34" charset="0"/>
              </a:rPr>
              <a:t>впливають</a:t>
            </a:r>
            <a:r>
              <a:rPr lang="ru-RU" altLang="zh-CN" b="0" dirty="0">
                <a:latin typeface="Bahnschrift Light Condensed" panose="020B0502040204020203" pitchFamily="34" charset="0"/>
                <a:cs typeface="Arial" panose="020B0604020202020204" pitchFamily="34" charset="0"/>
              </a:rPr>
              <a:t> на </a:t>
            </a:r>
            <a:r>
              <a:rPr lang="ru-RU" altLang="zh-CN" b="0" dirty="0" err="1">
                <a:latin typeface="Bahnschrift Light Condensed" panose="020B0502040204020203" pitchFamily="34" charset="0"/>
                <a:cs typeface="Arial" panose="020B0604020202020204" pitchFamily="34" charset="0"/>
              </a:rPr>
              <a:t>зміни</a:t>
            </a:r>
            <a:r>
              <a:rPr lang="ru-RU" altLang="zh-CN" b="0" dirty="0">
                <a:latin typeface="Bahnschrift Light Condensed" panose="020B0502040204020203" pitchFamily="34" charset="0"/>
                <a:cs typeface="Arial" panose="020B0604020202020204" pitchFamily="34" charset="0"/>
              </a:rPr>
              <a:t>, і </a:t>
            </a:r>
            <a:r>
              <a:rPr lang="ru-RU" altLang="zh-CN" b="0" dirty="0" err="1">
                <a:latin typeface="Bahnschrift Light Condensed" panose="020B0502040204020203" pitchFamily="34" charset="0"/>
                <a:cs typeface="Arial" panose="020B0604020202020204" pitchFamily="34" charset="0"/>
              </a:rPr>
              <a:t>створити</a:t>
            </a:r>
            <a:r>
              <a:rPr lang="ru-RU" altLang="zh-CN" b="0" dirty="0">
                <a:latin typeface="Bahnschrift Light Condensed" panose="020B0502040204020203" pitchFamily="34" charset="0"/>
                <a:cs typeface="Arial" panose="020B0604020202020204" pitchFamily="34" charset="0"/>
              </a:rPr>
              <a:t> </a:t>
            </a:r>
            <a:r>
              <a:rPr lang="ru-RU" altLang="zh-CN" b="0" dirty="0" err="1">
                <a:latin typeface="Bahnschrift Light Condensed" panose="020B0502040204020203" pitchFamily="34" charset="0"/>
                <a:cs typeface="Arial" panose="020B0604020202020204" pitchFamily="34" charset="0"/>
              </a:rPr>
              <a:t>стратегію</a:t>
            </a:r>
            <a:r>
              <a:rPr lang="ru-RU" altLang="zh-CN" b="0" dirty="0">
                <a:latin typeface="Bahnschrift Light Condensed" panose="020B0502040204020203" pitchFamily="34" charset="0"/>
                <a:cs typeface="Arial" panose="020B0604020202020204" pitchFamily="34" charset="0"/>
              </a:rPr>
              <a:t> для </a:t>
            </a:r>
            <a:r>
              <a:rPr lang="ru-RU" altLang="zh-CN" b="0" dirty="0" err="1">
                <a:latin typeface="Bahnschrift Light Condensed" panose="020B0502040204020203" pitchFamily="34" charset="0"/>
                <a:cs typeface="Arial" panose="020B0604020202020204" pitchFamily="34" charset="0"/>
              </a:rPr>
              <a:t>їх</a:t>
            </a:r>
            <a:r>
              <a:rPr lang="ru-RU" altLang="zh-CN" b="0" dirty="0">
                <a:latin typeface="Bahnschrift Light Condensed" panose="020B0502040204020203" pitchFamily="34" charset="0"/>
                <a:cs typeface="Arial" panose="020B0604020202020204" pitchFamily="34" charset="0"/>
              </a:rPr>
              <a:t> </a:t>
            </a:r>
            <a:r>
              <a:rPr lang="ru-RU" altLang="zh-CN" b="0" dirty="0" err="1">
                <a:latin typeface="Bahnschrift Light Condensed" panose="020B0502040204020203" pitchFamily="34" charset="0"/>
                <a:cs typeface="Arial" panose="020B0604020202020204" pitchFamily="34" charset="0"/>
              </a:rPr>
              <a:t>ефективного</a:t>
            </a:r>
            <a:r>
              <a:rPr lang="ru-RU" altLang="zh-CN" b="0" dirty="0">
                <a:latin typeface="Bahnschrift Light Condensed" panose="020B0502040204020203" pitchFamily="34" charset="0"/>
                <a:cs typeface="Arial" panose="020B0604020202020204" pitchFamily="34" charset="0"/>
              </a:rPr>
              <a:t> </a:t>
            </a:r>
            <a:r>
              <a:rPr lang="ru-RU" altLang="zh-CN" b="0" dirty="0" err="1">
                <a:latin typeface="Bahnschrift Light Condensed" panose="020B0502040204020203" pitchFamily="34" charset="0"/>
                <a:cs typeface="Arial" panose="020B0604020202020204" pitchFamily="34" charset="0"/>
              </a:rPr>
              <a:t>впровадження</a:t>
            </a:r>
            <a:r>
              <a:rPr lang="ru-RU" altLang="zh-CN" b="0" dirty="0">
                <a:latin typeface="Bahnschrift Light Condensed" panose="020B0502040204020203" pitchFamily="34" charset="0"/>
                <a:cs typeface="Arial" panose="020B0604020202020204" pitchFamily="34" charset="0"/>
              </a:rPr>
              <a:t>. </a:t>
            </a:r>
            <a:r>
              <a:rPr lang="ru-RU" altLang="zh-CN" b="0" dirty="0" smtClean="0">
                <a:latin typeface="Bahnschrift Light Condensed" panose="020B0502040204020203" pitchFamily="34" charset="0"/>
                <a:cs typeface="Arial" panose="020B0604020202020204" pitchFamily="34" charset="0"/>
              </a:rPr>
              <a:t/>
            </a:r>
            <a:br>
              <a:rPr lang="ru-RU" altLang="zh-CN" b="0" dirty="0" smtClean="0">
                <a:latin typeface="Bahnschrift Light Condensed" panose="020B0502040204020203" pitchFamily="34" charset="0"/>
                <a:cs typeface="Arial" panose="020B0604020202020204" pitchFamily="34" charset="0"/>
              </a:rPr>
            </a:br>
            <a:r>
              <a:rPr lang="ru-RU" altLang="zh-CN" b="0" dirty="0" err="1" smtClean="0">
                <a:latin typeface="Bahnschrift Light Condensed" panose="020B0502040204020203" pitchFamily="34" charset="0"/>
                <a:cs typeface="Arial" panose="020B0604020202020204" pitchFamily="34" charset="0"/>
              </a:rPr>
              <a:t>Нижче</a:t>
            </a:r>
            <a:r>
              <a:rPr lang="ru-RU" altLang="zh-CN" b="0" dirty="0" smtClean="0">
                <a:latin typeface="Bahnschrift Light Condensed" panose="020B0502040204020203" pitchFamily="34" charset="0"/>
                <a:cs typeface="Arial" panose="020B0604020202020204" pitchFamily="34" charset="0"/>
              </a:rPr>
              <a:t> </a:t>
            </a:r>
            <a:r>
              <a:rPr lang="ru-RU" altLang="zh-CN" b="0" dirty="0">
                <a:latin typeface="Bahnschrift Light Condensed" panose="020B0502040204020203" pitchFamily="34" charset="0"/>
                <a:cs typeface="Arial" panose="020B0604020202020204" pitchFamily="34" charset="0"/>
              </a:rPr>
              <a:t>подано структуру </a:t>
            </a:r>
            <a:r>
              <a:rPr lang="ru-RU" altLang="zh-CN" b="0" dirty="0" err="1">
                <a:latin typeface="Bahnschrift Light Condensed" panose="020B0502040204020203" pitchFamily="34" charset="0"/>
                <a:cs typeface="Arial" panose="020B0604020202020204" pitchFamily="34" charset="0"/>
              </a:rPr>
              <a:t>аналізу</a:t>
            </a:r>
            <a:r>
              <a:rPr lang="ru-RU" altLang="zh-CN" b="0" dirty="0">
                <a:latin typeface="Bahnschrift Light Condensed" panose="020B0502040204020203" pitchFamily="34" charset="0"/>
                <a:cs typeface="Arial" panose="020B0604020202020204" pitchFamily="34" charset="0"/>
              </a:rPr>
              <a:t> для </a:t>
            </a:r>
            <a:r>
              <a:rPr lang="ru-RU" altLang="zh-CN" b="0" dirty="0" err="1">
                <a:latin typeface="Bahnschrift Light Condensed" panose="020B0502040204020203" pitchFamily="34" charset="0"/>
                <a:cs typeface="Arial" panose="020B0604020202020204" pitchFamily="34" charset="0"/>
              </a:rPr>
              <a:t>реформи</a:t>
            </a:r>
            <a:r>
              <a:rPr lang="ru-RU" altLang="zh-CN" b="0" dirty="0">
                <a:latin typeface="Bahnschrift Light Condensed" panose="020B0502040204020203" pitchFamily="34" charset="0"/>
                <a:cs typeface="Arial" panose="020B0604020202020204" pitchFamily="34" charset="0"/>
              </a:rPr>
              <a:t> </a:t>
            </a:r>
            <a:r>
              <a:rPr lang="ru-RU" altLang="zh-CN" b="0" dirty="0" err="1">
                <a:latin typeface="Bahnschrift Light Condensed" panose="020B0502040204020203" pitchFamily="34" charset="0"/>
                <a:cs typeface="Arial" panose="020B0604020202020204" pitchFamily="34" charset="0"/>
              </a:rPr>
              <a:t>освіти</a:t>
            </a:r>
            <a:r>
              <a:rPr lang="ru-RU" altLang="zh-CN" b="0" dirty="0">
                <a:latin typeface="Bahnschrift Light Condensed" panose="020B0502040204020203" pitchFamily="34" charset="0"/>
                <a:cs typeface="Arial" panose="020B0604020202020204" pitchFamily="34" charset="0"/>
              </a:rPr>
              <a:t>.</a:t>
            </a:r>
            <a:endParaRPr lang="en-US" dirty="0">
              <a:latin typeface="Bahnschrift Light Condensed" panose="020B0502040204020203" pitchFamily="34" charset="0"/>
              <a:cs typeface="Arial" panose="020B0604020202020204" pitchFamily="34" charset="0"/>
            </a:endParaRPr>
          </a:p>
        </p:txBody>
      </p:sp>
      <p:sp>
        <p:nvSpPr>
          <p:cNvPr id="19" name="Text Placeholder 18">
            <a:extLst>
              <a:ext uri="{FF2B5EF4-FFF2-40B4-BE49-F238E27FC236}">
                <a16:creationId xmlns:a16="http://schemas.microsoft.com/office/drawing/2014/main" id="{FC101F03-8617-09D4-619B-F38E2F0A4F15}"/>
              </a:ext>
            </a:extLst>
          </p:cNvPr>
          <p:cNvSpPr>
            <a:spLocks noGrp="1"/>
          </p:cNvSpPr>
          <p:nvPr>
            <p:ph type="body" sz="quarter" idx="28"/>
          </p:nvPr>
        </p:nvSpPr>
        <p:spPr>
          <a:xfrm>
            <a:off x="1608250" y="2798619"/>
            <a:ext cx="2992581" cy="1433374"/>
          </a:xfrm>
        </p:spPr>
        <p:txBody>
          <a:bodyPr/>
          <a:lstStyle/>
          <a:p>
            <a:r>
              <a:rPr lang="ru-RU" altLang="zh-CN" i="1" dirty="0"/>
              <a:t>Модель силового поля для </a:t>
            </a:r>
            <a:r>
              <a:rPr lang="ru-RU" altLang="zh-CN" i="1" dirty="0" err="1"/>
              <a:t>реформування</a:t>
            </a:r>
            <a:r>
              <a:rPr lang="ru-RU" altLang="zh-CN" i="1" dirty="0"/>
              <a:t> </a:t>
            </a:r>
            <a:r>
              <a:rPr lang="ru-RU" altLang="zh-CN" i="1" dirty="0" err="1"/>
              <a:t>освіти</a:t>
            </a:r>
            <a:endParaRPr lang="en-US" i="1" dirty="0"/>
          </a:p>
        </p:txBody>
      </p:sp>
      <p:pic>
        <p:nvPicPr>
          <p:cNvPr id="48" name="Picture placeholder 19" descr="Layout of website design sketches on white paper">
            <a:extLst>
              <a:ext uri="{FF2B5EF4-FFF2-40B4-BE49-F238E27FC236}">
                <a16:creationId xmlns:a16="http://schemas.microsoft.com/office/drawing/2014/main" id="{6D25AB81-B10A-BD11-E8FE-ECF8CB1B12F0}"/>
              </a:ext>
            </a:extLst>
          </p:cNvPr>
          <p:cNvPicPr>
            <a:picLocks noGrp="1" noChangeAspect="1"/>
          </p:cNvPicPr>
          <p:nvPr>
            <p:ph type="pic" sz="quarter" idx="47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blipFill>
            <a:blip r:embed="rId4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247807961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0119" y="2900455"/>
            <a:ext cx="6870281" cy="1325563"/>
          </a:xfrm>
        </p:spPr>
        <p:txBody>
          <a:bodyPr/>
          <a:lstStyle/>
          <a:p>
            <a:r>
              <a:rPr lang="uk-UA" sz="2400" dirty="0"/>
              <a:t>1. Визначення ключового </a:t>
            </a:r>
            <a:r>
              <a:rPr lang="uk-UA" sz="2400" dirty="0" smtClean="0"/>
              <a:t>питання</a:t>
            </a:r>
            <a:br>
              <a:rPr lang="uk-UA" sz="2400" dirty="0" smtClean="0"/>
            </a:br>
            <a:r>
              <a:rPr lang="uk-UA" sz="2400" i="1" dirty="0" smtClean="0">
                <a:solidFill>
                  <a:srgbClr val="FF0000"/>
                </a:solidFill>
              </a:rPr>
              <a:t>Як </a:t>
            </a:r>
            <a:r>
              <a:rPr lang="uk-UA" sz="2400" i="1" dirty="0">
                <a:solidFill>
                  <a:srgbClr val="FF0000"/>
                </a:solidFill>
              </a:rPr>
              <a:t>забезпечити ефективне впровадження реформи освіти, що сприятиме підвищенню якості навчального процесу, адаптації до сучасних викликів та розвитку ключових </a:t>
            </a:r>
            <a:r>
              <a:rPr lang="uk-UA" sz="2400" i="1" dirty="0" err="1">
                <a:solidFill>
                  <a:srgbClr val="FF0000"/>
                </a:solidFill>
              </a:rPr>
              <a:t>компетентностей</a:t>
            </a:r>
            <a:r>
              <a:rPr lang="uk-UA" sz="2400" i="1" dirty="0">
                <a:solidFill>
                  <a:srgbClr val="FF0000"/>
                </a:solidFill>
              </a:rPr>
              <a:t> учнів</a:t>
            </a:r>
            <a:r>
              <a:rPr lang="uk-UA" sz="2400" i="1" dirty="0" smtClean="0">
                <a:solidFill>
                  <a:srgbClr val="FF0000"/>
                </a:solidFill>
              </a:rPr>
              <a:t>?</a:t>
            </a:r>
            <a:r>
              <a:rPr lang="uk-UA" sz="2400" dirty="0" smtClean="0"/>
              <a:t/>
            </a:r>
            <a:br>
              <a:rPr lang="uk-UA" sz="2400" dirty="0" smtClean="0"/>
            </a:br>
            <a:r>
              <a:rPr lang="uk-UA" sz="2400" dirty="0"/>
              <a:t/>
            </a:r>
            <a:br>
              <a:rPr lang="uk-UA" sz="2400" dirty="0"/>
            </a:br>
            <a:r>
              <a:rPr lang="uk-UA" sz="2400" dirty="0" smtClean="0"/>
              <a:t>• </a:t>
            </a:r>
            <a:r>
              <a:rPr lang="uk-UA" sz="2400" i="1" u="sng" dirty="0" smtClean="0"/>
              <a:t>Поточна </a:t>
            </a:r>
            <a:r>
              <a:rPr lang="uk-UA" sz="2400" i="1" u="sng" dirty="0"/>
              <a:t>ситуація: </a:t>
            </a:r>
            <a:r>
              <a:rPr lang="uk-UA" sz="2400" dirty="0"/>
              <a:t>Освітня система зіткнулася з викликами: застарілі підходи до викладання, недостатній рівень </a:t>
            </a:r>
            <a:r>
              <a:rPr lang="uk-UA" sz="2400" dirty="0" err="1"/>
              <a:t>цифровізації</a:t>
            </a:r>
            <a:r>
              <a:rPr lang="uk-UA" sz="2400" dirty="0"/>
              <a:t>, слабкий зв’язок між освітою та ринком праці.</a:t>
            </a:r>
            <a:br>
              <a:rPr lang="uk-UA" sz="2400" dirty="0"/>
            </a:br>
            <a:r>
              <a:rPr lang="uk-UA" sz="2400" dirty="0" smtClean="0"/>
              <a:t>• </a:t>
            </a:r>
            <a:r>
              <a:rPr lang="uk-UA" sz="2400" i="1" u="sng" dirty="0" smtClean="0"/>
              <a:t>Бажана </a:t>
            </a:r>
            <a:r>
              <a:rPr lang="uk-UA" sz="2400" i="1" u="sng" dirty="0"/>
              <a:t>ситуація: </a:t>
            </a:r>
            <a:r>
              <a:rPr lang="uk-UA" sz="2400" dirty="0"/>
              <a:t>Сучасна, гнучка система освіти, що відповідає вимогам ХХІ століття, стимулює розвиток критичного мислення, творчості та цифрових навичок у здобувачів освіти.</a:t>
            </a:r>
            <a:br>
              <a:rPr lang="uk-UA" sz="2400" dirty="0"/>
            </a:br>
            <a:endParaRPr lang="en-US" sz="2400" dirty="0"/>
          </a:p>
        </p:txBody>
      </p:sp>
      <p:pic>
        <p:nvPicPr>
          <p:cNvPr id="2050" name="Picture 2" descr="Чому Міністерство освіти забуло про освіту? - Погляди - Українська правда.  Життя"/>
          <p:cNvPicPr>
            <a:picLocks noGrp="1" noChangeAspect="1" noChangeArrowheads="1"/>
          </p:cNvPicPr>
          <p:nvPr>
            <p:ph type="pic" sz="quarter" idx="5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787" r="25787"/>
          <a:stretch>
            <a:fillRect/>
          </a:stretch>
        </p:blipFill>
        <p:spPr bwMode="auto">
          <a:xfrm>
            <a:off x="7196918" y="6546"/>
            <a:ext cx="499508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2765326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>
          <a:xfrm>
            <a:off x="5385390" y="2766218"/>
            <a:ext cx="7097859" cy="1325563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uk-UA" sz="1800" u="sng" dirty="0" smtClean="0">
                <a:solidFill>
                  <a:srgbClr val="FF0000"/>
                </a:solidFill>
              </a:rPr>
              <a:t/>
            </a:r>
            <a:br>
              <a:rPr lang="uk-UA" sz="1800" u="sng" dirty="0" smtClean="0">
                <a:solidFill>
                  <a:srgbClr val="FF0000"/>
                </a:solidFill>
              </a:rPr>
            </a:br>
            <a:r>
              <a:rPr lang="uk-UA" sz="1800" dirty="0" smtClean="0"/>
              <a:t>Ці сили мотивують та підштовхують систему до реформ.</a:t>
            </a:r>
            <a:br>
              <a:rPr lang="uk-UA" sz="1800" dirty="0" smtClean="0"/>
            </a:br>
            <a:r>
              <a:rPr lang="uk-UA" sz="1800" dirty="0" smtClean="0"/>
              <a:t/>
            </a:r>
            <a:br>
              <a:rPr lang="uk-UA" sz="1800" dirty="0" smtClean="0"/>
            </a:br>
            <a:r>
              <a:rPr lang="en-US" sz="1800" dirty="0" smtClean="0"/>
              <a:t>✅ </a:t>
            </a:r>
            <a:r>
              <a:rPr lang="uk-UA" sz="1800" dirty="0" smtClean="0"/>
              <a:t>Рушійні сили:</a:t>
            </a:r>
            <a:br>
              <a:rPr lang="uk-UA" sz="1800" dirty="0" smtClean="0"/>
            </a:br>
            <a:r>
              <a:rPr lang="uk-UA" sz="1800" dirty="0" smtClean="0"/>
              <a:t>	•Суспільний запит на якісну освіту.</a:t>
            </a:r>
            <a:br>
              <a:rPr lang="uk-UA" sz="1800" dirty="0" smtClean="0"/>
            </a:br>
            <a:r>
              <a:rPr lang="uk-UA" sz="1800" dirty="0" smtClean="0"/>
              <a:t>	•Потреба у фахівцях з новими компетенціями (цифрові навички, креативність, комунікація).</a:t>
            </a:r>
            <a:br>
              <a:rPr lang="uk-UA" sz="1800" dirty="0" smtClean="0"/>
            </a:br>
            <a:r>
              <a:rPr lang="uk-UA" sz="1800" dirty="0" smtClean="0"/>
              <a:t>	•Підтримка міжнародних організацій та грантових програм.</a:t>
            </a:r>
            <a:br>
              <a:rPr lang="uk-UA" sz="1800" dirty="0" smtClean="0"/>
            </a:br>
            <a:r>
              <a:rPr lang="uk-UA" sz="1800" dirty="0" smtClean="0"/>
              <a:t>	•Ініціативність освітніх закладів та вчителів-новаторів.</a:t>
            </a:r>
            <a:br>
              <a:rPr lang="uk-UA" sz="1800" dirty="0" smtClean="0"/>
            </a:br>
            <a:r>
              <a:rPr lang="uk-UA" sz="1800" dirty="0" smtClean="0"/>
              <a:t>	•Зростання популярності онлайн-освіти та цифрових інструментів.</a:t>
            </a:r>
            <a:br>
              <a:rPr lang="uk-UA" sz="1800" dirty="0" smtClean="0"/>
            </a:br>
            <a:r>
              <a:rPr lang="uk-UA" sz="1800" dirty="0" smtClean="0"/>
              <a:t>	•Нові державні стандарти та вимоги до освіти.</a:t>
            </a:r>
            <a:br>
              <a:rPr lang="uk-UA" sz="1800" dirty="0" smtClean="0"/>
            </a:br>
            <a:r>
              <a:rPr lang="uk-UA" sz="1800" dirty="0" smtClean="0"/>
              <a:t>	•Підтримка з боку батьківської спільноти, яка прагне якісних змін</a:t>
            </a:r>
            <a:endParaRPr lang="en-US" sz="1800" dirty="0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52"/>
          </p:nvPr>
        </p:nvSpPr>
        <p:spPr/>
        <p:txBody>
          <a:bodyPr/>
          <a:lstStyle/>
          <a:p>
            <a:r>
              <a:rPr lang="en-US" smtClean="0"/>
              <a:t>Presentation title</a:t>
            </a:r>
            <a:endParaRPr lang="en-US" dirty="0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53"/>
          </p:nvPr>
        </p:nvSpPr>
        <p:spPr/>
        <p:txBody>
          <a:bodyPr/>
          <a:lstStyle/>
          <a:p>
            <a:fld id="{47FEACEE-25B4-4A2D-B147-27296E36371D}" type="slidenum">
              <a:rPr lang="en-US" altLang="zh-CN" smtClean="0"/>
              <a:pPr/>
              <a:t>4</a:t>
            </a:fld>
            <a:endParaRPr lang="en-US" altLang="zh-CN" dirty="0"/>
          </a:p>
        </p:txBody>
      </p:sp>
      <p:pic>
        <p:nvPicPr>
          <p:cNvPr id="3076" name="Picture 4" descr="Про моніторинг якості вищої освіти – Освіта.UA"/>
          <p:cNvPicPr>
            <a:picLocks noGrp="1" noChangeAspect="1" noChangeArrowheads="1"/>
          </p:cNvPicPr>
          <p:nvPr>
            <p:ph type="pic" sz="quarter" idx="5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077" r="19077"/>
          <a:stretch>
            <a:fillRect/>
          </a:stretch>
        </p:blipFill>
        <p:spPr bwMode="auto">
          <a:xfrm>
            <a:off x="0" y="0"/>
            <a:ext cx="538539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Стрілка вниз 10"/>
          <p:cNvSpPr/>
          <p:nvPr/>
        </p:nvSpPr>
        <p:spPr>
          <a:xfrm>
            <a:off x="11584126" y="1334797"/>
            <a:ext cx="519890" cy="1602557"/>
          </a:xfrm>
          <a:prstGeom prst="downArrow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Прямокутник 11"/>
          <p:cNvSpPr/>
          <p:nvPr/>
        </p:nvSpPr>
        <p:spPr>
          <a:xfrm>
            <a:off x="5659224" y="0"/>
            <a:ext cx="644479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u="sng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ІНВЕНТАРИЗАЦІЯ СИЛ, ЩО СПРИЯЮТЬ ЗМІНАМ </a:t>
            </a:r>
            <a:br>
              <a:rPr lang="uk-UA" u="sng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u="sng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(РУШІЙНІ СИЛИ)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871581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5920" y="2760129"/>
            <a:ext cx="9104579" cy="1325563"/>
          </a:xfrm>
        </p:spPr>
        <p:txBody>
          <a:bodyPr/>
          <a:lstStyle/>
          <a:p>
            <a:r>
              <a:rPr lang="uk-UA" sz="3600" i="1" dirty="0"/>
              <a:t>Інвентаризація сил, що протидіють змінам (</a:t>
            </a:r>
            <a:r>
              <a:rPr lang="uk-UA" sz="3600" i="1" u="sng" dirty="0">
                <a:solidFill>
                  <a:srgbClr val="FF0000"/>
                </a:solidFill>
              </a:rPr>
              <a:t>сили опору</a:t>
            </a:r>
            <a:r>
              <a:rPr lang="uk-UA" sz="3600" i="1" dirty="0" smtClean="0"/>
              <a:t>)</a:t>
            </a:r>
            <a:r>
              <a:rPr lang="uk-UA" sz="2800" dirty="0"/>
              <a:t/>
            </a:r>
            <a:br>
              <a:rPr lang="uk-UA" sz="2800" dirty="0"/>
            </a:br>
            <a:r>
              <a:rPr lang="uk-UA" sz="3200" dirty="0"/>
              <a:t>Ці сили намагаються зберегти статус-кво</a:t>
            </a:r>
            <a:r>
              <a:rPr lang="uk-UA" sz="3200" dirty="0" smtClean="0"/>
              <a:t>.</a:t>
            </a:r>
            <a:br>
              <a:rPr lang="uk-UA" sz="3200" dirty="0" smtClean="0"/>
            </a:br>
            <a:r>
              <a:rPr lang="uk-UA" sz="3200" dirty="0"/>
              <a:t/>
            </a:r>
            <a:br>
              <a:rPr lang="uk-UA" sz="3200" dirty="0"/>
            </a:br>
            <a:r>
              <a:rPr lang="uk-UA" sz="3200" dirty="0" smtClean="0"/>
              <a:t>                             </a:t>
            </a:r>
            <a:r>
              <a:rPr lang="en-US" sz="2400" dirty="0" smtClean="0"/>
              <a:t>❌ </a:t>
            </a:r>
            <a:r>
              <a:rPr lang="uk-UA" sz="2400" dirty="0"/>
              <a:t>Сили опору</a:t>
            </a:r>
            <a:r>
              <a:rPr lang="uk-UA" sz="2400" dirty="0" smtClean="0"/>
              <a:t>:</a:t>
            </a:r>
            <a:br>
              <a:rPr lang="uk-UA" sz="2400" dirty="0" smtClean="0"/>
            </a:br>
            <a:r>
              <a:rPr lang="uk-UA" sz="2400" dirty="0"/>
              <a:t/>
            </a:r>
            <a:br>
              <a:rPr lang="uk-UA" sz="2400" dirty="0"/>
            </a:br>
            <a:r>
              <a:rPr lang="uk-UA" sz="2400" dirty="0"/>
              <a:t>•Консервативність частини педагогічного колективу.</a:t>
            </a:r>
            <a:br>
              <a:rPr lang="uk-UA" sz="2400" dirty="0"/>
            </a:br>
            <a:r>
              <a:rPr lang="uk-UA" sz="2400" dirty="0"/>
              <a:t>•Недостатнє фінансування та матеріально-технічна база.</a:t>
            </a:r>
            <a:br>
              <a:rPr lang="uk-UA" sz="2400" dirty="0"/>
            </a:br>
            <a:r>
              <a:rPr lang="uk-UA" sz="2400" dirty="0"/>
              <a:t>•Бюрократичні бар’єри в системі освіти.</a:t>
            </a:r>
            <a:br>
              <a:rPr lang="uk-UA" sz="2400" dirty="0"/>
            </a:br>
            <a:r>
              <a:rPr lang="uk-UA" sz="2400" dirty="0"/>
              <a:t>•Опір змінам через страх нововведень або незрозумілість їхньої цінності.</a:t>
            </a:r>
            <a:br>
              <a:rPr lang="uk-UA" sz="2400" dirty="0"/>
            </a:br>
            <a:r>
              <a:rPr lang="uk-UA" sz="2400" dirty="0"/>
              <a:t>•Низький рівень цифрової грамотності серед деяких учителів.</a:t>
            </a:r>
            <a:br>
              <a:rPr lang="uk-UA" sz="2400" dirty="0"/>
            </a:br>
            <a:r>
              <a:rPr lang="uk-UA" sz="2400" dirty="0"/>
              <a:t>•Перевантаженість учителів адміністративною роботою.</a:t>
            </a:r>
            <a:br>
              <a:rPr lang="uk-UA" sz="2400" dirty="0"/>
            </a:br>
            <a:r>
              <a:rPr lang="uk-UA" sz="2400" dirty="0"/>
              <a:t>•Недостатній рівень комунікації між владою, освітянами та громадськістю.</a:t>
            </a:r>
            <a:endParaRPr lang="en-US" sz="2400" dirty="0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53"/>
          </p:nvPr>
        </p:nvSpPr>
        <p:spPr/>
        <p:txBody>
          <a:bodyPr/>
          <a:lstStyle/>
          <a:p>
            <a:fld id="{47FEACEE-25B4-4A2D-B147-27296E36371D}" type="slidenum">
              <a:rPr lang="en-US" altLang="zh-CN" smtClean="0"/>
              <a:pPr/>
              <a:t>5</a:t>
            </a:fld>
            <a:endParaRPr lang="en-US" altLang="zh-CN" dirty="0"/>
          </a:p>
        </p:txBody>
      </p:sp>
      <p:pic>
        <p:nvPicPr>
          <p:cNvPr id="4098" name="Picture 2" descr="Вища освіта в програмуванні: чи потрібна? Блог Lemmon.School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8567"/>
          <a:stretch/>
        </p:blipFill>
        <p:spPr bwMode="auto">
          <a:xfrm>
            <a:off x="9458226" y="4515439"/>
            <a:ext cx="2733774" cy="23425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Вища освіта в програмуванні: чи потрібна? Блог Lemmon.School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657" r="31547" b="2342"/>
          <a:stretch/>
        </p:blipFill>
        <p:spPr bwMode="auto">
          <a:xfrm>
            <a:off x="9458226" y="2099427"/>
            <a:ext cx="2733774" cy="23999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Вища освіта в програмуванні: чи потрібна? Блог Lemmon.School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946"/>
          <a:stretch/>
        </p:blipFill>
        <p:spPr bwMode="auto">
          <a:xfrm>
            <a:off x="9458226" y="76436"/>
            <a:ext cx="2732201" cy="21577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Стрілка вправо 6"/>
          <p:cNvSpPr/>
          <p:nvPr/>
        </p:nvSpPr>
        <p:spPr>
          <a:xfrm>
            <a:off x="2283714" y="2142850"/>
            <a:ext cx="1385740" cy="886118"/>
          </a:xfrm>
          <a:prstGeom prst="rightArrow">
            <a:avLst/>
          </a:prstGeom>
          <a:solidFill>
            <a:schemeClr val="accent2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   </a:t>
            </a:r>
            <a:endParaRPr lang="en-US" dirty="0"/>
          </a:p>
        </p:txBody>
      </p:sp>
      <p:sp>
        <p:nvSpPr>
          <p:cNvPr id="11" name="Стрілка вправо 10"/>
          <p:cNvSpPr/>
          <p:nvPr/>
        </p:nvSpPr>
        <p:spPr>
          <a:xfrm rot="10800000">
            <a:off x="6224832" y="2142850"/>
            <a:ext cx="1385740" cy="886118"/>
          </a:xfrm>
          <a:prstGeom prst="rightArrow">
            <a:avLst/>
          </a:prstGeom>
          <a:solidFill>
            <a:schemeClr val="accent2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742525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8592" y="2529233"/>
            <a:ext cx="8043299" cy="1325563"/>
          </a:xfrm>
        </p:spPr>
        <p:txBody>
          <a:bodyPr/>
          <a:lstStyle/>
          <a:p>
            <a:r>
              <a:rPr lang="uk-UA" sz="3200" dirty="0"/>
              <a:t/>
            </a:r>
            <a:br>
              <a:rPr lang="uk-UA" sz="3200" dirty="0"/>
            </a:br>
            <a:r>
              <a:rPr lang="uk-UA" sz="3200" dirty="0"/>
              <a:t>Це чинники, які можуть як підтримати, так і завадити реформі залежно від їхнього застосування</a:t>
            </a:r>
            <a:r>
              <a:rPr lang="uk-UA" sz="3200" dirty="0" smtClean="0"/>
              <a:t>.</a:t>
            </a:r>
            <a:r>
              <a:rPr lang="uk-UA" sz="3200" dirty="0"/>
              <a:t/>
            </a:r>
            <a:br>
              <a:rPr lang="uk-UA" sz="3200" dirty="0"/>
            </a:br>
            <a:r>
              <a:rPr lang="uk-UA" sz="3200" dirty="0">
                <a:solidFill>
                  <a:srgbClr val="FF0000"/>
                </a:solidFill>
              </a:rPr>
              <a:t>⚖️ Фактори рівноваги:</a:t>
            </a:r>
            <a:r>
              <a:rPr lang="uk-UA" sz="3200" dirty="0"/>
              <a:t/>
            </a:r>
            <a:br>
              <a:rPr lang="uk-UA" sz="3200" dirty="0"/>
            </a:br>
            <a:r>
              <a:rPr lang="uk-UA" sz="3200" dirty="0" smtClean="0"/>
              <a:t>•Законодавчі </a:t>
            </a:r>
            <a:r>
              <a:rPr lang="uk-UA" sz="3200" dirty="0"/>
              <a:t>норми (можуть як підтримати зміни, так і створювати перешкоди).</a:t>
            </a:r>
            <a:br>
              <a:rPr lang="uk-UA" sz="3200" dirty="0"/>
            </a:br>
            <a:r>
              <a:rPr lang="uk-UA" sz="3200" dirty="0" smtClean="0"/>
              <a:t>•Громадська </a:t>
            </a:r>
            <a:r>
              <a:rPr lang="uk-UA" sz="3200" dirty="0"/>
              <a:t>думка (може як стимулювати реформи, так і викликати недовіру до них).</a:t>
            </a:r>
            <a:br>
              <a:rPr lang="uk-UA" sz="3200" dirty="0"/>
            </a:br>
            <a:r>
              <a:rPr lang="uk-UA" sz="3200" dirty="0" smtClean="0"/>
              <a:t>•Профспілки </a:t>
            </a:r>
            <a:r>
              <a:rPr lang="uk-UA" sz="3200" dirty="0"/>
              <a:t>освітян (підтримка може стимулювати зміни, а надмірний консерватизм — блокувати їх).</a:t>
            </a:r>
            <a:endParaRPr lang="en-US" sz="3200" dirty="0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53"/>
          </p:nvPr>
        </p:nvSpPr>
        <p:spPr/>
        <p:txBody>
          <a:bodyPr/>
          <a:lstStyle/>
          <a:p>
            <a:fld id="{47FEACEE-25B4-4A2D-B147-27296E36371D}" type="slidenum">
              <a:rPr lang="en-US" altLang="zh-CN" smtClean="0"/>
              <a:pPr/>
              <a:t>6</a:t>
            </a:fld>
            <a:endParaRPr lang="en-US" altLang="zh-CN" dirty="0"/>
          </a:p>
        </p:txBody>
      </p:sp>
      <p:pic>
        <p:nvPicPr>
          <p:cNvPr id="10" name="Місце для зображення 9"/>
          <p:cNvPicPr>
            <a:picLocks noGrp="1" noChangeAspect="1"/>
          </p:cNvPicPr>
          <p:nvPr>
            <p:ph type="pic" sz="quarter" idx="5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98" r="2998"/>
          <a:stretch>
            <a:fillRect/>
          </a:stretch>
        </p:blipFill>
        <p:spPr>
          <a:xfrm>
            <a:off x="8055946" y="1258073"/>
            <a:ext cx="3868199" cy="4114800"/>
          </a:xfrm>
        </p:spPr>
      </p:pic>
      <p:sp>
        <p:nvSpPr>
          <p:cNvPr id="11" name="Прямокутник 10"/>
          <p:cNvSpPr/>
          <p:nvPr/>
        </p:nvSpPr>
        <p:spPr>
          <a:xfrm>
            <a:off x="3939440" y="0"/>
            <a:ext cx="449559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3200" b="1" i="1" dirty="0">
                <a:solidFill>
                  <a:srgbClr val="FF0000"/>
                </a:solidFill>
              </a:rPr>
              <a:t>Елементи рівноваги</a:t>
            </a:r>
            <a:endParaRPr lang="en-US" sz="3200" b="1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5277405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7065" y="2830945"/>
            <a:ext cx="7221263" cy="1325563"/>
          </a:xfrm>
        </p:spPr>
        <p:txBody>
          <a:bodyPr/>
          <a:lstStyle/>
          <a:p>
            <a:pPr marL="342900" indent="-342900">
              <a:buFont typeface="Wingdings" panose="05000000000000000000" pitchFamily="2" charset="2"/>
              <a:buChar char="q"/>
            </a:pPr>
            <a:r>
              <a:rPr lang="uk-UA" sz="2400" dirty="0" smtClean="0"/>
              <a:t> </a:t>
            </a:r>
            <a:r>
              <a:rPr lang="uk-UA" sz="2400" dirty="0">
                <a:solidFill>
                  <a:srgbClr val="FF0000"/>
                </a:solidFill>
              </a:rPr>
              <a:t>Стратегія нейтралізації сил опору та посилення рушійних </a:t>
            </a:r>
            <a:r>
              <a:rPr lang="uk-UA" sz="2400" dirty="0" smtClean="0">
                <a:solidFill>
                  <a:srgbClr val="FF0000"/>
                </a:solidFill>
              </a:rPr>
              <a:t>сил</a:t>
            </a:r>
            <a:r>
              <a:rPr lang="uk-UA" sz="2400" dirty="0"/>
              <a:t/>
            </a:r>
            <a:br>
              <a:rPr lang="uk-UA" sz="2400" dirty="0"/>
            </a:br>
            <a:r>
              <a:rPr lang="uk-UA" sz="2400" dirty="0"/>
              <a:t>Для успішного впровадження реформи необхідно</a:t>
            </a:r>
            <a:r>
              <a:rPr lang="uk-UA" sz="2400" dirty="0" smtClean="0"/>
              <a:t>:</a:t>
            </a:r>
            <a:r>
              <a:rPr lang="uk-UA" sz="2400" dirty="0"/>
              <a:t/>
            </a:r>
            <a:br>
              <a:rPr lang="uk-UA" sz="2400" dirty="0"/>
            </a:br>
            <a:r>
              <a:rPr lang="en-US" sz="2400" i="1" dirty="0">
                <a:solidFill>
                  <a:srgbClr val="FF0000"/>
                </a:solidFill>
              </a:rPr>
              <a:t>🔹 </a:t>
            </a:r>
            <a:r>
              <a:rPr lang="uk-UA" sz="2400" i="1" dirty="0">
                <a:solidFill>
                  <a:srgbClr val="FF0000"/>
                </a:solidFill>
              </a:rPr>
              <a:t>Посилення рушійних сил:</a:t>
            </a:r>
            <a:r>
              <a:rPr lang="uk-UA" sz="2400" dirty="0"/>
              <a:t/>
            </a:r>
            <a:br>
              <a:rPr lang="uk-UA" sz="2400" dirty="0"/>
            </a:br>
            <a:r>
              <a:rPr lang="uk-UA" sz="2400" dirty="0" smtClean="0"/>
              <a:t>• Організація </a:t>
            </a:r>
            <a:r>
              <a:rPr lang="uk-UA" sz="2400" dirty="0"/>
              <a:t>тренінгів і підвищення кваліфікації вчителів щодо сучасних </a:t>
            </a:r>
            <a:r>
              <a:rPr lang="uk-UA" sz="2400" dirty="0" err="1"/>
              <a:t>методик</a:t>
            </a:r>
            <a:r>
              <a:rPr lang="uk-UA" sz="2400" dirty="0"/>
              <a:t> та цифрових технологій.</a:t>
            </a:r>
            <a:br>
              <a:rPr lang="uk-UA" sz="2400" dirty="0"/>
            </a:br>
            <a:r>
              <a:rPr lang="uk-UA" sz="2400" dirty="0" smtClean="0"/>
              <a:t>• Поширення </a:t>
            </a:r>
            <a:r>
              <a:rPr lang="uk-UA" sz="2400" dirty="0"/>
              <a:t>успішних кейсів інновацій у школах.</a:t>
            </a:r>
            <a:br>
              <a:rPr lang="uk-UA" sz="2400" dirty="0"/>
            </a:br>
            <a:r>
              <a:rPr lang="uk-UA" sz="2400" dirty="0" smtClean="0"/>
              <a:t>• Роз’яснювальні </a:t>
            </a:r>
            <a:r>
              <a:rPr lang="uk-UA" sz="2400" dirty="0"/>
              <a:t>кампанії для батьків, учителів та громади про цінність реформ.</a:t>
            </a:r>
            <a:br>
              <a:rPr lang="uk-UA" sz="2400" dirty="0"/>
            </a:br>
            <a:r>
              <a:rPr lang="uk-UA" sz="2400" dirty="0" smtClean="0"/>
              <a:t>• Підтримка </a:t>
            </a:r>
            <a:r>
              <a:rPr lang="uk-UA" sz="2400" dirty="0"/>
              <a:t>ініціативних учителів та освітніх експериментів на рівні закладів.</a:t>
            </a:r>
            <a:br>
              <a:rPr lang="uk-UA" sz="2400" dirty="0"/>
            </a:br>
            <a:r>
              <a:rPr lang="uk-UA" sz="2400" dirty="0" smtClean="0"/>
              <a:t>• Залучення </a:t>
            </a:r>
            <a:r>
              <a:rPr lang="uk-UA" sz="2400" dirty="0"/>
              <a:t>громадянського суспільства до процесу реформування.</a:t>
            </a:r>
            <a:br>
              <a:rPr lang="uk-UA" sz="2400" dirty="0"/>
            </a:br>
            <a:endParaRPr lang="en-US" sz="2400" dirty="0"/>
          </a:p>
        </p:txBody>
      </p:sp>
      <p:pic>
        <p:nvPicPr>
          <p:cNvPr id="7" name="Місце для зображення 6"/>
          <p:cNvPicPr>
            <a:picLocks noGrp="1" noChangeAspect="1"/>
          </p:cNvPicPr>
          <p:nvPr>
            <p:ph type="pic" sz="quarter" idx="5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98" r="2998"/>
          <a:stretch>
            <a:fillRect/>
          </a:stretch>
        </p:blipFill>
        <p:spPr>
          <a:xfrm>
            <a:off x="7268837" y="212436"/>
            <a:ext cx="4923163" cy="5237018"/>
          </a:xfrm>
        </p:spPr>
      </p:pic>
      <p:sp>
        <p:nvSpPr>
          <p:cNvPr id="6" name="Місце для номера слайда 5"/>
          <p:cNvSpPr>
            <a:spLocks noGrp="1"/>
          </p:cNvSpPr>
          <p:nvPr>
            <p:ph type="sldNum" sz="quarter" idx="53"/>
          </p:nvPr>
        </p:nvSpPr>
        <p:spPr/>
        <p:txBody>
          <a:bodyPr/>
          <a:lstStyle/>
          <a:p>
            <a:fld id="{47FEACEE-25B4-4A2D-B147-27296E36371D}" type="slidenum">
              <a:rPr lang="en-US" altLang="zh-CN" smtClean="0"/>
              <a:pPr/>
              <a:t>7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05082946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92073" y="2512529"/>
            <a:ext cx="7232071" cy="1893217"/>
          </a:xfrm>
        </p:spPr>
        <p:txBody>
          <a:bodyPr/>
          <a:lstStyle/>
          <a:p>
            <a:pPr marL="342900" indent="-342900">
              <a:buFont typeface="Wingdings" panose="05000000000000000000" pitchFamily="2" charset="2"/>
              <a:buChar char="q"/>
            </a:pPr>
            <a:r>
              <a:rPr lang="uk-UA" sz="3200" dirty="0">
                <a:solidFill>
                  <a:srgbClr val="FF0000"/>
                </a:solidFill>
              </a:rPr>
              <a:t>Нейтралізація сил опору:</a:t>
            </a:r>
            <a:r>
              <a:rPr lang="uk-UA" sz="3200" dirty="0"/>
              <a:t/>
            </a:r>
            <a:br>
              <a:rPr lang="uk-UA" sz="3200" dirty="0"/>
            </a:br>
            <a:r>
              <a:rPr lang="uk-UA" sz="3200" dirty="0"/>
              <a:t>	</a:t>
            </a:r>
            <a:r>
              <a:rPr lang="uk-UA" sz="3200" dirty="0" smtClean="0"/>
              <a:t>•Спрощення </a:t>
            </a:r>
            <a:r>
              <a:rPr lang="uk-UA" sz="3200" dirty="0"/>
              <a:t>бюрократичних процедур для реалізації освітніх </a:t>
            </a:r>
            <a:r>
              <a:rPr lang="uk-UA" sz="3200" dirty="0" err="1"/>
              <a:t>проєктів</a:t>
            </a:r>
            <a:r>
              <a:rPr lang="uk-UA" sz="3200" dirty="0"/>
              <a:t>.</a:t>
            </a:r>
            <a:br>
              <a:rPr lang="uk-UA" sz="3200" dirty="0"/>
            </a:br>
            <a:r>
              <a:rPr lang="uk-UA" sz="3200" dirty="0"/>
              <a:t>	</a:t>
            </a:r>
            <a:r>
              <a:rPr lang="uk-UA" sz="3200" dirty="0" smtClean="0"/>
              <a:t>•Запровадження </a:t>
            </a:r>
            <a:r>
              <a:rPr lang="uk-UA" sz="3200" dirty="0"/>
              <a:t>мотиваційних механізмів для вчителів, які підтримують зміни.</a:t>
            </a:r>
            <a:br>
              <a:rPr lang="uk-UA" sz="3200" dirty="0"/>
            </a:br>
            <a:r>
              <a:rPr lang="uk-UA" sz="3200" dirty="0"/>
              <a:t>	</a:t>
            </a:r>
            <a:r>
              <a:rPr lang="uk-UA" sz="3200" dirty="0" smtClean="0"/>
              <a:t>•Забезпечення </a:t>
            </a:r>
            <a:r>
              <a:rPr lang="uk-UA" sz="3200" dirty="0"/>
              <a:t>належного фінансування для технічного забезпечення шкіл.</a:t>
            </a:r>
            <a:br>
              <a:rPr lang="uk-UA" sz="3200" dirty="0"/>
            </a:br>
            <a:r>
              <a:rPr lang="uk-UA" sz="3200" dirty="0"/>
              <a:t>	</a:t>
            </a:r>
            <a:r>
              <a:rPr lang="uk-UA" sz="3200" dirty="0" smtClean="0"/>
              <a:t>•Створення </a:t>
            </a:r>
            <a:r>
              <a:rPr lang="uk-UA" sz="3200" dirty="0"/>
              <a:t>платформ для обміну досвідом між педагогами-новаторами.</a:t>
            </a:r>
            <a:endParaRPr lang="en-US" sz="3200" dirty="0"/>
          </a:p>
        </p:txBody>
      </p:sp>
      <p:pic>
        <p:nvPicPr>
          <p:cNvPr id="7" name="Місце для зображення 6"/>
          <p:cNvPicPr>
            <a:picLocks noGrp="1" noChangeAspect="1"/>
          </p:cNvPicPr>
          <p:nvPr>
            <p:ph type="pic" sz="quarter" idx="5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98" r="2998"/>
          <a:stretch>
            <a:fillRect/>
          </a:stretch>
        </p:blipFill>
        <p:spPr>
          <a:xfrm>
            <a:off x="0" y="1165629"/>
            <a:ext cx="4504650" cy="4791825"/>
          </a:xfrm>
        </p:spPr>
      </p:pic>
      <p:sp>
        <p:nvSpPr>
          <p:cNvPr id="6" name="Місце для номера слайда 5"/>
          <p:cNvSpPr>
            <a:spLocks noGrp="1"/>
          </p:cNvSpPr>
          <p:nvPr>
            <p:ph type="sldNum" sz="quarter" idx="53"/>
          </p:nvPr>
        </p:nvSpPr>
        <p:spPr/>
        <p:txBody>
          <a:bodyPr/>
          <a:lstStyle/>
          <a:p>
            <a:fld id="{47FEACEE-25B4-4A2D-B147-27296E36371D}" type="slidenum">
              <a:rPr lang="en-US" altLang="zh-CN" smtClean="0"/>
              <a:pPr/>
              <a:t>8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45814935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трілка вправо 3"/>
          <p:cNvSpPr/>
          <p:nvPr/>
        </p:nvSpPr>
        <p:spPr>
          <a:xfrm>
            <a:off x="33995" y="-77314"/>
            <a:ext cx="5185654" cy="1089500"/>
          </a:xfrm>
          <a:prstGeom prst="rightArrow">
            <a:avLst/>
          </a:prstGeom>
          <a:solidFill>
            <a:srgbClr val="00B050"/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/>
              <a:t>✅ </a:t>
            </a:r>
            <a:r>
              <a:rPr lang="ru-RU" sz="1400" dirty="0" err="1"/>
              <a:t>Цифровізація</a:t>
            </a:r>
            <a:r>
              <a:rPr lang="ru-RU" sz="1400" dirty="0"/>
              <a:t> </a:t>
            </a:r>
            <a:r>
              <a:rPr lang="ru-RU" sz="1400" dirty="0" err="1"/>
              <a:t>освіти</a:t>
            </a:r>
            <a:r>
              <a:rPr lang="ru-RU" sz="1400" dirty="0"/>
              <a:t> — </a:t>
            </a:r>
            <a:r>
              <a:rPr lang="ru-RU" sz="1400" dirty="0" err="1"/>
              <a:t>поява</a:t>
            </a:r>
            <a:r>
              <a:rPr lang="ru-RU" sz="1400" dirty="0"/>
              <a:t> </a:t>
            </a:r>
            <a:r>
              <a:rPr lang="ru-RU" sz="1400" dirty="0" err="1"/>
              <a:t>нових</a:t>
            </a:r>
            <a:r>
              <a:rPr lang="ru-RU" sz="1400" dirty="0"/>
              <a:t> </a:t>
            </a:r>
            <a:r>
              <a:rPr lang="ru-RU" sz="1400" dirty="0" err="1"/>
              <a:t>технологій</a:t>
            </a:r>
            <a:r>
              <a:rPr lang="ru-RU" sz="1400" dirty="0"/>
              <a:t>, онлайн-</a:t>
            </a:r>
            <a:r>
              <a:rPr lang="ru-RU" sz="1400" dirty="0" err="1"/>
              <a:t>ресурсів</a:t>
            </a:r>
            <a:r>
              <a:rPr lang="ru-RU" sz="1400" dirty="0"/>
              <a:t>, </a:t>
            </a:r>
            <a:r>
              <a:rPr lang="ru-RU" sz="1400" dirty="0" err="1"/>
              <a:t>інтерактивних</a:t>
            </a:r>
            <a:r>
              <a:rPr lang="ru-RU" sz="1400" dirty="0"/>
              <a:t> платформ</a:t>
            </a:r>
            <a:endParaRPr lang="en-US" sz="1400" dirty="0"/>
          </a:p>
        </p:txBody>
      </p:sp>
      <p:sp>
        <p:nvSpPr>
          <p:cNvPr id="9" name="Стрілка вправо 8"/>
          <p:cNvSpPr/>
          <p:nvPr/>
        </p:nvSpPr>
        <p:spPr>
          <a:xfrm>
            <a:off x="-79231" y="728774"/>
            <a:ext cx="5531177" cy="1375155"/>
          </a:xfrm>
          <a:prstGeom prst="rightArrow">
            <a:avLst/>
          </a:prstGeom>
          <a:solidFill>
            <a:srgbClr val="92D050"/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dirty="0">
                <a:solidFill>
                  <a:schemeClr val="bg1"/>
                </a:solidFill>
              </a:rPr>
              <a:t>✅ </a:t>
            </a:r>
            <a:r>
              <a:rPr lang="ru-RU" sz="1400" dirty="0" err="1">
                <a:solidFill>
                  <a:schemeClr val="bg1"/>
                </a:solidFill>
              </a:rPr>
              <a:t>Соціальні</a:t>
            </a:r>
            <a:r>
              <a:rPr lang="ru-RU" sz="1400" dirty="0">
                <a:solidFill>
                  <a:schemeClr val="bg1"/>
                </a:solidFill>
              </a:rPr>
              <a:t> </a:t>
            </a:r>
            <a:r>
              <a:rPr lang="ru-RU" sz="1400" dirty="0" err="1">
                <a:solidFill>
                  <a:schemeClr val="bg1"/>
                </a:solidFill>
              </a:rPr>
              <a:t>запити</a:t>
            </a:r>
            <a:r>
              <a:rPr lang="ru-RU" sz="1400" dirty="0">
                <a:solidFill>
                  <a:schemeClr val="bg1"/>
                </a:solidFill>
              </a:rPr>
              <a:t> — потреба </a:t>
            </a:r>
            <a:r>
              <a:rPr lang="ru-RU" sz="1400" dirty="0" err="1">
                <a:solidFill>
                  <a:schemeClr val="bg1"/>
                </a:solidFill>
              </a:rPr>
              <a:t>суспільства</a:t>
            </a:r>
            <a:r>
              <a:rPr lang="ru-RU" sz="1400" dirty="0">
                <a:solidFill>
                  <a:schemeClr val="bg1"/>
                </a:solidFill>
              </a:rPr>
              <a:t> у </a:t>
            </a:r>
            <a:r>
              <a:rPr lang="ru-RU" sz="1400" dirty="0" err="1">
                <a:solidFill>
                  <a:schemeClr val="bg1"/>
                </a:solidFill>
              </a:rPr>
              <a:t>сучасних</a:t>
            </a:r>
            <a:r>
              <a:rPr lang="ru-RU" sz="1400" dirty="0">
                <a:solidFill>
                  <a:schemeClr val="bg1"/>
                </a:solidFill>
              </a:rPr>
              <a:t> </a:t>
            </a:r>
            <a:r>
              <a:rPr lang="ru-RU" sz="1400" dirty="0" err="1">
                <a:solidFill>
                  <a:schemeClr val="bg1"/>
                </a:solidFill>
              </a:rPr>
              <a:t>знаннях</a:t>
            </a:r>
            <a:r>
              <a:rPr lang="ru-RU" sz="1400" dirty="0">
                <a:solidFill>
                  <a:schemeClr val="bg1"/>
                </a:solidFill>
              </a:rPr>
              <a:t>, </a:t>
            </a:r>
            <a:r>
              <a:rPr lang="ru-RU" sz="1400" dirty="0" err="1">
                <a:solidFill>
                  <a:schemeClr val="bg1"/>
                </a:solidFill>
              </a:rPr>
              <a:t>компетенціях</a:t>
            </a:r>
            <a:r>
              <a:rPr lang="ru-RU" sz="1400" dirty="0">
                <a:solidFill>
                  <a:schemeClr val="bg1"/>
                </a:solidFill>
              </a:rPr>
              <a:t> та </a:t>
            </a:r>
            <a:r>
              <a:rPr lang="ru-RU" sz="1400" dirty="0" err="1">
                <a:solidFill>
                  <a:schemeClr val="bg1"/>
                </a:solidFill>
              </a:rPr>
              <a:t>вмінні</a:t>
            </a:r>
            <a:r>
              <a:rPr lang="ru-RU" sz="1400" dirty="0">
                <a:solidFill>
                  <a:schemeClr val="bg1"/>
                </a:solidFill>
              </a:rPr>
              <a:t> </a:t>
            </a:r>
            <a:r>
              <a:rPr lang="ru-RU" sz="1400" dirty="0" err="1">
                <a:solidFill>
                  <a:schemeClr val="bg1"/>
                </a:solidFill>
              </a:rPr>
              <a:t>швидко</a:t>
            </a:r>
            <a:r>
              <a:rPr lang="ru-RU" sz="1400" dirty="0">
                <a:solidFill>
                  <a:schemeClr val="bg1"/>
                </a:solidFill>
              </a:rPr>
              <a:t> </a:t>
            </a:r>
            <a:r>
              <a:rPr lang="ru-RU" sz="1400" dirty="0" err="1" smtClean="0">
                <a:solidFill>
                  <a:schemeClr val="bg1"/>
                </a:solidFill>
              </a:rPr>
              <a:t>адаптуватися</a:t>
            </a:r>
            <a:r>
              <a:rPr lang="ru-RU" sz="1400" dirty="0" smtClean="0">
                <a:solidFill>
                  <a:schemeClr val="bg1"/>
                </a:solidFill>
              </a:rPr>
              <a:t>,</a:t>
            </a:r>
            <a:r>
              <a:rPr lang="en-US" sz="1400" dirty="0">
                <a:solidFill>
                  <a:schemeClr val="bg1"/>
                </a:solidFill>
              </a:rPr>
              <a:t> </a:t>
            </a:r>
            <a:r>
              <a:rPr lang="en-US" sz="1400" dirty="0" err="1">
                <a:solidFill>
                  <a:schemeClr val="bg1"/>
                </a:solidFill>
              </a:rPr>
              <a:t>участь</a:t>
            </a:r>
            <a:r>
              <a:rPr lang="en-US" sz="1400" dirty="0">
                <a:solidFill>
                  <a:schemeClr val="bg1"/>
                </a:solidFill>
              </a:rPr>
              <a:t> </a:t>
            </a:r>
            <a:r>
              <a:rPr lang="en-US" sz="1400" dirty="0" err="1">
                <a:solidFill>
                  <a:schemeClr val="bg1"/>
                </a:solidFill>
              </a:rPr>
              <a:t>педагогів</a:t>
            </a:r>
            <a:r>
              <a:rPr lang="en-US" sz="1400" dirty="0">
                <a:solidFill>
                  <a:schemeClr val="bg1"/>
                </a:solidFill>
              </a:rPr>
              <a:t> у </a:t>
            </a:r>
            <a:r>
              <a:rPr lang="en-US" sz="1400" dirty="0" err="1">
                <a:solidFill>
                  <a:schemeClr val="bg1"/>
                </a:solidFill>
              </a:rPr>
              <a:t>тренінгах</a:t>
            </a:r>
            <a:r>
              <a:rPr lang="en-US" sz="1400" dirty="0">
                <a:solidFill>
                  <a:schemeClr val="bg1"/>
                </a:solidFill>
              </a:rPr>
              <a:t>, </a:t>
            </a:r>
            <a:r>
              <a:rPr lang="en-US" sz="1400" dirty="0" err="1">
                <a:solidFill>
                  <a:schemeClr val="bg1"/>
                </a:solidFill>
              </a:rPr>
              <a:t>вебінарах</a:t>
            </a:r>
            <a:r>
              <a:rPr lang="en-US" sz="1400" dirty="0">
                <a:solidFill>
                  <a:schemeClr val="bg1"/>
                </a:solidFill>
              </a:rPr>
              <a:t>, </a:t>
            </a:r>
            <a:r>
              <a:rPr lang="en-US" sz="1400" dirty="0" err="1">
                <a:solidFill>
                  <a:schemeClr val="bg1"/>
                </a:solidFill>
              </a:rPr>
              <a:t>майстер-класах</a:t>
            </a:r>
            <a:endParaRPr lang="en-US" sz="1400" dirty="0">
              <a:solidFill>
                <a:schemeClr val="bg1"/>
              </a:solidFill>
            </a:endParaRPr>
          </a:p>
        </p:txBody>
      </p:sp>
      <p:sp>
        <p:nvSpPr>
          <p:cNvPr id="11" name="Стрілка вправо 10"/>
          <p:cNvSpPr/>
          <p:nvPr/>
        </p:nvSpPr>
        <p:spPr>
          <a:xfrm>
            <a:off x="0" y="2492541"/>
            <a:ext cx="5218641" cy="1051070"/>
          </a:xfrm>
          <a:prstGeom prst="rightArrow">
            <a:avLst/>
          </a:prstGeom>
          <a:solidFill>
            <a:srgbClr val="92D050"/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>
                <a:solidFill>
                  <a:schemeClr val="bg1"/>
                </a:solidFill>
              </a:rPr>
              <a:t>✅ Потреби ринку </a:t>
            </a:r>
            <a:r>
              <a:rPr lang="ru-RU" sz="1400" dirty="0" err="1">
                <a:solidFill>
                  <a:schemeClr val="bg1"/>
                </a:solidFill>
              </a:rPr>
              <a:t>праці</a:t>
            </a:r>
            <a:r>
              <a:rPr lang="ru-RU" sz="1400" dirty="0">
                <a:solidFill>
                  <a:schemeClr val="bg1"/>
                </a:solidFill>
              </a:rPr>
              <a:t> — </a:t>
            </a:r>
            <a:r>
              <a:rPr lang="ru-RU" sz="1400" dirty="0" err="1">
                <a:solidFill>
                  <a:schemeClr val="bg1"/>
                </a:solidFill>
              </a:rPr>
              <a:t>роботодавці</a:t>
            </a:r>
            <a:r>
              <a:rPr lang="ru-RU" sz="1400" dirty="0">
                <a:solidFill>
                  <a:schemeClr val="bg1"/>
                </a:solidFill>
              </a:rPr>
              <a:t> </a:t>
            </a:r>
            <a:r>
              <a:rPr lang="ru-RU" sz="1400" dirty="0" err="1">
                <a:solidFill>
                  <a:schemeClr val="bg1"/>
                </a:solidFill>
              </a:rPr>
              <a:t>вимагають</a:t>
            </a:r>
            <a:r>
              <a:rPr lang="ru-RU" sz="1400" dirty="0">
                <a:solidFill>
                  <a:schemeClr val="bg1"/>
                </a:solidFill>
              </a:rPr>
              <a:t> </a:t>
            </a:r>
            <a:r>
              <a:rPr lang="ru-RU" sz="1400" dirty="0" err="1">
                <a:solidFill>
                  <a:schemeClr val="bg1"/>
                </a:solidFill>
              </a:rPr>
              <a:t>нових</a:t>
            </a:r>
            <a:r>
              <a:rPr lang="ru-RU" sz="1400" dirty="0">
                <a:solidFill>
                  <a:schemeClr val="bg1"/>
                </a:solidFill>
              </a:rPr>
              <a:t> </a:t>
            </a:r>
            <a:r>
              <a:rPr lang="ru-RU" sz="1400" dirty="0" err="1">
                <a:solidFill>
                  <a:schemeClr val="bg1"/>
                </a:solidFill>
              </a:rPr>
              <a:t>навичок</a:t>
            </a:r>
            <a:r>
              <a:rPr lang="ru-RU" sz="1400" dirty="0">
                <a:solidFill>
                  <a:schemeClr val="bg1"/>
                </a:solidFill>
              </a:rPr>
              <a:t> (</a:t>
            </a:r>
            <a:r>
              <a:rPr lang="en-US" sz="1400" dirty="0">
                <a:solidFill>
                  <a:schemeClr val="bg1"/>
                </a:solidFill>
              </a:rPr>
              <a:t>Soft skills, </a:t>
            </a:r>
            <a:r>
              <a:rPr lang="ru-RU" sz="1400" dirty="0" err="1">
                <a:solidFill>
                  <a:schemeClr val="bg1"/>
                </a:solidFill>
              </a:rPr>
              <a:t>критичне</a:t>
            </a:r>
            <a:r>
              <a:rPr lang="ru-RU" sz="1400" dirty="0">
                <a:solidFill>
                  <a:schemeClr val="bg1"/>
                </a:solidFill>
              </a:rPr>
              <a:t> </a:t>
            </a:r>
            <a:r>
              <a:rPr lang="ru-RU" sz="1400" dirty="0" err="1">
                <a:solidFill>
                  <a:schemeClr val="bg1"/>
                </a:solidFill>
              </a:rPr>
              <a:t>мислення</a:t>
            </a:r>
            <a:r>
              <a:rPr lang="ru-RU" sz="1400" dirty="0">
                <a:solidFill>
                  <a:schemeClr val="bg1"/>
                </a:solidFill>
              </a:rPr>
              <a:t>).</a:t>
            </a:r>
            <a:endParaRPr lang="en-US" sz="1400" dirty="0">
              <a:solidFill>
                <a:schemeClr val="bg1"/>
              </a:solidFill>
            </a:endParaRPr>
          </a:p>
        </p:txBody>
      </p:sp>
      <p:sp>
        <p:nvSpPr>
          <p:cNvPr id="12" name="Стрілка вправо 11"/>
          <p:cNvSpPr/>
          <p:nvPr/>
        </p:nvSpPr>
        <p:spPr>
          <a:xfrm>
            <a:off x="-79231" y="3397205"/>
            <a:ext cx="5377102" cy="901136"/>
          </a:xfrm>
          <a:prstGeom prst="rightArrow">
            <a:avLst/>
          </a:prstGeom>
          <a:solidFill>
            <a:srgbClr val="00B050"/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/>
              <a:t>✅ </a:t>
            </a:r>
            <a:r>
              <a:rPr lang="ru-RU" sz="1400" dirty="0" err="1"/>
              <a:t>Міжнародні</a:t>
            </a:r>
            <a:r>
              <a:rPr lang="ru-RU" sz="1400" dirty="0"/>
              <a:t> </a:t>
            </a:r>
            <a:r>
              <a:rPr lang="ru-RU" sz="1400" dirty="0" err="1"/>
              <a:t>освітні</a:t>
            </a:r>
            <a:r>
              <a:rPr lang="ru-RU" sz="1400" dirty="0"/>
              <a:t> </a:t>
            </a:r>
            <a:r>
              <a:rPr lang="ru-RU" sz="1400" dirty="0" err="1"/>
              <a:t>тенденції</a:t>
            </a:r>
            <a:r>
              <a:rPr lang="ru-RU" sz="1400" dirty="0"/>
              <a:t> — </a:t>
            </a:r>
            <a:r>
              <a:rPr lang="ru-RU" sz="1400" dirty="0" err="1"/>
              <a:t>інтеграція</a:t>
            </a:r>
            <a:r>
              <a:rPr lang="ru-RU" sz="1400" dirty="0"/>
              <a:t> в </a:t>
            </a:r>
            <a:r>
              <a:rPr lang="ru-RU" sz="1400" dirty="0" err="1"/>
              <a:t>європейський</a:t>
            </a:r>
            <a:r>
              <a:rPr lang="ru-RU" sz="1400" dirty="0"/>
              <a:t> </a:t>
            </a:r>
            <a:r>
              <a:rPr lang="ru-RU" sz="1400" dirty="0" err="1"/>
              <a:t>простір</a:t>
            </a:r>
            <a:r>
              <a:rPr lang="ru-RU" sz="1400" dirty="0"/>
              <a:t> </a:t>
            </a:r>
            <a:r>
              <a:rPr lang="ru-RU" sz="1400" dirty="0" err="1"/>
              <a:t>освіти</a:t>
            </a:r>
            <a:r>
              <a:rPr lang="ru-RU" sz="1400" dirty="0"/>
              <a:t>.</a:t>
            </a:r>
            <a:endParaRPr lang="en-US" sz="1400" dirty="0"/>
          </a:p>
        </p:txBody>
      </p:sp>
      <p:sp>
        <p:nvSpPr>
          <p:cNvPr id="13" name="Стрілка вправо 12"/>
          <p:cNvSpPr/>
          <p:nvPr/>
        </p:nvSpPr>
        <p:spPr>
          <a:xfrm>
            <a:off x="-79231" y="4030684"/>
            <a:ext cx="5405551" cy="1100173"/>
          </a:xfrm>
          <a:prstGeom prst="rightArrow">
            <a:avLst/>
          </a:prstGeom>
          <a:solidFill>
            <a:srgbClr val="92D050"/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/>
              <a:t>✅ </a:t>
            </a:r>
            <a:r>
              <a:rPr lang="ru-RU" sz="1400" dirty="0" err="1"/>
              <a:t>Освітні</a:t>
            </a:r>
            <a:r>
              <a:rPr lang="ru-RU" sz="1400" dirty="0"/>
              <a:t> </a:t>
            </a:r>
            <a:r>
              <a:rPr lang="ru-RU" sz="1400" dirty="0" err="1"/>
              <a:t>реформи</a:t>
            </a:r>
            <a:r>
              <a:rPr lang="ru-RU" sz="1400" dirty="0"/>
              <a:t> — </a:t>
            </a:r>
            <a:r>
              <a:rPr lang="ru-RU" sz="1400" dirty="0" err="1"/>
              <a:t>запровадження</a:t>
            </a:r>
            <a:r>
              <a:rPr lang="ru-RU" sz="1400" dirty="0"/>
              <a:t> </a:t>
            </a:r>
            <a:r>
              <a:rPr lang="ru-RU" sz="1400" dirty="0" err="1"/>
              <a:t>нових</a:t>
            </a:r>
            <a:r>
              <a:rPr lang="ru-RU" sz="1400" dirty="0"/>
              <a:t> </a:t>
            </a:r>
            <a:r>
              <a:rPr lang="ru-RU" sz="1400" dirty="0" err="1"/>
              <a:t>стандартів</a:t>
            </a:r>
            <a:r>
              <a:rPr lang="ru-RU" sz="1400" dirty="0"/>
              <a:t>, методик і </a:t>
            </a:r>
            <a:r>
              <a:rPr lang="ru-RU" sz="1400" dirty="0" err="1"/>
              <a:t>підходів</a:t>
            </a:r>
            <a:r>
              <a:rPr lang="ru-RU" sz="1400" dirty="0"/>
              <a:t> (</a:t>
            </a:r>
            <a:r>
              <a:rPr lang="ru-RU" sz="1400" dirty="0" err="1"/>
              <a:t>наприклад</a:t>
            </a:r>
            <a:r>
              <a:rPr lang="ru-RU" sz="1400" dirty="0"/>
              <a:t>, </a:t>
            </a:r>
            <a:r>
              <a:rPr lang="ru-RU" sz="1400" dirty="0" smtClean="0"/>
              <a:t>НУШ, </a:t>
            </a:r>
            <a:r>
              <a:rPr lang="en-US" sz="1400" dirty="0"/>
              <a:t>STEM-</a:t>
            </a:r>
            <a:r>
              <a:rPr lang="en-US" sz="1400" dirty="0" err="1"/>
              <a:t>освіта</a:t>
            </a:r>
            <a:r>
              <a:rPr lang="ru-RU" sz="1400" dirty="0" smtClean="0"/>
              <a:t>).</a:t>
            </a:r>
            <a:endParaRPr lang="en-US" sz="1400" dirty="0"/>
          </a:p>
        </p:txBody>
      </p:sp>
      <p:sp>
        <p:nvSpPr>
          <p:cNvPr id="14" name="Стрілка вправо 13"/>
          <p:cNvSpPr/>
          <p:nvPr/>
        </p:nvSpPr>
        <p:spPr>
          <a:xfrm>
            <a:off x="-39616" y="5040314"/>
            <a:ext cx="5297872" cy="862361"/>
          </a:xfrm>
          <a:prstGeom prst="rightArrow">
            <a:avLst/>
          </a:prstGeom>
          <a:solidFill>
            <a:srgbClr val="00B050"/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/>
              <a:t>✅ </a:t>
            </a:r>
            <a:r>
              <a:rPr lang="ru-RU" sz="1400" dirty="0" err="1"/>
              <a:t>Підвищення</a:t>
            </a:r>
            <a:r>
              <a:rPr lang="ru-RU" sz="1400" dirty="0"/>
              <a:t> </a:t>
            </a:r>
            <a:r>
              <a:rPr lang="ru-RU" sz="1400" dirty="0" err="1"/>
              <a:t>професійної</a:t>
            </a:r>
            <a:r>
              <a:rPr lang="ru-RU" sz="1400" dirty="0"/>
              <a:t> </a:t>
            </a:r>
            <a:r>
              <a:rPr lang="ru-RU" sz="1400" dirty="0" err="1"/>
              <a:t>компетентності</a:t>
            </a:r>
            <a:r>
              <a:rPr lang="ru-RU" sz="1400" dirty="0"/>
              <a:t> </a:t>
            </a:r>
            <a:r>
              <a:rPr lang="ru-RU" sz="1400" dirty="0" err="1"/>
              <a:t>вчителів</a:t>
            </a:r>
            <a:r>
              <a:rPr lang="ru-RU" sz="1400" dirty="0"/>
              <a:t> — </a:t>
            </a:r>
            <a:r>
              <a:rPr lang="ru-RU" sz="1400" dirty="0" err="1"/>
              <a:t>тренінги</a:t>
            </a:r>
            <a:r>
              <a:rPr lang="ru-RU" sz="1400" dirty="0"/>
              <a:t>, </a:t>
            </a:r>
            <a:r>
              <a:rPr lang="ru-RU" sz="1400" dirty="0" err="1"/>
              <a:t>майстер-класи</a:t>
            </a:r>
            <a:r>
              <a:rPr lang="ru-RU" sz="1400" dirty="0"/>
              <a:t>, </a:t>
            </a:r>
            <a:r>
              <a:rPr lang="ru-RU" sz="1400" dirty="0" err="1"/>
              <a:t>сертифікація</a:t>
            </a:r>
            <a:r>
              <a:rPr lang="ru-RU" sz="1400" dirty="0"/>
              <a:t>.</a:t>
            </a:r>
            <a:endParaRPr lang="en-US" sz="1400" dirty="0"/>
          </a:p>
        </p:txBody>
      </p:sp>
      <p:sp>
        <p:nvSpPr>
          <p:cNvPr id="15" name="Стрілка вправо 14"/>
          <p:cNvSpPr/>
          <p:nvPr/>
        </p:nvSpPr>
        <p:spPr>
          <a:xfrm>
            <a:off x="-297913" y="5854565"/>
            <a:ext cx="5584578" cy="1026719"/>
          </a:xfrm>
          <a:prstGeom prst="rightArrow">
            <a:avLst/>
          </a:prstGeom>
          <a:solidFill>
            <a:srgbClr val="92D050"/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/>
              <a:t>✅ Активна участь </a:t>
            </a:r>
            <a:r>
              <a:rPr lang="ru-RU" sz="1400" dirty="0" err="1"/>
              <a:t>батьків</a:t>
            </a:r>
            <a:r>
              <a:rPr lang="ru-RU" sz="1400" dirty="0"/>
              <a:t> у </a:t>
            </a:r>
            <a:r>
              <a:rPr lang="ru-RU" sz="1400" dirty="0" err="1"/>
              <a:t>навчальному</a:t>
            </a:r>
            <a:r>
              <a:rPr lang="ru-RU" sz="1400" dirty="0"/>
              <a:t> </a:t>
            </a:r>
            <a:r>
              <a:rPr lang="ru-RU" sz="1400" dirty="0" err="1"/>
              <a:t>процесі</a:t>
            </a:r>
            <a:r>
              <a:rPr lang="ru-RU" sz="1400" dirty="0"/>
              <a:t> — </a:t>
            </a:r>
            <a:r>
              <a:rPr lang="ru-RU" sz="1400" dirty="0" err="1"/>
              <a:t>зростання</a:t>
            </a:r>
            <a:r>
              <a:rPr lang="ru-RU" sz="1400" dirty="0"/>
              <a:t> </a:t>
            </a:r>
            <a:r>
              <a:rPr lang="ru-RU" sz="1400" dirty="0" err="1"/>
              <a:t>їхньої</a:t>
            </a:r>
            <a:r>
              <a:rPr lang="ru-RU" sz="1400" dirty="0"/>
              <a:t> </a:t>
            </a:r>
            <a:r>
              <a:rPr lang="ru-RU" sz="1400" dirty="0" err="1"/>
              <a:t>зацікавленості</a:t>
            </a:r>
            <a:r>
              <a:rPr lang="ru-RU" sz="1400" dirty="0"/>
              <a:t> в </a:t>
            </a:r>
            <a:r>
              <a:rPr lang="ru-RU" sz="1400" dirty="0" err="1"/>
              <a:t>якісній</a:t>
            </a:r>
            <a:r>
              <a:rPr lang="ru-RU" sz="1400" dirty="0"/>
              <a:t> </a:t>
            </a:r>
            <a:r>
              <a:rPr lang="ru-RU" sz="1400" dirty="0" err="1"/>
              <a:t>освіті</a:t>
            </a:r>
            <a:r>
              <a:rPr lang="ru-RU" sz="1400" dirty="0"/>
              <a:t> </a:t>
            </a:r>
            <a:r>
              <a:rPr lang="ru-RU" sz="1400" dirty="0" err="1"/>
              <a:t>дітей</a:t>
            </a:r>
            <a:r>
              <a:rPr lang="ru-RU" sz="1400" dirty="0"/>
              <a:t>.</a:t>
            </a:r>
            <a:endParaRPr lang="en-US" sz="1400" dirty="0"/>
          </a:p>
        </p:txBody>
      </p:sp>
      <p:sp>
        <p:nvSpPr>
          <p:cNvPr id="17" name="Стрілка вліво 16"/>
          <p:cNvSpPr/>
          <p:nvPr/>
        </p:nvSpPr>
        <p:spPr>
          <a:xfrm>
            <a:off x="7259781" y="63686"/>
            <a:ext cx="4850181" cy="920629"/>
          </a:xfrm>
          <a:prstGeom prst="left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/>
              <a:t>❌ </a:t>
            </a:r>
            <a:r>
              <a:rPr lang="ru-RU" sz="1400" dirty="0" err="1"/>
              <a:t>Опір</a:t>
            </a:r>
            <a:r>
              <a:rPr lang="ru-RU" sz="1400" dirty="0"/>
              <a:t> </a:t>
            </a:r>
            <a:r>
              <a:rPr lang="ru-RU" sz="1400" dirty="0" err="1"/>
              <a:t>педагогів</a:t>
            </a:r>
            <a:r>
              <a:rPr lang="ru-RU" sz="1400" dirty="0"/>
              <a:t> — страх </a:t>
            </a:r>
            <a:r>
              <a:rPr lang="ru-RU" sz="1400" dirty="0" err="1"/>
              <a:t>змін</a:t>
            </a:r>
            <a:r>
              <a:rPr lang="ru-RU" sz="1400" dirty="0"/>
              <a:t>, </a:t>
            </a:r>
            <a:r>
              <a:rPr lang="ru-RU" sz="1400" dirty="0" err="1"/>
              <a:t>небажання</a:t>
            </a:r>
            <a:r>
              <a:rPr lang="ru-RU" sz="1400" dirty="0"/>
              <a:t> </a:t>
            </a:r>
            <a:r>
              <a:rPr lang="ru-RU" sz="1400" dirty="0" err="1"/>
              <a:t>виходити</a:t>
            </a:r>
            <a:r>
              <a:rPr lang="ru-RU" sz="1400" dirty="0"/>
              <a:t> </a:t>
            </a:r>
            <a:r>
              <a:rPr lang="ru-RU" sz="1400" dirty="0" err="1"/>
              <a:t>із</a:t>
            </a:r>
            <a:r>
              <a:rPr lang="ru-RU" sz="1400" dirty="0"/>
              <a:t> </a:t>
            </a:r>
            <a:r>
              <a:rPr lang="ru-RU" sz="1400" dirty="0" err="1"/>
              <a:t>зони</a:t>
            </a:r>
            <a:r>
              <a:rPr lang="ru-RU" sz="1400" dirty="0"/>
              <a:t> комфорту.</a:t>
            </a:r>
            <a:endParaRPr lang="en-US" sz="1400" dirty="0"/>
          </a:p>
        </p:txBody>
      </p:sp>
      <p:sp>
        <p:nvSpPr>
          <p:cNvPr id="18" name="Стрілка вліво 17"/>
          <p:cNvSpPr/>
          <p:nvPr/>
        </p:nvSpPr>
        <p:spPr>
          <a:xfrm>
            <a:off x="7143596" y="1027001"/>
            <a:ext cx="5112569" cy="997799"/>
          </a:xfrm>
          <a:prstGeom prst="left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/>
              <a:t>❌ </a:t>
            </a:r>
            <a:r>
              <a:rPr lang="ru-RU" sz="1400" dirty="0" err="1"/>
              <a:t>Нестача</a:t>
            </a:r>
            <a:r>
              <a:rPr lang="ru-RU" sz="1400" dirty="0"/>
              <a:t> </a:t>
            </a:r>
            <a:r>
              <a:rPr lang="ru-RU" sz="1400" dirty="0" err="1"/>
              <a:t>фінансування</a:t>
            </a:r>
            <a:r>
              <a:rPr lang="ru-RU" sz="1400" dirty="0"/>
              <a:t> — </a:t>
            </a:r>
            <a:r>
              <a:rPr lang="ru-RU" sz="1400" dirty="0" err="1"/>
              <a:t>недостатнє</a:t>
            </a:r>
            <a:r>
              <a:rPr lang="ru-RU" sz="1400" dirty="0"/>
              <a:t> </a:t>
            </a:r>
            <a:r>
              <a:rPr lang="ru-RU" sz="1400" dirty="0" err="1"/>
              <a:t>забезпечення</a:t>
            </a:r>
            <a:r>
              <a:rPr lang="ru-RU" sz="1400" dirty="0"/>
              <a:t> </a:t>
            </a:r>
            <a:r>
              <a:rPr lang="ru-RU" sz="1400" dirty="0" err="1"/>
              <a:t>технічними</a:t>
            </a:r>
            <a:r>
              <a:rPr lang="ru-RU" sz="1400" dirty="0"/>
              <a:t> </a:t>
            </a:r>
            <a:r>
              <a:rPr lang="ru-RU" sz="1400" dirty="0" err="1"/>
              <a:t>засобами</a:t>
            </a:r>
            <a:r>
              <a:rPr lang="ru-RU" sz="1400" dirty="0"/>
              <a:t>, ресурсами для </a:t>
            </a:r>
            <a:r>
              <a:rPr lang="ru-RU" sz="1400" dirty="0" err="1"/>
              <a:t>навчання</a:t>
            </a:r>
            <a:r>
              <a:rPr lang="ru-RU" sz="1400" dirty="0"/>
              <a:t>.</a:t>
            </a:r>
            <a:endParaRPr lang="en-US" sz="1400" dirty="0"/>
          </a:p>
        </p:txBody>
      </p:sp>
      <p:sp>
        <p:nvSpPr>
          <p:cNvPr id="19" name="Стрілка вліво 18"/>
          <p:cNvSpPr/>
          <p:nvPr/>
        </p:nvSpPr>
        <p:spPr>
          <a:xfrm>
            <a:off x="7274790" y="1827173"/>
            <a:ext cx="4966366" cy="1158476"/>
          </a:xfrm>
          <a:prstGeom prst="left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/>
              <a:t>❌ </a:t>
            </a:r>
            <a:r>
              <a:rPr lang="ru-RU" sz="1400" dirty="0" err="1"/>
              <a:t>Недостатній</a:t>
            </a:r>
            <a:r>
              <a:rPr lang="ru-RU" sz="1400" dirty="0"/>
              <a:t> </a:t>
            </a:r>
            <a:r>
              <a:rPr lang="ru-RU" sz="1400" dirty="0" err="1"/>
              <a:t>рівень</a:t>
            </a:r>
            <a:r>
              <a:rPr lang="ru-RU" sz="1400" dirty="0"/>
              <a:t> </a:t>
            </a:r>
            <a:r>
              <a:rPr lang="ru-RU" sz="1400" dirty="0" err="1"/>
              <a:t>цифрової</a:t>
            </a:r>
            <a:r>
              <a:rPr lang="ru-RU" sz="1400" dirty="0"/>
              <a:t> </a:t>
            </a:r>
            <a:r>
              <a:rPr lang="ru-RU" sz="1400" dirty="0" err="1"/>
              <a:t>грамотності</a:t>
            </a:r>
            <a:r>
              <a:rPr lang="ru-RU" sz="1400" dirty="0"/>
              <a:t> </a:t>
            </a:r>
            <a:r>
              <a:rPr lang="ru-RU" sz="1400" dirty="0" err="1"/>
              <a:t>вчителів</a:t>
            </a:r>
            <a:r>
              <a:rPr lang="ru-RU" sz="1400" dirty="0"/>
              <a:t> — </a:t>
            </a:r>
            <a:r>
              <a:rPr lang="ru-RU" sz="1400" dirty="0" err="1"/>
              <a:t>невпевненість</a:t>
            </a:r>
            <a:r>
              <a:rPr lang="ru-RU" sz="1400" dirty="0"/>
              <a:t> у </a:t>
            </a:r>
            <a:r>
              <a:rPr lang="ru-RU" sz="1400" dirty="0" err="1"/>
              <a:t>використанні</a:t>
            </a:r>
            <a:r>
              <a:rPr lang="ru-RU" sz="1400" dirty="0"/>
              <a:t> </a:t>
            </a:r>
            <a:r>
              <a:rPr lang="ru-RU" sz="1400" dirty="0" err="1"/>
              <a:t>новітніх</a:t>
            </a:r>
            <a:r>
              <a:rPr lang="ru-RU" sz="1400" dirty="0"/>
              <a:t> </a:t>
            </a:r>
            <a:r>
              <a:rPr lang="ru-RU" sz="1400" dirty="0" err="1"/>
              <a:t>технологій</a:t>
            </a:r>
            <a:r>
              <a:rPr lang="ru-RU" sz="1400" dirty="0"/>
              <a:t>.</a:t>
            </a:r>
            <a:endParaRPr lang="en-US" sz="1400" dirty="0"/>
          </a:p>
        </p:txBody>
      </p:sp>
      <p:sp>
        <p:nvSpPr>
          <p:cNvPr id="20" name="Стрілка вліво 19"/>
          <p:cNvSpPr/>
          <p:nvPr/>
        </p:nvSpPr>
        <p:spPr>
          <a:xfrm>
            <a:off x="7122045" y="2846886"/>
            <a:ext cx="5069955" cy="1125968"/>
          </a:xfrm>
          <a:prstGeom prst="left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/>
              <a:t>❌ </a:t>
            </a:r>
            <a:r>
              <a:rPr lang="ru-RU" sz="1400" dirty="0" err="1"/>
              <a:t>Перевантаженість</a:t>
            </a:r>
            <a:r>
              <a:rPr lang="ru-RU" sz="1400" dirty="0"/>
              <a:t> </a:t>
            </a:r>
            <a:r>
              <a:rPr lang="ru-RU" sz="1400" dirty="0" err="1"/>
              <a:t>учителів</a:t>
            </a:r>
            <a:r>
              <a:rPr lang="ru-RU" sz="1400" dirty="0"/>
              <a:t> </a:t>
            </a:r>
            <a:r>
              <a:rPr lang="ru-RU" sz="1400" dirty="0" err="1"/>
              <a:t>бюрократичними</a:t>
            </a:r>
            <a:r>
              <a:rPr lang="ru-RU" sz="1400" dirty="0"/>
              <a:t> </a:t>
            </a:r>
            <a:r>
              <a:rPr lang="ru-RU" sz="1400" dirty="0" err="1"/>
              <a:t>завданнями</a:t>
            </a:r>
            <a:r>
              <a:rPr lang="ru-RU" sz="1400" dirty="0"/>
              <a:t> — </a:t>
            </a:r>
            <a:r>
              <a:rPr lang="ru-RU" sz="1400" dirty="0" err="1"/>
              <a:t>забирає</a:t>
            </a:r>
            <a:r>
              <a:rPr lang="ru-RU" sz="1400" dirty="0"/>
              <a:t> час на </a:t>
            </a:r>
            <a:r>
              <a:rPr lang="ru-RU" sz="1400" dirty="0" err="1"/>
              <a:t>реальну</a:t>
            </a:r>
            <a:r>
              <a:rPr lang="ru-RU" sz="1400" dirty="0"/>
              <a:t> </a:t>
            </a:r>
            <a:r>
              <a:rPr lang="ru-RU" sz="1400" dirty="0" err="1"/>
              <a:t>педагогічну</a:t>
            </a:r>
            <a:r>
              <a:rPr lang="ru-RU" sz="1400" dirty="0"/>
              <a:t> </a:t>
            </a:r>
            <a:r>
              <a:rPr lang="ru-RU" sz="1400" dirty="0" err="1"/>
              <a:t>діяльність</a:t>
            </a:r>
            <a:r>
              <a:rPr lang="ru-RU" sz="1400" dirty="0"/>
              <a:t>.</a:t>
            </a:r>
            <a:endParaRPr lang="en-US" sz="1400" dirty="0"/>
          </a:p>
        </p:txBody>
      </p:sp>
      <p:sp>
        <p:nvSpPr>
          <p:cNvPr id="21" name="Стрілка вліво 20"/>
          <p:cNvSpPr/>
          <p:nvPr/>
        </p:nvSpPr>
        <p:spPr>
          <a:xfrm>
            <a:off x="7150494" y="3877752"/>
            <a:ext cx="4906805" cy="951101"/>
          </a:xfrm>
          <a:prstGeom prst="left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/>
              <a:t>❌ </a:t>
            </a:r>
            <a:r>
              <a:rPr lang="ru-RU" sz="1400" dirty="0" err="1"/>
              <a:t>Низька</a:t>
            </a:r>
            <a:r>
              <a:rPr lang="ru-RU" sz="1400" dirty="0"/>
              <a:t> </a:t>
            </a:r>
            <a:r>
              <a:rPr lang="ru-RU" sz="1400" dirty="0" err="1"/>
              <a:t>мотивація</a:t>
            </a:r>
            <a:r>
              <a:rPr lang="ru-RU" sz="1400" dirty="0"/>
              <a:t> до </a:t>
            </a:r>
            <a:r>
              <a:rPr lang="ru-RU" sz="1400" dirty="0" err="1"/>
              <a:t>навчання</a:t>
            </a:r>
            <a:r>
              <a:rPr lang="ru-RU" sz="1400" dirty="0"/>
              <a:t> </a:t>
            </a:r>
            <a:r>
              <a:rPr lang="ru-RU" sz="1400" dirty="0" err="1"/>
              <a:t>серед</a:t>
            </a:r>
            <a:r>
              <a:rPr lang="ru-RU" sz="1400" dirty="0"/>
              <a:t> </a:t>
            </a:r>
            <a:r>
              <a:rPr lang="ru-RU" sz="1400" dirty="0" err="1"/>
              <a:t>учнів</a:t>
            </a:r>
            <a:r>
              <a:rPr lang="ru-RU" sz="1400" dirty="0"/>
              <a:t> — </a:t>
            </a:r>
            <a:r>
              <a:rPr lang="ru-RU" sz="1400" dirty="0" err="1"/>
              <a:t>втрата</a:t>
            </a:r>
            <a:r>
              <a:rPr lang="ru-RU" sz="1400" dirty="0"/>
              <a:t> </a:t>
            </a:r>
            <a:r>
              <a:rPr lang="ru-RU" sz="1400" dirty="0" err="1"/>
              <a:t>інтересу</a:t>
            </a:r>
            <a:r>
              <a:rPr lang="ru-RU" sz="1400" dirty="0"/>
              <a:t> через </a:t>
            </a:r>
            <a:r>
              <a:rPr lang="ru-RU" sz="1400" dirty="0" err="1"/>
              <a:t>застарілі</a:t>
            </a:r>
            <a:r>
              <a:rPr lang="ru-RU" sz="1400" dirty="0"/>
              <a:t> </a:t>
            </a:r>
            <a:r>
              <a:rPr lang="ru-RU" sz="1400" dirty="0" err="1"/>
              <a:t>методи</a:t>
            </a:r>
            <a:r>
              <a:rPr lang="ru-RU" sz="1400" dirty="0"/>
              <a:t> </a:t>
            </a:r>
            <a:r>
              <a:rPr lang="ru-RU" sz="1400" dirty="0" err="1"/>
              <a:t>викладання</a:t>
            </a:r>
            <a:r>
              <a:rPr lang="ru-RU" sz="1400" dirty="0"/>
              <a:t>.</a:t>
            </a:r>
            <a:endParaRPr lang="en-US" sz="1400" dirty="0"/>
          </a:p>
        </p:txBody>
      </p:sp>
      <p:sp>
        <p:nvSpPr>
          <p:cNvPr id="22" name="Стрілка вліво 21"/>
          <p:cNvSpPr/>
          <p:nvPr/>
        </p:nvSpPr>
        <p:spPr>
          <a:xfrm>
            <a:off x="7079693" y="5720956"/>
            <a:ext cx="5048404" cy="1114757"/>
          </a:xfrm>
          <a:prstGeom prst="left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/>
              <a:t>❌ </a:t>
            </a:r>
            <a:r>
              <a:rPr lang="ru-RU" sz="1400" dirty="0" err="1"/>
              <a:t>Інертність</a:t>
            </a:r>
            <a:r>
              <a:rPr lang="ru-RU" sz="1400" dirty="0"/>
              <a:t> </a:t>
            </a:r>
            <a:r>
              <a:rPr lang="ru-RU" sz="1400" dirty="0" err="1"/>
              <a:t>системи</a:t>
            </a:r>
            <a:r>
              <a:rPr lang="ru-RU" sz="1400" dirty="0"/>
              <a:t> </a:t>
            </a:r>
            <a:r>
              <a:rPr lang="ru-RU" sz="1400" dirty="0" err="1"/>
              <a:t>освіти</a:t>
            </a:r>
            <a:r>
              <a:rPr lang="ru-RU" sz="1400" dirty="0"/>
              <a:t> — </a:t>
            </a:r>
            <a:r>
              <a:rPr lang="ru-RU" sz="1400" dirty="0" err="1"/>
              <a:t>складнощі</a:t>
            </a:r>
            <a:r>
              <a:rPr lang="ru-RU" sz="1400" dirty="0"/>
              <a:t> в </a:t>
            </a:r>
            <a:r>
              <a:rPr lang="ru-RU" sz="1400" dirty="0" err="1"/>
              <a:t>адаптації</a:t>
            </a:r>
            <a:r>
              <a:rPr lang="ru-RU" sz="1400" dirty="0"/>
              <a:t> до </a:t>
            </a:r>
            <a:r>
              <a:rPr lang="ru-RU" sz="1400" dirty="0" err="1"/>
              <a:t>швидких</a:t>
            </a:r>
            <a:r>
              <a:rPr lang="ru-RU" sz="1400" dirty="0"/>
              <a:t> </a:t>
            </a:r>
            <a:r>
              <a:rPr lang="ru-RU" sz="1400" dirty="0" err="1" smtClean="0"/>
              <a:t>змін</a:t>
            </a:r>
            <a:r>
              <a:rPr lang="ru-RU" sz="1400" dirty="0" smtClean="0"/>
              <a:t>.</a:t>
            </a:r>
            <a:endParaRPr lang="en-US" sz="1400" dirty="0"/>
          </a:p>
        </p:txBody>
      </p:sp>
      <p:sp>
        <p:nvSpPr>
          <p:cNvPr id="23" name="Стрілка вліво 22"/>
          <p:cNvSpPr/>
          <p:nvPr/>
        </p:nvSpPr>
        <p:spPr>
          <a:xfrm>
            <a:off x="7042908" y="4788559"/>
            <a:ext cx="5121975" cy="985666"/>
          </a:xfrm>
          <a:prstGeom prst="left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/>
              <a:t> </a:t>
            </a:r>
            <a:r>
              <a:rPr lang="ru-RU" sz="1400" dirty="0"/>
              <a:t>❌ </a:t>
            </a:r>
            <a:r>
              <a:rPr lang="ru-RU" sz="1400" dirty="0" err="1"/>
              <a:t>Психологічні</a:t>
            </a:r>
            <a:r>
              <a:rPr lang="ru-RU" sz="1400" dirty="0"/>
              <a:t> </a:t>
            </a:r>
            <a:r>
              <a:rPr lang="ru-RU" sz="1400" dirty="0" err="1"/>
              <a:t>бар’єри</a:t>
            </a:r>
            <a:r>
              <a:rPr lang="ru-RU" sz="1400" dirty="0"/>
              <a:t> — страх перед </a:t>
            </a:r>
            <a:r>
              <a:rPr lang="ru-RU" sz="1400" dirty="0" err="1"/>
              <a:t>невідомими</a:t>
            </a:r>
            <a:r>
              <a:rPr lang="ru-RU" sz="1400" dirty="0"/>
              <a:t> </a:t>
            </a:r>
            <a:r>
              <a:rPr lang="ru-RU" sz="1400" dirty="0" err="1"/>
              <a:t>нововведеннями</a:t>
            </a:r>
            <a:r>
              <a:rPr lang="ru-RU" sz="1400" dirty="0"/>
              <a:t> </a:t>
            </a:r>
            <a:r>
              <a:rPr lang="ru-RU" sz="1400" dirty="0" err="1"/>
              <a:t>серед</a:t>
            </a:r>
            <a:r>
              <a:rPr lang="ru-RU" sz="1400" dirty="0"/>
              <a:t> </a:t>
            </a:r>
            <a:r>
              <a:rPr lang="ru-RU" sz="1400" dirty="0" err="1"/>
              <a:t>учасників</a:t>
            </a:r>
            <a:r>
              <a:rPr lang="ru-RU" sz="1400" dirty="0"/>
              <a:t> </a:t>
            </a:r>
            <a:r>
              <a:rPr lang="ru-RU" sz="1400" dirty="0" err="1"/>
              <a:t>освітнього</a:t>
            </a:r>
            <a:r>
              <a:rPr lang="ru-RU" sz="1400" dirty="0"/>
              <a:t> </a:t>
            </a:r>
            <a:r>
              <a:rPr lang="ru-RU" sz="1400" dirty="0" err="1"/>
              <a:t>процесу</a:t>
            </a:r>
            <a:r>
              <a:rPr lang="ru-RU" sz="1400" dirty="0"/>
              <a:t>.</a:t>
            </a:r>
            <a:endParaRPr lang="en-US" sz="1400" dirty="0"/>
          </a:p>
        </p:txBody>
      </p:sp>
      <p:sp>
        <p:nvSpPr>
          <p:cNvPr id="24" name="Вертикальний сувій 23"/>
          <p:cNvSpPr/>
          <p:nvPr/>
        </p:nvSpPr>
        <p:spPr>
          <a:xfrm>
            <a:off x="5103950" y="83127"/>
            <a:ext cx="2155831" cy="6710218"/>
          </a:xfrm>
          <a:prstGeom prst="verticalScroll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✅ </a:t>
            </a:r>
            <a:r>
              <a:rPr lang="uk-UA" sz="1400" dirty="0"/>
              <a:t>Досягнення рівноваги можливе </a:t>
            </a:r>
            <a:r>
              <a:rPr lang="uk-UA" sz="1400" dirty="0" smtClean="0"/>
              <a:t>шляхом:</a:t>
            </a:r>
          </a:p>
          <a:p>
            <a:pPr algn="ctr"/>
            <a:r>
              <a:rPr lang="uk-UA" sz="1400" dirty="0" smtClean="0"/>
              <a:t>•Поступового </a:t>
            </a:r>
            <a:r>
              <a:rPr lang="uk-UA" sz="1400" dirty="0"/>
              <a:t>впровадження змін</a:t>
            </a:r>
            <a:r>
              <a:rPr lang="uk-UA" sz="1400" dirty="0" smtClean="0"/>
              <a:t>.</a:t>
            </a:r>
          </a:p>
          <a:p>
            <a:pPr algn="ctr"/>
            <a:r>
              <a:rPr lang="uk-UA" sz="1400" dirty="0" smtClean="0"/>
              <a:t>•Налагодження </a:t>
            </a:r>
            <a:r>
              <a:rPr lang="uk-UA" sz="1400" dirty="0"/>
              <a:t>діалогу між учасниками освітнього процесу (учителями, адміністрацією, батьками).</a:t>
            </a:r>
          </a:p>
          <a:p>
            <a:pPr algn="ctr"/>
            <a:r>
              <a:rPr lang="uk-UA" sz="1400" dirty="0" smtClean="0"/>
              <a:t>•Забезпечення </a:t>
            </a:r>
            <a:r>
              <a:rPr lang="uk-UA" sz="1400" dirty="0"/>
              <a:t>належної підготовки педагогів через навчання та тренінги.</a:t>
            </a:r>
          </a:p>
          <a:p>
            <a:pPr algn="ctr"/>
            <a:r>
              <a:rPr lang="uk-UA" sz="1400" dirty="0" smtClean="0"/>
              <a:t>•Створення </a:t>
            </a:r>
            <a:r>
              <a:rPr lang="uk-UA" sz="1400" dirty="0"/>
              <a:t>позитивної мотивації до змін (запровадження стимулів, заохочення активних учасників реформи).</a:t>
            </a:r>
            <a:endParaRPr lang="en-US" sz="1400" dirty="0"/>
          </a:p>
        </p:txBody>
      </p:sp>
      <p:sp>
        <p:nvSpPr>
          <p:cNvPr id="25" name="Стрілка вправо 24"/>
          <p:cNvSpPr/>
          <p:nvPr/>
        </p:nvSpPr>
        <p:spPr>
          <a:xfrm>
            <a:off x="-175491" y="1698266"/>
            <a:ext cx="5627437" cy="1159264"/>
          </a:xfrm>
          <a:prstGeom prst="rightArrow">
            <a:avLst/>
          </a:prstGeom>
          <a:solidFill>
            <a:srgbClr val="92D050"/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/>
              <a:t>✅ </a:t>
            </a:r>
            <a:r>
              <a:rPr lang="ru-RU" sz="1400" dirty="0" err="1"/>
              <a:t>Підвищення</a:t>
            </a:r>
            <a:r>
              <a:rPr lang="ru-RU" sz="1400" dirty="0"/>
              <a:t> </a:t>
            </a:r>
            <a:r>
              <a:rPr lang="ru-RU" sz="1400" dirty="0" err="1"/>
              <a:t>якості</a:t>
            </a:r>
            <a:r>
              <a:rPr lang="ru-RU" sz="1400" dirty="0"/>
              <a:t> </a:t>
            </a:r>
            <a:r>
              <a:rPr lang="ru-RU" sz="1400" dirty="0" err="1"/>
              <a:t>освіти</a:t>
            </a:r>
            <a:r>
              <a:rPr lang="ru-RU" sz="1400" dirty="0"/>
              <a:t> — </a:t>
            </a:r>
            <a:r>
              <a:rPr lang="ru-RU" sz="1400" dirty="0" err="1"/>
              <a:t>прагнення</a:t>
            </a:r>
            <a:r>
              <a:rPr lang="ru-RU" sz="1400" dirty="0"/>
              <a:t> </a:t>
            </a:r>
            <a:r>
              <a:rPr lang="ru-RU" sz="1400" dirty="0" err="1"/>
              <a:t>забезпечити</a:t>
            </a:r>
            <a:r>
              <a:rPr lang="ru-RU" sz="1400" dirty="0"/>
              <a:t> </a:t>
            </a:r>
            <a:r>
              <a:rPr lang="ru-RU" sz="1400" dirty="0" err="1"/>
              <a:t>кращі</a:t>
            </a:r>
            <a:r>
              <a:rPr lang="ru-RU" sz="1400" dirty="0"/>
              <a:t> </a:t>
            </a:r>
            <a:r>
              <a:rPr lang="ru-RU" sz="1400" dirty="0" err="1"/>
              <a:t>освітні</a:t>
            </a:r>
            <a:r>
              <a:rPr lang="ru-RU" sz="1400" dirty="0"/>
              <a:t> </a:t>
            </a:r>
            <a:r>
              <a:rPr lang="ru-RU" sz="1400" dirty="0" err="1"/>
              <a:t>результати</a:t>
            </a:r>
            <a:r>
              <a:rPr lang="ru-RU" sz="1400" dirty="0"/>
              <a:t> для </a:t>
            </a:r>
            <a:r>
              <a:rPr lang="ru-RU" sz="1400" dirty="0" err="1" smtClean="0"/>
              <a:t>учнів</a:t>
            </a:r>
            <a:r>
              <a:rPr lang="ru-RU" sz="1400" dirty="0" smtClean="0"/>
              <a:t>, </a:t>
            </a:r>
            <a:r>
              <a:rPr lang="ru-RU" sz="1400" dirty="0" err="1" smtClean="0"/>
              <a:t>залучення</a:t>
            </a:r>
            <a:r>
              <a:rPr lang="ru-RU" sz="1400" dirty="0" smtClean="0"/>
              <a:t> </a:t>
            </a:r>
            <a:r>
              <a:rPr lang="ru-RU" sz="1400" dirty="0" err="1" smtClean="0"/>
              <a:t>дітей</a:t>
            </a:r>
            <a:r>
              <a:rPr lang="ru-RU" sz="1400" dirty="0" smtClean="0"/>
              <a:t> з ООП</a:t>
            </a:r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12460212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81D18537-D028-9E9C-FB87-93F24955DF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0216" y="89915"/>
            <a:ext cx="5117162" cy="1325563"/>
          </a:xfrm>
        </p:spPr>
        <p:txBody>
          <a:bodyPr/>
          <a:lstStyle/>
          <a:p>
            <a:pPr algn="ctr"/>
            <a:r>
              <a:rPr lang="uk-UA" dirty="0">
                <a:solidFill>
                  <a:srgbClr val="FF0000"/>
                </a:solidFill>
              </a:rPr>
              <a:t>Висновки та подальші кроки</a:t>
            </a:r>
          </a:p>
        </p:txBody>
      </p:sp>
      <p:sp>
        <p:nvSpPr>
          <p:cNvPr id="20" name="Text Placeholder 19">
            <a:extLst>
              <a:ext uri="{FF2B5EF4-FFF2-40B4-BE49-F238E27FC236}">
                <a16:creationId xmlns:a16="http://schemas.microsoft.com/office/drawing/2014/main" id="{CC0093B1-77CC-1E61-FB22-E136F94EABD2}"/>
              </a:ext>
            </a:extLst>
          </p:cNvPr>
          <p:cNvSpPr>
            <a:spLocks noGrp="1"/>
          </p:cNvSpPr>
          <p:nvPr>
            <p:ph type="body" sz="quarter" idx="28"/>
          </p:nvPr>
        </p:nvSpPr>
        <p:spPr>
          <a:xfrm>
            <a:off x="210273" y="989879"/>
            <a:ext cx="5534727" cy="1294530"/>
          </a:xfrm>
        </p:spPr>
        <p:txBody>
          <a:bodyPr/>
          <a:lstStyle/>
          <a:p>
            <a:endParaRPr lang="uk-UA" sz="2400" dirty="0"/>
          </a:p>
          <a:p>
            <a:r>
              <a:rPr lang="uk-UA" sz="2400" dirty="0"/>
              <a:t>Для досягнення бажаної ситуації у реформуванні освіти необхідно:</a:t>
            </a:r>
          </a:p>
          <a:p>
            <a:r>
              <a:rPr lang="en-US" sz="2400" dirty="0"/>
              <a:t>✅ </a:t>
            </a:r>
            <a:r>
              <a:rPr lang="uk-UA" sz="2400" dirty="0"/>
              <a:t>Посилити підтримку інноваційних підходів у навчанні.</a:t>
            </a:r>
          </a:p>
          <a:p>
            <a:r>
              <a:rPr lang="en-US" sz="2400" dirty="0"/>
              <a:t>✅ </a:t>
            </a:r>
            <a:r>
              <a:rPr lang="uk-UA" sz="2400" dirty="0"/>
              <a:t>Забезпечити ефективну комунікацію між освітянами, владою та громадськістю.</a:t>
            </a:r>
          </a:p>
          <a:p>
            <a:r>
              <a:rPr lang="en-US" sz="2400" dirty="0"/>
              <a:t>✅ </a:t>
            </a:r>
            <a:r>
              <a:rPr lang="uk-UA" sz="2400" dirty="0"/>
              <a:t>Запровадити системну підтримку педагогів через навчання та фінансові стимули.</a:t>
            </a:r>
          </a:p>
          <a:p>
            <a:r>
              <a:rPr lang="en-US" sz="2400" dirty="0"/>
              <a:t>✅ </a:t>
            </a:r>
            <a:r>
              <a:rPr lang="uk-UA" sz="2400" dirty="0"/>
              <a:t>Впроваджувати зміни поетапно, з урахуванням реальних потреб шкіл.</a:t>
            </a:r>
            <a:endParaRPr lang="en-US" sz="2400" dirty="0"/>
          </a:p>
          <a:p>
            <a:endParaRPr lang="en-US" dirty="0"/>
          </a:p>
        </p:txBody>
      </p:sp>
      <p:pic>
        <p:nvPicPr>
          <p:cNvPr id="12" name="Picture Placeholder 11" descr="People around a table on their laptops">
            <a:extLst>
              <a:ext uri="{FF2B5EF4-FFF2-40B4-BE49-F238E27FC236}">
                <a16:creationId xmlns:a16="http://schemas.microsoft.com/office/drawing/2014/main" id="{8C4B5C6A-45B4-1976-622A-4CEB4E3211BC}"/>
              </a:ext>
            </a:extLst>
          </p:cNvPr>
          <p:cNvPicPr>
            <a:picLocks noGrp="1" noChangeAspect="1"/>
          </p:cNvPicPr>
          <p:nvPr>
            <p:ph type="pic" sz="quarter" idx="51"/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/>
      </p:pic>
      <p:sp>
        <p:nvSpPr>
          <p:cNvPr id="6" name="Freeform: Shape 5">
            <a:extLst>
              <a:ext uri="{FF2B5EF4-FFF2-40B4-BE49-F238E27FC236}">
                <a16:creationId xmlns:a16="http://schemas.microsoft.com/office/drawing/2014/main" id="{D91FB993-29E1-3DBD-8335-7970016F8DE7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/>
          <p:nvPr/>
        </p:nvSpPr>
        <p:spPr>
          <a:xfrm>
            <a:off x="6062639" y="182272"/>
            <a:ext cx="1896941" cy="2171612"/>
          </a:xfrm>
          <a:custGeom>
            <a:avLst/>
            <a:gdLst>
              <a:gd name="connsiteX0" fmla="*/ 2187388 w 4398682"/>
              <a:gd name="connsiteY0" fmla="*/ 0 h 5032188"/>
              <a:gd name="connsiteX1" fmla="*/ 4386729 w 4398682"/>
              <a:gd name="connsiteY1" fmla="*/ 1261035 h 5032188"/>
              <a:gd name="connsiteX2" fmla="*/ 4398682 w 4398682"/>
              <a:gd name="connsiteY2" fmla="*/ 3789083 h 5032188"/>
              <a:gd name="connsiteX3" fmla="*/ 2193365 w 4398682"/>
              <a:gd name="connsiteY3" fmla="*/ 5032188 h 5032188"/>
              <a:gd name="connsiteX4" fmla="*/ 0 w 4398682"/>
              <a:gd name="connsiteY4" fmla="*/ 3783106 h 5032188"/>
              <a:gd name="connsiteX5" fmla="*/ 0 w 4398682"/>
              <a:gd name="connsiteY5" fmla="*/ 1267012 h 5032188"/>
              <a:gd name="connsiteX6" fmla="*/ 2187388 w 4398682"/>
              <a:gd name="connsiteY6" fmla="*/ 0 h 503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98682" h="5032188">
                <a:moveTo>
                  <a:pt x="2187388" y="0"/>
                </a:moveTo>
                <a:lnTo>
                  <a:pt x="4386729" y="1261035"/>
                </a:lnTo>
                <a:cubicBezTo>
                  <a:pt x="4390713" y="2103718"/>
                  <a:pt x="4394698" y="2946400"/>
                  <a:pt x="4398682" y="3789083"/>
                </a:cubicBezTo>
                <a:lnTo>
                  <a:pt x="2193365" y="5032188"/>
                </a:lnTo>
                <a:lnTo>
                  <a:pt x="0" y="3783106"/>
                </a:lnTo>
                <a:lnTo>
                  <a:pt x="0" y="1267012"/>
                </a:lnTo>
                <a:lnTo>
                  <a:pt x="2187388" y="0"/>
                </a:lnTo>
                <a:close/>
              </a:path>
            </a:pathLst>
          </a:custGeom>
          <a:noFill/>
          <a:ln w="19050" cap="flat" cmpd="sng" algn="ctr">
            <a:solidFill>
              <a:srgbClr val="C95B3A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srgbClr val="F7D952"/>
              </a:solidFill>
              <a:effectLst/>
              <a:uLnTx/>
              <a:uFillTx/>
              <a:latin typeface="Posterama Text SemiBold"/>
              <a:ea typeface="+mn-ea"/>
              <a:cs typeface="+mn-cs"/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D6767F8-4670-E83D-85F4-1446B8B9D466}"/>
              </a:ext>
            </a:extLst>
          </p:cNvPr>
          <p:cNvSpPr>
            <a:spLocks noGrp="1"/>
          </p:cNvSpPr>
          <p:nvPr>
            <p:ph type="sldNum" sz="quarter" idx="53"/>
          </p:nvPr>
        </p:nvSpPr>
        <p:spPr/>
        <p:txBody>
          <a:bodyPr/>
          <a:lstStyle/>
          <a:p>
            <a:fld id="{47FEACEE-25B4-4A2D-B147-27296E36371D}" type="slidenum">
              <a:rPr lang="en-US" altLang="zh-CN" smtClean="0"/>
              <a:pPr/>
              <a:t>10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775548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613663CA-BA5A-41E7-1FBE-D38846DFEF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71094" y="4441557"/>
            <a:ext cx="7320906" cy="1688906"/>
          </a:xfrm>
        </p:spPr>
        <p:txBody>
          <a:bodyPr/>
          <a:lstStyle/>
          <a:p>
            <a:pPr algn="ctr"/>
            <a:r>
              <a:rPr lang="uk-UA" sz="3200" dirty="0"/>
              <a:t/>
            </a:r>
            <a:br>
              <a:rPr lang="uk-UA" sz="3200" dirty="0"/>
            </a:br>
            <a:r>
              <a:rPr lang="uk-UA" sz="3200" dirty="0"/>
              <a:t>Для успішної реформи освіти необхідно:</a:t>
            </a:r>
            <a:br>
              <a:rPr lang="uk-UA" sz="3200" dirty="0"/>
            </a:br>
            <a:r>
              <a:rPr lang="uk-UA" sz="3200" dirty="0"/>
              <a:t>	</a:t>
            </a:r>
            <a:r>
              <a:rPr lang="uk-UA" sz="3200" dirty="0" smtClean="0"/>
              <a:t>•Посилити </a:t>
            </a:r>
            <a:r>
              <a:rPr lang="uk-UA" sz="3200" dirty="0"/>
              <a:t>рушійні сили — забезпечити підтримку педагогів, фінансування, технічну базу.</a:t>
            </a:r>
            <a:br>
              <a:rPr lang="uk-UA" sz="3200" dirty="0"/>
            </a:br>
            <a:r>
              <a:rPr lang="uk-UA" sz="3200" dirty="0"/>
              <a:t>	</a:t>
            </a:r>
            <a:r>
              <a:rPr lang="uk-UA" sz="3200" dirty="0" smtClean="0"/>
              <a:t>•Послабити </a:t>
            </a:r>
            <a:r>
              <a:rPr lang="uk-UA" sz="3200" dirty="0"/>
              <a:t>сили опору — організувати навчання для вчителів, зменшити адміністративне навантаження.</a:t>
            </a:r>
            <a:br>
              <a:rPr lang="uk-UA" sz="3200" dirty="0"/>
            </a:br>
            <a:r>
              <a:rPr lang="uk-UA" dirty="0"/>
              <a:t/>
            </a:r>
            <a:br>
              <a:rPr lang="uk-UA" dirty="0"/>
            </a:br>
            <a:endParaRPr lang="en-US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9798" y="1209964"/>
            <a:ext cx="3530601" cy="359294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29559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Title 23">
            <a:extLst>
              <a:ext uri="{FF2B5EF4-FFF2-40B4-BE49-F238E27FC236}">
                <a16:creationId xmlns:a16="http://schemas.microsoft.com/office/drawing/2014/main" id="{AD2C8D04-263D-9589-1CFF-A5968D7C33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87868" y="846216"/>
            <a:ext cx="7019636" cy="1325563"/>
          </a:xfrm>
        </p:spPr>
        <p:txBody>
          <a:bodyPr/>
          <a:lstStyle/>
          <a:p>
            <a:r>
              <a:rPr lang="en-US" dirty="0"/>
              <a:t>Thank </a:t>
            </a:r>
            <a:r>
              <a:rPr lang="en-US" dirty="0" smtClean="0"/>
              <a:t>you</a:t>
            </a:r>
            <a:r>
              <a:rPr lang="uk-UA" dirty="0"/>
              <a:t>!</a:t>
            </a:r>
            <a:br>
              <a:rPr lang="uk-UA" dirty="0"/>
            </a:br>
            <a:r>
              <a:rPr lang="uk-UA" dirty="0"/>
              <a:t>Дякую за увагу!</a:t>
            </a:r>
            <a:endParaRPr lang="en-US" dirty="0"/>
          </a:p>
        </p:txBody>
      </p:sp>
      <p:pic>
        <p:nvPicPr>
          <p:cNvPr id="14" name="Picture Placeholder 13" descr="People working in office">
            <a:extLst>
              <a:ext uri="{FF2B5EF4-FFF2-40B4-BE49-F238E27FC236}">
                <a16:creationId xmlns:a16="http://schemas.microsoft.com/office/drawing/2014/main" id="{496155F4-61B2-441D-9F16-788866450DA2}"/>
              </a:ext>
            </a:extLst>
          </p:cNvPr>
          <p:cNvPicPr>
            <a:picLocks noGrp="1" noChangeAspect="1"/>
          </p:cNvPicPr>
          <p:nvPr>
            <p:ph type="pic" sz="quarter" idx="49"/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/>
      </p:pic>
      <p:pic>
        <p:nvPicPr>
          <p:cNvPr id="16" name="Picture Placeholder 15" descr="People in an office discussing work over a laptop&#10;">
            <a:extLst>
              <a:ext uri="{FF2B5EF4-FFF2-40B4-BE49-F238E27FC236}">
                <a16:creationId xmlns:a16="http://schemas.microsoft.com/office/drawing/2014/main" id="{BCD5762E-DD49-42B3-9CA8-46A4AD7193E2}"/>
              </a:ext>
            </a:extLst>
          </p:cNvPr>
          <p:cNvPicPr>
            <a:picLocks noGrp="1" noChangeAspect="1"/>
          </p:cNvPicPr>
          <p:nvPr>
            <p:ph type="pic" sz="quarter" idx="48"/>
          </p:nvPr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/>
      </p:pic>
      <p:pic>
        <p:nvPicPr>
          <p:cNvPr id="18" name="Picture Placeholder 17" descr="Layout of website design sketches on white paper">
            <a:extLst>
              <a:ext uri="{FF2B5EF4-FFF2-40B4-BE49-F238E27FC236}">
                <a16:creationId xmlns:a16="http://schemas.microsoft.com/office/drawing/2014/main" id="{1051CD21-1408-4D13-BF0B-0D7013AD2D0C}"/>
              </a:ext>
            </a:extLst>
          </p:cNvPr>
          <p:cNvPicPr>
            <a:picLocks noGrp="1" noChangeAspect="1"/>
          </p:cNvPicPr>
          <p:nvPr>
            <p:ph type="pic" sz="quarter" idx="51"/>
          </p:nvPr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/>
      </p:pic>
      <p:pic>
        <p:nvPicPr>
          <p:cNvPr id="28" name="Picture Placeholder 27" descr="Businesswoman reviewing sticky notes on a wall">
            <a:extLst>
              <a:ext uri="{FF2B5EF4-FFF2-40B4-BE49-F238E27FC236}">
                <a16:creationId xmlns:a16="http://schemas.microsoft.com/office/drawing/2014/main" id="{B746A775-E65C-70F6-9DB4-E51F7F2DAECE}"/>
              </a:ext>
            </a:extLst>
          </p:cNvPr>
          <p:cNvPicPr>
            <a:picLocks noGrp="1" noChangeAspect="1"/>
          </p:cNvPicPr>
          <p:nvPr>
            <p:ph type="pic" sz="quarter" idx="50"/>
          </p:nvPr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sp>
        <p:nvSpPr>
          <p:cNvPr id="2" name="Місце для тексту 1"/>
          <p:cNvSpPr>
            <a:spLocks noGrp="1"/>
          </p:cNvSpPr>
          <p:nvPr>
            <p:ph type="body" sz="quarter" idx="27"/>
          </p:nvPr>
        </p:nvSpPr>
        <p:spPr>
          <a:xfrm>
            <a:off x="4608946" y="3017995"/>
            <a:ext cx="7804727" cy="2459007"/>
          </a:xfrm>
        </p:spPr>
        <p:txBody>
          <a:bodyPr/>
          <a:lstStyle/>
          <a:p>
            <a:pPr algn="ctr"/>
            <a:r>
              <a:rPr lang="uk-UA" b="1" u="sng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ВИКОРИСТАНІ ДЖЕРЕЛА:</a:t>
            </a:r>
          </a:p>
          <a:p>
            <a:pPr marL="285750" indent="-285750" algn="ctr">
              <a:buFont typeface="Wingdings" panose="05000000000000000000" pitchFamily="2" charset="2"/>
              <a:buChar char="Ø"/>
            </a:pPr>
            <a:r>
              <a:rPr lang="en-US" sz="1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surli.cc/</a:t>
            </a:r>
            <a:r>
              <a:rPr lang="en-US" sz="16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smltiz</a:t>
            </a:r>
            <a:r>
              <a:rPr lang="uk-UA" sz="1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285750" indent="-285750" algn="ctr">
              <a:buFont typeface="Wingdings" panose="05000000000000000000" pitchFamily="2" charset="2"/>
              <a:buChar char="Ø"/>
            </a:pPr>
            <a:r>
              <a:rPr lang="en-US" sz="1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7"/>
              </a:rPr>
              <a:t>https://life.pravda.com.ua/columns/2020/09/07/242232</a:t>
            </a:r>
            <a:r>
              <a:rPr lang="en-US" sz="1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7"/>
              </a:rPr>
              <a:t>/</a:t>
            </a:r>
            <a:endParaRPr lang="uk-UA" sz="16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 algn="ctr">
              <a:buFont typeface="Wingdings" panose="05000000000000000000" pitchFamily="2" charset="2"/>
              <a:buChar char="Ø"/>
            </a:pPr>
            <a:r>
              <a:rPr lang="en-US" sz="1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8"/>
              </a:rPr>
              <a:t>https://</a:t>
            </a:r>
            <a:r>
              <a:rPr lang="en-US" sz="1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8"/>
              </a:rPr>
              <a:t>24tv.ua/education/oksen-lisoviy-rozpoviv-pro-silni-slabki-storoni-osviti-vtilyuvani_n2339987</a:t>
            </a:r>
            <a:endParaRPr lang="uk-UA" sz="16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 algn="ctr">
              <a:buFont typeface="Wingdings" panose="05000000000000000000" pitchFamily="2" charset="2"/>
              <a:buChar char="Ø"/>
            </a:pPr>
            <a:r>
              <a:rPr lang="ru-RU" sz="16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Новікова</a:t>
            </a:r>
            <a:r>
              <a:rPr lang="ru-RU" sz="1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І.Е. </a:t>
            </a:r>
            <a:r>
              <a:rPr lang="ru-RU" sz="1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Управління</a:t>
            </a:r>
            <a:r>
              <a:rPr lang="ru-RU" sz="1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змінами</a:t>
            </a:r>
            <a:r>
              <a:rPr lang="ru-RU" sz="1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[курс </a:t>
            </a:r>
            <a:r>
              <a:rPr lang="ru-RU" sz="1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лекцій</a:t>
            </a:r>
            <a:r>
              <a:rPr lang="ru-RU" sz="1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] / </a:t>
            </a:r>
            <a:r>
              <a:rPr lang="ru-RU" sz="1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Ірина</a:t>
            </a:r>
            <a:r>
              <a:rPr lang="ru-RU" sz="1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Едуардівна</a:t>
            </a:r>
            <a:r>
              <a:rPr lang="ru-RU" sz="1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16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Новікова</a:t>
            </a:r>
            <a:r>
              <a:rPr lang="ru-RU" sz="1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– К.: «</a:t>
            </a:r>
            <a:r>
              <a:rPr lang="ru-RU" sz="1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Принт</a:t>
            </a:r>
            <a:r>
              <a:rPr lang="ru-RU" sz="1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Сервіс</a:t>
            </a:r>
            <a:r>
              <a:rPr lang="ru-RU" sz="1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», 2012. – 140 с</a:t>
            </a:r>
            <a:r>
              <a:rPr lang="ru-RU" sz="1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ru-RU" sz="16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uk-UA" sz="16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k-UA" dirty="0" smtClean="0"/>
              <a:t> </a:t>
            </a:r>
          </a:p>
          <a:p>
            <a:endParaRPr lang="en-US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48782" y="0"/>
            <a:ext cx="2794000" cy="2794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2374" y="4420397"/>
            <a:ext cx="2437603" cy="243760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529279411"/>
      </p:ext>
    </p:extLst>
  </p:cSld>
  <p:clrMapOvr>
    <a:masterClrMapping/>
  </p:clrMapOvr>
</p:sld>
</file>

<file path=ppt/theme/theme1.xml><?xml version="1.0" encoding="utf-8"?>
<a:theme xmlns:a="http://schemas.openxmlformats.org/drawingml/2006/main" name="Custom">
  <a:themeElements>
    <a:clrScheme name="Custom 9">
      <a:dk1>
        <a:srgbClr val="000000"/>
      </a:dk1>
      <a:lt1>
        <a:srgbClr val="FFFFFF"/>
      </a:lt1>
      <a:dk2>
        <a:srgbClr val="0F253E"/>
      </a:dk2>
      <a:lt2>
        <a:srgbClr val="E7E6E6"/>
      </a:lt2>
      <a:accent1>
        <a:srgbClr val="4472C4"/>
      </a:accent1>
      <a:accent2>
        <a:srgbClr val="B83803"/>
      </a:accent2>
      <a:accent3>
        <a:srgbClr val="DCD3CC"/>
      </a:accent3>
      <a:accent4>
        <a:srgbClr val="F79320"/>
      </a:accent4>
      <a:accent5>
        <a:srgbClr val="44668D"/>
      </a:accent5>
      <a:accent6>
        <a:srgbClr val="0F253E"/>
      </a:accent6>
      <a:hlink>
        <a:srgbClr val="AEC0D9"/>
      </a:hlink>
      <a:folHlink>
        <a:srgbClr val="B83903"/>
      </a:folHlink>
    </a:clrScheme>
    <a:fontScheme name="Custom 10">
      <a:majorFont>
        <a:latin typeface="Posterama Text Black"/>
        <a:ea typeface=""/>
        <a:cs typeface=""/>
      </a:majorFont>
      <a:minorFont>
        <a:latin typeface="Abad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/>
      <a:bodyPr/>
      <a:lstStyle>
        <a:defPPr marL="0" indent="0" algn="ctr">
          <a:lnSpc>
            <a:spcPct val="100000"/>
          </a:lnSpc>
          <a:spcBef>
            <a:spcPts val="0"/>
          </a:spcBef>
          <a:buFontTx/>
          <a:buNone/>
          <a:defRPr sz="1800" smtClean="0">
            <a:solidFill>
              <a:prstClr val="white"/>
            </a:solidFill>
            <a:latin typeface="Posterama" panose="020B0504020200020000" pitchFamily="34" charset="0"/>
            <a:ea typeface="微软雅黑"/>
            <a:cs typeface="Posterama" panose="020B0504020200020000" pitchFamily="34" charset="0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Hexagon presentation light - tm89027928_Win22_jx_v15" id="{E4F720B1-AC3A-441F-B00A-6ECF71D2AB0C}" vid="{71933BEE-9DD7-4D62-B50F-A654080E9C93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28" ma:contentTypeDescription="Create a new document." ma:contentTypeScope="" ma:versionID="60f5a4f2d2b0abadcf532d48ebf9cb71">
  <xsd:schema xmlns:xsd="http://www.w3.org/2001/XMLSchema" xmlns:xs="http://www.w3.org/2001/XMLSchema" xmlns:p="http://schemas.microsoft.com/office/2006/metadata/properties" xmlns:ns1="http://schemas.microsoft.com/sharepoint/v3" xmlns:ns2="71af3243-3dd4-4a8d-8c0d-dd76da1f02a5" xmlns:ns3="16c05727-aa75-4e4a-9b5f-8a80a1165891" xmlns:ns4="230e9df3-be65-4c73-a93b-d1236ebd677e" targetNamespace="http://schemas.microsoft.com/office/2006/metadata/properties" ma:root="true" ma:fieldsID="7dd78129e6a1811f84807ad11c651531" ns1:_="" ns2:_="" ns3:_="" ns4:_="">
    <xsd:import namespace="http://schemas.microsoft.com/sharepoint/v3"/>
    <xsd:import namespace="71af3243-3dd4-4a8d-8c0d-dd76da1f02a5"/>
    <xsd:import namespace="16c05727-aa75-4e4a-9b5f-8a80a1165891"/>
    <xsd:import namespace="230e9df3-be65-4c73-a93b-d1236ebd677e"/>
    <xsd:element name="properties">
      <xsd:complexType>
        <xsd:sequence>
          <xsd:element name="documentManagement">
            <xsd:complexType>
              <xsd:all>
                <xsd:element ref="ns2:Status" minOccurs="0"/>
                <xsd:element ref="ns2:Image" minOccurs="0"/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1:_ip_UnifiedCompliancePolicyProperties" minOccurs="0"/>
                <xsd:element ref="ns1:_ip_UnifiedCompliancePolicyUIAction" minOccurs="0"/>
                <xsd:element ref="ns4:TaxCatchAll" minOccurs="0"/>
                <xsd:element ref="ns2:ImageTagsTaxHTField" minOccurs="0"/>
                <xsd:element ref="ns2:MediaServiceLocation" minOccurs="0"/>
                <xsd:element ref="ns2:MediaLengthInSeconds" minOccurs="0"/>
                <xsd:element ref="ns2:Background" minOccurs="0"/>
                <xsd:element ref="ns2:MediaServiceSearchProperties" minOccurs="0"/>
                <xsd:element ref="ns2:MediaServiceDocTags" minOccurs="0"/>
                <xsd:element ref="ns2:MediaServiceObjectDetectorVersions" minOccurs="0"/>
                <xsd:element ref="ns2:MediaServiceSystemTag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0" nillable="true" ma:displayName="Unified Compliance Policy Properties" ma:hidden="true" ma:internalName="_ip_UnifiedCompliancePolicyProperties" ma:readOnly="false">
      <xsd:simpleType>
        <xsd:restriction base="dms:Note"/>
      </xsd:simpleType>
    </xsd:element>
    <xsd:element name="_ip_UnifiedCompliancePolicyUIAction" ma:index="21" nillable="true" ma:displayName="Unified Compliance Policy UI Action" ma:hidden="true" ma:internalName="_ip_UnifiedCompliancePolicyUIAction" ma:readOnly="fals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Status" ma:index="2" nillable="true" ma:displayName="Status" ma:default="Not started" ma:format="Dropdown" ma:internalName="Status" ma:readOnly="false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  <xsd:element name="Image" ma:index="3" nillable="true" ma:displayName="Image" ma:format="Image" ma:internalName="Image" ma:readOnly="fals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hidden="true" ma:internalName="MediaServiceOCR" ma:readOnly="true">
      <xsd:simpleType>
        <xsd:restriction base="dms:Note"/>
      </xsd:simpleType>
    </xsd:element>
    <xsd:element name="MediaServiceAutoTags" ma:index="11" nillable="true" ma:displayName="MediaServiceAutoTags" ma:hidden="true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hidden="true" ma:internalName="MediaServiceKeyPoints" ma:readOnly="false">
      <xsd:simpleType>
        <xsd:restriction base="dms:Note"/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ImageTagsTaxHTField" ma:index="25" nillable="true" ma:taxonomy="true" ma:internalName="ImageTagsTaxHTField" ma:taxonomyFieldName="MediaServiceImageTags" ma:displayName="Image Tags" ma:readOnly="false" ma:fieldId="{5cf76f15-5ced-4ddc-b409-7134ff3c332f}" ma:taxonomyMulti="true" ma:sspId="e385fb40-52d4-4fae-9c5b-3e8ff8a5878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6" nillable="true" ma:displayName="Location" ma:hidden="true" ma:internalName="MediaServiceLocation" ma:readOnly="true">
      <xsd:simpleType>
        <xsd:restriction base="dms:Text"/>
      </xsd:simpleType>
    </xsd:element>
    <xsd:element name="MediaLengthInSeconds" ma:index="27" nillable="true" ma:displayName="MediaLengthInSeconds" ma:hidden="true" ma:internalName="MediaLengthInSeconds" ma:readOnly="true">
      <xsd:simpleType>
        <xsd:restriction base="dms:Unknown"/>
      </xsd:simpleType>
    </xsd:element>
    <xsd:element name="Background" ma:index="28" nillable="true" ma:displayName="Background" ma:default="0" ma:format="Dropdown" ma:internalName="Background">
      <xsd:simpleType>
        <xsd:restriction base="dms:Boolean"/>
      </xsd:simpleType>
    </xsd:element>
    <xsd:element name="MediaServiceSearchProperties" ma:index="2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ocTags" ma:index="30" nillable="true" ma:displayName="MediaServiceDocTags" ma:hidden="true" ma:internalName="MediaServiceDocTags" ma:readOnly="true">
      <xsd:simpleType>
        <xsd:restriction base="dms:Note"/>
      </xsd:simpleType>
    </xsd:element>
    <xsd:element name="MediaServiceObjectDetectorVersions" ma:index="31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ystemTags" ma:index="32" nillable="true" ma:displayName="MediaServiceSystemTags" ma:hidden="true" ma:internalName="MediaServiceSystemTag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hidden="true" ma:internalName="SharedWithDetail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30e9df3-be65-4c73-a93b-d1236ebd677e" elementFormDefault="qualified">
    <xsd:import namespace="http://schemas.microsoft.com/office/2006/documentManagement/types"/>
    <xsd:import namespace="http://schemas.microsoft.com/office/infopath/2007/PartnerControls"/>
    <xsd:element name="TaxCatchAll" ma:index="23" nillable="true" ma:displayName="Taxonomy Catch All Column" ma:hidden="true" ma:list="{3f6bfcbc-3db3-4ae6-bd76-326f0798ad28}" ma:internalName="TaxCatchAll" ma:readOnly="false" ma:showField="CatchAllData" ma:web="16c05727-aa75-4e4a-9b5f-8a80a116589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Image xmlns="71af3243-3dd4-4a8d-8c0d-dd76da1f02a5">
      <Url xsi:nil="true"/>
      <Description xsi:nil="true"/>
    </Image>
    <Status xmlns="71af3243-3dd4-4a8d-8c0d-dd76da1f02a5">Not started</Status>
    <Background xmlns="71af3243-3dd4-4a8d-8c0d-dd76da1f02a5">false</Background>
    <_ip_UnifiedCompliancePolicyProperties xmlns="http://schemas.microsoft.com/sharepoint/v3" xsi:nil="true"/>
    <ImageTagsTaxHTField xmlns="71af3243-3dd4-4a8d-8c0d-dd76da1f02a5">
      <Terms xmlns="http://schemas.microsoft.com/office/infopath/2007/PartnerControls"/>
    </ImageTagsTaxHTField>
    <TaxCatchAll xmlns="230e9df3-be65-4c73-a93b-d1236ebd677e" xsi:nil="true"/>
    <MediaServiceKeyPoints xmlns="71af3243-3dd4-4a8d-8c0d-dd76da1f02a5" xsi:nil="true"/>
  </documentManagement>
</p:properties>
</file>

<file path=customXml/itemProps1.xml><?xml version="1.0" encoding="utf-8"?>
<ds:datastoreItem xmlns:ds="http://schemas.openxmlformats.org/officeDocument/2006/customXml" ds:itemID="{C511997D-2559-4D54-8469-327570B1872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71af3243-3dd4-4a8d-8c0d-dd76da1f02a5"/>
    <ds:schemaRef ds:uri="16c05727-aa75-4e4a-9b5f-8a80a1165891"/>
    <ds:schemaRef ds:uri="230e9df3-be65-4c73-a93b-d1236ebd677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1E0D8C9A-C895-482B-B501-694996FFDE4D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F4AD51DF-C727-4608-B606-5D6C957D4C4D}">
  <ds:schemaRefs>
    <ds:schemaRef ds:uri="http://schemas.microsoft.com/office/2006/metadata/properties"/>
    <ds:schemaRef ds:uri="http://schemas.microsoft.com/office/infopath/2007/PartnerControls"/>
    <ds:schemaRef ds:uri="http://schemas.microsoft.com/sharepoint/v3"/>
    <ds:schemaRef ds:uri="71af3243-3dd4-4a8d-8c0d-dd76da1f02a5"/>
    <ds:schemaRef ds:uri="230e9df3-be65-4c73-a93b-d1236ebd677e"/>
  </ds:schemaRefs>
</ds:datastoreItem>
</file>

<file path=docMetadata/LabelInfo.xml><?xml version="1.0" encoding="utf-8"?>
<clbl:labelList xmlns:clbl="http://schemas.microsoft.com/office/2020/mipLabelMetadata"/>
</file>

<file path=docProps/app.xml><?xml version="1.0" encoding="utf-8"?>
<Properties xmlns="http://schemas.openxmlformats.org/officeDocument/2006/extended-properties" xmlns:vt="http://schemas.openxmlformats.org/officeDocument/2006/docPropsVTypes">
  <Template>Hexagon presentation light</Template>
  <TotalTime>0</TotalTime>
  <Words>1004</Words>
  <Application>Microsoft Office PowerPoint</Application>
  <PresentationFormat>Широкий екран</PresentationFormat>
  <Paragraphs>68</Paragraphs>
  <Slides>12</Slides>
  <Notes>6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11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12</vt:i4>
      </vt:variant>
    </vt:vector>
  </HeadingPairs>
  <TitlesOfParts>
    <vt:vector size="24" baseType="lpstr">
      <vt:lpstr>Abadi</vt:lpstr>
      <vt:lpstr>Arial</vt:lpstr>
      <vt:lpstr>Bahnschrift Light Condensed</vt:lpstr>
      <vt:lpstr>Broadway</vt:lpstr>
      <vt:lpstr>Calibri</vt:lpstr>
      <vt:lpstr>等线</vt:lpstr>
      <vt:lpstr>Posterama</vt:lpstr>
      <vt:lpstr>Posterama Text Black</vt:lpstr>
      <vt:lpstr>Posterama Text SemiBold</vt:lpstr>
      <vt:lpstr>Times New Roman</vt:lpstr>
      <vt:lpstr>Wingdings</vt:lpstr>
      <vt:lpstr>Custom</vt:lpstr>
      <vt:lpstr>Тема: Командні зміни та опір змінам в освіті</vt:lpstr>
      <vt:lpstr>Модель силового поля (модель Курта Левіна) допомагає проаналізувати сили, що впливають на зміни, і створити стратегію для їх ефективного впровадження.  Нижче подано структуру аналізу для реформи освіти.</vt:lpstr>
      <vt:lpstr>1. Визначення ключового питання Як забезпечити ефективне впровадження реформи освіти, що сприятиме підвищенню якості навчального процесу, адаптації до сучасних викликів та розвитку ключових компетентностей учнів?  • Поточна ситуація: Освітня система зіткнулася з викликами: застарілі підходи до викладання, недостатній рівень цифровізації, слабкий зв’язок між освітою та ринком праці. • Бажана ситуація: Сучасна, гнучка система освіти, що відповідає вимогам ХХІ століття, стимулює розвиток критичного мислення, творчості та цифрових навичок у здобувачів освіти. </vt:lpstr>
      <vt:lpstr> Ці сили мотивують та підштовхують систему до реформ.  ✅ Рушійні сили:  •Суспільний запит на якісну освіту.  •Потреба у фахівцях з новими компетенціями (цифрові навички, креативність, комунікація).  •Підтримка міжнародних організацій та грантових програм.  •Ініціативність освітніх закладів та вчителів-новаторів.  •Зростання популярності онлайн-освіти та цифрових інструментів.  •Нові державні стандарти та вимоги до освіти.  •Підтримка з боку батьківської спільноти, яка прагне якісних змін</vt:lpstr>
      <vt:lpstr>Інвентаризація сил, що протидіють змінам (сили опору) Ці сили намагаються зберегти статус-кво.                               ❌ Сили опору:  •Консервативність частини педагогічного колективу. •Недостатнє фінансування та матеріально-технічна база. •Бюрократичні бар’єри в системі освіти. •Опір змінам через страх нововведень або незрозумілість їхньої цінності. •Низький рівень цифрової грамотності серед деяких учителів. •Перевантаженість учителів адміністративною роботою. •Недостатній рівень комунікації між владою, освітянами та громадськістю.</vt:lpstr>
      <vt:lpstr> Це чинники, які можуть як підтримати, так і завадити реформі залежно від їхнього застосування. ⚖️ Фактори рівноваги: •Законодавчі норми (можуть як підтримати зміни, так і створювати перешкоди). •Громадська думка (може як стимулювати реформи, так і викликати недовіру до них). •Профспілки освітян (підтримка може стимулювати зміни, а надмірний консерватизм — блокувати їх).</vt:lpstr>
      <vt:lpstr> Стратегія нейтралізації сил опору та посилення рушійних сил Для успішного впровадження реформи необхідно: 🔹 Посилення рушійних сил: • Організація тренінгів і підвищення кваліфікації вчителів щодо сучасних методик та цифрових технологій. • Поширення успішних кейсів інновацій у школах. • Роз’яснювальні кампанії для батьків, учителів та громади про цінність реформ. • Підтримка ініціативних учителів та освітніх експериментів на рівні закладів. • Залучення громадянського суспільства до процесу реформування. </vt:lpstr>
      <vt:lpstr>Нейтралізація сил опору:  •Спрощення бюрократичних процедур для реалізації освітніх проєктів.  •Запровадження мотиваційних механізмів для вчителів, які підтримують зміни.  •Забезпечення належного фінансування для технічного забезпечення шкіл.  •Створення платформ для обміну досвідом між педагогами-новаторами.</vt:lpstr>
      <vt:lpstr>Презентація PowerPoint</vt:lpstr>
      <vt:lpstr>Висновки та подальші кроки</vt:lpstr>
      <vt:lpstr> Для успішної реформи освіти необхідно:  •Посилити рушійні сили — забезпечити підтримку педагогів, фінансування, технічну базу.  •Послабити сили опору — організувати навчання для вчителів, зменшити адміністративне навантаження.  </vt:lpstr>
      <vt:lpstr>Thank you! Дякую за увагу!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2023-09-14T06:03:51Z</dcterms:created>
  <dcterms:modified xsi:type="dcterms:W3CDTF">2025-03-24T21:20:46Z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  <property fmtid="{D5CDD505-2E9C-101B-9397-08002B2CF9AE}" pid="3" name="MediaServiceImageTags">
    <vt:lpwstr/>
  </property>
</Properties>
</file>