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7" r:id="rId1"/>
    <p:sldMasterId id="2147483699" r:id="rId2"/>
  </p:sldMasterIdLst>
  <p:notesMasterIdLst>
    <p:notesMasterId r:id="rId21"/>
  </p:notesMasterIdLst>
  <p:sldIdLst>
    <p:sldId id="256" r:id="rId3"/>
    <p:sldId id="257" r:id="rId4"/>
    <p:sldId id="261" r:id="rId5"/>
    <p:sldId id="262" r:id="rId6"/>
    <p:sldId id="280" r:id="rId7"/>
    <p:sldId id="265" r:id="rId8"/>
    <p:sldId id="279" r:id="rId9"/>
    <p:sldId id="278" r:id="rId10"/>
    <p:sldId id="267" r:id="rId11"/>
    <p:sldId id="269" r:id="rId12"/>
    <p:sldId id="270" r:id="rId13"/>
    <p:sldId id="271" r:id="rId14"/>
    <p:sldId id="272" r:id="rId15"/>
    <p:sldId id="274" r:id="rId16"/>
    <p:sldId id="281" r:id="rId17"/>
    <p:sldId id="282" r:id="rId18"/>
    <p:sldId id="283" r:id="rId19"/>
    <p:sldId id="284" r:id="rId20"/>
  </p:sldIdLst>
  <p:sldSz cx="10080625" cy="7559675"/>
  <p:notesSz cx="7559675" cy="10691813"/>
  <p:defaultTextStyle>
    <a:defPPr>
      <a:defRPr lang="ru-RU"/>
    </a:defPPr>
    <a:lvl1pPr marL="0" algn="l" defTabSz="91430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2" algn="l" defTabSz="91430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05" algn="l" defTabSz="91430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57" algn="l" defTabSz="91430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0" algn="l" defTabSz="91430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16" algn="l" defTabSz="91430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68" algn="l" defTabSz="91430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21" algn="l" defTabSz="91430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70" autoAdjust="0"/>
    <p:restoredTop sz="96337" autoAdjust="0"/>
  </p:normalViewPr>
  <p:slideViewPr>
    <p:cSldViewPr>
      <p:cViewPr varScale="1">
        <p:scale>
          <a:sx n="79" d="100"/>
          <a:sy n="79" d="100"/>
        </p:scale>
        <p:origin x="1518" y="96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6191B4-5F28-4E36-9274-DC54379022C7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9219CB5-B2A9-4196-9ACB-9F2420138510}">
      <dgm:prSet phldrT="[Текст]" custT="1"/>
      <dgm:spPr/>
      <dgm:t>
        <a:bodyPr/>
        <a:lstStyle/>
        <a:p>
          <a:r>
            <a:rPr lang="uk-UA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ПЕДАГОГІКА ПАРТНЕРСТВА</a:t>
          </a:r>
          <a:endParaRPr lang="ru-RU" sz="20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F48C544-3B92-40E1-85C2-34E8027CEB09}" type="parTrans" cxnId="{5DF8FB56-1963-4BEA-9CF6-D90398D6EB9F}">
      <dgm:prSet/>
      <dgm:spPr/>
      <dgm:t>
        <a:bodyPr/>
        <a:lstStyle/>
        <a:p>
          <a:endParaRPr lang="ru-RU"/>
        </a:p>
      </dgm:t>
    </dgm:pt>
    <dgm:pt modelId="{C053D4CF-B065-4C90-8A29-2271A2A55B62}" type="sibTrans" cxnId="{5DF8FB56-1963-4BEA-9CF6-D90398D6EB9F}">
      <dgm:prSet/>
      <dgm:spPr/>
      <dgm:t>
        <a:bodyPr/>
        <a:lstStyle/>
        <a:p>
          <a:endParaRPr lang="ru-RU"/>
        </a:p>
      </dgm:t>
    </dgm:pt>
    <dgm:pt modelId="{3629815C-CC58-42AF-82B3-853A3B34BADD}">
      <dgm:prSet phldrT="[Текст]" custT="1"/>
      <dgm:spPr/>
      <dgm:t>
        <a:bodyPr/>
        <a:lstStyle/>
        <a:p>
          <a:r>
            <a:rPr lang="uk-UA" sz="1600" b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спілкування, взаємодія та співпраця між учителем, учнем і батьками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774A8B9-6A02-405D-8DA1-704CC96B66B9}" type="parTrans" cxnId="{AC98E1E4-B93E-4CAA-89E6-1917A1520353}">
      <dgm:prSet/>
      <dgm:spPr/>
      <dgm:t>
        <a:bodyPr/>
        <a:lstStyle/>
        <a:p>
          <a:endParaRPr lang="ru-RU"/>
        </a:p>
      </dgm:t>
    </dgm:pt>
    <dgm:pt modelId="{441CD593-D849-41D2-95AC-6BDB1782FBFD}" type="sibTrans" cxnId="{AC98E1E4-B93E-4CAA-89E6-1917A1520353}">
      <dgm:prSet/>
      <dgm:spPr/>
      <dgm:t>
        <a:bodyPr/>
        <a:lstStyle/>
        <a:p>
          <a:endParaRPr lang="ru-RU"/>
        </a:p>
      </dgm:t>
    </dgm:pt>
    <dgm:pt modelId="{17DD0327-F6E4-45E5-B081-FC8B678EB9BB}">
      <dgm:prSet phldrT="[Текст]" custT="1"/>
      <dgm:spPr/>
      <dgm:t>
        <a:bodyPr/>
        <a:lstStyle/>
        <a:p>
          <a:r>
            <a:rPr lang="uk-UA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демократичний спосіб співпраці педагога і дитини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FD686A60-03DE-426A-83E9-6513B4970216}" type="parTrans" cxnId="{6CAF0608-4B89-4B04-B429-3FEEC65E84D3}">
      <dgm:prSet/>
      <dgm:spPr/>
      <dgm:t>
        <a:bodyPr/>
        <a:lstStyle/>
        <a:p>
          <a:endParaRPr lang="ru-RU"/>
        </a:p>
      </dgm:t>
    </dgm:pt>
    <dgm:pt modelId="{76A9BD68-1648-42E0-A02C-55F1248F21AF}" type="sibTrans" cxnId="{6CAF0608-4B89-4B04-B429-3FEEC65E84D3}">
      <dgm:prSet/>
      <dgm:spPr/>
      <dgm:t>
        <a:bodyPr/>
        <a:lstStyle/>
        <a:p>
          <a:endParaRPr lang="ru-RU"/>
        </a:p>
      </dgm:t>
    </dgm:pt>
    <dgm:pt modelId="{13AC009D-06F9-4927-B49E-BD51E38177C1}">
      <dgm:prSet phldrT="[Текст]" custT="1"/>
      <dgm:spPr/>
      <dgm:t>
        <a:bodyPr/>
        <a:lstStyle/>
        <a:p>
          <a:r>
            <a:rPr lang="uk-UA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учні, батьки та вчителі, об’єднані спільними цілями та прагненнями, </a:t>
          </a:r>
        </a:p>
        <a:p>
          <a:r>
            <a:rPr lang="uk-UA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є добровільними й зацікавленими спільниками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7B7CD0-4514-417C-8F26-12D88A99A761}" type="parTrans" cxnId="{C64483A0-A2C3-49C6-BE80-E906AFCA9D6E}">
      <dgm:prSet/>
      <dgm:spPr/>
      <dgm:t>
        <a:bodyPr/>
        <a:lstStyle/>
        <a:p>
          <a:endParaRPr lang="ru-RU"/>
        </a:p>
      </dgm:t>
    </dgm:pt>
    <dgm:pt modelId="{0BACE0ED-FB2D-4ADA-B57E-7D85817F2FCD}" type="sibTrans" cxnId="{C64483A0-A2C3-49C6-BE80-E906AFCA9D6E}">
      <dgm:prSet/>
      <dgm:spPr/>
      <dgm:t>
        <a:bodyPr/>
        <a:lstStyle/>
        <a:p>
          <a:endParaRPr lang="ru-RU"/>
        </a:p>
      </dgm:t>
    </dgm:pt>
    <dgm:pt modelId="{005111CC-6489-4105-B4BE-FF3D67C725C8}">
      <dgm:prSet phldrT="[Текст]" custT="1"/>
      <dgm:spPr/>
      <dgm:t>
        <a:bodyPr/>
        <a:lstStyle/>
        <a:p>
          <a:r>
            <a:rPr lang="uk-UA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безумовна рівність у праві на повагу, довіру, доброзичливе ставлення і взаємну вимогливість</a:t>
          </a:r>
          <a:endParaRPr lang="ru-RU" sz="1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78F68A0-2474-4340-B3B5-69FBD7A4CC31}" type="parTrans" cxnId="{D4613D53-8E21-44D6-91EA-E45042A5CF67}">
      <dgm:prSet/>
      <dgm:spPr/>
      <dgm:t>
        <a:bodyPr/>
        <a:lstStyle/>
        <a:p>
          <a:endParaRPr lang="ru-RU"/>
        </a:p>
      </dgm:t>
    </dgm:pt>
    <dgm:pt modelId="{C8BFC3FF-8F3B-42A3-A397-7E767E30DE8C}" type="sibTrans" cxnId="{D4613D53-8E21-44D6-91EA-E45042A5CF67}">
      <dgm:prSet/>
      <dgm:spPr/>
      <dgm:t>
        <a:bodyPr/>
        <a:lstStyle/>
        <a:p>
          <a:endParaRPr lang="ru-RU"/>
        </a:p>
      </dgm:t>
    </dgm:pt>
    <dgm:pt modelId="{57CF8863-5F21-475A-BE2B-AF98C7633FFB}" type="pres">
      <dgm:prSet presAssocID="{1E6191B4-5F28-4E36-9274-DC54379022C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BDFE6B-A907-47D9-84B7-BF0590B54A49}" type="pres">
      <dgm:prSet presAssocID="{A9219CB5-B2A9-4196-9ACB-9F2420138510}" presName="centerShape" presStyleLbl="node0" presStyleIdx="0" presStyleCnt="1" custScaleX="136299" custScaleY="63068" custLinFactNeighborX="-1312" custLinFactNeighborY="-1992"/>
      <dgm:spPr/>
      <dgm:t>
        <a:bodyPr/>
        <a:lstStyle/>
        <a:p>
          <a:endParaRPr lang="ru-RU"/>
        </a:p>
      </dgm:t>
    </dgm:pt>
    <dgm:pt modelId="{5CBE89C1-3B58-4AE6-9FEF-BC280ECE7CA9}" type="pres">
      <dgm:prSet presAssocID="{3629815C-CC58-42AF-82B3-853A3B34BADD}" presName="node" presStyleLbl="node1" presStyleIdx="0" presStyleCnt="4" custScaleX="206984" custScaleY="1319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B9D296-595E-4C0C-A79B-502C83E9BB59}" type="pres">
      <dgm:prSet presAssocID="{3629815C-CC58-42AF-82B3-853A3B34BADD}" presName="dummy" presStyleCnt="0"/>
      <dgm:spPr/>
    </dgm:pt>
    <dgm:pt modelId="{036A31E3-8C09-48FE-BC8E-FA74D1F467DF}" type="pres">
      <dgm:prSet presAssocID="{441CD593-D849-41D2-95AC-6BDB1782FBFD}" presName="sibTrans" presStyleLbl="sibTrans2D1" presStyleIdx="0" presStyleCnt="4"/>
      <dgm:spPr/>
      <dgm:t>
        <a:bodyPr/>
        <a:lstStyle/>
        <a:p>
          <a:endParaRPr lang="ru-RU"/>
        </a:p>
      </dgm:t>
    </dgm:pt>
    <dgm:pt modelId="{0B42AADB-A043-4019-A90A-DF31FD011607}" type="pres">
      <dgm:prSet presAssocID="{17DD0327-F6E4-45E5-B081-FC8B678EB9BB}" presName="node" presStyleLbl="node1" presStyleIdx="1" presStyleCnt="4" custScaleX="161055" custScaleY="166539" custRadScaleRad="135752" custRadScaleInc="87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6C5B3-C910-4081-9474-BAEE8A2FECDE}" type="pres">
      <dgm:prSet presAssocID="{17DD0327-F6E4-45E5-B081-FC8B678EB9BB}" presName="dummy" presStyleCnt="0"/>
      <dgm:spPr/>
    </dgm:pt>
    <dgm:pt modelId="{9950A804-0AF1-4D32-9B0C-A27759F4214F}" type="pres">
      <dgm:prSet presAssocID="{76A9BD68-1648-42E0-A02C-55F1248F21AF}" presName="sibTrans" presStyleLbl="sibTrans2D1" presStyleIdx="1" presStyleCnt="4"/>
      <dgm:spPr/>
      <dgm:t>
        <a:bodyPr/>
        <a:lstStyle/>
        <a:p>
          <a:endParaRPr lang="ru-RU"/>
        </a:p>
      </dgm:t>
    </dgm:pt>
    <dgm:pt modelId="{A98FB359-E994-4DAF-9E3A-0721458174D2}" type="pres">
      <dgm:prSet presAssocID="{13AC009D-06F9-4927-B49E-BD51E38177C1}" presName="node" presStyleLbl="node1" presStyleIdx="2" presStyleCnt="4" custScaleX="241849" custScaleY="127272" custRadScaleRad="87478" custRadScaleInc="-21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6910E7-3CA8-4731-BF48-0F99C201B538}" type="pres">
      <dgm:prSet presAssocID="{13AC009D-06F9-4927-B49E-BD51E38177C1}" presName="dummy" presStyleCnt="0"/>
      <dgm:spPr/>
    </dgm:pt>
    <dgm:pt modelId="{436DB780-CF96-4A83-9218-6861F328B59D}" type="pres">
      <dgm:prSet presAssocID="{0BACE0ED-FB2D-4ADA-B57E-7D85817F2FCD}" presName="sibTrans" presStyleLbl="sibTrans2D1" presStyleIdx="2" presStyleCnt="4"/>
      <dgm:spPr/>
      <dgm:t>
        <a:bodyPr/>
        <a:lstStyle/>
        <a:p>
          <a:endParaRPr lang="ru-RU"/>
        </a:p>
      </dgm:t>
    </dgm:pt>
    <dgm:pt modelId="{5BE9C3E1-944B-4373-B433-A6860097F478}" type="pres">
      <dgm:prSet presAssocID="{005111CC-6489-4105-B4BE-FF3D67C725C8}" presName="node" presStyleLbl="node1" presStyleIdx="3" presStyleCnt="4" custScaleX="167149" custScaleY="157569" custRadScaleRad="142549" custRadScaleInc="1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F48C5A-1F9B-437C-AF42-3D21789D3EB9}" type="pres">
      <dgm:prSet presAssocID="{005111CC-6489-4105-B4BE-FF3D67C725C8}" presName="dummy" presStyleCnt="0"/>
      <dgm:spPr/>
    </dgm:pt>
    <dgm:pt modelId="{D8486787-A210-45DF-99F2-6EFDBECECF8E}" type="pres">
      <dgm:prSet presAssocID="{C8BFC3FF-8F3B-42A3-A397-7E767E30DE8C}" presName="sibTrans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6CAF0608-4B89-4B04-B429-3FEEC65E84D3}" srcId="{A9219CB5-B2A9-4196-9ACB-9F2420138510}" destId="{17DD0327-F6E4-45E5-B081-FC8B678EB9BB}" srcOrd="1" destOrd="0" parTransId="{FD686A60-03DE-426A-83E9-6513B4970216}" sibTransId="{76A9BD68-1648-42E0-A02C-55F1248F21AF}"/>
    <dgm:cxn modelId="{19B77D1F-EBAD-4D41-A1D9-3550055C6865}" type="presOf" srcId="{C8BFC3FF-8F3B-42A3-A397-7E767E30DE8C}" destId="{D8486787-A210-45DF-99F2-6EFDBECECF8E}" srcOrd="0" destOrd="0" presId="urn:microsoft.com/office/officeart/2005/8/layout/radial6"/>
    <dgm:cxn modelId="{16152C09-1598-4D56-BFF5-3521114A3427}" type="presOf" srcId="{17DD0327-F6E4-45E5-B081-FC8B678EB9BB}" destId="{0B42AADB-A043-4019-A90A-DF31FD011607}" srcOrd="0" destOrd="0" presId="urn:microsoft.com/office/officeart/2005/8/layout/radial6"/>
    <dgm:cxn modelId="{C64483A0-A2C3-49C6-BE80-E906AFCA9D6E}" srcId="{A9219CB5-B2A9-4196-9ACB-9F2420138510}" destId="{13AC009D-06F9-4927-B49E-BD51E38177C1}" srcOrd="2" destOrd="0" parTransId="{267B7CD0-4514-417C-8F26-12D88A99A761}" sibTransId="{0BACE0ED-FB2D-4ADA-B57E-7D85817F2FCD}"/>
    <dgm:cxn modelId="{D4613D53-8E21-44D6-91EA-E45042A5CF67}" srcId="{A9219CB5-B2A9-4196-9ACB-9F2420138510}" destId="{005111CC-6489-4105-B4BE-FF3D67C725C8}" srcOrd="3" destOrd="0" parTransId="{978F68A0-2474-4340-B3B5-69FBD7A4CC31}" sibTransId="{C8BFC3FF-8F3B-42A3-A397-7E767E30DE8C}"/>
    <dgm:cxn modelId="{0B130F7D-0EE0-436F-A1C3-85F09B92A5BF}" type="presOf" srcId="{441CD593-D849-41D2-95AC-6BDB1782FBFD}" destId="{036A31E3-8C09-48FE-BC8E-FA74D1F467DF}" srcOrd="0" destOrd="0" presId="urn:microsoft.com/office/officeart/2005/8/layout/radial6"/>
    <dgm:cxn modelId="{AC98E1E4-B93E-4CAA-89E6-1917A1520353}" srcId="{A9219CB5-B2A9-4196-9ACB-9F2420138510}" destId="{3629815C-CC58-42AF-82B3-853A3B34BADD}" srcOrd="0" destOrd="0" parTransId="{1774A8B9-6A02-405D-8DA1-704CC96B66B9}" sibTransId="{441CD593-D849-41D2-95AC-6BDB1782FBFD}"/>
    <dgm:cxn modelId="{3CFCC152-9E6E-4676-A731-EC8EF78F0AE2}" type="presOf" srcId="{005111CC-6489-4105-B4BE-FF3D67C725C8}" destId="{5BE9C3E1-944B-4373-B433-A6860097F478}" srcOrd="0" destOrd="0" presId="urn:microsoft.com/office/officeart/2005/8/layout/radial6"/>
    <dgm:cxn modelId="{C04EDDD0-3501-435C-B4E0-4502687B1750}" type="presOf" srcId="{3629815C-CC58-42AF-82B3-853A3B34BADD}" destId="{5CBE89C1-3B58-4AE6-9FEF-BC280ECE7CA9}" srcOrd="0" destOrd="0" presId="urn:microsoft.com/office/officeart/2005/8/layout/radial6"/>
    <dgm:cxn modelId="{DEC9FAF2-CCB5-4DA2-96B7-B0696ADE1493}" type="presOf" srcId="{13AC009D-06F9-4927-B49E-BD51E38177C1}" destId="{A98FB359-E994-4DAF-9E3A-0721458174D2}" srcOrd="0" destOrd="0" presId="urn:microsoft.com/office/officeart/2005/8/layout/radial6"/>
    <dgm:cxn modelId="{5DF8FB56-1963-4BEA-9CF6-D90398D6EB9F}" srcId="{1E6191B4-5F28-4E36-9274-DC54379022C7}" destId="{A9219CB5-B2A9-4196-9ACB-9F2420138510}" srcOrd="0" destOrd="0" parTransId="{BF48C544-3B92-40E1-85C2-34E8027CEB09}" sibTransId="{C053D4CF-B065-4C90-8A29-2271A2A55B62}"/>
    <dgm:cxn modelId="{A6969A6D-C0C5-4EE7-A6D6-E11241AA0C8B}" type="presOf" srcId="{A9219CB5-B2A9-4196-9ACB-9F2420138510}" destId="{C6BDFE6B-A907-47D9-84B7-BF0590B54A49}" srcOrd="0" destOrd="0" presId="urn:microsoft.com/office/officeart/2005/8/layout/radial6"/>
    <dgm:cxn modelId="{768D1926-9D42-4A85-8925-D2A4D81A82D7}" type="presOf" srcId="{0BACE0ED-FB2D-4ADA-B57E-7D85817F2FCD}" destId="{436DB780-CF96-4A83-9218-6861F328B59D}" srcOrd="0" destOrd="0" presId="urn:microsoft.com/office/officeart/2005/8/layout/radial6"/>
    <dgm:cxn modelId="{94BD2F5D-4E53-4FAD-9897-48FC9EC9577E}" type="presOf" srcId="{1E6191B4-5F28-4E36-9274-DC54379022C7}" destId="{57CF8863-5F21-475A-BE2B-AF98C7633FFB}" srcOrd="0" destOrd="0" presId="urn:microsoft.com/office/officeart/2005/8/layout/radial6"/>
    <dgm:cxn modelId="{D7A29356-8897-464D-B746-D797E0A2251B}" type="presOf" srcId="{76A9BD68-1648-42E0-A02C-55F1248F21AF}" destId="{9950A804-0AF1-4D32-9B0C-A27759F4214F}" srcOrd="0" destOrd="0" presId="urn:microsoft.com/office/officeart/2005/8/layout/radial6"/>
    <dgm:cxn modelId="{835EF3D3-0B0F-4CEE-99EC-2A184BE2105F}" type="presParOf" srcId="{57CF8863-5F21-475A-BE2B-AF98C7633FFB}" destId="{C6BDFE6B-A907-47D9-84B7-BF0590B54A49}" srcOrd="0" destOrd="0" presId="urn:microsoft.com/office/officeart/2005/8/layout/radial6"/>
    <dgm:cxn modelId="{DA806223-179F-4483-A3D6-7949433BD607}" type="presParOf" srcId="{57CF8863-5F21-475A-BE2B-AF98C7633FFB}" destId="{5CBE89C1-3B58-4AE6-9FEF-BC280ECE7CA9}" srcOrd="1" destOrd="0" presId="urn:microsoft.com/office/officeart/2005/8/layout/radial6"/>
    <dgm:cxn modelId="{3D915893-ED02-4CDA-AB4A-36482D8F360F}" type="presParOf" srcId="{57CF8863-5F21-475A-BE2B-AF98C7633FFB}" destId="{F8B9D296-595E-4C0C-A79B-502C83E9BB59}" srcOrd="2" destOrd="0" presId="urn:microsoft.com/office/officeart/2005/8/layout/radial6"/>
    <dgm:cxn modelId="{F5D02539-CAFA-4580-A6E5-87BCDF03BF0D}" type="presParOf" srcId="{57CF8863-5F21-475A-BE2B-AF98C7633FFB}" destId="{036A31E3-8C09-48FE-BC8E-FA74D1F467DF}" srcOrd="3" destOrd="0" presId="urn:microsoft.com/office/officeart/2005/8/layout/radial6"/>
    <dgm:cxn modelId="{629DD6B0-2DAB-4A9B-A040-22B0A8C6EE7B}" type="presParOf" srcId="{57CF8863-5F21-475A-BE2B-AF98C7633FFB}" destId="{0B42AADB-A043-4019-A90A-DF31FD011607}" srcOrd="4" destOrd="0" presId="urn:microsoft.com/office/officeart/2005/8/layout/radial6"/>
    <dgm:cxn modelId="{931212F3-8239-460E-95CE-7761A527193D}" type="presParOf" srcId="{57CF8863-5F21-475A-BE2B-AF98C7633FFB}" destId="{4366C5B3-C910-4081-9474-BAEE8A2FECDE}" srcOrd="5" destOrd="0" presId="urn:microsoft.com/office/officeart/2005/8/layout/radial6"/>
    <dgm:cxn modelId="{2D58E5A8-B0ED-44D3-BDAA-931EFE688341}" type="presParOf" srcId="{57CF8863-5F21-475A-BE2B-AF98C7633FFB}" destId="{9950A804-0AF1-4D32-9B0C-A27759F4214F}" srcOrd="6" destOrd="0" presId="urn:microsoft.com/office/officeart/2005/8/layout/radial6"/>
    <dgm:cxn modelId="{482DADD2-4DE8-491E-9738-C085751EAAB4}" type="presParOf" srcId="{57CF8863-5F21-475A-BE2B-AF98C7633FFB}" destId="{A98FB359-E994-4DAF-9E3A-0721458174D2}" srcOrd="7" destOrd="0" presId="urn:microsoft.com/office/officeart/2005/8/layout/radial6"/>
    <dgm:cxn modelId="{28763EC4-C9B3-45F1-A215-E769B1AFFF34}" type="presParOf" srcId="{57CF8863-5F21-475A-BE2B-AF98C7633FFB}" destId="{FD6910E7-3CA8-4731-BF48-0F99C201B538}" srcOrd="8" destOrd="0" presId="urn:microsoft.com/office/officeart/2005/8/layout/radial6"/>
    <dgm:cxn modelId="{69965101-0A2A-4661-8286-85FE725678E0}" type="presParOf" srcId="{57CF8863-5F21-475A-BE2B-AF98C7633FFB}" destId="{436DB780-CF96-4A83-9218-6861F328B59D}" srcOrd="9" destOrd="0" presId="urn:microsoft.com/office/officeart/2005/8/layout/radial6"/>
    <dgm:cxn modelId="{538C0D2B-0477-4143-86D8-B31E5A7E1D73}" type="presParOf" srcId="{57CF8863-5F21-475A-BE2B-AF98C7633FFB}" destId="{5BE9C3E1-944B-4373-B433-A6860097F478}" srcOrd="10" destOrd="0" presId="urn:microsoft.com/office/officeart/2005/8/layout/radial6"/>
    <dgm:cxn modelId="{929061FE-A4E7-45A6-A916-4B93433C876E}" type="presParOf" srcId="{57CF8863-5F21-475A-BE2B-AF98C7633FFB}" destId="{CDF48C5A-1F9B-437C-AF42-3D21789D3EB9}" srcOrd="11" destOrd="0" presId="urn:microsoft.com/office/officeart/2005/8/layout/radial6"/>
    <dgm:cxn modelId="{09B98947-8C50-4736-850C-92E2200099A1}" type="presParOf" srcId="{57CF8863-5F21-475A-BE2B-AF98C7633FFB}" destId="{D8486787-A210-45DF-99F2-6EFDBECECF8E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B797E1-20DF-44FE-89D1-43E30359802C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6DDAAAA-BB30-4CFF-8B7B-5036CCDC5B28}">
      <dgm:prSet phldrT="[Текст]" custT="1"/>
      <dgm:spPr/>
      <dgm:t>
        <a:bodyPr/>
        <a:lstStyle/>
        <a:p>
          <a:r>
            <a: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ОСНОВНІ ПРИНЦИПИ </a:t>
          </a:r>
        </a:p>
        <a:p>
          <a:r>
            <a: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ПЕДАГОГІКИ ПАРТНЕРСТВА</a:t>
          </a:r>
          <a:endParaRPr lang="ru-RU" sz="2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5BFB9AA-92A8-4E08-9FA3-D8EAB0A34D1D}" type="parTrans" cxnId="{7A2C1F90-776B-4A09-B37E-C0EF1B02C9B2}">
      <dgm:prSet/>
      <dgm:spPr/>
      <dgm:t>
        <a:bodyPr/>
        <a:lstStyle/>
        <a:p>
          <a:endParaRPr lang="ru-RU"/>
        </a:p>
      </dgm:t>
    </dgm:pt>
    <dgm:pt modelId="{D29FC5FC-A601-4DAF-BD5A-9396A3D682BB}" type="sibTrans" cxnId="{7A2C1F90-776B-4A09-B37E-C0EF1B02C9B2}">
      <dgm:prSet/>
      <dgm:spPr/>
      <dgm:t>
        <a:bodyPr/>
        <a:lstStyle/>
        <a:p>
          <a:endParaRPr lang="ru-RU"/>
        </a:p>
      </dgm:t>
    </dgm:pt>
    <dgm:pt modelId="{58B80B15-27F6-4E1A-A481-1F15B6161101}">
      <dgm:prSet phldrT="[Текст]"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повага до особистості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2583D036-10FD-4C22-BB54-F8734AD8957D}" type="parTrans" cxnId="{4C56C831-C4CA-4D32-9F0B-EBD01CFB7E1F}">
      <dgm:prSet/>
      <dgm:spPr/>
      <dgm:t>
        <a:bodyPr/>
        <a:lstStyle/>
        <a:p>
          <a:endParaRPr lang="ru-RU"/>
        </a:p>
      </dgm:t>
    </dgm:pt>
    <dgm:pt modelId="{D046AEB2-4760-4CC7-9CC3-8E35CC10C74C}" type="sibTrans" cxnId="{4C56C831-C4CA-4D32-9F0B-EBD01CFB7E1F}">
      <dgm:prSet/>
      <dgm:spPr/>
      <dgm:t>
        <a:bodyPr/>
        <a:lstStyle/>
        <a:p>
          <a:endParaRPr lang="ru-RU"/>
        </a:p>
      </dgm:t>
    </dgm:pt>
    <dgm:pt modelId="{CA515EB1-B2ED-4874-BFAE-122C1C04BAE0}">
      <dgm:prSet phldrT="[Текст]"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доброзичливість і позитивне ставлення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E0FB963-DED9-42D3-89F3-CCB55F341748}" type="parTrans" cxnId="{38674E0B-368E-4B66-B85D-01C3364500CD}">
      <dgm:prSet/>
      <dgm:spPr/>
      <dgm:t>
        <a:bodyPr/>
        <a:lstStyle/>
        <a:p>
          <a:endParaRPr lang="ru-RU"/>
        </a:p>
      </dgm:t>
    </dgm:pt>
    <dgm:pt modelId="{5D556938-B8F8-4710-9889-FF67EDDA1D09}" type="sibTrans" cxnId="{38674E0B-368E-4B66-B85D-01C3364500CD}">
      <dgm:prSet/>
      <dgm:spPr/>
      <dgm:t>
        <a:bodyPr/>
        <a:lstStyle/>
        <a:p>
          <a:endParaRPr lang="ru-RU"/>
        </a:p>
      </dgm:t>
    </dgm:pt>
    <dgm:pt modelId="{FDACC8F6-1487-462D-B3F4-B25659CAFC84}">
      <dgm:prSet phldrT="[Текст]"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довіра у відносинах, стосунках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D0D04C95-0F04-4E9B-A9B6-B5681EFAF5B2}" type="parTrans" cxnId="{A3D68E8B-DFDB-4420-B9AA-6B317350B64A}">
      <dgm:prSet/>
      <dgm:spPr/>
      <dgm:t>
        <a:bodyPr/>
        <a:lstStyle/>
        <a:p>
          <a:endParaRPr lang="ru-RU"/>
        </a:p>
      </dgm:t>
    </dgm:pt>
    <dgm:pt modelId="{0E4A47CA-A2A6-4BCA-A0D3-A34AAE0B304C}" type="sibTrans" cxnId="{A3D68E8B-DFDB-4420-B9AA-6B317350B64A}">
      <dgm:prSet/>
      <dgm:spPr/>
      <dgm:t>
        <a:bodyPr/>
        <a:lstStyle/>
        <a:p>
          <a:endParaRPr lang="ru-RU"/>
        </a:p>
      </dgm:t>
    </dgm:pt>
    <dgm:pt modelId="{4C352759-0DAF-422E-A6FF-D15DF39BE1D4}">
      <dgm:prSet custT="1"/>
      <dgm:spPr/>
      <dgm:t>
        <a:bodyPr/>
        <a:lstStyle/>
        <a:p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діалог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взаємодія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400" dirty="0" err="1" smtClean="0">
              <a:latin typeface="Times New Roman" pitchFamily="18" charset="0"/>
              <a:cs typeface="Times New Roman" pitchFamily="18" charset="0"/>
            </a:rPr>
            <a:t>взаємоповага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45154561-9DC9-433C-9790-A984F9CE0DC0}" type="parTrans" cxnId="{3D48252A-7623-4A86-8D74-4D09CEA01868}">
      <dgm:prSet/>
      <dgm:spPr/>
      <dgm:t>
        <a:bodyPr/>
        <a:lstStyle/>
        <a:p>
          <a:endParaRPr lang="ru-RU"/>
        </a:p>
      </dgm:t>
    </dgm:pt>
    <dgm:pt modelId="{255B22E6-FDF3-456B-944B-2133BA748D98}" type="sibTrans" cxnId="{3D48252A-7623-4A86-8D74-4D09CEA01868}">
      <dgm:prSet/>
      <dgm:spPr/>
      <dgm:t>
        <a:bodyPr/>
        <a:lstStyle/>
        <a:p>
          <a:endParaRPr lang="ru-RU"/>
        </a:p>
      </dgm:t>
    </dgm:pt>
    <dgm:pt modelId="{AA292999-1A85-4D35-A47E-F310C438F5E0}">
      <dgm:prSet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принципи соціального партнерства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F679972-BB21-4DF7-B36A-B6C749AA747B}" type="parTrans" cxnId="{BFC85411-2C21-4D7B-8A21-EB2B6FC2CBD4}">
      <dgm:prSet/>
      <dgm:spPr/>
      <dgm:t>
        <a:bodyPr/>
        <a:lstStyle/>
        <a:p>
          <a:endParaRPr lang="ru-RU"/>
        </a:p>
      </dgm:t>
    </dgm:pt>
    <dgm:pt modelId="{4090BE03-2F0D-405A-8452-E38C879D81A9}" type="sibTrans" cxnId="{BFC85411-2C21-4D7B-8A21-EB2B6FC2CBD4}">
      <dgm:prSet/>
      <dgm:spPr/>
      <dgm:t>
        <a:bodyPr/>
        <a:lstStyle/>
        <a:p>
          <a:endParaRPr lang="ru-RU"/>
        </a:p>
      </dgm:t>
    </dgm:pt>
    <dgm:pt modelId="{0845F7ED-98D2-4011-AD46-DA4C3728785F}" type="pres">
      <dgm:prSet presAssocID="{79B797E1-20DF-44FE-89D1-43E30359802C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82F2C2-EA0B-4D64-8B83-DABA84B7E4BF}" type="pres">
      <dgm:prSet presAssocID="{C6DDAAAA-BB30-4CFF-8B7B-5036CCDC5B28}" presName="root1" presStyleCnt="0"/>
      <dgm:spPr/>
    </dgm:pt>
    <dgm:pt modelId="{A8B5B50C-EF26-47F2-825C-03CB24BD00C7}" type="pres">
      <dgm:prSet presAssocID="{C6DDAAAA-BB30-4CFF-8B7B-5036CCDC5B2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6E96FA-C8D9-4827-AD22-795857FA906E}" type="pres">
      <dgm:prSet presAssocID="{C6DDAAAA-BB30-4CFF-8B7B-5036CCDC5B28}" presName="level2hierChild" presStyleCnt="0"/>
      <dgm:spPr/>
    </dgm:pt>
    <dgm:pt modelId="{E3CD4E61-2724-4B3F-A2A4-F383F6F55E25}" type="pres">
      <dgm:prSet presAssocID="{2583D036-10FD-4C22-BB54-F8734AD8957D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B6B3E0D1-DDAA-4CF3-BBC2-0699FA0C20C8}" type="pres">
      <dgm:prSet presAssocID="{2583D036-10FD-4C22-BB54-F8734AD8957D}" presName="connTx" presStyleLbl="parChTrans1D2" presStyleIdx="0" presStyleCnt="5"/>
      <dgm:spPr/>
      <dgm:t>
        <a:bodyPr/>
        <a:lstStyle/>
        <a:p>
          <a:endParaRPr lang="ru-RU"/>
        </a:p>
      </dgm:t>
    </dgm:pt>
    <dgm:pt modelId="{7BF29737-4AD9-49BB-8EE9-1305FA26BAA5}" type="pres">
      <dgm:prSet presAssocID="{58B80B15-27F6-4E1A-A481-1F15B6161101}" presName="root2" presStyleCnt="0"/>
      <dgm:spPr/>
    </dgm:pt>
    <dgm:pt modelId="{EA9CB4E1-7FAC-4A2D-B8B1-FA81541175B3}" type="pres">
      <dgm:prSet presAssocID="{58B80B15-27F6-4E1A-A481-1F15B6161101}" presName="LevelTwoTextNode" presStyleLbl="node2" presStyleIdx="0" presStyleCnt="5" custScaleX="1723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8E9A507-D191-4C25-B310-F0729C555611}" type="pres">
      <dgm:prSet presAssocID="{58B80B15-27F6-4E1A-A481-1F15B6161101}" presName="level3hierChild" presStyleCnt="0"/>
      <dgm:spPr/>
    </dgm:pt>
    <dgm:pt modelId="{FDA92069-8370-4EEB-B976-4B6D0C294ABA}" type="pres">
      <dgm:prSet presAssocID="{7E0FB963-DED9-42D3-89F3-CCB55F341748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9E791410-0D91-4ACA-B397-ADD87E14830B}" type="pres">
      <dgm:prSet presAssocID="{7E0FB963-DED9-42D3-89F3-CCB55F341748}" presName="connTx" presStyleLbl="parChTrans1D2" presStyleIdx="1" presStyleCnt="5"/>
      <dgm:spPr/>
      <dgm:t>
        <a:bodyPr/>
        <a:lstStyle/>
        <a:p>
          <a:endParaRPr lang="ru-RU"/>
        </a:p>
      </dgm:t>
    </dgm:pt>
    <dgm:pt modelId="{F044D7EE-FBBE-4EED-A1A7-4C941A8EF00A}" type="pres">
      <dgm:prSet presAssocID="{CA515EB1-B2ED-4874-BFAE-122C1C04BAE0}" presName="root2" presStyleCnt="0"/>
      <dgm:spPr/>
    </dgm:pt>
    <dgm:pt modelId="{277A73D8-1090-40FC-BDEF-776C74D493AD}" type="pres">
      <dgm:prSet presAssocID="{CA515EB1-B2ED-4874-BFAE-122C1C04BAE0}" presName="LevelTwoTextNode" presStyleLbl="node2" presStyleIdx="1" presStyleCnt="5" custScaleX="1723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3F2A91-3BBB-4AFD-AB75-0278093530CB}" type="pres">
      <dgm:prSet presAssocID="{CA515EB1-B2ED-4874-BFAE-122C1C04BAE0}" presName="level3hierChild" presStyleCnt="0"/>
      <dgm:spPr/>
    </dgm:pt>
    <dgm:pt modelId="{BF938F93-EEDE-4A84-902A-64BEFCD86A75}" type="pres">
      <dgm:prSet presAssocID="{D0D04C95-0F04-4E9B-A9B6-B5681EFAF5B2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72E1AB42-B06B-4230-9E04-D1CF123A7435}" type="pres">
      <dgm:prSet presAssocID="{D0D04C95-0F04-4E9B-A9B6-B5681EFAF5B2}" presName="connTx" presStyleLbl="parChTrans1D2" presStyleIdx="2" presStyleCnt="5"/>
      <dgm:spPr/>
      <dgm:t>
        <a:bodyPr/>
        <a:lstStyle/>
        <a:p>
          <a:endParaRPr lang="ru-RU"/>
        </a:p>
      </dgm:t>
    </dgm:pt>
    <dgm:pt modelId="{F7310ADF-3B23-4ACB-A9B0-DCD68C2B8F05}" type="pres">
      <dgm:prSet presAssocID="{FDACC8F6-1487-462D-B3F4-B25659CAFC84}" presName="root2" presStyleCnt="0"/>
      <dgm:spPr/>
    </dgm:pt>
    <dgm:pt modelId="{738D6A4A-368C-475E-844D-47A3433A5C1C}" type="pres">
      <dgm:prSet presAssocID="{FDACC8F6-1487-462D-B3F4-B25659CAFC84}" presName="LevelTwoTextNode" presStyleLbl="node2" presStyleIdx="2" presStyleCnt="5" custScaleX="1723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B2F9BD-D62F-472B-8B6B-71D04B419834}" type="pres">
      <dgm:prSet presAssocID="{FDACC8F6-1487-462D-B3F4-B25659CAFC84}" presName="level3hierChild" presStyleCnt="0"/>
      <dgm:spPr/>
    </dgm:pt>
    <dgm:pt modelId="{33387714-7A6D-4E2E-9354-F8212515DC2E}" type="pres">
      <dgm:prSet presAssocID="{45154561-9DC9-433C-9790-A984F9CE0DC0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3FF79A7D-FE99-49DD-A24C-F7C17ED87353}" type="pres">
      <dgm:prSet presAssocID="{45154561-9DC9-433C-9790-A984F9CE0DC0}" presName="connTx" presStyleLbl="parChTrans1D2" presStyleIdx="3" presStyleCnt="5"/>
      <dgm:spPr/>
      <dgm:t>
        <a:bodyPr/>
        <a:lstStyle/>
        <a:p>
          <a:endParaRPr lang="ru-RU"/>
        </a:p>
      </dgm:t>
    </dgm:pt>
    <dgm:pt modelId="{0F549A72-86DD-4F25-B0C1-1F1FCE2A94E2}" type="pres">
      <dgm:prSet presAssocID="{4C352759-0DAF-422E-A6FF-D15DF39BE1D4}" presName="root2" presStyleCnt="0"/>
      <dgm:spPr/>
    </dgm:pt>
    <dgm:pt modelId="{FA30EC4B-BA4E-467E-A612-EB2C5A1ECCD7}" type="pres">
      <dgm:prSet presAssocID="{4C352759-0DAF-422E-A6FF-D15DF39BE1D4}" presName="LevelTwoTextNode" presStyleLbl="node2" presStyleIdx="3" presStyleCnt="5" custScaleX="1723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3E8841-D84C-447B-BE18-8A454A14D39D}" type="pres">
      <dgm:prSet presAssocID="{4C352759-0DAF-422E-A6FF-D15DF39BE1D4}" presName="level3hierChild" presStyleCnt="0"/>
      <dgm:spPr/>
    </dgm:pt>
    <dgm:pt modelId="{2AB42012-6211-4DF0-8579-7ACFFDBAB481}" type="pres">
      <dgm:prSet presAssocID="{9F679972-BB21-4DF7-B36A-B6C749AA747B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A36A0069-9745-4AFE-A4F5-CEE6E7F2DD37}" type="pres">
      <dgm:prSet presAssocID="{9F679972-BB21-4DF7-B36A-B6C749AA747B}" presName="connTx" presStyleLbl="parChTrans1D2" presStyleIdx="4" presStyleCnt="5"/>
      <dgm:spPr/>
      <dgm:t>
        <a:bodyPr/>
        <a:lstStyle/>
        <a:p>
          <a:endParaRPr lang="ru-RU"/>
        </a:p>
      </dgm:t>
    </dgm:pt>
    <dgm:pt modelId="{F888025C-7646-46CA-912E-E74D32DE0B01}" type="pres">
      <dgm:prSet presAssocID="{AA292999-1A85-4D35-A47E-F310C438F5E0}" presName="root2" presStyleCnt="0"/>
      <dgm:spPr/>
    </dgm:pt>
    <dgm:pt modelId="{69D87D79-17F7-4FEA-BA0C-195A090A2506}" type="pres">
      <dgm:prSet presAssocID="{AA292999-1A85-4D35-A47E-F310C438F5E0}" presName="LevelTwoTextNode" presStyleLbl="node2" presStyleIdx="4" presStyleCnt="5" custScaleX="1723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4989C66-E25A-4825-A9B1-579506D8F81D}" type="pres">
      <dgm:prSet presAssocID="{AA292999-1A85-4D35-A47E-F310C438F5E0}" presName="level3hierChild" presStyleCnt="0"/>
      <dgm:spPr/>
    </dgm:pt>
  </dgm:ptLst>
  <dgm:cxnLst>
    <dgm:cxn modelId="{91A77267-9B2C-41B4-9C40-DF7759EB92A7}" type="presOf" srcId="{2583D036-10FD-4C22-BB54-F8734AD8957D}" destId="{B6B3E0D1-DDAA-4CF3-BBC2-0699FA0C20C8}" srcOrd="1" destOrd="0" presId="urn:microsoft.com/office/officeart/2008/layout/HorizontalMultiLevelHierarchy"/>
    <dgm:cxn modelId="{DD9098A8-CD0F-4194-B447-B47DA37DFC31}" type="presOf" srcId="{7E0FB963-DED9-42D3-89F3-CCB55F341748}" destId="{9E791410-0D91-4ACA-B397-ADD87E14830B}" srcOrd="1" destOrd="0" presId="urn:microsoft.com/office/officeart/2008/layout/HorizontalMultiLevelHierarchy"/>
    <dgm:cxn modelId="{81C58656-F70A-498F-86AD-F26AD249D122}" type="presOf" srcId="{4C352759-0DAF-422E-A6FF-D15DF39BE1D4}" destId="{FA30EC4B-BA4E-467E-A612-EB2C5A1ECCD7}" srcOrd="0" destOrd="0" presId="urn:microsoft.com/office/officeart/2008/layout/HorizontalMultiLevelHierarchy"/>
    <dgm:cxn modelId="{F387C601-5372-438F-88A6-AD9DE5945F36}" type="presOf" srcId="{79B797E1-20DF-44FE-89D1-43E30359802C}" destId="{0845F7ED-98D2-4011-AD46-DA4C3728785F}" srcOrd="0" destOrd="0" presId="urn:microsoft.com/office/officeart/2008/layout/HorizontalMultiLevelHierarchy"/>
    <dgm:cxn modelId="{A3D68E8B-DFDB-4420-B9AA-6B317350B64A}" srcId="{C6DDAAAA-BB30-4CFF-8B7B-5036CCDC5B28}" destId="{FDACC8F6-1487-462D-B3F4-B25659CAFC84}" srcOrd="2" destOrd="0" parTransId="{D0D04C95-0F04-4E9B-A9B6-B5681EFAF5B2}" sibTransId="{0E4A47CA-A2A6-4BCA-A0D3-A34AAE0B304C}"/>
    <dgm:cxn modelId="{5D32D480-C05F-43B4-80EF-7F4BF04F902A}" type="presOf" srcId="{58B80B15-27F6-4E1A-A481-1F15B6161101}" destId="{EA9CB4E1-7FAC-4A2D-B8B1-FA81541175B3}" srcOrd="0" destOrd="0" presId="urn:microsoft.com/office/officeart/2008/layout/HorizontalMultiLevelHierarchy"/>
    <dgm:cxn modelId="{BE7198E8-9FBE-4046-B335-57612B11D2A5}" type="presOf" srcId="{9F679972-BB21-4DF7-B36A-B6C749AA747B}" destId="{2AB42012-6211-4DF0-8579-7ACFFDBAB481}" srcOrd="0" destOrd="0" presId="urn:microsoft.com/office/officeart/2008/layout/HorizontalMultiLevelHierarchy"/>
    <dgm:cxn modelId="{7A2C1F90-776B-4A09-B37E-C0EF1B02C9B2}" srcId="{79B797E1-20DF-44FE-89D1-43E30359802C}" destId="{C6DDAAAA-BB30-4CFF-8B7B-5036CCDC5B28}" srcOrd="0" destOrd="0" parTransId="{85BFB9AA-92A8-4E08-9FA3-D8EAB0A34D1D}" sibTransId="{D29FC5FC-A601-4DAF-BD5A-9396A3D682BB}"/>
    <dgm:cxn modelId="{38674E0B-368E-4B66-B85D-01C3364500CD}" srcId="{C6DDAAAA-BB30-4CFF-8B7B-5036CCDC5B28}" destId="{CA515EB1-B2ED-4874-BFAE-122C1C04BAE0}" srcOrd="1" destOrd="0" parTransId="{7E0FB963-DED9-42D3-89F3-CCB55F341748}" sibTransId="{5D556938-B8F8-4710-9889-FF67EDDA1D09}"/>
    <dgm:cxn modelId="{1C7DAAAA-EC9A-4DEE-82E2-AF85F21227BC}" type="presOf" srcId="{7E0FB963-DED9-42D3-89F3-CCB55F341748}" destId="{FDA92069-8370-4EEB-B976-4B6D0C294ABA}" srcOrd="0" destOrd="0" presId="urn:microsoft.com/office/officeart/2008/layout/HorizontalMultiLevelHierarchy"/>
    <dgm:cxn modelId="{4C56C831-C4CA-4D32-9F0B-EBD01CFB7E1F}" srcId="{C6DDAAAA-BB30-4CFF-8B7B-5036CCDC5B28}" destId="{58B80B15-27F6-4E1A-A481-1F15B6161101}" srcOrd="0" destOrd="0" parTransId="{2583D036-10FD-4C22-BB54-F8734AD8957D}" sibTransId="{D046AEB2-4760-4CC7-9CC3-8E35CC10C74C}"/>
    <dgm:cxn modelId="{811AC6E0-6950-4FAE-81F7-E8C608C09EC5}" type="presOf" srcId="{45154561-9DC9-433C-9790-A984F9CE0DC0}" destId="{3FF79A7D-FE99-49DD-A24C-F7C17ED87353}" srcOrd="1" destOrd="0" presId="urn:microsoft.com/office/officeart/2008/layout/HorizontalMultiLevelHierarchy"/>
    <dgm:cxn modelId="{BFC85411-2C21-4D7B-8A21-EB2B6FC2CBD4}" srcId="{C6DDAAAA-BB30-4CFF-8B7B-5036CCDC5B28}" destId="{AA292999-1A85-4D35-A47E-F310C438F5E0}" srcOrd="4" destOrd="0" parTransId="{9F679972-BB21-4DF7-B36A-B6C749AA747B}" sibTransId="{4090BE03-2F0D-405A-8452-E38C879D81A9}"/>
    <dgm:cxn modelId="{83CA4018-228B-426B-8D9C-B39A6FE985E2}" type="presOf" srcId="{CA515EB1-B2ED-4874-BFAE-122C1C04BAE0}" destId="{277A73D8-1090-40FC-BDEF-776C74D493AD}" srcOrd="0" destOrd="0" presId="urn:microsoft.com/office/officeart/2008/layout/HorizontalMultiLevelHierarchy"/>
    <dgm:cxn modelId="{36476DB3-880B-466A-A144-8000AF13E433}" type="presOf" srcId="{D0D04C95-0F04-4E9B-A9B6-B5681EFAF5B2}" destId="{72E1AB42-B06B-4230-9E04-D1CF123A7435}" srcOrd="1" destOrd="0" presId="urn:microsoft.com/office/officeart/2008/layout/HorizontalMultiLevelHierarchy"/>
    <dgm:cxn modelId="{06C29564-13C8-4C6C-B370-769B8104AE90}" type="presOf" srcId="{9F679972-BB21-4DF7-B36A-B6C749AA747B}" destId="{A36A0069-9745-4AFE-A4F5-CEE6E7F2DD37}" srcOrd="1" destOrd="0" presId="urn:microsoft.com/office/officeart/2008/layout/HorizontalMultiLevelHierarchy"/>
    <dgm:cxn modelId="{9619A296-5F8D-42A5-9B73-C2B71CA55BF5}" type="presOf" srcId="{FDACC8F6-1487-462D-B3F4-B25659CAFC84}" destId="{738D6A4A-368C-475E-844D-47A3433A5C1C}" srcOrd="0" destOrd="0" presId="urn:microsoft.com/office/officeart/2008/layout/HorizontalMultiLevelHierarchy"/>
    <dgm:cxn modelId="{2DA5599B-713A-4B32-B2C6-A9755E270421}" type="presOf" srcId="{45154561-9DC9-433C-9790-A984F9CE0DC0}" destId="{33387714-7A6D-4E2E-9354-F8212515DC2E}" srcOrd="0" destOrd="0" presId="urn:microsoft.com/office/officeart/2008/layout/HorizontalMultiLevelHierarchy"/>
    <dgm:cxn modelId="{8A38E1B2-9C03-41A5-ACC3-CA9942233F0D}" type="presOf" srcId="{2583D036-10FD-4C22-BB54-F8734AD8957D}" destId="{E3CD4E61-2724-4B3F-A2A4-F383F6F55E25}" srcOrd="0" destOrd="0" presId="urn:microsoft.com/office/officeart/2008/layout/HorizontalMultiLevelHierarchy"/>
    <dgm:cxn modelId="{3D48252A-7623-4A86-8D74-4D09CEA01868}" srcId="{C6DDAAAA-BB30-4CFF-8B7B-5036CCDC5B28}" destId="{4C352759-0DAF-422E-A6FF-D15DF39BE1D4}" srcOrd="3" destOrd="0" parTransId="{45154561-9DC9-433C-9790-A984F9CE0DC0}" sibTransId="{255B22E6-FDF3-456B-944B-2133BA748D98}"/>
    <dgm:cxn modelId="{3299B42A-3921-44AA-BD27-F64DE23B54C1}" type="presOf" srcId="{AA292999-1A85-4D35-A47E-F310C438F5E0}" destId="{69D87D79-17F7-4FEA-BA0C-195A090A2506}" srcOrd="0" destOrd="0" presId="urn:microsoft.com/office/officeart/2008/layout/HorizontalMultiLevelHierarchy"/>
    <dgm:cxn modelId="{26476CAF-5300-449F-B6E5-6D326836CE1D}" type="presOf" srcId="{D0D04C95-0F04-4E9B-A9B6-B5681EFAF5B2}" destId="{BF938F93-EEDE-4A84-902A-64BEFCD86A75}" srcOrd="0" destOrd="0" presId="urn:microsoft.com/office/officeart/2008/layout/HorizontalMultiLevelHierarchy"/>
    <dgm:cxn modelId="{C6222C51-BD20-4176-A927-F8F73B05F012}" type="presOf" srcId="{C6DDAAAA-BB30-4CFF-8B7B-5036CCDC5B28}" destId="{A8B5B50C-EF26-47F2-825C-03CB24BD00C7}" srcOrd="0" destOrd="0" presId="urn:microsoft.com/office/officeart/2008/layout/HorizontalMultiLevelHierarchy"/>
    <dgm:cxn modelId="{49213771-0CD9-4630-A02F-C8C9009B7CE9}" type="presParOf" srcId="{0845F7ED-98D2-4011-AD46-DA4C3728785F}" destId="{6D82F2C2-EA0B-4D64-8B83-DABA84B7E4BF}" srcOrd="0" destOrd="0" presId="urn:microsoft.com/office/officeart/2008/layout/HorizontalMultiLevelHierarchy"/>
    <dgm:cxn modelId="{51AEB541-E578-4FC9-95D2-1F718ABB4651}" type="presParOf" srcId="{6D82F2C2-EA0B-4D64-8B83-DABA84B7E4BF}" destId="{A8B5B50C-EF26-47F2-825C-03CB24BD00C7}" srcOrd="0" destOrd="0" presId="urn:microsoft.com/office/officeart/2008/layout/HorizontalMultiLevelHierarchy"/>
    <dgm:cxn modelId="{7B367A56-0C0B-400B-9E38-CA9009BB91D2}" type="presParOf" srcId="{6D82F2C2-EA0B-4D64-8B83-DABA84B7E4BF}" destId="{1C6E96FA-C8D9-4827-AD22-795857FA906E}" srcOrd="1" destOrd="0" presId="urn:microsoft.com/office/officeart/2008/layout/HorizontalMultiLevelHierarchy"/>
    <dgm:cxn modelId="{55CC2223-453C-4A15-9F90-8E45EE248939}" type="presParOf" srcId="{1C6E96FA-C8D9-4827-AD22-795857FA906E}" destId="{E3CD4E61-2724-4B3F-A2A4-F383F6F55E25}" srcOrd="0" destOrd="0" presId="urn:microsoft.com/office/officeart/2008/layout/HorizontalMultiLevelHierarchy"/>
    <dgm:cxn modelId="{632385C2-9EB3-41F3-B6F5-53509D4734D8}" type="presParOf" srcId="{E3CD4E61-2724-4B3F-A2A4-F383F6F55E25}" destId="{B6B3E0D1-DDAA-4CF3-BBC2-0699FA0C20C8}" srcOrd="0" destOrd="0" presId="urn:microsoft.com/office/officeart/2008/layout/HorizontalMultiLevelHierarchy"/>
    <dgm:cxn modelId="{320328A3-B615-4954-99AF-A14EB5D874C7}" type="presParOf" srcId="{1C6E96FA-C8D9-4827-AD22-795857FA906E}" destId="{7BF29737-4AD9-49BB-8EE9-1305FA26BAA5}" srcOrd="1" destOrd="0" presId="urn:microsoft.com/office/officeart/2008/layout/HorizontalMultiLevelHierarchy"/>
    <dgm:cxn modelId="{05369C2F-22BE-41B3-9A17-241AEF034A62}" type="presParOf" srcId="{7BF29737-4AD9-49BB-8EE9-1305FA26BAA5}" destId="{EA9CB4E1-7FAC-4A2D-B8B1-FA81541175B3}" srcOrd="0" destOrd="0" presId="urn:microsoft.com/office/officeart/2008/layout/HorizontalMultiLevelHierarchy"/>
    <dgm:cxn modelId="{0953C13B-1643-4526-948B-D616A36D85A1}" type="presParOf" srcId="{7BF29737-4AD9-49BB-8EE9-1305FA26BAA5}" destId="{88E9A507-D191-4C25-B310-F0729C555611}" srcOrd="1" destOrd="0" presId="urn:microsoft.com/office/officeart/2008/layout/HorizontalMultiLevelHierarchy"/>
    <dgm:cxn modelId="{525233F2-5968-4D53-98BD-1E67E1227A10}" type="presParOf" srcId="{1C6E96FA-C8D9-4827-AD22-795857FA906E}" destId="{FDA92069-8370-4EEB-B976-4B6D0C294ABA}" srcOrd="2" destOrd="0" presId="urn:microsoft.com/office/officeart/2008/layout/HorizontalMultiLevelHierarchy"/>
    <dgm:cxn modelId="{C179DE10-BF10-4EA1-8A60-EB3F5169BBE5}" type="presParOf" srcId="{FDA92069-8370-4EEB-B976-4B6D0C294ABA}" destId="{9E791410-0D91-4ACA-B397-ADD87E14830B}" srcOrd="0" destOrd="0" presId="urn:microsoft.com/office/officeart/2008/layout/HorizontalMultiLevelHierarchy"/>
    <dgm:cxn modelId="{4A6376D1-0F68-424E-B51B-7EA922AE41D3}" type="presParOf" srcId="{1C6E96FA-C8D9-4827-AD22-795857FA906E}" destId="{F044D7EE-FBBE-4EED-A1A7-4C941A8EF00A}" srcOrd="3" destOrd="0" presId="urn:microsoft.com/office/officeart/2008/layout/HorizontalMultiLevelHierarchy"/>
    <dgm:cxn modelId="{FCC0BA5D-1C2A-4313-98F9-5A0AAA072A9D}" type="presParOf" srcId="{F044D7EE-FBBE-4EED-A1A7-4C941A8EF00A}" destId="{277A73D8-1090-40FC-BDEF-776C74D493AD}" srcOrd="0" destOrd="0" presId="urn:microsoft.com/office/officeart/2008/layout/HorizontalMultiLevelHierarchy"/>
    <dgm:cxn modelId="{E2CF38A9-6965-48B7-BB8E-EA43B31B08D3}" type="presParOf" srcId="{F044D7EE-FBBE-4EED-A1A7-4C941A8EF00A}" destId="{FE3F2A91-3BBB-4AFD-AB75-0278093530CB}" srcOrd="1" destOrd="0" presId="urn:microsoft.com/office/officeart/2008/layout/HorizontalMultiLevelHierarchy"/>
    <dgm:cxn modelId="{67CDC331-673E-4607-9D77-3C260ED017AB}" type="presParOf" srcId="{1C6E96FA-C8D9-4827-AD22-795857FA906E}" destId="{BF938F93-EEDE-4A84-902A-64BEFCD86A75}" srcOrd="4" destOrd="0" presId="urn:microsoft.com/office/officeart/2008/layout/HorizontalMultiLevelHierarchy"/>
    <dgm:cxn modelId="{E61100C0-878E-42C8-9262-B96B0D56FAAB}" type="presParOf" srcId="{BF938F93-EEDE-4A84-902A-64BEFCD86A75}" destId="{72E1AB42-B06B-4230-9E04-D1CF123A7435}" srcOrd="0" destOrd="0" presId="urn:microsoft.com/office/officeart/2008/layout/HorizontalMultiLevelHierarchy"/>
    <dgm:cxn modelId="{19280E68-BF00-4223-B383-178C6B39DC57}" type="presParOf" srcId="{1C6E96FA-C8D9-4827-AD22-795857FA906E}" destId="{F7310ADF-3B23-4ACB-A9B0-DCD68C2B8F05}" srcOrd="5" destOrd="0" presId="urn:microsoft.com/office/officeart/2008/layout/HorizontalMultiLevelHierarchy"/>
    <dgm:cxn modelId="{5412E3AB-03E2-4ADF-9313-571E1B593176}" type="presParOf" srcId="{F7310ADF-3B23-4ACB-A9B0-DCD68C2B8F05}" destId="{738D6A4A-368C-475E-844D-47A3433A5C1C}" srcOrd="0" destOrd="0" presId="urn:microsoft.com/office/officeart/2008/layout/HorizontalMultiLevelHierarchy"/>
    <dgm:cxn modelId="{8A577798-0D58-4211-99F2-5E91CAF66CAF}" type="presParOf" srcId="{F7310ADF-3B23-4ACB-A9B0-DCD68C2B8F05}" destId="{46B2F9BD-D62F-472B-8B6B-71D04B419834}" srcOrd="1" destOrd="0" presId="urn:microsoft.com/office/officeart/2008/layout/HorizontalMultiLevelHierarchy"/>
    <dgm:cxn modelId="{47368D6E-4D95-46D5-A094-F36617302B9D}" type="presParOf" srcId="{1C6E96FA-C8D9-4827-AD22-795857FA906E}" destId="{33387714-7A6D-4E2E-9354-F8212515DC2E}" srcOrd="6" destOrd="0" presId="urn:microsoft.com/office/officeart/2008/layout/HorizontalMultiLevelHierarchy"/>
    <dgm:cxn modelId="{6E7735A9-4F23-4224-B2B9-9A611E770137}" type="presParOf" srcId="{33387714-7A6D-4E2E-9354-F8212515DC2E}" destId="{3FF79A7D-FE99-49DD-A24C-F7C17ED87353}" srcOrd="0" destOrd="0" presId="urn:microsoft.com/office/officeart/2008/layout/HorizontalMultiLevelHierarchy"/>
    <dgm:cxn modelId="{0C88C1AE-6799-4EE1-AFDC-9A4C8AB52FE4}" type="presParOf" srcId="{1C6E96FA-C8D9-4827-AD22-795857FA906E}" destId="{0F549A72-86DD-4F25-B0C1-1F1FCE2A94E2}" srcOrd="7" destOrd="0" presId="urn:microsoft.com/office/officeart/2008/layout/HorizontalMultiLevelHierarchy"/>
    <dgm:cxn modelId="{256F7F63-BB07-42A8-99BD-25D76BDC7EC2}" type="presParOf" srcId="{0F549A72-86DD-4F25-B0C1-1F1FCE2A94E2}" destId="{FA30EC4B-BA4E-467E-A612-EB2C5A1ECCD7}" srcOrd="0" destOrd="0" presId="urn:microsoft.com/office/officeart/2008/layout/HorizontalMultiLevelHierarchy"/>
    <dgm:cxn modelId="{A232A1B1-5029-4519-8258-B90261C911C3}" type="presParOf" srcId="{0F549A72-86DD-4F25-B0C1-1F1FCE2A94E2}" destId="{DE3E8841-D84C-447B-BE18-8A454A14D39D}" srcOrd="1" destOrd="0" presId="urn:microsoft.com/office/officeart/2008/layout/HorizontalMultiLevelHierarchy"/>
    <dgm:cxn modelId="{5AD7D8D2-7418-42CD-9563-89715A6AA01F}" type="presParOf" srcId="{1C6E96FA-C8D9-4827-AD22-795857FA906E}" destId="{2AB42012-6211-4DF0-8579-7ACFFDBAB481}" srcOrd="8" destOrd="0" presId="urn:microsoft.com/office/officeart/2008/layout/HorizontalMultiLevelHierarchy"/>
    <dgm:cxn modelId="{E1C33603-6477-444E-9289-933A71B4F85E}" type="presParOf" srcId="{2AB42012-6211-4DF0-8579-7ACFFDBAB481}" destId="{A36A0069-9745-4AFE-A4F5-CEE6E7F2DD37}" srcOrd="0" destOrd="0" presId="urn:microsoft.com/office/officeart/2008/layout/HorizontalMultiLevelHierarchy"/>
    <dgm:cxn modelId="{23DF5726-52B2-4FCC-974B-5DA96D52185A}" type="presParOf" srcId="{1C6E96FA-C8D9-4827-AD22-795857FA906E}" destId="{F888025C-7646-46CA-912E-E74D32DE0B01}" srcOrd="9" destOrd="0" presId="urn:microsoft.com/office/officeart/2008/layout/HorizontalMultiLevelHierarchy"/>
    <dgm:cxn modelId="{C01B2DE6-DD8C-470F-AB3F-59665FD846CB}" type="presParOf" srcId="{F888025C-7646-46CA-912E-E74D32DE0B01}" destId="{69D87D79-17F7-4FEA-BA0C-195A090A2506}" srcOrd="0" destOrd="0" presId="urn:microsoft.com/office/officeart/2008/layout/HorizontalMultiLevelHierarchy"/>
    <dgm:cxn modelId="{55E82525-7758-4DD2-9C7A-986376F8F987}" type="presParOf" srcId="{F888025C-7646-46CA-912E-E74D32DE0B01}" destId="{D4989C66-E25A-4825-A9B1-579506D8F81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486787-A210-45DF-99F2-6EFDBECECF8E}">
      <dsp:nvSpPr>
        <dsp:cNvPr id="0" name=""/>
        <dsp:cNvSpPr/>
      </dsp:nvSpPr>
      <dsp:spPr>
        <a:xfrm>
          <a:off x="1283206" y="540712"/>
          <a:ext cx="5015691" cy="5015691"/>
        </a:xfrm>
        <a:prstGeom prst="blockArc">
          <a:avLst>
            <a:gd name="adj1" fmla="val 10513904"/>
            <a:gd name="adj2" fmla="val 17700748"/>
            <a:gd name="adj3" fmla="val 4637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6DB780-CF96-4A83-9218-6861F328B59D}">
      <dsp:nvSpPr>
        <dsp:cNvPr id="0" name=""/>
        <dsp:cNvSpPr/>
      </dsp:nvSpPr>
      <dsp:spPr>
        <a:xfrm>
          <a:off x="1291296" y="700712"/>
          <a:ext cx="5015691" cy="5015691"/>
        </a:xfrm>
        <a:prstGeom prst="blockArc">
          <a:avLst>
            <a:gd name="adj1" fmla="val 3874886"/>
            <a:gd name="adj2" fmla="val 10738764"/>
            <a:gd name="adj3" fmla="val 4637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50A804-0AF1-4D32-9B0C-A27759F4214F}">
      <dsp:nvSpPr>
        <dsp:cNvPr id="0" name=""/>
        <dsp:cNvSpPr/>
      </dsp:nvSpPr>
      <dsp:spPr>
        <a:xfrm>
          <a:off x="3209878" y="622167"/>
          <a:ext cx="5015691" cy="5015691"/>
        </a:xfrm>
        <a:prstGeom prst="blockArc">
          <a:avLst>
            <a:gd name="adj1" fmla="val 424006"/>
            <a:gd name="adj2" fmla="val 6643793"/>
            <a:gd name="adj3" fmla="val 463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6A31E3-8C09-48FE-BC8E-FA74D1F467DF}">
      <dsp:nvSpPr>
        <dsp:cNvPr id="0" name=""/>
        <dsp:cNvSpPr/>
      </dsp:nvSpPr>
      <dsp:spPr>
        <a:xfrm>
          <a:off x="3212505" y="601685"/>
          <a:ext cx="5015691" cy="5015691"/>
        </a:xfrm>
        <a:prstGeom prst="blockArc">
          <a:avLst>
            <a:gd name="adj1" fmla="val 14916469"/>
            <a:gd name="adj2" fmla="val 452984"/>
            <a:gd name="adj3" fmla="val 4637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DFE6B-A907-47D9-84B7-BF0590B54A49}">
      <dsp:nvSpPr>
        <dsp:cNvPr id="0" name=""/>
        <dsp:cNvSpPr/>
      </dsp:nvSpPr>
      <dsp:spPr>
        <a:xfrm>
          <a:off x="3190119" y="2453116"/>
          <a:ext cx="3144847" cy="14551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ПЕДАГОГІКА ПАРТНЕРСТВА</a:t>
          </a:r>
          <a:endParaRPr lang="ru-RU" sz="20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50671" y="2666222"/>
        <a:ext cx="2223743" cy="1028965"/>
      </dsp:txXfrm>
    </dsp:sp>
    <dsp:sp modelId="{5CBE89C1-3B58-4AE6-9FEF-BC280ECE7CA9}">
      <dsp:nvSpPr>
        <dsp:cNvPr id="0" name=""/>
        <dsp:cNvSpPr/>
      </dsp:nvSpPr>
      <dsp:spPr>
        <a:xfrm>
          <a:off x="3155302" y="-236951"/>
          <a:ext cx="3343041" cy="21311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спілкування, взаємодія та співпраця між учителем, учнем і батьками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44879" y="75142"/>
        <a:ext cx="2363887" cy="1506917"/>
      </dsp:txXfrm>
    </dsp:sp>
    <dsp:sp modelId="{0B42AADB-A043-4019-A90A-DF31FD011607}">
      <dsp:nvSpPr>
        <dsp:cNvPr id="0" name=""/>
        <dsp:cNvSpPr/>
      </dsp:nvSpPr>
      <dsp:spPr>
        <a:xfrm>
          <a:off x="6848200" y="2086486"/>
          <a:ext cx="2601232" cy="268980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демократичний спосіб співпраці педагога і дитини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229142" y="2480399"/>
        <a:ext cx="1839348" cy="1901979"/>
      </dsp:txXfrm>
    </dsp:sp>
    <dsp:sp modelId="{A98FB359-E994-4DAF-9E3A-0721458174D2}">
      <dsp:nvSpPr>
        <dsp:cNvPr id="0" name=""/>
        <dsp:cNvSpPr/>
      </dsp:nvSpPr>
      <dsp:spPr>
        <a:xfrm>
          <a:off x="2897544" y="4393321"/>
          <a:ext cx="3906153" cy="205559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учні, батьки та вчителі, об’єднані спільними цілями та прагненнями,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є добровільними й зацікавленими спільниками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469587" y="4694356"/>
        <a:ext cx="2762067" cy="1453526"/>
      </dsp:txXfrm>
    </dsp:sp>
    <dsp:sp modelId="{5BE9C3E1-944B-4373-B433-A6860097F478}">
      <dsp:nvSpPr>
        <dsp:cNvPr id="0" name=""/>
        <dsp:cNvSpPr/>
      </dsp:nvSpPr>
      <dsp:spPr>
        <a:xfrm>
          <a:off x="0" y="1979727"/>
          <a:ext cx="2699657" cy="25449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безумовна рівність у праві на повагу, довіру, доброзичливе ставлення і взаємну вимогливість</a:t>
          </a:r>
          <a:endParaRPr lang="ru-RU" sz="1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5356" y="2352423"/>
        <a:ext cx="1908945" cy="17995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B42012-6211-4DF0-8579-7ACFFDBAB481}">
      <dsp:nvSpPr>
        <dsp:cNvPr id="0" name=""/>
        <dsp:cNvSpPr/>
      </dsp:nvSpPr>
      <dsp:spPr>
        <a:xfrm>
          <a:off x="1904723" y="3095643"/>
          <a:ext cx="676729" cy="25789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8364" y="0"/>
              </a:lnTo>
              <a:lnTo>
                <a:pt x="338364" y="2578997"/>
              </a:lnTo>
              <a:lnTo>
                <a:pt x="676729" y="2578997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2176430" y="4318485"/>
        <a:ext cx="133315" cy="133315"/>
      </dsp:txXfrm>
    </dsp:sp>
    <dsp:sp modelId="{33387714-7A6D-4E2E-9354-F8212515DC2E}">
      <dsp:nvSpPr>
        <dsp:cNvPr id="0" name=""/>
        <dsp:cNvSpPr/>
      </dsp:nvSpPr>
      <dsp:spPr>
        <a:xfrm>
          <a:off x="1904723" y="3095643"/>
          <a:ext cx="676729" cy="12894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8364" y="0"/>
              </a:lnTo>
              <a:lnTo>
                <a:pt x="338364" y="1289498"/>
              </a:lnTo>
              <a:lnTo>
                <a:pt x="676729" y="1289498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206680" y="3703986"/>
        <a:ext cx="72814" cy="72814"/>
      </dsp:txXfrm>
    </dsp:sp>
    <dsp:sp modelId="{BF938F93-EEDE-4A84-902A-64BEFCD86A75}">
      <dsp:nvSpPr>
        <dsp:cNvPr id="0" name=""/>
        <dsp:cNvSpPr/>
      </dsp:nvSpPr>
      <dsp:spPr>
        <a:xfrm>
          <a:off x="1904723" y="3049923"/>
          <a:ext cx="67672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76729" y="45720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226169" y="3078725"/>
        <a:ext cx="33836" cy="33836"/>
      </dsp:txXfrm>
    </dsp:sp>
    <dsp:sp modelId="{FDA92069-8370-4EEB-B976-4B6D0C294ABA}">
      <dsp:nvSpPr>
        <dsp:cNvPr id="0" name=""/>
        <dsp:cNvSpPr/>
      </dsp:nvSpPr>
      <dsp:spPr>
        <a:xfrm>
          <a:off x="1904723" y="1806145"/>
          <a:ext cx="676729" cy="1289498"/>
        </a:xfrm>
        <a:custGeom>
          <a:avLst/>
          <a:gdLst/>
          <a:ahLst/>
          <a:cxnLst/>
          <a:rect l="0" t="0" r="0" b="0"/>
          <a:pathLst>
            <a:path>
              <a:moveTo>
                <a:pt x="0" y="1289498"/>
              </a:moveTo>
              <a:lnTo>
                <a:pt x="338364" y="1289498"/>
              </a:lnTo>
              <a:lnTo>
                <a:pt x="338364" y="0"/>
              </a:lnTo>
              <a:lnTo>
                <a:pt x="676729" y="0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206680" y="2414487"/>
        <a:ext cx="72814" cy="72814"/>
      </dsp:txXfrm>
    </dsp:sp>
    <dsp:sp modelId="{E3CD4E61-2724-4B3F-A2A4-F383F6F55E25}">
      <dsp:nvSpPr>
        <dsp:cNvPr id="0" name=""/>
        <dsp:cNvSpPr/>
      </dsp:nvSpPr>
      <dsp:spPr>
        <a:xfrm>
          <a:off x="1904723" y="516646"/>
          <a:ext cx="676729" cy="2578997"/>
        </a:xfrm>
        <a:custGeom>
          <a:avLst/>
          <a:gdLst/>
          <a:ahLst/>
          <a:cxnLst/>
          <a:rect l="0" t="0" r="0" b="0"/>
          <a:pathLst>
            <a:path>
              <a:moveTo>
                <a:pt x="0" y="2578997"/>
              </a:moveTo>
              <a:lnTo>
                <a:pt x="338364" y="2578997"/>
              </a:lnTo>
              <a:lnTo>
                <a:pt x="338364" y="0"/>
              </a:lnTo>
              <a:lnTo>
                <a:pt x="676729" y="0"/>
              </a:lnTo>
            </a:path>
          </a:pathLst>
        </a:custGeom>
        <a:noFill/>
        <a:ln w="381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2176430" y="1739487"/>
        <a:ext cx="133315" cy="133315"/>
      </dsp:txXfrm>
    </dsp:sp>
    <dsp:sp modelId="{A8B5B50C-EF26-47F2-825C-03CB24BD00C7}">
      <dsp:nvSpPr>
        <dsp:cNvPr id="0" name=""/>
        <dsp:cNvSpPr/>
      </dsp:nvSpPr>
      <dsp:spPr>
        <a:xfrm rot="16200000">
          <a:off x="-1325810" y="2579844"/>
          <a:ext cx="5429469" cy="10315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ОСНОВНІ ПРИНЦИПИ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ПЕДАГОГІКИ ПАРТНЕРСТВА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-1325810" y="2579844"/>
        <a:ext cx="5429469" cy="1031599"/>
      </dsp:txXfrm>
    </dsp:sp>
    <dsp:sp modelId="{EA9CB4E1-7FAC-4A2D-B8B1-FA81541175B3}">
      <dsp:nvSpPr>
        <dsp:cNvPr id="0" name=""/>
        <dsp:cNvSpPr/>
      </dsp:nvSpPr>
      <dsp:spPr>
        <a:xfrm>
          <a:off x="2581452" y="846"/>
          <a:ext cx="5832355" cy="10315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повага до особистості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81452" y="846"/>
        <a:ext cx="5832355" cy="1031599"/>
      </dsp:txXfrm>
    </dsp:sp>
    <dsp:sp modelId="{277A73D8-1090-40FC-BDEF-776C74D493AD}">
      <dsp:nvSpPr>
        <dsp:cNvPr id="0" name=""/>
        <dsp:cNvSpPr/>
      </dsp:nvSpPr>
      <dsp:spPr>
        <a:xfrm>
          <a:off x="2581452" y="1290345"/>
          <a:ext cx="5832355" cy="10315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доброзичливість і позитивне ставлення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81452" y="1290345"/>
        <a:ext cx="5832355" cy="1031599"/>
      </dsp:txXfrm>
    </dsp:sp>
    <dsp:sp modelId="{738D6A4A-368C-475E-844D-47A3433A5C1C}">
      <dsp:nvSpPr>
        <dsp:cNvPr id="0" name=""/>
        <dsp:cNvSpPr/>
      </dsp:nvSpPr>
      <dsp:spPr>
        <a:xfrm>
          <a:off x="2581452" y="2579844"/>
          <a:ext cx="5832355" cy="10315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довіра у відносинах, стосунках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81452" y="2579844"/>
        <a:ext cx="5832355" cy="1031599"/>
      </dsp:txXfrm>
    </dsp:sp>
    <dsp:sp modelId="{FA30EC4B-BA4E-467E-A612-EB2C5A1ECCD7}">
      <dsp:nvSpPr>
        <dsp:cNvPr id="0" name=""/>
        <dsp:cNvSpPr/>
      </dsp:nvSpPr>
      <dsp:spPr>
        <a:xfrm>
          <a:off x="2581452" y="3869343"/>
          <a:ext cx="5832355" cy="10315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діалог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взаємодія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400" kern="1200" dirty="0" err="1" smtClean="0">
              <a:latin typeface="Times New Roman" pitchFamily="18" charset="0"/>
              <a:cs typeface="Times New Roman" pitchFamily="18" charset="0"/>
            </a:rPr>
            <a:t>взаємоповага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81452" y="3869343"/>
        <a:ext cx="5832355" cy="1031599"/>
      </dsp:txXfrm>
    </dsp:sp>
    <dsp:sp modelId="{69D87D79-17F7-4FEA-BA0C-195A090A2506}">
      <dsp:nvSpPr>
        <dsp:cNvPr id="0" name=""/>
        <dsp:cNvSpPr/>
      </dsp:nvSpPr>
      <dsp:spPr>
        <a:xfrm>
          <a:off x="2581452" y="5158842"/>
          <a:ext cx="5832355" cy="10315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принципи соціального партнерства 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81452" y="5158842"/>
        <a:ext cx="5832355" cy="10315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358DD-BC69-4BF7-8C51-8C4B88CA6C03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801688"/>
            <a:ext cx="5346700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0EAA0C-8E83-4E4E-94E9-9D1AA48762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270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2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5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57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0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16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68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21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EAA0C-8E83-4E4E-94E9-9D1AA487625D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048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923682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4757" y="5569497"/>
            <a:ext cx="6214412" cy="972373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503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28" y="3452771"/>
            <a:ext cx="7910326" cy="1976635"/>
          </a:xfrm>
          <a:effectLst/>
        </p:spPr>
        <p:txBody>
          <a:bodyPr>
            <a:noAutofit/>
          </a:bodyPr>
          <a:lstStyle>
            <a:lvl1pPr marL="705486" indent="-503920"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60078" y="806367"/>
            <a:ext cx="7056438" cy="383023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923682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1456" y="2394942"/>
            <a:ext cx="6577835" cy="2671290"/>
          </a:xfrm>
          <a:effectLst/>
        </p:spPr>
        <p:txBody>
          <a:bodyPr anchor="b"/>
          <a:lstStyle>
            <a:lvl1pPr algn="r">
              <a:defRPr sz="51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9597" y="5078928"/>
            <a:ext cx="6582055" cy="920940"/>
          </a:xfrm>
        </p:spPr>
        <p:txBody>
          <a:bodyPr anchor="t"/>
          <a:lstStyle>
            <a:lvl1pPr marL="0" indent="0" algn="r">
              <a:buNone/>
              <a:defRPr sz="2200">
                <a:solidFill>
                  <a:schemeClr val="tx2"/>
                </a:solidFill>
              </a:defRPr>
            </a:lvl1pPr>
            <a:lvl2pPr marL="5039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83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7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6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5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5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4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13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60078" y="806364"/>
            <a:ext cx="3689509" cy="383023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20957" y="806367"/>
            <a:ext cx="3689509" cy="383023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07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20" indent="0">
              <a:buNone/>
              <a:defRPr sz="2200" b="1"/>
            </a:lvl2pPr>
            <a:lvl3pPr marL="1007838" indent="0">
              <a:buNone/>
              <a:defRPr sz="2000" b="1"/>
            </a:lvl3pPr>
            <a:lvl4pPr marL="1511758" indent="0">
              <a:buNone/>
              <a:defRPr sz="1800" b="1"/>
            </a:lvl4pPr>
            <a:lvl5pPr marL="2015677" indent="0">
              <a:buNone/>
              <a:defRPr sz="1800" b="1"/>
            </a:lvl5pPr>
            <a:lvl6pPr marL="2519597" indent="0">
              <a:buNone/>
              <a:defRPr sz="1800" b="1"/>
            </a:lvl6pPr>
            <a:lvl7pPr marL="3023515" indent="0">
              <a:buNone/>
              <a:defRPr sz="1800" b="1"/>
            </a:lvl7pPr>
            <a:lvl8pPr marL="3527435" indent="0">
              <a:buNone/>
              <a:defRPr sz="1800" b="1"/>
            </a:lvl8pPr>
            <a:lvl9pPr marL="403135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4902" y="1543601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3329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20" indent="0">
              <a:buNone/>
              <a:defRPr sz="2200" b="1"/>
            </a:lvl2pPr>
            <a:lvl3pPr marL="1007838" indent="0">
              <a:buNone/>
              <a:defRPr sz="2000" b="1"/>
            </a:lvl3pPr>
            <a:lvl4pPr marL="1511758" indent="0">
              <a:buNone/>
              <a:defRPr sz="1800" b="1"/>
            </a:lvl4pPr>
            <a:lvl5pPr marL="2015677" indent="0">
              <a:buNone/>
              <a:defRPr sz="1800" b="1"/>
            </a:lvl5pPr>
            <a:lvl6pPr marL="2519597" indent="0">
              <a:buNone/>
              <a:defRPr sz="1800" b="1"/>
            </a:lvl6pPr>
            <a:lvl7pPr marL="3023515" indent="0">
              <a:buNone/>
              <a:defRPr sz="1800" b="1"/>
            </a:lvl7pPr>
            <a:lvl8pPr marL="3527435" indent="0">
              <a:buNone/>
              <a:defRPr sz="1800" b="1"/>
            </a:lvl8pPr>
            <a:lvl9pPr marL="4031354" indent="0">
              <a:buNone/>
              <a:defRPr sz="1800" b="1"/>
            </a:lvl9pPr>
          </a:lstStyle>
          <a:p>
            <a:pPr marL="0" lvl="0" indent="0" algn="ctr" defTabSz="1007838" rtl="0" eaLnBrk="1" latinLnBrk="0" hangingPunct="1">
              <a:spcBef>
                <a:spcPct val="20000"/>
              </a:spcBef>
              <a:spcAft>
                <a:spcPts val="331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0817" y="1542174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046" y="2435897"/>
            <a:ext cx="4008531" cy="1387255"/>
          </a:xfrm>
          <a:effectLst/>
        </p:spPr>
        <p:txBody>
          <a:bodyPr anchor="b">
            <a:noAutofit/>
          </a:bodyPr>
          <a:lstStyle>
            <a:lvl1pPr marL="251960" indent="-251960" algn="l">
              <a:defRPr sz="31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4033" y="806367"/>
            <a:ext cx="4428557" cy="5395533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5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85956" y="3855679"/>
            <a:ext cx="3735762" cy="2358422"/>
          </a:xfrm>
        </p:spPr>
        <p:txBody>
          <a:bodyPr/>
          <a:lstStyle>
            <a:lvl1pPr marL="0" indent="0">
              <a:buNone/>
              <a:defRPr sz="1500"/>
            </a:lvl1pPr>
            <a:lvl2pPr marL="503920" indent="0">
              <a:buNone/>
              <a:defRPr sz="1300"/>
            </a:lvl2pPr>
            <a:lvl3pPr marL="1007838" indent="0">
              <a:buNone/>
              <a:defRPr sz="1100"/>
            </a:lvl3pPr>
            <a:lvl4pPr marL="1511758" indent="0">
              <a:buNone/>
              <a:defRPr sz="1000"/>
            </a:lvl4pPr>
            <a:lvl5pPr marL="2015677" indent="0">
              <a:buNone/>
              <a:defRPr sz="1000"/>
            </a:lvl5pPr>
            <a:lvl6pPr marL="2519597" indent="0">
              <a:buNone/>
              <a:defRPr sz="1000"/>
            </a:lvl6pPr>
            <a:lvl7pPr marL="3023515" indent="0">
              <a:buNone/>
              <a:defRPr sz="1000"/>
            </a:lvl7pPr>
            <a:lvl8pPr marL="3527435" indent="0">
              <a:buNone/>
              <a:defRPr sz="1000"/>
            </a:lvl8pPr>
            <a:lvl9pPr marL="403135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923682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3571" y="1259947"/>
            <a:ext cx="4536281" cy="3447827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200"/>
            </a:lvl1pPr>
            <a:lvl2pPr marL="503920" indent="0">
              <a:buNone/>
              <a:defRPr sz="3100"/>
            </a:lvl2pPr>
            <a:lvl3pPr marL="1007838" indent="0">
              <a:buNone/>
              <a:defRPr sz="2600"/>
            </a:lvl3pPr>
            <a:lvl4pPr marL="1511758" indent="0">
              <a:buNone/>
              <a:defRPr sz="2200"/>
            </a:lvl4pPr>
            <a:lvl5pPr marL="2015677" indent="0">
              <a:buNone/>
              <a:defRPr sz="2200"/>
            </a:lvl5pPr>
            <a:lvl6pPr marL="2519597" indent="0">
              <a:buNone/>
              <a:defRPr sz="2200"/>
            </a:lvl6pPr>
            <a:lvl7pPr marL="3023515" indent="0">
              <a:buNone/>
              <a:defRPr sz="2200"/>
            </a:lvl7pPr>
            <a:lvl8pPr marL="3527435" indent="0">
              <a:buNone/>
              <a:defRPr sz="2200"/>
            </a:lvl8pPr>
            <a:lvl9pPr marL="4031354" indent="0">
              <a:buNone/>
              <a:defRPr sz="2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10" y="1113875"/>
            <a:ext cx="4072504" cy="2384329"/>
          </a:xfrm>
        </p:spPr>
        <p:txBody>
          <a:bodyPr anchor="b"/>
          <a:lstStyle>
            <a:lvl1pPr marL="201568" indent="-201568">
              <a:buFont typeface="Georgia" pitchFamily="18" charset="0"/>
              <a:buChar char="*"/>
              <a:defRPr sz="1800"/>
            </a:lvl1pPr>
            <a:lvl2pPr marL="503920" indent="0">
              <a:buNone/>
              <a:defRPr sz="1300"/>
            </a:lvl2pPr>
            <a:lvl3pPr marL="1007838" indent="0">
              <a:buNone/>
              <a:defRPr sz="1100"/>
            </a:lvl3pPr>
            <a:lvl4pPr marL="1511758" indent="0">
              <a:buNone/>
              <a:defRPr sz="1000"/>
            </a:lvl4pPr>
            <a:lvl5pPr marL="2015677" indent="0">
              <a:buNone/>
              <a:defRPr sz="1000"/>
            </a:lvl5pPr>
            <a:lvl6pPr marL="2519597" indent="0">
              <a:buNone/>
              <a:defRPr sz="1000"/>
            </a:lvl6pPr>
            <a:lvl7pPr marL="3023515" indent="0">
              <a:buNone/>
              <a:defRPr sz="1000"/>
            </a:lvl7pPr>
            <a:lvl8pPr marL="3527435" indent="0">
              <a:buNone/>
              <a:defRPr sz="1000"/>
            </a:lvl8pPr>
            <a:lvl9pPr marL="403135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764" y="4921197"/>
            <a:ext cx="7037407" cy="1259946"/>
          </a:xfrm>
        </p:spPr>
        <p:txBody>
          <a:bodyPr anchor="b">
            <a:noAutofit/>
          </a:bodyPr>
          <a:lstStyle>
            <a:lvl1pPr algn="l">
              <a:defRPr sz="51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00130" y="806364"/>
            <a:ext cx="7056438" cy="383023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1939" y="415042"/>
            <a:ext cx="2268141" cy="577429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4604" y="806366"/>
            <a:ext cx="5323954" cy="539553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923682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4757" y="5569496"/>
            <a:ext cx="6214412" cy="972373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27" y="3452770"/>
            <a:ext cx="7910326" cy="1976635"/>
          </a:xfrm>
          <a:effectLst/>
        </p:spPr>
        <p:txBody>
          <a:bodyPr>
            <a:noAutofit/>
          </a:bodyPr>
          <a:lstStyle>
            <a:lvl1pPr marL="705560" indent="-503972"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60078" y="806366"/>
            <a:ext cx="7056438" cy="383023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923682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1456" y="2394942"/>
            <a:ext cx="6577835" cy="2671290"/>
          </a:xfrm>
          <a:effectLst/>
        </p:spPr>
        <p:txBody>
          <a:bodyPr anchor="b"/>
          <a:lstStyle>
            <a:lvl1pPr algn="r">
              <a:defRPr sz="51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9597" y="5078928"/>
            <a:ext cx="6582055" cy="920940"/>
          </a:xfrm>
        </p:spPr>
        <p:txBody>
          <a:bodyPr anchor="t"/>
          <a:lstStyle>
            <a:lvl1pPr marL="0" indent="0" algn="r">
              <a:buNone/>
              <a:defRPr sz="2200">
                <a:solidFill>
                  <a:schemeClr val="tx2"/>
                </a:solidFill>
              </a:defRPr>
            </a:lvl1pPr>
            <a:lvl2pPr marL="50397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60077" y="806364"/>
            <a:ext cx="3689509" cy="383023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20957" y="806366"/>
            <a:ext cx="3689509" cy="383023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07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4902" y="1543601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332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marL="0" lvl="0" indent="0" algn="ctr" defTabSz="1007943" rtl="0" eaLnBrk="1" latinLnBrk="0" hangingPunct="1">
              <a:spcBef>
                <a:spcPct val="20000"/>
              </a:spcBef>
              <a:spcAft>
                <a:spcPts val="331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0817" y="1542174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045" y="2435896"/>
            <a:ext cx="4008531" cy="1387255"/>
          </a:xfrm>
          <a:effectLst/>
        </p:spPr>
        <p:txBody>
          <a:bodyPr anchor="b">
            <a:noAutofit/>
          </a:bodyPr>
          <a:lstStyle>
            <a:lvl1pPr marL="251986" indent="-251986" algn="l">
              <a:defRPr sz="31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4032" y="806366"/>
            <a:ext cx="4428557" cy="5395533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5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85956" y="3855679"/>
            <a:ext cx="3735762" cy="2358422"/>
          </a:xfrm>
        </p:spPr>
        <p:txBody>
          <a:bodyPr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923682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3570" y="1259946"/>
            <a:ext cx="4536281" cy="3447827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2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10" y="1113874"/>
            <a:ext cx="4072504" cy="2384329"/>
          </a:xfrm>
        </p:spPr>
        <p:txBody>
          <a:bodyPr anchor="b"/>
          <a:lstStyle>
            <a:lvl1pPr marL="201589" indent="-201589">
              <a:buFont typeface="Georgia" pitchFamily="18" charset="0"/>
              <a:buChar char="*"/>
              <a:defRPr sz="18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763" y="4921197"/>
            <a:ext cx="7037407" cy="1259946"/>
          </a:xfrm>
        </p:spPr>
        <p:txBody>
          <a:bodyPr anchor="b">
            <a:noAutofit/>
          </a:bodyPr>
          <a:lstStyle>
            <a:lvl1pPr algn="l">
              <a:defRPr sz="51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00130" y="806364"/>
            <a:ext cx="7056438" cy="383023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1938" y="415041"/>
            <a:ext cx="2268141" cy="577429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4604" y="806365"/>
            <a:ext cx="5323954" cy="539553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артинк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1" y="306237"/>
            <a:ext cx="9072563" cy="125994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артинка 2"/>
          <p:cNvSpPr>
            <a:spLocks noGrp="1"/>
          </p:cNvSpPr>
          <p:nvPr>
            <p:ph type="clipArt" sz="half" idx="1"/>
          </p:nvPr>
        </p:nvSpPr>
        <p:spPr>
          <a:xfrm>
            <a:off x="504031" y="1763925"/>
            <a:ext cx="4452276" cy="4994285"/>
          </a:xfrm>
        </p:spPr>
        <p:txBody>
          <a:bodyPr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24318" y="1763925"/>
            <a:ext cx="4452276" cy="49942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04031" y="6882455"/>
            <a:ext cx="2352146" cy="50397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44214" y="6887704"/>
            <a:ext cx="3192198" cy="50397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224448" y="6882455"/>
            <a:ext cx="2352146" cy="503978"/>
          </a:xfrm>
        </p:spPr>
        <p:txBody>
          <a:bodyPr/>
          <a:lstStyle>
            <a:lvl1pPr>
              <a:defRPr/>
            </a:lvl1pPr>
          </a:lstStyle>
          <a:p>
            <a:fld id="{7892EE19-5324-46C6-9D5B-0EA8D57446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2493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627758"/>
            <a:ext cx="10080625" cy="193191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080625" cy="56277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4153857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83" tIns="50392" rIns="100783" bIns="50392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76978" y="4819505"/>
            <a:ext cx="7179591" cy="1259946"/>
          </a:xfrm>
          <a:prstGeom prst="rect">
            <a:avLst/>
          </a:prstGeom>
          <a:effectLst/>
        </p:spPr>
        <p:txBody>
          <a:bodyPr vert="horz" lIns="100783" tIns="50392" rIns="100783" bIns="50392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078" y="807181"/>
            <a:ext cx="7056438" cy="3830235"/>
          </a:xfrm>
          <a:prstGeom prst="rect">
            <a:avLst/>
          </a:prstGeom>
        </p:spPr>
        <p:txBody>
          <a:bodyPr vert="horz" lIns="100783" tIns="50392" rIns="100783" bIns="5039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04422" y="6803709"/>
            <a:ext cx="2772172" cy="402483"/>
          </a:xfrm>
          <a:prstGeom prst="rect">
            <a:avLst/>
          </a:prstGeom>
        </p:spPr>
        <p:txBody>
          <a:bodyPr vert="horz" lIns="100783" tIns="50392" rIns="100783" bIns="50392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4032" y="6803709"/>
            <a:ext cx="3696230" cy="402483"/>
          </a:xfrm>
          <a:prstGeom prst="rect">
            <a:avLst/>
          </a:prstGeom>
        </p:spPr>
        <p:txBody>
          <a:bodyPr vert="horz" lIns="100783" tIns="50392" rIns="100783" bIns="50392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00260" y="6803709"/>
            <a:ext cx="2016125" cy="402483"/>
          </a:xfrm>
          <a:prstGeom prst="rect">
            <a:avLst/>
          </a:prstGeom>
        </p:spPr>
        <p:txBody>
          <a:bodyPr vert="horz" lIns="100783" tIns="50392" rIns="100783" bIns="50392" rtlCol="0" anchor="ctr"/>
          <a:lstStyle>
            <a:lvl1pPr algn="ctr">
              <a:defRPr sz="1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iming>
    <p:tnLst>
      <p:par>
        <p:cTn id="1" dur="indefinite" restart="never" nodeType="tmRoot"/>
      </p:par>
    </p:tnLst>
  </p:timing>
  <p:txStyles>
    <p:titleStyle>
      <a:lvl1pPr marL="352744" indent="-352744" algn="r" defTabSz="1007838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5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1960" indent="-201568" algn="l" defTabSz="1007838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04703" indent="-201568" algn="l" defTabSz="1007838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7055" indent="-201568" algn="l" defTabSz="1007838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9406" indent="-201568" algn="l" defTabSz="1007838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31915" indent="-201568" algn="l" defTabSz="1007838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34266" indent="-201568" algn="l" defTabSz="1007838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166853" indent="-201568" algn="l" defTabSz="1007838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19597" indent="-201568" algn="l" defTabSz="1007838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852184" indent="-201568" algn="l" defTabSz="1007838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8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20" algn="l" defTabSz="10078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838" algn="l" defTabSz="10078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758" algn="l" defTabSz="10078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677" algn="l" defTabSz="10078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597" algn="l" defTabSz="10078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515" algn="l" defTabSz="10078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435" algn="l" defTabSz="10078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354" algn="l" defTabSz="1007838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627758"/>
            <a:ext cx="10080625" cy="193191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080625" cy="56277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4153857"/>
            <a:ext cx="10080625" cy="251989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76977" y="4819505"/>
            <a:ext cx="7179591" cy="1259946"/>
          </a:xfrm>
          <a:prstGeom prst="rect">
            <a:avLst/>
          </a:prstGeom>
          <a:effectLst/>
        </p:spPr>
        <p:txBody>
          <a:bodyPr vert="horz" lIns="100794" tIns="50397" rIns="100794" bIns="50397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078" y="807181"/>
            <a:ext cx="7056438" cy="3830235"/>
          </a:xfrm>
          <a:prstGeom prst="rect">
            <a:avLst/>
          </a:prstGeom>
        </p:spPr>
        <p:txBody>
          <a:bodyPr vert="horz" lIns="100794" tIns="50397" rIns="100794" bIns="50397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04422" y="6803708"/>
            <a:ext cx="2772172" cy="402483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4031" y="6803708"/>
            <a:ext cx="3696230" cy="402483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00260" y="6803708"/>
            <a:ext cx="2016125" cy="402483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ctr">
              <a:defRPr sz="1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iming>
    <p:tnLst>
      <p:par>
        <p:cTn id="1" dur="indefinite" restart="never" nodeType="tmRoot"/>
      </p:par>
    </p:tnLst>
  </p:timing>
  <p:txStyles>
    <p:titleStyle>
      <a:lvl1pPr marL="352780" indent="-352780" algn="r" defTabSz="1007943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5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1986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04766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7149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9532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32074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34456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16707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1985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852479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CustomShape 2"/>
          <p:cNvSpPr/>
          <p:nvPr/>
        </p:nvSpPr>
        <p:spPr>
          <a:xfrm>
            <a:off x="33976" y="755501"/>
            <a:ext cx="9864848" cy="29159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431955" indent="-322887" algn="ctr">
              <a:spcAft>
                <a:spcPts val="879"/>
              </a:spcAft>
            </a:pP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"</a:t>
            </a:r>
            <a:r>
              <a:rPr lang="en-US" sz="48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Педагогіка</a:t>
            </a: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48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партнерства</a:t>
            </a: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48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як</a:t>
            </a: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48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ключовий</a:t>
            </a: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48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компонент</a:t>
            </a: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48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формули</a:t>
            </a: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48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нової</a:t>
            </a: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48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української</a:t>
            </a: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48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школи</a:t>
            </a:r>
            <a:r>
              <a:rPr lang="en-US" sz="48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"</a:t>
            </a:r>
            <a:endParaRPr lang="en-US" sz="4800" b="1" spc="-1" dirty="0">
              <a:solidFill>
                <a:srgbClr val="002060"/>
              </a:solidFill>
              <a:latin typeface="Arial"/>
            </a:endParaRPr>
          </a:p>
          <a:p>
            <a:pPr marL="431955" indent="-322887" algn="ctr">
              <a:spcAft>
                <a:spcPts val="879"/>
              </a:spcAft>
            </a:pPr>
            <a:endParaRPr lang="en-US" sz="2000" spc="-1" dirty="0">
              <a:latin typeface="Arial"/>
            </a:endParaRPr>
          </a:p>
          <a:p>
            <a:pPr marL="431955" indent="-322887" algn="ctr">
              <a:spcAft>
                <a:spcPts val="879"/>
              </a:spcAft>
            </a:pPr>
            <a:endParaRPr lang="en-US" sz="2000" spc="-1" dirty="0">
              <a:latin typeface="Arial"/>
            </a:endParaRPr>
          </a:p>
          <a:p>
            <a:pPr marL="431955" indent="-322887" algn="ctr">
              <a:spcAft>
                <a:spcPts val="879"/>
              </a:spcAft>
            </a:pPr>
            <a:endParaRPr lang="en-US" sz="2000" spc="-1" dirty="0">
              <a:latin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3131765"/>
            <a:ext cx="4601323" cy="41353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69436" y="4787949"/>
            <a:ext cx="481118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</a:t>
            </a:r>
            <a:r>
              <a:rPr lang="en-US" sz="2400" b="1" spc="-1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у</a:t>
            </a:r>
            <a:r>
              <a:rPr lang="uk-UA" sz="2400" b="1" spc="-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вала</a:t>
            </a:r>
            <a:endParaRPr lang="uk-UA" sz="2400" b="1" spc="-1" dirty="0" smtClean="0">
              <a:solidFill>
                <a:srgbClr val="002060"/>
              </a:solidFill>
              <a:latin typeface="Times New Roman" panose="02020603050405020304" pitchFamily="18" charset="0"/>
              <a:ea typeface="Arial Unicode MS"/>
              <a:cs typeface="Times New Roman" panose="02020603050405020304" pitchFamily="18" charset="0"/>
            </a:endParaRPr>
          </a:p>
          <a:p>
            <a:r>
              <a:rPr lang="uk-UA" sz="2400" b="1" spc="-1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Класний керівник 9-Б клас</a:t>
            </a:r>
            <a:r>
              <a:rPr lang="en-US" sz="2400" b="1" spc="-1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у</a:t>
            </a:r>
            <a:endParaRPr lang="uk-UA" sz="2400" b="1" spc="-1" dirty="0" smtClean="0">
              <a:solidFill>
                <a:srgbClr val="002060"/>
              </a:solidFill>
              <a:latin typeface="Times New Roman" panose="02020603050405020304" pitchFamily="18" charset="0"/>
              <a:ea typeface="Arial Unicode MS"/>
              <a:cs typeface="Times New Roman" panose="02020603050405020304" pitchFamily="18" charset="0"/>
            </a:endParaRPr>
          </a:p>
          <a:p>
            <a:r>
              <a:rPr lang="uk-UA" sz="2400" b="1" spc="-1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Навчально-виховного комплекс</a:t>
            </a:r>
            <a:r>
              <a:rPr lang="en-US" sz="2400" b="1" spc="-1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у</a:t>
            </a:r>
            <a:endParaRPr lang="uk-UA" sz="2400" b="1" spc="-1" dirty="0" smtClean="0">
              <a:solidFill>
                <a:srgbClr val="002060"/>
              </a:solidFill>
              <a:latin typeface="Times New Roman" panose="02020603050405020304" pitchFamily="18" charset="0"/>
              <a:ea typeface="Arial Unicode MS"/>
              <a:cs typeface="Times New Roman" panose="02020603050405020304" pitchFamily="18" charset="0"/>
            </a:endParaRPr>
          </a:p>
          <a:p>
            <a:r>
              <a:rPr lang="uk-UA" sz="2400" b="1" spc="-1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«ЗОШ І-ІІІ ст. №7 - ДНЗ»</a:t>
            </a:r>
          </a:p>
          <a:p>
            <a:r>
              <a:rPr lang="uk-UA" sz="2400" b="1" spc="-1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Юлія </a:t>
            </a:r>
            <a:r>
              <a:rPr lang="uk-UA" sz="2400" b="1" spc="-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Калашник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416193" y="1043533"/>
            <a:ext cx="9648496" cy="1801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2200" b="1" spc="-1" dirty="0">
                <a:solidFill>
                  <a:srgbClr val="010101"/>
                </a:solidFill>
                <a:latin typeface="Arial"/>
                <a:ea typeface="DejaVu Sans"/>
              </a:rPr>
              <a:t>   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Якщо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вчитель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став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другом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дитини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,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якщо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ця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дружба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осяяна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благородним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захопленням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,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поривом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до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чогось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світлого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,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розумного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, у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серці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дитини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ніколи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не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з'явиться</a:t>
            </a: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0070C0"/>
                </a:solidFill>
                <a:latin typeface="Arial"/>
                <a:ea typeface="DejaVu Sans"/>
              </a:rPr>
              <a:t>зло</a:t>
            </a:r>
            <a:r>
              <a:rPr lang="en-US" sz="2800" b="1" spc="-1" dirty="0" smtClean="0">
                <a:solidFill>
                  <a:srgbClr val="0070C0"/>
                </a:solidFill>
                <a:latin typeface="Arial"/>
                <a:ea typeface="DejaVu Sans"/>
              </a:rPr>
              <a:t>.</a:t>
            </a:r>
            <a:endParaRPr lang="ru-RU" sz="2800" b="1" spc="-1" dirty="0" smtClean="0">
              <a:solidFill>
                <a:srgbClr val="0070C0"/>
              </a:solidFill>
              <a:latin typeface="Arial"/>
              <a:ea typeface="DejaVu Sans"/>
            </a:endParaRPr>
          </a:p>
          <a:p>
            <a:r>
              <a:rPr lang="ru-RU" sz="2800" b="1" spc="-1" dirty="0" smtClean="0">
                <a:solidFill>
                  <a:srgbClr val="0070C0"/>
                </a:solidFill>
                <a:latin typeface="Arial"/>
                <a:ea typeface="DejaVu Sans"/>
              </a:rPr>
              <a:t>                                        </a:t>
            </a:r>
            <a:r>
              <a:rPr lang="en-US" sz="2800" b="1" spc="-1" dirty="0" err="1" smtClean="0">
                <a:solidFill>
                  <a:srgbClr val="0070C0"/>
                </a:solidFill>
                <a:latin typeface="Arial"/>
                <a:ea typeface="DejaVu Sans"/>
              </a:rPr>
              <a:t>В.Сухомлинський</a:t>
            </a:r>
            <a:endParaRPr lang="en-US" sz="2800" spc="-1" dirty="0">
              <a:solidFill>
                <a:srgbClr val="0070C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sz="2800" dirty="0">
                <a:solidFill>
                  <a:srgbClr val="0070C0"/>
                </a:solidFill>
              </a:rPr>
              <a:t/>
            </a:r>
            <a:br>
              <a:rPr sz="2800" dirty="0">
                <a:solidFill>
                  <a:srgbClr val="0070C0"/>
                </a:solidFill>
              </a:rPr>
            </a:br>
            <a:r>
              <a:rPr lang="en-US" sz="2800" b="1" spc="-1" dirty="0">
                <a:solidFill>
                  <a:srgbClr val="0070C0"/>
                </a:solidFill>
                <a:latin typeface="Arial"/>
                <a:ea typeface="DejaVu Sans"/>
              </a:rPr>
              <a:t>                                       </a:t>
            </a:r>
            <a:r>
              <a:rPr lang="en-US" sz="2800" b="1" spc="-1" dirty="0" smtClean="0">
                <a:solidFill>
                  <a:srgbClr val="0070C0"/>
                </a:solidFill>
                <a:latin typeface="Arial"/>
                <a:ea typeface="DejaVu Sans"/>
              </a:rPr>
              <a:t>                            </a:t>
            </a:r>
            <a:r>
              <a:rPr lang="ru-RU" sz="2800" b="1" spc="-1" dirty="0" smtClean="0">
                <a:solidFill>
                  <a:srgbClr val="0070C0"/>
                </a:solidFill>
                <a:latin typeface="Arial"/>
                <a:ea typeface="DejaVu Sans"/>
              </a:rPr>
              <a:t>                 </a:t>
            </a:r>
            <a:endParaRPr lang="en-US" sz="2800" spc="-1" dirty="0">
              <a:solidFill>
                <a:srgbClr val="0070C0"/>
              </a:solidFill>
              <a:latin typeface="Arial"/>
            </a:endParaRPr>
          </a:p>
        </p:txBody>
      </p:sp>
      <p:pic>
        <p:nvPicPr>
          <p:cNvPr id="118" name="Рисунок 2"/>
          <p:cNvPicPr/>
          <p:nvPr/>
        </p:nvPicPr>
        <p:blipFill>
          <a:blip r:embed="rId2" cstate="print"/>
          <a:stretch/>
        </p:blipFill>
        <p:spPr>
          <a:xfrm>
            <a:off x="924840" y="3060000"/>
            <a:ext cx="7174080" cy="3958920"/>
          </a:xfrm>
          <a:prstGeom prst="rect">
            <a:avLst/>
          </a:prstGeom>
          <a:ln/>
        </p:spPr>
        <p:style>
          <a:lnRef idx="1">
            <a:schemeClr val="accent1"/>
          </a:lnRef>
          <a:fillRef idx="1002">
            <a:schemeClr val="lt1"/>
          </a:fillRef>
          <a:effectRef idx="1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ustomShape 1"/>
          <p:cNvSpPr/>
          <p:nvPr/>
        </p:nvSpPr>
        <p:spPr>
          <a:xfrm>
            <a:off x="504000" y="301321"/>
            <a:ext cx="9070560" cy="1261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2200" b="1" i="1" spc="-1" dirty="0" err="1">
                <a:solidFill>
                  <a:srgbClr val="002060"/>
                </a:solidFill>
                <a:latin typeface="Arial"/>
                <a:ea typeface="DejaVu Sans"/>
              </a:rPr>
              <a:t>Концепція</a:t>
            </a:r>
            <a:r>
              <a:rPr lang="en-US" sz="2200" b="1" i="1" spc="-1" dirty="0">
                <a:solidFill>
                  <a:srgbClr val="002060"/>
                </a:solidFill>
                <a:latin typeface="Arial"/>
                <a:ea typeface="DejaVu Sans"/>
              </a:rPr>
              <a:t> НУШ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Формула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нової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української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школи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складається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з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дев'яти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компонентів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:</a:t>
            </a:r>
            <a:endParaRPr lang="en-US" sz="2200" spc="-1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125" name="CustomShape 2"/>
          <p:cNvSpPr/>
          <p:nvPr/>
        </p:nvSpPr>
        <p:spPr>
          <a:xfrm>
            <a:off x="457200" y="1691605"/>
            <a:ext cx="445824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109068">
              <a:spcAft>
                <a:spcPts val="879"/>
              </a:spcAft>
              <a:buClr>
                <a:srgbClr val="000000"/>
              </a:buClr>
              <a:buSzPct val="45000"/>
            </a:pP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1.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Новий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зміст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освіти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заснований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на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формуванні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компетентностей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потрібних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для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успішної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самореалізації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в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суспільстві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.</a:t>
            </a:r>
            <a:endParaRPr lang="en-US" sz="1700" b="1" spc="-1" dirty="0">
              <a:solidFill>
                <a:srgbClr val="002060"/>
              </a:solidFill>
              <a:latin typeface="Arial"/>
            </a:endParaRPr>
          </a:p>
          <a:p>
            <a:pPr marL="109068">
              <a:spcAft>
                <a:spcPts val="879"/>
              </a:spcAft>
              <a:buClr>
                <a:srgbClr val="000000"/>
              </a:buClr>
              <a:buSzPct val="45000"/>
            </a:pP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2.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Умотивований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учитель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який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має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свободу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творчості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розвивається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професійно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.</a:t>
            </a:r>
            <a:endParaRPr lang="en-US" sz="1700" b="1" spc="-1" dirty="0">
              <a:solidFill>
                <a:srgbClr val="002060"/>
              </a:solidFill>
              <a:latin typeface="Arial"/>
            </a:endParaRPr>
          </a:p>
          <a:p>
            <a:pPr marL="109068">
              <a:spcAft>
                <a:spcPts val="879"/>
              </a:spcAft>
              <a:buClr>
                <a:srgbClr val="000000"/>
              </a:buClr>
              <a:buSzPct val="45000"/>
            </a:pP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3.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Наскрізний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процес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виховання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який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формує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цінності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.</a:t>
            </a:r>
            <a:endParaRPr lang="en-US" sz="1700" b="1" spc="-1" dirty="0">
              <a:solidFill>
                <a:srgbClr val="002060"/>
              </a:solidFill>
              <a:latin typeface="Arial"/>
            </a:endParaRPr>
          </a:p>
          <a:p>
            <a:pPr marL="109068">
              <a:spcAft>
                <a:spcPts val="879"/>
              </a:spcAft>
              <a:buClr>
                <a:srgbClr val="000000"/>
              </a:buClr>
              <a:buSzPct val="45000"/>
            </a:pP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4.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Децентралізація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та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ефективне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управління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що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надасть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школі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реальну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автономію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.</a:t>
            </a:r>
            <a:endParaRPr lang="en-US" sz="1700" b="1" spc="-1" dirty="0">
              <a:solidFill>
                <a:srgbClr val="002060"/>
              </a:solidFill>
              <a:latin typeface="Arial"/>
            </a:endParaRPr>
          </a:p>
          <a:p>
            <a:pPr marL="109068">
              <a:spcAft>
                <a:spcPts val="879"/>
              </a:spcAft>
              <a:buClr>
                <a:srgbClr val="000000"/>
              </a:buClr>
              <a:buSzPct val="45000"/>
            </a:pP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5.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Орієнтація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на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потреби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учнів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в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освітньому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процесі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дитиноцентризм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.</a:t>
            </a:r>
            <a:endParaRPr lang="en-US" sz="1700" b="1" spc="-1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126" name="CustomShape 3"/>
          <p:cNvSpPr/>
          <p:nvPr/>
        </p:nvSpPr>
        <p:spPr>
          <a:xfrm>
            <a:off x="5114880" y="1768321"/>
            <a:ext cx="4459680" cy="438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109068">
              <a:spcAft>
                <a:spcPts val="879"/>
              </a:spcAft>
              <a:buClr>
                <a:srgbClr val="000000"/>
              </a:buClr>
              <a:buSzPct val="45000"/>
            </a:pP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6.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Нова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структура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школи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яка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дає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змогу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добре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засвоїти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новий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зміст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і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набути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компетентності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для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життя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.</a:t>
            </a:r>
            <a:endParaRPr lang="en-US" sz="1700" b="1" spc="-1" dirty="0">
              <a:solidFill>
                <a:srgbClr val="002060"/>
              </a:solidFill>
              <a:latin typeface="Arial"/>
            </a:endParaRPr>
          </a:p>
          <a:p>
            <a:pPr marL="109068">
              <a:spcAft>
                <a:spcPts val="879"/>
              </a:spcAft>
              <a:buClr>
                <a:srgbClr val="000000"/>
              </a:buClr>
              <a:buSzPct val="45000"/>
            </a:pP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7.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Сучасне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освітнє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середовище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яке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забезпечить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необхідні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умови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засоби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технології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для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навчання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учнів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освітян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Lucida Sans Unicode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батьків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не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лише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в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приміщенні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навчального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закладу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.</a:t>
            </a:r>
            <a:endParaRPr lang="en-US" sz="1700" b="1" spc="-1" dirty="0">
              <a:solidFill>
                <a:srgbClr val="002060"/>
              </a:solidFill>
              <a:latin typeface="Arial"/>
            </a:endParaRPr>
          </a:p>
          <a:p>
            <a:pPr marL="107989">
              <a:spcAft>
                <a:spcPts val="879"/>
              </a:spcAft>
            </a:pP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8.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Справедливий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розподіл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публічних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         </a:t>
            </a:r>
            <a:r>
              <a:rPr lang="uk-UA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    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коштів</a:t>
            </a:r>
            <a:r>
              <a:rPr lang="en-US" sz="1700" b="1" spc="-1" dirty="0">
                <a:solidFill>
                  <a:srgbClr val="002060"/>
                </a:solidFill>
                <a:latin typeface="Arial"/>
                <a:ea typeface="Arial Unicode MS"/>
              </a:rPr>
              <a:t>,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який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забезпечує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рівний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доступ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      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усіх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дітей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до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якісної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002060"/>
                </a:solidFill>
                <a:latin typeface="Lucida Sans Unicode"/>
                <a:ea typeface="Arial Unicode MS"/>
              </a:rPr>
              <a:t>освіти</a:t>
            </a:r>
            <a:r>
              <a:rPr lang="en-US" sz="1700" b="1" spc="-1" dirty="0">
                <a:solidFill>
                  <a:srgbClr val="002060"/>
                </a:solidFill>
                <a:latin typeface="Lucida Sans Unicode"/>
                <a:ea typeface="Arial Unicode MS"/>
              </a:rPr>
              <a:t>.</a:t>
            </a:r>
            <a:endParaRPr lang="en-US" sz="1700" b="1" spc="-1" dirty="0">
              <a:solidFill>
                <a:srgbClr val="002060"/>
              </a:solidFill>
              <a:latin typeface="Arial"/>
            </a:endParaRPr>
          </a:p>
          <a:p>
            <a:pPr marL="107989">
              <a:spcAft>
                <a:spcPts val="879"/>
              </a:spcAft>
            </a:pP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9. </a:t>
            </a:r>
            <a:r>
              <a:rPr lang="en-US" sz="1700" b="1" spc="-1" dirty="0" err="1">
                <a:solidFill>
                  <a:srgbClr val="C00000"/>
                </a:solidFill>
                <a:latin typeface="Lucida Sans Unicode"/>
                <a:ea typeface="Arial Unicode MS"/>
              </a:rPr>
              <a:t>Педагогіка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Lucida Sans Unicode"/>
              </a:rPr>
              <a:t>,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C00000"/>
                </a:solidFill>
                <a:latin typeface="Lucida Sans Unicode"/>
                <a:ea typeface="Arial Unicode MS"/>
              </a:rPr>
              <a:t>що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C00000"/>
                </a:solidFill>
                <a:latin typeface="Lucida Sans Unicode"/>
                <a:ea typeface="Arial Unicode MS"/>
              </a:rPr>
              <a:t>грунтується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C00000"/>
                </a:solidFill>
                <a:latin typeface="Lucida Sans Unicode"/>
                <a:ea typeface="Arial Unicode MS"/>
              </a:rPr>
              <a:t>на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     </a:t>
            </a:r>
            <a:r>
              <a:rPr lang="uk-UA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     </a:t>
            </a:r>
            <a:r>
              <a:rPr lang="en-US" sz="1700" b="1" spc="-1" dirty="0" err="1">
                <a:solidFill>
                  <a:srgbClr val="C00000"/>
                </a:solidFill>
                <a:latin typeface="Lucida Sans Unicode"/>
                <a:ea typeface="Arial Unicode MS"/>
              </a:rPr>
              <a:t>партнерстві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C00000"/>
                </a:solidFill>
                <a:latin typeface="Lucida Sans Unicode"/>
                <a:ea typeface="Arial Unicode MS"/>
              </a:rPr>
              <a:t>між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C00000"/>
                </a:solidFill>
                <a:latin typeface="Lucida Sans Unicode"/>
                <a:ea typeface="Arial Unicode MS"/>
              </a:rPr>
              <a:t>учнем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Lucida Sans Unicode"/>
              </a:rPr>
              <a:t>,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 </a:t>
            </a:r>
            <a:r>
              <a:rPr lang="en-US" sz="1700" b="1" spc="-1" dirty="0" err="1">
                <a:solidFill>
                  <a:srgbClr val="C00000"/>
                </a:solidFill>
                <a:latin typeface="Lucida Sans Unicode"/>
                <a:ea typeface="Arial Unicode MS"/>
              </a:rPr>
              <a:t>учителем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 і </a:t>
            </a:r>
            <a:r>
              <a:rPr lang="en-US" sz="1700" b="1" spc="-1" dirty="0" err="1">
                <a:solidFill>
                  <a:srgbClr val="C00000"/>
                </a:solidFill>
                <a:latin typeface="Lucida Sans Unicode"/>
                <a:ea typeface="Arial Unicode MS"/>
              </a:rPr>
              <a:t>батьками</a:t>
            </a:r>
            <a:r>
              <a:rPr lang="en-US" sz="1700" b="1" spc="-1" dirty="0">
                <a:solidFill>
                  <a:srgbClr val="C00000"/>
                </a:solidFill>
                <a:latin typeface="Lucida Sans Unicode"/>
                <a:ea typeface="Arial Unicode MS"/>
              </a:rPr>
              <a:t>.</a:t>
            </a:r>
            <a:endParaRPr lang="en-US" sz="1700" b="1" spc="-1" dirty="0">
              <a:solidFill>
                <a:srgbClr val="C00000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612540" y="223493"/>
            <a:ext cx="9070560" cy="58767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2200" b="1" spc="-1" dirty="0">
                <a:solidFill>
                  <a:srgbClr val="010101"/>
                </a:solidFill>
                <a:latin typeface="Arial"/>
                <a:ea typeface="DejaVu Sans"/>
              </a:rPr>
              <a:t>                             </a:t>
            </a:r>
            <a:r>
              <a:rPr lang="en-US" sz="2200" b="1" spc="-1" dirty="0" err="1">
                <a:solidFill>
                  <a:srgbClr val="C00000"/>
                </a:solidFill>
                <a:latin typeface="Arial"/>
                <a:ea typeface="DejaVu Sans"/>
              </a:rPr>
              <a:t>Нові</a:t>
            </a:r>
            <a:r>
              <a:rPr lang="en-US" sz="22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C00000"/>
                </a:solidFill>
                <a:latin typeface="Arial"/>
                <a:ea typeface="DejaVu Sans"/>
              </a:rPr>
              <a:t>підходи</a:t>
            </a:r>
            <a:r>
              <a:rPr lang="en-US" sz="22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C00000"/>
                </a:solidFill>
                <a:latin typeface="Arial"/>
                <a:ea typeface="DejaVu Sans"/>
              </a:rPr>
              <a:t>до</a:t>
            </a:r>
            <a:r>
              <a:rPr lang="en-US" sz="22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C00000"/>
                </a:solidFill>
                <a:latin typeface="Arial"/>
                <a:ea typeface="DejaVu Sans"/>
              </a:rPr>
              <a:t>навчання</a:t>
            </a:r>
            <a:r>
              <a:rPr lang="en-US" sz="2200" b="1" spc="-1" dirty="0">
                <a:solidFill>
                  <a:srgbClr val="C00000"/>
                </a:solidFill>
                <a:latin typeface="Arial"/>
                <a:ea typeface="DejaVu Sans"/>
              </a:rPr>
              <a:t>:</a:t>
            </a:r>
            <a:endParaRPr lang="uk-UA" sz="2200" b="1" spc="-1" dirty="0">
              <a:solidFill>
                <a:srgbClr val="C00000"/>
              </a:solidFill>
              <a:latin typeface="Arial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dirty="0"/>
              <a:t/>
            </a:r>
            <a:br>
              <a:rPr dirty="0"/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1</a:t>
            </a:r>
            <a:r>
              <a:rPr lang="en-US" sz="2200" b="1" spc="-1" dirty="0" smtClean="0">
                <a:solidFill>
                  <a:srgbClr val="002060"/>
                </a:solidFill>
                <a:latin typeface="Arial"/>
                <a:ea typeface="DejaVu Sans"/>
              </a:rPr>
              <a:t>.</a:t>
            </a:r>
            <a:r>
              <a:rPr lang="uk-UA" sz="2200" b="1" spc="-1" dirty="0" smtClean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 smtClean="0">
                <a:solidFill>
                  <a:srgbClr val="002060"/>
                </a:solidFill>
                <a:latin typeface="Arial"/>
                <a:ea typeface="DejaVu Sans"/>
              </a:rPr>
              <a:t>Створення</a:t>
            </a:r>
            <a:r>
              <a:rPr lang="en-US" sz="2200" b="1" spc="-1" dirty="0" smtClean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сприятливої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атмосфери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.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 smtClean="0">
                <a:solidFill>
                  <a:srgbClr val="002060"/>
                </a:solidFill>
                <a:latin typeface="Arial"/>
                <a:ea typeface="DejaVu Sans"/>
              </a:rPr>
              <a:t>2.</a:t>
            </a:r>
            <a:r>
              <a:rPr lang="uk-UA" sz="2200" b="1" spc="-1" dirty="0" smtClean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 smtClean="0">
                <a:solidFill>
                  <a:srgbClr val="002060"/>
                </a:solidFill>
                <a:latin typeface="Arial"/>
                <a:ea typeface="DejaVu Sans"/>
              </a:rPr>
              <a:t>Зниження</a:t>
            </a:r>
            <a:r>
              <a:rPr lang="en-US" sz="2200" b="1" spc="-1" dirty="0" smtClean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монологічного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викладу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матеріалу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та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дублювання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інформації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яка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може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бути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отримана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з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доступних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джерел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і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переходу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діалогу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спілкування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з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учнями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в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ході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навчального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процесу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.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smtClean="0">
                <a:solidFill>
                  <a:srgbClr val="002060"/>
                </a:solidFill>
                <a:latin typeface="Arial"/>
                <a:ea typeface="DejaVu Sans"/>
              </a:rPr>
              <a:t>3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.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Інтенсифікація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впровадження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в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навчальний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процес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активних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методів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навчання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які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дають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можливості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для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розкриття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творочої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особистості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розвитку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ініціативи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активізації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пізнавально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-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навчальної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діяльності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учнів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.</a:t>
            </a:r>
            <a:r>
              <a:rPr dirty="0"/>
              <a:t/>
            </a:r>
            <a:br>
              <a:rPr dirty="0"/>
            </a:br>
            <a:r>
              <a:rPr lang="en-US" sz="2200" b="1" spc="-1" dirty="0">
                <a:solidFill>
                  <a:srgbClr val="010101"/>
                </a:solidFill>
                <a:latin typeface="Arial"/>
                <a:ea typeface="DejaVu Sans"/>
              </a:rPr>
              <a:t>    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endParaRPr lang="en-US" sz="2200" spc="-1" dirty="0">
              <a:latin typeface="Arial"/>
            </a:endParaRPr>
          </a:p>
        </p:txBody>
      </p:sp>
      <p:sp>
        <p:nvSpPr>
          <p:cNvPr id="128" name="CustomShape 2"/>
          <p:cNvSpPr/>
          <p:nvPr/>
        </p:nvSpPr>
        <p:spPr>
          <a:xfrm>
            <a:off x="504000" y="1769040"/>
            <a:ext cx="9070560" cy="429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431955" indent="-322887">
              <a:spcAft>
                <a:spcPts val="879"/>
              </a:spcAft>
            </a:pPr>
            <a:endParaRPr lang="en-US" spc="-1">
              <a:latin typeface="Arial"/>
            </a:endParaRPr>
          </a:p>
          <a:p>
            <a:pPr marL="431955" indent="-322887">
              <a:spcAft>
                <a:spcPts val="879"/>
              </a:spcAft>
            </a:pPr>
            <a:endParaRPr lang="en-US" spc="-1">
              <a:latin typeface="Arial"/>
            </a:endParaRPr>
          </a:p>
          <a:p>
            <a:pPr marL="431955" indent="-322887">
              <a:spcAft>
                <a:spcPts val="879"/>
              </a:spcAft>
            </a:pPr>
            <a:endParaRPr lang="en-US" spc="-1">
              <a:latin typeface="Arial"/>
            </a:endParaRPr>
          </a:p>
        </p:txBody>
      </p:sp>
      <p:sp>
        <p:nvSpPr>
          <p:cNvPr id="129" name="CustomShape 3"/>
          <p:cNvSpPr/>
          <p:nvPr/>
        </p:nvSpPr>
        <p:spPr>
          <a:xfrm>
            <a:off x="287640" y="3790080"/>
            <a:ext cx="9504000" cy="3211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r>
              <a:rPr lang="en-US" sz="1000" spc="-1">
                <a:solidFill>
                  <a:srgbClr val="000000"/>
                </a:solidFill>
                <a:latin typeface="Times New Roman"/>
                <a:ea typeface="Arial Unicode MS"/>
              </a:rPr>
              <a:t>         </a:t>
            </a:r>
            <a:endParaRPr lang="en-US" sz="1000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z="1000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r>
              <a:rPr lang="en-US" sz="1000" spc="-1">
                <a:solidFill>
                  <a:srgbClr val="000000"/>
                </a:solidFill>
                <a:latin typeface="Times New Roman"/>
                <a:ea typeface="Arial Unicode MS"/>
              </a:rPr>
              <a:t>  </a:t>
            </a:r>
            <a:endParaRPr lang="en-US" sz="1000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z="1000" spc="-1">
              <a:latin typeface="Arial"/>
            </a:endParaRPr>
          </a:p>
        </p:txBody>
      </p:sp>
      <p:pic>
        <p:nvPicPr>
          <p:cNvPr id="5" name="Picture 4" descr="C:\Users\elena\Desktop\images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112" y="5055653"/>
            <a:ext cx="3387829" cy="23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143768" y="2194930"/>
            <a:ext cx="5991520" cy="7603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en-US" sz="3200" b="1" spc="-1" dirty="0">
                <a:solidFill>
                  <a:srgbClr val="010101"/>
                </a:solidFill>
                <a:latin typeface="Arial"/>
                <a:ea typeface="DejaVu Sans"/>
              </a:rPr>
              <a:t>  </a:t>
            </a:r>
            <a:r>
              <a:rPr lang="ru-RU" sz="3200" b="1" spc="-1" dirty="0" smtClean="0">
                <a:solidFill>
                  <a:srgbClr val="C00000"/>
                </a:solidFill>
                <a:latin typeface="Arial"/>
                <a:ea typeface="DejaVu Sans"/>
              </a:rPr>
              <a:t>"</a:t>
            </a:r>
            <a:r>
              <a:rPr lang="ru-RU" sz="3200" b="1" spc="-1" dirty="0" err="1">
                <a:solidFill>
                  <a:srgbClr val="C00000"/>
                </a:solidFill>
                <a:latin typeface="Arial"/>
                <a:ea typeface="DejaVu Sans"/>
              </a:rPr>
              <a:t>Педагогіка</a:t>
            </a:r>
            <a:r>
              <a:rPr lang="ru-RU" sz="3200" b="1" spc="-1" dirty="0">
                <a:solidFill>
                  <a:srgbClr val="C00000"/>
                </a:solidFill>
                <a:latin typeface="Arial"/>
                <a:ea typeface="DejaVu Sans"/>
              </a:rPr>
              <a:t> партнерства"-  один </a:t>
            </a:r>
            <a:r>
              <a:rPr lang="ru-RU" sz="3200" b="1" spc="-1" dirty="0" err="1">
                <a:solidFill>
                  <a:srgbClr val="C00000"/>
                </a:solidFill>
                <a:latin typeface="Arial"/>
                <a:ea typeface="DejaVu Sans"/>
              </a:rPr>
              <a:t>із</a:t>
            </a:r>
            <a:r>
              <a:rPr lang="ru-RU" sz="32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ru-RU" sz="3200" b="1" spc="-1" dirty="0" err="1">
                <a:solidFill>
                  <a:srgbClr val="C00000"/>
                </a:solidFill>
                <a:latin typeface="Arial"/>
                <a:ea typeface="DejaVu Sans"/>
              </a:rPr>
              <a:t>факторів</a:t>
            </a:r>
            <a:r>
              <a:rPr lang="ru-RU" sz="32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ru-RU" sz="3200" b="1" spc="-1" dirty="0" err="1">
                <a:solidFill>
                  <a:srgbClr val="C00000"/>
                </a:solidFill>
                <a:latin typeface="Arial"/>
                <a:ea typeface="DejaVu Sans"/>
              </a:rPr>
              <a:t>ефективної</a:t>
            </a:r>
            <a:r>
              <a:rPr lang="ru-RU" sz="3200" dirty="0">
                <a:solidFill>
                  <a:srgbClr val="C00000"/>
                </a:solidFill>
              </a:rPr>
              <a:t/>
            </a:r>
            <a:br>
              <a:rPr lang="ru-RU" sz="3200" dirty="0">
                <a:solidFill>
                  <a:srgbClr val="C00000"/>
                </a:solidFill>
              </a:rPr>
            </a:br>
            <a:r>
              <a:rPr lang="ru-RU" sz="3200" b="1" spc="-1" dirty="0" err="1">
                <a:solidFill>
                  <a:srgbClr val="C00000"/>
                </a:solidFill>
                <a:latin typeface="Arial"/>
                <a:ea typeface="DejaVu Sans"/>
              </a:rPr>
              <a:t>взаємодії</a:t>
            </a:r>
            <a:r>
              <a:rPr lang="ru-RU" sz="32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ru-RU" sz="3200" b="1" spc="-1" dirty="0" err="1">
                <a:solidFill>
                  <a:srgbClr val="C00000"/>
                </a:solidFill>
                <a:latin typeface="Arial"/>
                <a:ea typeface="DejaVu Sans"/>
              </a:rPr>
              <a:t>учасників</a:t>
            </a:r>
            <a:r>
              <a:rPr lang="ru-RU" sz="32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ru-RU" sz="3200" b="1" spc="-1" dirty="0" err="1">
                <a:solidFill>
                  <a:srgbClr val="C00000"/>
                </a:solidFill>
                <a:latin typeface="Arial"/>
                <a:ea typeface="DejaVu Sans"/>
              </a:rPr>
              <a:t>освітнього</a:t>
            </a:r>
            <a:r>
              <a:rPr lang="ru-RU" sz="32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ru-RU" sz="3200" b="1" spc="-1" dirty="0" err="1">
                <a:solidFill>
                  <a:srgbClr val="C00000"/>
                </a:solidFill>
                <a:latin typeface="Arial"/>
                <a:ea typeface="DejaVu Sans"/>
              </a:rPr>
              <a:t>процесу</a:t>
            </a:r>
            <a:r>
              <a:rPr lang="ru-RU" sz="3200" b="1" spc="-1" dirty="0">
                <a:solidFill>
                  <a:srgbClr val="C00000"/>
                </a:solidFill>
                <a:latin typeface="Arial"/>
                <a:ea typeface="DejaVu Sans"/>
              </a:rPr>
              <a:t>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200" b="1" spc="-1" dirty="0">
                <a:solidFill>
                  <a:srgbClr val="010101"/>
                </a:solidFill>
                <a:latin typeface="Arial"/>
                <a:ea typeface="DejaVu Sans"/>
              </a:rPr>
              <a:t>     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200" b="1" spc="-1" dirty="0">
                <a:solidFill>
                  <a:srgbClr val="010101"/>
                </a:solidFill>
                <a:latin typeface="Arial"/>
                <a:ea typeface="DejaVu Sans"/>
              </a:rPr>
              <a:t>     </a:t>
            </a:r>
            <a:r>
              <a:rPr dirty="0"/>
              <a:t/>
            </a:r>
            <a:br>
              <a:rPr dirty="0"/>
            </a:br>
            <a:r>
              <a:rPr lang="en-US" sz="2200" b="1" spc="-1" dirty="0">
                <a:solidFill>
                  <a:srgbClr val="010101"/>
                </a:solidFill>
                <a:latin typeface="Arial"/>
                <a:ea typeface="DejaVu Sans"/>
              </a:rPr>
              <a:t>    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endParaRPr lang="en-US" sz="2200" spc="-1" dirty="0">
              <a:latin typeface="Arial"/>
            </a:endParaRPr>
          </a:p>
        </p:txBody>
      </p:sp>
      <p:sp>
        <p:nvSpPr>
          <p:cNvPr id="128" name="CustomShape 2"/>
          <p:cNvSpPr/>
          <p:nvPr/>
        </p:nvSpPr>
        <p:spPr>
          <a:xfrm>
            <a:off x="504000" y="1769040"/>
            <a:ext cx="9070560" cy="4293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431955" indent="-322887">
              <a:spcAft>
                <a:spcPts val="879"/>
              </a:spcAft>
            </a:pPr>
            <a:endParaRPr lang="en-US" spc="-1">
              <a:latin typeface="Arial"/>
            </a:endParaRPr>
          </a:p>
          <a:p>
            <a:pPr marL="431955" indent="-322887">
              <a:spcAft>
                <a:spcPts val="879"/>
              </a:spcAft>
            </a:pPr>
            <a:endParaRPr lang="en-US" spc="-1">
              <a:latin typeface="Arial"/>
            </a:endParaRPr>
          </a:p>
          <a:p>
            <a:pPr marL="431955" indent="-322887">
              <a:spcAft>
                <a:spcPts val="879"/>
              </a:spcAft>
            </a:pPr>
            <a:endParaRPr lang="en-US" spc="-1">
              <a:latin typeface="Arial"/>
            </a:endParaRPr>
          </a:p>
        </p:txBody>
      </p:sp>
      <p:sp>
        <p:nvSpPr>
          <p:cNvPr id="129" name="CustomShape 3"/>
          <p:cNvSpPr/>
          <p:nvPr/>
        </p:nvSpPr>
        <p:spPr>
          <a:xfrm>
            <a:off x="287640" y="3790080"/>
            <a:ext cx="9504000" cy="3211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r>
              <a:rPr lang="en-US" sz="1000" spc="-1">
                <a:solidFill>
                  <a:srgbClr val="000000"/>
                </a:solidFill>
                <a:latin typeface="Times New Roman"/>
                <a:ea typeface="Arial Unicode MS"/>
              </a:rPr>
              <a:t>         </a:t>
            </a:r>
            <a:endParaRPr lang="en-US" sz="1000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z="1000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r>
              <a:rPr lang="en-US" sz="1000" spc="-1">
                <a:solidFill>
                  <a:srgbClr val="000000"/>
                </a:solidFill>
                <a:latin typeface="Times New Roman"/>
                <a:ea typeface="Arial Unicode MS"/>
              </a:rPr>
              <a:t>  </a:t>
            </a:r>
            <a:endParaRPr lang="en-US" sz="1000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z="1000" spc="-1">
              <a:latin typeface="Arial"/>
            </a:endParaRPr>
          </a:p>
        </p:txBody>
      </p:sp>
      <p:pic>
        <p:nvPicPr>
          <p:cNvPr id="5" name="Picture 2" descr="C:\Users\elena\Desktop\img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04" r="38554"/>
          <a:stretch>
            <a:fillRect/>
          </a:stretch>
        </p:blipFill>
        <p:spPr bwMode="auto">
          <a:xfrm>
            <a:off x="471328" y="3610870"/>
            <a:ext cx="3639047" cy="3570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Users\elena\Desktop\ссс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456" y="795178"/>
            <a:ext cx="3796134" cy="277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60820" y="4231853"/>
            <a:ext cx="4822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Сутність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педагогіки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партнерства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полягає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в демократичному та гуманному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ставленні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до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дитини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забезпечення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її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права на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вибір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власну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гідність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та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повагу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, право бути такою, яка вона є, а не такою,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якою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її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хоче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бачити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ru-RU" sz="2000" b="1" spc="-1" dirty="0" err="1">
                <a:solidFill>
                  <a:srgbClr val="002060"/>
                </a:solidFill>
                <a:latin typeface="Arial"/>
                <a:ea typeface="DejaVu Sans"/>
              </a:rPr>
              <a:t>вчитель</a:t>
            </a:r>
            <a:r>
              <a:rPr lang="ru-RU" sz="2000" b="1" spc="-1" dirty="0">
                <a:solidFill>
                  <a:srgbClr val="002060"/>
                </a:solidFill>
                <a:latin typeface="Arial"/>
                <a:ea typeface="DejaVu Sans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78658227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CustomShape 1"/>
          <p:cNvSpPr/>
          <p:nvPr/>
        </p:nvSpPr>
        <p:spPr>
          <a:xfrm>
            <a:off x="468360" y="-1321920"/>
            <a:ext cx="9070560" cy="804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2200" b="1" spc="-1" dirty="0">
                <a:solidFill>
                  <a:srgbClr val="010101"/>
                </a:solidFill>
                <a:latin typeface="Arial"/>
                <a:ea typeface="DejaVu Sans"/>
              </a:rPr>
              <a:t>     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uk-UA" dirty="0" smtClean="0">
                <a:solidFill>
                  <a:srgbClr val="C00000"/>
                </a:solidFill>
              </a:rPr>
              <a:t>             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Термін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 "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партнерство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" </a:t>
            </a:r>
            <a:endParaRPr lang="uk-UA" sz="2800" b="1" spc="-1" dirty="0">
              <a:solidFill>
                <a:srgbClr val="C00000"/>
              </a:solidFill>
              <a:latin typeface="Arial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lang="uk-UA" sz="2800" b="1" spc="-1" dirty="0">
                <a:solidFill>
                  <a:srgbClr val="C00000"/>
                </a:solidFill>
                <a:latin typeface="Arial"/>
                <a:ea typeface="DejaVu Sans"/>
              </a:rPr>
              <a:t>                            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переважно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визначають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як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: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-</a:t>
            </a:r>
            <a:r>
              <a:rPr lang="uk-UA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система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взаємовідносин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яка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відбувається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у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процесі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певної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спільної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діяльності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;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-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спосіб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взаємодії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і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взаємин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організованих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на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принципах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рівності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добровільності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рівнозначущості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та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доповнюваності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всіх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її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учасників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;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-</a:t>
            </a:r>
            <a:r>
              <a:rPr lang="uk-UA" sz="2200" b="1" spc="-1" dirty="0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організаційна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форма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спільної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діяльності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,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що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передбачає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об'єднання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осіб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на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відповідних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умовах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розподілу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праці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та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активної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участі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в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її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реалізації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;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-</a:t>
            </a:r>
            <a:r>
              <a:rPr lang="uk-UA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спосіб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взаємовідносин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за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яких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зберігаються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права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кожної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із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сторін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чітко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узгоджені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та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злагоджені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дії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учасників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спільної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справи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,  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що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грунтується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на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засадах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взаємодії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та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рівноправності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.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endParaRPr lang="en-US" sz="2200" spc="-1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135" name="CustomShape 2"/>
          <p:cNvSpPr/>
          <p:nvPr/>
        </p:nvSpPr>
        <p:spPr>
          <a:xfrm>
            <a:off x="360000" y="6660000"/>
            <a:ext cx="9415080" cy="2218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392" y="2225904"/>
            <a:ext cx="3709841" cy="2446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83999107"/>
              </p:ext>
            </p:extLst>
          </p:nvPr>
        </p:nvGraphicFramePr>
        <p:xfrm>
          <a:off x="238095" y="251445"/>
          <a:ext cx="9604434" cy="6518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8418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357159" y="287316"/>
          <a:ext cx="9286932" cy="619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351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CustomShape 1"/>
          <p:cNvSpPr/>
          <p:nvPr/>
        </p:nvSpPr>
        <p:spPr>
          <a:xfrm>
            <a:off x="360000" y="540000"/>
            <a:ext cx="9070560" cy="1261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0" name="CustomShape 2"/>
          <p:cNvSpPr/>
          <p:nvPr/>
        </p:nvSpPr>
        <p:spPr>
          <a:xfrm>
            <a:off x="3456137" y="7213"/>
            <a:ext cx="6038144" cy="4320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lnSpc>
                <a:spcPct val="100000"/>
              </a:lnSpc>
            </a:pPr>
            <a:r>
              <a:rPr lang="en-US" sz="2800" spc="-1" dirty="0">
                <a:solidFill>
                  <a:srgbClr val="000000"/>
                </a:solidFill>
                <a:latin typeface="Times New Roman"/>
                <a:ea typeface="Arial Unicode MS"/>
              </a:rPr>
              <a:t>    </a:t>
            </a:r>
            <a:endParaRPr lang="en-US" sz="2800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Педагогіка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партнерства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 </a:t>
            </a:r>
            <a:endParaRPr lang="uk-UA" sz="2800" b="1" spc="-1" dirty="0">
              <a:solidFill>
                <a:srgbClr val="C00000"/>
              </a:solidFill>
              <a:latin typeface="Times New Roman"/>
              <a:ea typeface="Arial Unicode MS"/>
            </a:endParaRPr>
          </a:p>
          <a:p>
            <a:pPr algn="ctr">
              <a:lnSpc>
                <a:spcPct val="100000"/>
              </a:lnSpc>
            </a:pP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ґрунтується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на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таких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ідеях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:</a:t>
            </a:r>
            <a:endParaRPr lang="en-US" sz="2800" b="1" spc="-1" dirty="0">
              <a:solidFill>
                <a:srgbClr val="C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en-US" sz="2800" b="1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-</a:t>
            </a:r>
            <a:r>
              <a:rPr lang="uk-UA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навчання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без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примусу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;</a:t>
            </a:r>
            <a:endParaRPr lang="en-US" sz="2800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-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ідея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важкої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мети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;</a:t>
            </a:r>
            <a:endParaRPr lang="en-US" sz="2800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-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ідея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опори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;</a:t>
            </a:r>
            <a:endParaRPr lang="en-US" sz="2800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-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вільний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вибір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;</a:t>
            </a:r>
            <a:endParaRPr lang="en-US" sz="2800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-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ідея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випередження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;</a:t>
            </a:r>
            <a:endParaRPr lang="en-US" sz="2800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-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ідея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великих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блоків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;</a:t>
            </a:r>
            <a:endParaRPr lang="en-US" sz="2800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-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ідея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відповідної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форми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;</a:t>
            </a:r>
            <a:endParaRPr lang="en-US" sz="2800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-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інтелектуальне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поле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класу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;</a:t>
            </a:r>
            <a:endParaRPr lang="en-US" sz="2800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- </a:t>
            </a:r>
            <a:r>
              <a:rPr lang="en-US" sz="28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самоаналіз</a:t>
            </a:r>
            <a:r>
              <a:rPr lang="en-US" sz="28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.</a:t>
            </a:r>
            <a:endParaRPr lang="en-US" sz="2800" b="1" spc="-1" dirty="0">
              <a:solidFill>
                <a:srgbClr val="002060"/>
              </a:solidFill>
              <a:latin typeface="Arial"/>
            </a:endParaRPr>
          </a:p>
        </p:txBody>
      </p:sp>
      <p:pic>
        <p:nvPicPr>
          <p:cNvPr id="4" name="Picture 2" descr="03%20%281%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488" y="5652045"/>
            <a:ext cx="3311121" cy="177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1" descr="C:\Users\elena\Desktop\Картинки\depositphotos_6187827-stock-photo-many-hand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07" y="1170540"/>
            <a:ext cx="2799923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ustomShape 1"/>
          <p:cNvSpPr/>
          <p:nvPr/>
        </p:nvSpPr>
        <p:spPr>
          <a:xfrm>
            <a:off x="360000" y="720001"/>
            <a:ext cx="9934920" cy="323891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Педагогіка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партнерства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 і 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компетентнісний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піхід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endParaRPr lang="uk-UA" sz="2800" b="1" spc="-1" dirty="0">
              <a:solidFill>
                <a:srgbClr val="C00000"/>
              </a:solidFill>
              <a:latin typeface="Arial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lang="uk-UA" sz="2800" b="1" spc="-1" dirty="0">
                <a:solidFill>
                  <a:srgbClr val="C00000"/>
                </a:solidFill>
                <a:latin typeface="Arial"/>
                <a:ea typeface="DejaVu Sans"/>
              </a:rPr>
              <a:t>                                      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по</a:t>
            </a:r>
            <a:r>
              <a:rPr lang="uk-UA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тр</a:t>
            </a:r>
            <a:r>
              <a:rPr lang="en-US" sz="2800" b="1" spc="-1" dirty="0" err="1">
                <a:solidFill>
                  <a:srgbClr val="C00000"/>
                </a:solidFill>
                <a:latin typeface="Arial"/>
                <a:ea typeface="DejaVu Sans"/>
              </a:rPr>
              <a:t>ебують</a:t>
            </a:r>
            <a:r>
              <a:rPr lang="en-US" sz="2800" b="1" spc="-1" dirty="0">
                <a:solidFill>
                  <a:srgbClr val="C00000"/>
                </a:solidFill>
                <a:latin typeface="Arial"/>
                <a:ea typeface="DejaVu Sans"/>
              </a:rPr>
              <a:t>:</a:t>
            </a: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1.</a:t>
            </a:r>
            <a:r>
              <a:rPr lang="uk-UA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Нового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освітнього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середовища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.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2.</a:t>
            </a:r>
            <a:r>
              <a:rPr lang="uk-UA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Оновлення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методичного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інструментарія</a:t>
            </a:r>
            <a:r>
              <a:rPr lang="uk-UA" sz="2200" b="1" spc="-1" dirty="0">
                <a:solidFill>
                  <a:srgbClr val="002060"/>
                </a:solidFill>
                <a:latin typeface="Arial"/>
                <a:ea typeface="DejaVu Sans"/>
              </a:rPr>
              <a:t> вчителя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.</a:t>
            </a: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dirty="0">
                <a:solidFill>
                  <a:srgbClr val="002060"/>
                </a:solidFill>
              </a:rPr>
              <a:t/>
            </a:r>
            <a:br>
              <a:rPr dirty="0">
                <a:solidFill>
                  <a:srgbClr val="002060"/>
                </a:solidFill>
              </a:rPr>
            </a:b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З.</a:t>
            </a:r>
            <a:r>
              <a:rPr lang="uk-UA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Зміни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підходів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до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 </a:t>
            </a:r>
            <a:r>
              <a:rPr lang="en-US" sz="2200" b="1" spc="-1" dirty="0" err="1">
                <a:solidFill>
                  <a:srgbClr val="002060"/>
                </a:solidFill>
                <a:latin typeface="Arial"/>
                <a:ea typeface="DejaVu Sans"/>
              </a:rPr>
              <a:t>оцінювання</a:t>
            </a:r>
            <a:r>
              <a:rPr lang="en-US" sz="2200" b="1" spc="-1" dirty="0">
                <a:solidFill>
                  <a:srgbClr val="002060"/>
                </a:solidFill>
                <a:latin typeface="Arial"/>
                <a:ea typeface="DejaVu Sans"/>
              </a:rPr>
              <a:t>.</a:t>
            </a:r>
            <a:r>
              <a:rPr dirty="0"/>
              <a:t/>
            </a:r>
            <a:br>
              <a:rPr dirty="0"/>
            </a:br>
            <a:endParaRPr lang="en-US" sz="2200" spc="-1" dirty="0">
              <a:latin typeface="Arial"/>
            </a:endParaRPr>
          </a:p>
        </p:txBody>
      </p:sp>
      <p:sp>
        <p:nvSpPr>
          <p:cNvPr id="146" name="CustomShape 2"/>
          <p:cNvSpPr/>
          <p:nvPr/>
        </p:nvSpPr>
        <p:spPr>
          <a:xfrm>
            <a:off x="360000" y="1347840"/>
            <a:ext cx="8998920" cy="9990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lnSpc>
                <a:spcPct val="100000"/>
              </a:lnSpc>
            </a:pPr>
            <a:r>
              <a:rPr lang="en-US" sz="2800" spc="-1">
                <a:solidFill>
                  <a:srgbClr val="000000"/>
                </a:solidFill>
                <a:latin typeface="Times New Roman"/>
                <a:ea typeface="Arial Unicode MS"/>
              </a:rPr>
              <a:t> </a:t>
            </a:r>
            <a:endParaRPr lang="en-US" sz="2800" spc="-1">
              <a:latin typeface="Arial"/>
            </a:endParaRPr>
          </a:p>
        </p:txBody>
      </p:sp>
      <p:pic>
        <p:nvPicPr>
          <p:cNvPr id="3075" name="Picture 3" descr="C:\Users\admin\Desktop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961" y="3958921"/>
            <a:ext cx="5904656" cy="320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1"/>
          <p:cNvSpPr/>
          <p:nvPr/>
        </p:nvSpPr>
        <p:spPr>
          <a:xfrm>
            <a:off x="180000" y="720000"/>
            <a:ext cx="9070560" cy="2338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8" name="CustomShape 2"/>
          <p:cNvSpPr/>
          <p:nvPr/>
        </p:nvSpPr>
        <p:spPr>
          <a:xfrm>
            <a:off x="215820" y="486284"/>
            <a:ext cx="9793044" cy="19974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 algn="ctr">
              <a:lnSpc>
                <a:spcPct val="100000"/>
              </a:lnSpc>
            </a:pPr>
            <a:r>
              <a:rPr lang="en-US" sz="2400" b="1" spc="-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Педагогіка</a:t>
            </a:r>
            <a:r>
              <a:rPr lang="en-US" sz="2400" b="1" spc="-1" dirty="0" smtClean="0">
                <a:solidFill>
                  <a:srgbClr val="C0000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C0000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партнерства</a:t>
            </a:r>
            <a:r>
              <a:rPr lang="en-US" sz="2400" b="1" spc="-1" dirty="0">
                <a:solidFill>
                  <a:srgbClr val="C0000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endParaRPr lang="uk-UA" sz="2400" b="1" spc="-1" dirty="0">
              <a:solidFill>
                <a:srgbClr val="C00000"/>
              </a:solidFill>
              <a:latin typeface="Times New Roman" panose="02020603050405020304" pitchFamily="18" charset="0"/>
              <a:ea typeface="Arial Unicode MS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не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скасовує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вимогливість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вчителя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,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бо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,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як</a:t>
            </a:r>
            <a:r>
              <a:rPr lang="uk-UA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засвідчує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практика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, </a:t>
            </a:r>
            <a:endParaRPr lang="uk-UA" sz="2400" b="1" spc="-1" dirty="0">
              <a:solidFill>
                <a:srgbClr val="002060"/>
              </a:solidFill>
              <a:latin typeface="Times New Roman" panose="02020603050405020304" pitchFamily="18" charset="0"/>
              <a:ea typeface="Arial Unicode MS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саме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вимогливий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і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справедливий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педагог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має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найбільшу</a:t>
            </a:r>
            <a:r>
              <a:rPr lang="uk-UA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довіру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 і </a:t>
            </a:r>
            <a:r>
              <a:rPr lang="en-US" sz="2400" b="1" spc="-1" dirty="0" err="1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повагу</a:t>
            </a:r>
            <a:r>
              <a:rPr lang="en-US" sz="2400" b="1" spc="-1" dirty="0">
                <a:solidFill>
                  <a:srgbClr val="00206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. </a:t>
            </a:r>
            <a:endParaRPr lang="uk-UA" sz="2400" b="1" spc="-1" dirty="0">
              <a:solidFill>
                <a:srgbClr val="002060"/>
              </a:solidFill>
              <a:latin typeface="Times New Roman" panose="02020603050405020304" pitchFamily="18" charset="0"/>
              <a:ea typeface="Arial Unicode MS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uk-UA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 algn="ctr">
              <a:lnSpc>
                <a:spcPct val="100000"/>
              </a:lnSpc>
            </a:pPr>
            <a:r>
              <a:rPr lang="en-US" sz="24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Але</a:t>
            </a:r>
            <a:r>
              <a:rPr lang="en-US" sz="24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4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потребує</a:t>
            </a:r>
            <a:r>
              <a:rPr lang="en-US" sz="24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:</a:t>
            </a:r>
            <a:endParaRPr lang="en-US" sz="2400" b="1" spc="-1" dirty="0">
              <a:solidFill>
                <a:srgbClr val="C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en-US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en-US" b="1" spc="-1" dirty="0">
              <a:solidFill>
                <a:srgbClr val="00206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uk-UA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endParaRPr lang="uk-UA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endParaRPr lang="uk-UA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endParaRPr lang="uk-UA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endParaRPr lang="uk-UA" b="1" spc="-1" dirty="0" smtClean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endParaRPr lang="uk-UA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endParaRPr lang="uk-UA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endParaRPr lang="uk-UA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 marL="342865" indent="-342865">
              <a:buAutoNum type="arabicParenR" startAt="2"/>
            </a:pPr>
            <a:endParaRPr lang="uk-UA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endParaRPr lang="en-US" b="1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US" sz="2800" spc="-1" dirty="0">
              <a:latin typeface="Arial"/>
            </a:endParaRPr>
          </a:p>
        </p:txBody>
      </p:sp>
      <p:sp>
        <p:nvSpPr>
          <p:cNvPr id="149" name="CustomShape 3"/>
          <p:cNvSpPr/>
          <p:nvPr/>
        </p:nvSpPr>
        <p:spPr>
          <a:xfrm>
            <a:off x="287785" y="6660157"/>
            <a:ext cx="2913008" cy="43204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lnSpc>
                <a:spcPct val="100000"/>
              </a:lnSpc>
            </a:pPr>
            <a:endParaRPr lang="uk-UA" sz="2800" b="1" spc="-1" dirty="0">
              <a:solidFill>
                <a:srgbClr val="00000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endParaRPr lang="en-US" sz="2800" spc="-1" dirty="0">
              <a:latin typeface="Arial"/>
            </a:endParaRPr>
          </a:p>
        </p:txBody>
      </p:sp>
      <p:pic>
        <p:nvPicPr>
          <p:cNvPr id="5" name="Picture 10" descr="C:\Users\elena\Desktop\Картинки\учител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326" y="2626157"/>
            <a:ext cx="3279298" cy="3264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91624" y="2272717"/>
            <a:ext cx="30150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65" indent="-342865">
              <a:buAutoNum type="arabicParenR" startAt="2"/>
            </a:pPr>
            <a:r>
              <a:rPr lang="en-US" sz="20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умоти</a:t>
            </a: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во</a:t>
            </a:r>
            <a:r>
              <a:rPr lang="en-US" sz="20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ваного</a:t>
            </a:r>
            <a:r>
              <a:rPr lang="en-US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педагога</a:t>
            </a: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з:</a:t>
            </a: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     -  академічною свободою;</a:t>
            </a: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     -  матеріальним стимулом;</a:t>
            </a: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     -  фаховою підготовкою </a:t>
            </a:r>
          </a:p>
          <a:p>
            <a:pPr>
              <a:lnSpc>
                <a:spcPct val="100000"/>
              </a:lnSpc>
            </a:pPr>
            <a:endParaRPr lang="uk-UA" b="1" spc="-1" dirty="0">
              <a:solidFill>
                <a:srgbClr val="002060"/>
              </a:solidFill>
              <a:latin typeface="Times New Roman"/>
              <a:ea typeface="Arial Unicode MS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211575" y="4967966"/>
            <a:ext cx="277519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3) нових ролей педагога:</a:t>
            </a: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    - </a:t>
            </a:r>
            <a:r>
              <a:rPr lang="uk-UA" sz="20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фасилітатор</a:t>
            </a: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;</a:t>
            </a: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     -</a:t>
            </a:r>
            <a:r>
              <a:rPr lang="uk-UA" sz="20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тьютор</a:t>
            </a: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; </a:t>
            </a: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     - </a:t>
            </a:r>
            <a:r>
              <a:rPr lang="uk-UA" sz="2000" b="1" spc="-1" dirty="0" smtClean="0">
                <a:solidFill>
                  <a:srgbClr val="002060"/>
                </a:solidFill>
                <a:latin typeface="Times New Roman"/>
                <a:ea typeface="Arial Unicode MS"/>
              </a:rPr>
              <a:t>модератор.</a:t>
            </a:r>
            <a:endParaRPr lang="uk-UA" sz="2000" b="1" spc="-1" dirty="0">
              <a:solidFill>
                <a:srgbClr val="002060"/>
              </a:solidFill>
              <a:latin typeface="Times New Roman"/>
              <a:ea typeface="Arial Unicode MS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74359" y="2272717"/>
            <a:ext cx="3695105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865" indent="-342865">
              <a:buAutoNum type="arabicParenR"/>
            </a:pPr>
            <a:r>
              <a:rPr lang="en-US" sz="20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переосмислення</a:t>
            </a:r>
            <a:r>
              <a:rPr lang="en-US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ролі</a:t>
            </a:r>
            <a:r>
              <a:rPr lang="en-US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2060"/>
                </a:solidFill>
                <a:latin typeface="Times New Roman"/>
                <a:ea typeface="Arial Unicode MS"/>
              </a:rPr>
              <a:t>вчителя</a:t>
            </a:r>
            <a:r>
              <a:rPr lang="en-US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:</a:t>
            </a:r>
            <a:endParaRPr lang="uk-UA" sz="2000" b="1" spc="-1" dirty="0">
              <a:solidFill>
                <a:srgbClr val="002060"/>
              </a:solidFill>
              <a:latin typeface="Times New Roman"/>
              <a:ea typeface="Arial Unicode MS"/>
            </a:endParaRP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Arial Unicode MS"/>
              </a:rPr>
              <a:t>       - оновлення професійного мислення  і відповідних цілеспрямованих дій</a:t>
            </a:r>
            <a:r>
              <a:rPr lang="en-US" sz="2000" b="1" spc="-1" dirty="0">
                <a:solidFill>
                  <a:srgbClr val="002060"/>
                </a:solidFill>
                <a:latin typeface="Times New Roman"/>
                <a:ea typeface="Times New Roman"/>
              </a:rPr>
              <a:t>;</a:t>
            </a:r>
            <a:endParaRPr lang="uk-UA" sz="2000" b="1" spc="-1" dirty="0">
              <a:solidFill>
                <a:srgbClr val="002060"/>
              </a:solidFill>
              <a:latin typeface="Times New Roman"/>
              <a:ea typeface="Times New Roman"/>
            </a:endParaRP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Times New Roman"/>
              </a:rPr>
              <a:t>       - постійний аналіз власної педагогічної діяльності;</a:t>
            </a: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Times New Roman"/>
              </a:rPr>
              <a:t>       - орієнтир на самоосвіту;</a:t>
            </a: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Times New Roman"/>
              </a:rPr>
              <a:t>       - відстеження результатів  своєї педагогічної діяльності через систему </a:t>
            </a:r>
          </a:p>
          <a:p>
            <a:pPr>
              <a:lnSpc>
                <a:spcPct val="100000"/>
              </a:lnSpc>
            </a:pP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Times New Roman"/>
              </a:rPr>
              <a:t>       </a:t>
            </a:r>
            <a:r>
              <a:rPr lang="uk-UA" sz="2000" b="1" spc="-1" dirty="0" smtClean="0">
                <a:solidFill>
                  <a:srgbClr val="002060"/>
                </a:solidFill>
                <a:latin typeface="Times New Roman"/>
                <a:ea typeface="Times New Roman"/>
              </a:rPr>
              <a:t>- </a:t>
            </a: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Times New Roman"/>
              </a:rPr>
              <a:t>моніторингу та </a:t>
            </a:r>
            <a:r>
              <a:rPr lang="uk-UA" sz="2000" b="1" spc="-1" dirty="0" err="1">
                <a:solidFill>
                  <a:srgbClr val="002060"/>
                </a:solidFill>
                <a:latin typeface="Times New Roman"/>
                <a:ea typeface="Times New Roman"/>
              </a:rPr>
              <a:t>самомоніторингу</a:t>
            </a:r>
            <a:r>
              <a:rPr lang="uk-UA" sz="2000" b="1" spc="-1" dirty="0">
                <a:solidFill>
                  <a:srgbClr val="002060"/>
                </a:solidFill>
                <a:latin typeface="Times New Roman"/>
                <a:ea typeface="Times New Roman"/>
              </a:rPr>
              <a:t>;</a:t>
            </a:r>
            <a:endParaRPr lang="en-US" sz="2000" b="1" spc="-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CustomShape 1"/>
          <p:cNvSpPr/>
          <p:nvPr/>
        </p:nvSpPr>
        <p:spPr>
          <a:xfrm>
            <a:off x="540001" y="540000"/>
            <a:ext cx="8401679" cy="1438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 algn="ctr">
              <a:lnSpc>
                <a:spcPct val="100000"/>
              </a:lnSpc>
            </a:pP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Результатом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освітнього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процесу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на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основі</a:t>
            </a:r>
            <a:endParaRPr lang="en-US" sz="2800" b="1" spc="-1" dirty="0">
              <a:solidFill>
                <a:srgbClr val="C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"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педагогіки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партнерства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" є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випускник</a:t>
            </a:r>
            <a:endParaRPr lang="en-US" sz="2800" b="1" spc="-1" dirty="0">
              <a:solidFill>
                <a:srgbClr val="C00000"/>
              </a:solid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Нової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української</a:t>
            </a:r>
            <a:r>
              <a:rPr lang="en-US" sz="2800" b="1" spc="-1" dirty="0">
                <a:solidFill>
                  <a:srgbClr val="C00000"/>
                </a:solidFill>
                <a:latin typeface="Times New Roman"/>
                <a:ea typeface="Arial Unicode MS"/>
              </a:rPr>
              <a:t> </a:t>
            </a:r>
            <a:r>
              <a:rPr lang="en-US" sz="2800" b="1" spc="-1" dirty="0" err="1">
                <a:solidFill>
                  <a:srgbClr val="C00000"/>
                </a:solidFill>
                <a:latin typeface="Times New Roman"/>
                <a:ea typeface="Arial Unicode MS"/>
              </a:rPr>
              <a:t>школи</a:t>
            </a:r>
            <a:endParaRPr lang="en-US" sz="2800" b="1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96296" y="1978920"/>
            <a:ext cx="4616831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Фантазер   </a:t>
            </a:r>
            <a:endParaRPr lang="uk-UA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uk-UA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Дослідник</a:t>
            </a:r>
          </a:p>
          <a:p>
            <a:pPr algn="ctr"/>
            <a:endParaRPr lang="uk-UA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uk-UA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Шукач </a:t>
            </a:r>
            <a:r>
              <a:rPr lang="uk-UA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нового</a:t>
            </a:r>
          </a:p>
          <a:p>
            <a:pPr algn="ctr"/>
            <a:endParaRPr lang="uk-UA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Всезнайко</a:t>
            </a:r>
            <a:endParaRPr lang="uk-UA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uk-UA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uk-UA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uk-UA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Критично </a:t>
            </a:r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мислить            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28344" y="4499917"/>
            <a:ext cx="33843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104207" y="3318172"/>
            <a:ext cx="49048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40001" y="3318172"/>
            <a:ext cx="450031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uk-UA" sz="5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uk-UA" sz="5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8" name="Picture 4" descr="Школьники - красивые картинки (50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90" y="3059757"/>
            <a:ext cx="4694886" cy="31299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CustomShape 1"/>
          <p:cNvSpPr/>
          <p:nvPr/>
        </p:nvSpPr>
        <p:spPr>
          <a:xfrm>
            <a:off x="504000" y="301321"/>
            <a:ext cx="9070560" cy="126143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/>
          <a:lstStyle/>
          <a:p>
            <a:pPr>
              <a:lnSpc>
                <a:spcPct val="100000"/>
              </a:lnSpc>
            </a:pPr>
            <a:r>
              <a:rPr lang="uk-UA" sz="2200" b="1" spc="-1" dirty="0">
                <a:solidFill>
                  <a:srgbClr val="010101"/>
                </a:solidFill>
                <a:latin typeface="Arial"/>
                <a:ea typeface="DejaVu Sans"/>
              </a:rPr>
              <a:t>                            </a:t>
            </a:r>
            <a:r>
              <a:rPr lang="en-US" sz="2400" b="1" spc="-1" dirty="0">
                <a:solidFill>
                  <a:srgbClr val="C00000"/>
                </a:solidFill>
                <a:latin typeface="Arial"/>
                <a:ea typeface="DejaVu Sans"/>
              </a:rPr>
              <a:t>10 </a:t>
            </a:r>
            <a:r>
              <a:rPr lang="en-US" sz="2400" b="1" spc="-1" dirty="0" err="1">
                <a:solidFill>
                  <a:srgbClr val="C00000"/>
                </a:solidFill>
                <a:latin typeface="Arial"/>
                <a:ea typeface="DejaVu Sans"/>
              </a:rPr>
              <a:t>заповідей</a:t>
            </a:r>
            <a:r>
              <a:rPr lang="en-US" sz="2400" b="1" spc="-1" dirty="0">
                <a:solidFill>
                  <a:srgbClr val="C00000"/>
                </a:solidFill>
                <a:latin typeface="Arial"/>
                <a:ea typeface="DejaVu Sans"/>
              </a:rPr>
              <a:t> </a:t>
            </a:r>
            <a:r>
              <a:rPr lang="en-US" sz="2400" b="1" spc="-1" dirty="0" err="1">
                <a:solidFill>
                  <a:srgbClr val="C00000"/>
                </a:solidFill>
                <a:latin typeface="Arial"/>
                <a:ea typeface="DejaVu Sans"/>
              </a:rPr>
              <a:t>партнерства</a:t>
            </a:r>
            <a:r>
              <a:rPr lang="en-US" sz="2400" b="1" spc="-1" dirty="0">
                <a:solidFill>
                  <a:srgbClr val="C00000"/>
                </a:solidFill>
                <a:latin typeface="Arial"/>
                <a:ea typeface="DejaVu Sans"/>
              </a:rPr>
              <a:t>:</a:t>
            </a:r>
            <a:endParaRPr lang="en-US" sz="2400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53" name="CustomShape 2"/>
          <p:cNvSpPr/>
          <p:nvPr/>
        </p:nvSpPr>
        <p:spPr>
          <a:xfrm>
            <a:off x="540001" y="2115001"/>
            <a:ext cx="8458920" cy="3578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</p:txBody>
      </p:sp>
      <p:sp>
        <p:nvSpPr>
          <p:cNvPr id="154" name="CustomShape 3"/>
          <p:cNvSpPr/>
          <p:nvPr/>
        </p:nvSpPr>
        <p:spPr>
          <a:xfrm>
            <a:off x="720000" y="1620001"/>
            <a:ext cx="7892640" cy="3398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</p:txBody>
      </p:sp>
      <p:sp>
        <p:nvSpPr>
          <p:cNvPr id="155" name="CustomShape 4"/>
          <p:cNvSpPr/>
          <p:nvPr/>
        </p:nvSpPr>
        <p:spPr>
          <a:xfrm>
            <a:off x="180001" y="180001"/>
            <a:ext cx="8998920" cy="6118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  <a:p>
            <a:pPr>
              <a:spcBef>
                <a:spcPts val="1190"/>
              </a:spcBef>
              <a:spcAft>
                <a:spcPts val="992"/>
              </a:spcAft>
            </a:pPr>
            <a:endParaRPr lang="en-US" spc="-1">
              <a:latin typeface="Arial"/>
            </a:endParaRPr>
          </a:p>
        </p:txBody>
      </p:sp>
      <p:sp>
        <p:nvSpPr>
          <p:cNvPr id="156" name="CustomShape 5"/>
          <p:cNvSpPr/>
          <p:nvPr/>
        </p:nvSpPr>
        <p:spPr>
          <a:xfrm>
            <a:off x="504000" y="1769041"/>
            <a:ext cx="9070560" cy="496799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Легко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входити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в 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контакт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з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дітьми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Зацікавлювати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нестандартними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ситуаціями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, </a:t>
            </a:r>
            <a:r>
              <a:rPr lang="en-US" sz="2000" b="1" spc="-1" dirty="0" err="1">
                <a:solidFill>
                  <a:srgbClr val="0070C0"/>
                </a:solidFill>
                <a:latin typeface="Arial"/>
                <a:ea typeface="Arial Unicode MS"/>
              </a:rPr>
              <a:t>рольовими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Arial"/>
                <a:ea typeface="Arial Unicode MS"/>
              </a:rPr>
              <a:t>іграми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, </a:t>
            </a:r>
            <a:r>
              <a:rPr lang="en-US" sz="2000" b="1" spc="-1" dirty="0" err="1">
                <a:solidFill>
                  <a:srgbClr val="0070C0"/>
                </a:solidFill>
                <a:latin typeface="Arial"/>
                <a:ea typeface="Arial Unicode MS"/>
              </a:rPr>
              <a:t>проблемними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Arial"/>
                <a:ea typeface="Arial Unicode MS"/>
              </a:rPr>
              <a:t>запитаннями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, </a:t>
            </a:r>
            <a:r>
              <a:rPr lang="en-US" sz="2000" b="1" spc="-1" dirty="0" err="1">
                <a:solidFill>
                  <a:srgbClr val="0070C0"/>
                </a:solidFill>
                <a:latin typeface="Arial"/>
                <a:ea typeface="Arial Unicode MS"/>
              </a:rPr>
              <a:t>швидко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Arial"/>
                <a:ea typeface="Arial Unicode MS"/>
              </a:rPr>
              <a:t>орієнтуватися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 в </a:t>
            </a:r>
            <a:r>
              <a:rPr lang="en-US" sz="2000" b="1" spc="-1" dirty="0" err="1">
                <a:solidFill>
                  <a:srgbClr val="0070C0"/>
                </a:solidFill>
                <a:latin typeface="Arial"/>
                <a:ea typeface="Arial Unicode MS"/>
              </a:rPr>
              <a:t>нестандартних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Arial"/>
                <a:ea typeface="Arial Unicode MS"/>
              </a:rPr>
              <a:t>ситуаціях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Вислуховувати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відповіді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та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особисту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думку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дітей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уважно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, </a:t>
            </a:r>
            <a:r>
              <a:rPr lang="en-US" sz="2000" b="1" spc="-1" dirty="0" err="1">
                <a:solidFill>
                  <a:srgbClr val="0070C0"/>
                </a:solidFill>
                <a:latin typeface="Arial"/>
                <a:ea typeface="Arial Unicode MS"/>
              </a:rPr>
              <a:t>зацікавлено</a:t>
            </a:r>
            <a:r>
              <a:rPr lang="en-US" sz="2000" b="1" spc="-1" dirty="0">
                <a:solidFill>
                  <a:srgbClr val="0070C0"/>
                </a:solidFill>
                <a:latin typeface="Arial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Доброзичливо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ставитись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до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учнів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Стримувати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свої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емоції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Вміти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керувати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своїми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емоціями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та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емоціями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учнів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Добре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володіти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програмовим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матеріалом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Вільно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володіти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мовою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спілкування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Виявляти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зацікавленість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до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висловлювань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учнів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  <a:p>
            <a:pPr marL="431955" indent="-322887">
              <a:spcAft>
                <a:spcPts val="879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Тактовно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підтримувати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розмову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в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межах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обговорюваної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 </a:t>
            </a:r>
            <a:r>
              <a:rPr lang="en-US" sz="2000" b="1" spc="-1" dirty="0" err="1">
                <a:solidFill>
                  <a:srgbClr val="0070C0"/>
                </a:solidFill>
                <a:latin typeface="Lucida Sans Unicode"/>
                <a:ea typeface="Arial Unicode MS"/>
              </a:rPr>
              <a:t>теми</a:t>
            </a:r>
            <a:r>
              <a:rPr lang="en-US" sz="2000" b="1" spc="-1" dirty="0">
                <a:solidFill>
                  <a:srgbClr val="0070C0"/>
                </a:solidFill>
                <a:latin typeface="Lucida Sans Unicode"/>
                <a:ea typeface="Arial Unicode MS"/>
              </a:rPr>
              <a:t>.</a:t>
            </a:r>
            <a:endParaRPr lang="en-US" sz="2000" b="1" spc="-1" dirty="0">
              <a:solidFill>
                <a:srgbClr val="0070C0"/>
              </a:solidFill>
              <a:latin typeface="Arial"/>
            </a:endParaRPr>
          </a:p>
        </p:txBody>
      </p:sp>
      <p:sp>
        <p:nvSpPr>
          <p:cNvPr id="157" name="CustomShape 6"/>
          <p:cNvSpPr/>
          <p:nvPr/>
        </p:nvSpPr>
        <p:spPr>
          <a:xfrm>
            <a:off x="540000" y="1281961"/>
            <a:ext cx="7892640" cy="6456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89991" tIns="44996" rIns="89991" bIns="44996"/>
          <a:lstStyle/>
          <a:p>
            <a:pPr>
              <a:spcBef>
                <a:spcPts val="1190"/>
              </a:spcBef>
              <a:spcAft>
                <a:spcPts val="992"/>
              </a:spcAft>
            </a:pPr>
            <a:endParaRPr lang="en-US" sz="1000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ustomShape 1"/>
          <p:cNvSpPr/>
          <p:nvPr/>
        </p:nvSpPr>
        <p:spPr>
          <a:xfrm>
            <a:off x="504000" y="301321"/>
            <a:ext cx="9070560" cy="1261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47824" y="4819505"/>
            <a:ext cx="8856983" cy="1259946"/>
          </a:xfrm>
        </p:spPr>
        <p:txBody>
          <a:bodyPr/>
          <a:lstStyle/>
          <a:p>
            <a:pPr algn="ctr">
              <a:buNone/>
            </a:pPr>
            <a:r>
              <a:rPr lang="uk-UA" sz="4800" dirty="0" err="1" smtClean="0">
                <a:solidFill>
                  <a:srgbClr val="C00000"/>
                </a:solidFill>
              </a:rPr>
              <a:t>Партнерство-</a:t>
            </a:r>
            <a:r>
              <a:rPr lang="uk-UA" sz="4800" dirty="0" smtClean="0">
                <a:solidFill>
                  <a:srgbClr val="C00000"/>
                </a:solidFill>
              </a:rPr>
              <a:t> це взаємодія </a:t>
            </a: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7863" y="467469"/>
            <a:ext cx="7992889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Місія нової школи: </a:t>
            </a:r>
          </a:p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допомогти розкрити та розвинути здібності, таланти та можливості на основі партнерства між учителями, учнями та  батьками.  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66" y="128546"/>
            <a:ext cx="8352928" cy="1259946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uk-UA" altLang="ru-RU" sz="6000" dirty="0" smtClean="0">
                <a:solidFill>
                  <a:srgbClr val="7030A0"/>
                </a:solidFill>
              </a:rPr>
              <a:t>АВТОПОРТРЕТ</a:t>
            </a:r>
            <a:endParaRPr lang="ru-RU" altLang="ru-RU" sz="6000" dirty="0">
              <a:solidFill>
                <a:srgbClr val="7030A0"/>
              </a:solidFill>
            </a:endParaRPr>
          </a:p>
        </p:txBody>
      </p:sp>
      <p:sp>
        <p:nvSpPr>
          <p:cNvPr id="150531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endParaRPr lang="uk-UA" altLang="ru-RU" b="1" dirty="0" smtClean="0">
              <a:solidFill>
                <a:srgbClr val="EC2AB9"/>
              </a:solidFill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ru-RU" altLang="ru-RU" b="1" dirty="0" smtClean="0">
              <a:solidFill>
                <a:schemeClr val="tx2"/>
              </a:solidFill>
            </a:endParaRPr>
          </a:p>
        </p:txBody>
      </p:sp>
      <p:sp>
        <p:nvSpPr>
          <p:cNvPr id="150532" name="Rectangle 4"/>
          <p:cNvSpPr>
            <a:spLocks noChangeArrowheads="1"/>
          </p:cNvSpPr>
          <p:nvPr/>
        </p:nvSpPr>
        <p:spPr bwMode="auto">
          <a:xfrm>
            <a:off x="1309473" y="3540099"/>
            <a:ext cx="1349193" cy="127044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984">
              <a:latin typeface="Arial" panose="020B0604020202020204" pitchFamily="34" charset="0"/>
            </a:endParaRPr>
          </a:p>
        </p:txBody>
      </p:sp>
      <p:sp>
        <p:nvSpPr>
          <p:cNvPr id="150533" name="Rectangle 5"/>
          <p:cNvSpPr>
            <a:spLocks noChangeArrowheads="1"/>
          </p:cNvSpPr>
          <p:nvPr/>
        </p:nvSpPr>
        <p:spPr bwMode="auto">
          <a:xfrm>
            <a:off x="3531877" y="3620594"/>
            <a:ext cx="2619638" cy="111120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984">
              <a:latin typeface="Arial" panose="020B0604020202020204" pitchFamily="34" charset="0"/>
            </a:endParaRPr>
          </a:p>
        </p:txBody>
      </p:sp>
      <p:sp>
        <p:nvSpPr>
          <p:cNvPr id="150534" name="Oval 6"/>
          <p:cNvSpPr>
            <a:spLocks noChangeArrowheads="1"/>
          </p:cNvSpPr>
          <p:nvPr/>
        </p:nvSpPr>
        <p:spPr bwMode="auto">
          <a:xfrm>
            <a:off x="7262717" y="3382605"/>
            <a:ext cx="2063162" cy="198441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984">
              <a:latin typeface="Arial" panose="020B0604020202020204" pitchFamily="34" charset="0"/>
            </a:endParaRPr>
          </a:p>
        </p:txBody>
      </p:sp>
      <p:sp>
        <p:nvSpPr>
          <p:cNvPr id="150535" name="AutoShape 7"/>
          <p:cNvSpPr>
            <a:spLocks noChangeArrowheads="1"/>
          </p:cNvSpPr>
          <p:nvPr/>
        </p:nvSpPr>
        <p:spPr bwMode="auto">
          <a:xfrm>
            <a:off x="754747" y="5526263"/>
            <a:ext cx="1903918" cy="1587182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984">
              <a:latin typeface="Arial" panose="020B0604020202020204" pitchFamily="34" charset="0"/>
            </a:endParaRPr>
          </a:p>
        </p:txBody>
      </p:sp>
      <p:sp>
        <p:nvSpPr>
          <p:cNvPr id="150538" name="Line 10"/>
          <p:cNvSpPr>
            <a:spLocks noChangeShapeType="1"/>
          </p:cNvSpPr>
          <p:nvPr/>
        </p:nvSpPr>
        <p:spPr bwMode="auto">
          <a:xfrm flipV="1">
            <a:off x="3612373" y="5764252"/>
            <a:ext cx="1268696" cy="1270445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984"/>
          </a:p>
        </p:txBody>
      </p:sp>
      <p:sp>
        <p:nvSpPr>
          <p:cNvPr id="150539" name="Line 11"/>
          <p:cNvSpPr>
            <a:spLocks noChangeShapeType="1"/>
          </p:cNvSpPr>
          <p:nvPr/>
        </p:nvSpPr>
        <p:spPr bwMode="auto">
          <a:xfrm>
            <a:off x="4881070" y="5764252"/>
            <a:ext cx="1191698" cy="111120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984"/>
          </a:p>
        </p:txBody>
      </p:sp>
      <p:sp>
        <p:nvSpPr>
          <p:cNvPr id="150540" name="Line 12"/>
          <p:cNvSpPr>
            <a:spLocks noChangeShapeType="1"/>
          </p:cNvSpPr>
          <p:nvPr/>
        </p:nvSpPr>
        <p:spPr bwMode="auto">
          <a:xfrm flipV="1">
            <a:off x="6072768" y="5764252"/>
            <a:ext cx="1268696" cy="111120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984"/>
          </a:p>
        </p:txBody>
      </p:sp>
      <p:sp>
        <p:nvSpPr>
          <p:cNvPr id="150541" name="Line 13"/>
          <p:cNvSpPr>
            <a:spLocks noChangeShapeType="1"/>
          </p:cNvSpPr>
          <p:nvPr/>
        </p:nvSpPr>
        <p:spPr bwMode="auto">
          <a:xfrm>
            <a:off x="7341463" y="5764252"/>
            <a:ext cx="1111202" cy="111120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984"/>
          </a:p>
        </p:txBody>
      </p:sp>
      <p:sp>
        <p:nvSpPr>
          <p:cNvPr id="150542" name="Line 14"/>
          <p:cNvSpPr>
            <a:spLocks noChangeShapeType="1"/>
          </p:cNvSpPr>
          <p:nvPr/>
        </p:nvSpPr>
        <p:spPr bwMode="auto">
          <a:xfrm flipV="1">
            <a:off x="8452666" y="5842999"/>
            <a:ext cx="1032456" cy="1032456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984"/>
          </a:p>
        </p:txBody>
      </p:sp>
      <p:sp>
        <p:nvSpPr>
          <p:cNvPr id="2" name="TextBox 1"/>
          <p:cNvSpPr txBox="1"/>
          <p:nvPr/>
        </p:nvSpPr>
        <p:spPr>
          <a:xfrm>
            <a:off x="287784" y="1598202"/>
            <a:ext cx="972107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altLang="ru-RU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Намалюйте себе з 10 фіг</a:t>
            </a:r>
            <a:r>
              <a:rPr lang="en-US" sz="3200" b="1" spc="-1" dirty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у</a:t>
            </a:r>
            <a:r>
              <a:rPr lang="uk-UA" altLang="ru-RU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р: </a:t>
            </a:r>
          </a:p>
          <a:p>
            <a:pPr algn="ctr"/>
            <a:r>
              <a:rPr lang="uk-UA" altLang="ru-RU" sz="3200" b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трик</a:t>
            </a:r>
            <a:r>
              <a:rPr lang="en-US" sz="3200" b="1" spc="-1" dirty="0" smtClean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у</a:t>
            </a:r>
            <a:r>
              <a:rPr lang="uk-UA" sz="3200" b="1" spc="-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тники</a:t>
            </a:r>
            <a:r>
              <a:rPr lang="uk-UA" sz="3200" b="1" spc="-1" dirty="0" smtClean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, квадрати, кола, </a:t>
            </a:r>
            <a:r>
              <a:rPr lang="uk-UA" sz="3200" b="1" spc="-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прямок</a:t>
            </a:r>
            <a:r>
              <a:rPr lang="en-US" sz="3200" b="1" spc="-1" dirty="0" smtClean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у</a:t>
            </a:r>
            <a:r>
              <a:rPr lang="uk-UA" sz="3200" b="1" spc="-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тники</a:t>
            </a:r>
            <a:r>
              <a:rPr lang="uk-UA" sz="3200" b="1" spc="-1" dirty="0" smtClean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, </a:t>
            </a:r>
            <a:r>
              <a:rPr lang="uk-UA" sz="3200" b="1" spc="-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зигзаг</a:t>
            </a:r>
            <a:r>
              <a:rPr lang="uk-UA" sz="3200" b="1" spc="-1" dirty="0" smtClean="0">
                <a:solidFill>
                  <a:srgbClr val="00B05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.</a:t>
            </a:r>
            <a:endParaRPr lang="uk-UA" altLang="ru-RU" sz="32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551812"/>
      </p:ext>
    </p:extLst>
  </p:cSld>
  <p:clrMapOvr>
    <a:masterClrMapping/>
  </p:clrMapOvr>
  <p:transition spd="med">
    <p:cover dir="u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0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50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05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0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0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0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2" grpId="0" animBg="1"/>
      <p:bldP spid="150533" grpId="0" animBg="1"/>
      <p:bldP spid="150534" grpId="0" animBg="1"/>
      <p:bldP spid="1505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  <a:defRPr/>
            </a:pPr>
            <a:r>
              <a:rPr lang="uk-UA" altLang="ru-RU" dirty="0">
                <a:solidFill>
                  <a:srgbClr val="00B050"/>
                </a:solidFill>
              </a:rPr>
              <a:t>Результат:</a:t>
            </a:r>
            <a:endParaRPr lang="ru-RU" altLang="ru-RU" dirty="0">
              <a:solidFill>
                <a:srgbClr val="00B050"/>
              </a:solidFill>
            </a:endParaRPr>
          </a:p>
        </p:txBody>
      </p:sp>
      <p:sp>
        <p:nvSpPr>
          <p:cNvPr id="153607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2023442" y="1478687"/>
            <a:ext cx="7858913" cy="57940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uk-UA" altLang="ru-RU" sz="2205" dirty="0"/>
              <a:t>Провідні риси – працелюбність, потреба доводити розпочату справу до кінця, наполегливість (</a:t>
            </a:r>
            <a:r>
              <a:rPr lang="uk-UA" altLang="ru-RU" sz="2205" dirty="0">
                <a:solidFill>
                  <a:srgbClr val="FF99CC"/>
                </a:solidFill>
              </a:rPr>
              <a:t>квадрат</a:t>
            </a:r>
            <a:r>
              <a:rPr lang="uk-UA" altLang="ru-RU" sz="2205" dirty="0"/>
              <a:t>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uk-UA" altLang="ru-RU" sz="2205" dirty="0"/>
          </a:p>
          <a:p>
            <a:pPr eaLnBrk="1" hangingPunct="1"/>
            <a:r>
              <a:rPr lang="uk-UA" altLang="ru-RU" sz="2205" dirty="0"/>
              <a:t>Провідні риси – допитливість, цікавість, жвавий інтерес до всього, що відбувається, сміливість (</a:t>
            </a:r>
            <a:r>
              <a:rPr lang="uk-UA" altLang="ru-RU" sz="2205" dirty="0">
                <a:solidFill>
                  <a:srgbClr val="FF99CC"/>
                </a:solidFill>
              </a:rPr>
              <a:t>прямокутник</a:t>
            </a:r>
            <a:r>
              <a:rPr lang="uk-UA" altLang="ru-RU" sz="2205" dirty="0"/>
              <a:t>)</a:t>
            </a:r>
          </a:p>
          <a:p>
            <a:pPr eaLnBrk="1" hangingPunct="1"/>
            <a:endParaRPr lang="uk-UA" altLang="ru-RU" sz="2205" dirty="0"/>
          </a:p>
          <a:p>
            <a:pPr eaLnBrk="1" hangingPunct="1"/>
            <a:r>
              <a:rPr lang="uk-UA" altLang="ru-RU" sz="2205" dirty="0"/>
              <a:t>Найдоброзичливіша з п'яти фігур. Висока чутливість, здатність співчувати, </a:t>
            </a:r>
            <a:r>
              <a:rPr lang="uk-UA" altLang="ru-RU" sz="2205" dirty="0" err="1"/>
              <a:t>емоційно</a:t>
            </a:r>
            <a:r>
              <a:rPr lang="uk-UA" altLang="ru-RU" sz="2205" dirty="0"/>
              <a:t> відгукуватись (</a:t>
            </a:r>
            <a:r>
              <a:rPr lang="uk-UA" altLang="ru-RU" sz="2205" dirty="0">
                <a:solidFill>
                  <a:srgbClr val="FF99CC"/>
                </a:solidFill>
              </a:rPr>
              <a:t>коло</a:t>
            </a:r>
            <a:r>
              <a:rPr lang="uk-UA" altLang="ru-RU" sz="2205" dirty="0"/>
              <a:t>)</a:t>
            </a:r>
          </a:p>
          <a:p>
            <a:pPr eaLnBrk="1" hangingPunct="1"/>
            <a:endParaRPr lang="uk-UA" altLang="ru-RU" sz="2205" dirty="0"/>
          </a:p>
          <a:p>
            <a:pPr eaLnBrk="1" hangingPunct="1"/>
            <a:endParaRPr lang="uk-UA" altLang="ru-RU" sz="2205" dirty="0"/>
          </a:p>
          <a:p>
            <a:pPr eaLnBrk="1" hangingPunct="1"/>
            <a:r>
              <a:rPr lang="uk-UA" altLang="ru-RU" sz="2205" dirty="0"/>
              <a:t>Символізує лідерство. Найхарактернішою особливістю є сила, енергія, нестримність (</a:t>
            </a:r>
            <a:r>
              <a:rPr lang="uk-UA" altLang="ru-RU" sz="2205" dirty="0">
                <a:solidFill>
                  <a:srgbClr val="FF99CC"/>
                </a:solidFill>
              </a:rPr>
              <a:t>трикутник</a:t>
            </a:r>
            <a:r>
              <a:rPr lang="uk-UA" altLang="ru-RU" sz="2205" dirty="0"/>
              <a:t>)</a:t>
            </a:r>
          </a:p>
          <a:p>
            <a:pPr eaLnBrk="1" hangingPunct="1"/>
            <a:endParaRPr lang="uk-UA" altLang="ru-RU" sz="2205" dirty="0"/>
          </a:p>
          <a:p>
            <a:pPr eaLnBrk="1" hangingPunct="1"/>
            <a:r>
              <a:rPr lang="uk-UA" altLang="ru-RU" sz="2205" dirty="0"/>
              <a:t>Символізує творчість. </a:t>
            </a:r>
            <a:r>
              <a:rPr lang="uk-UA" altLang="ru-RU" sz="2205" dirty="0" err="1"/>
              <a:t>Зигзагам</a:t>
            </a:r>
            <a:r>
              <a:rPr lang="uk-UA" altLang="ru-RU" sz="2205" dirty="0"/>
              <a:t> подобається створювати щось нове, оригінальне (</a:t>
            </a:r>
            <a:r>
              <a:rPr lang="uk-UA" altLang="ru-RU" sz="2205" dirty="0" err="1">
                <a:solidFill>
                  <a:srgbClr val="FF99CC"/>
                </a:solidFill>
              </a:rPr>
              <a:t>зигзаг</a:t>
            </a:r>
            <a:r>
              <a:rPr lang="uk-UA" altLang="ru-RU" sz="2205" dirty="0"/>
              <a:t>)</a:t>
            </a:r>
            <a:endParaRPr lang="ru-RU" altLang="ru-RU" sz="2205" dirty="0"/>
          </a:p>
        </p:txBody>
      </p:sp>
      <p:sp>
        <p:nvSpPr>
          <p:cNvPr id="153609" name="Rectangle 9"/>
          <p:cNvSpPr>
            <a:spLocks noChangeArrowheads="1"/>
          </p:cNvSpPr>
          <p:nvPr/>
        </p:nvSpPr>
        <p:spPr bwMode="auto">
          <a:xfrm>
            <a:off x="238519" y="2668635"/>
            <a:ext cx="1349193" cy="47598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984">
              <a:latin typeface="Arial" panose="020B0604020202020204" pitchFamily="34" charset="0"/>
            </a:endParaRPr>
          </a:p>
        </p:txBody>
      </p:sp>
      <p:sp>
        <p:nvSpPr>
          <p:cNvPr id="153610" name="Oval 10"/>
          <p:cNvSpPr>
            <a:spLocks noChangeArrowheads="1"/>
          </p:cNvSpPr>
          <p:nvPr/>
        </p:nvSpPr>
        <p:spPr bwMode="auto">
          <a:xfrm>
            <a:off x="357514" y="3620595"/>
            <a:ext cx="1111203" cy="1032456"/>
          </a:xfrm>
          <a:prstGeom prst="ellipse">
            <a:avLst/>
          </a:prstGeom>
          <a:solidFill>
            <a:srgbClr val="FFC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984">
              <a:latin typeface="Arial" panose="020B0604020202020204" pitchFamily="34" charset="0"/>
            </a:endParaRPr>
          </a:p>
        </p:txBody>
      </p:sp>
      <p:sp>
        <p:nvSpPr>
          <p:cNvPr id="153611" name="AutoShape 11"/>
          <p:cNvSpPr>
            <a:spLocks noChangeArrowheads="1"/>
          </p:cNvSpPr>
          <p:nvPr/>
        </p:nvSpPr>
        <p:spPr bwMode="auto">
          <a:xfrm>
            <a:off x="445010" y="5050283"/>
            <a:ext cx="951959" cy="873213"/>
          </a:xfrm>
          <a:prstGeom prst="triangle">
            <a:avLst>
              <a:gd name="adj" fmla="val 50000"/>
            </a:avLst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984">
              <a:latin typeface="Arial" panose="020B0604020202020204" pitchFamily="34" charset="0"/>
            </a:endParaRPr>
          </a:p>
        </p:txBody>
      </p:sp>
      <p:sp>
        <p:nvSpPr>
          <p:cNvPr id="153620" name="Line 20"/>
          <p:cNvSpPr>
            <a:spLocks noChangeShapeType="1"/>
          </p:cNvSpPr>
          <p:nvPr/>
        </p:nvSpPr>
        <p:spPr bwMode="auto">
          <a:xfrm flipV="1">
            <a:off x="277017" y="6320728"/>
            <a:ext cx="318486" cy="713969"/>
          </a:xfrm>
          <a:prstGeom prst="line">
            <a:avLst/>
          </a:prstGeom>
          <a:ln w="76200"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ru-RU" sz="1984"/>
          </a:p>
        </p:txBody>
      </p:sp>
      <p:sp>
        <p:nvSpPr>
          <p:cNvPr id="153621" name="Line 21"/>
          <p:cNvSpPr>
            <a:spLocks noChangeShapeType="1"/>
          </p:cNvSpPr>
          <p:nvPr/>
        </p:nvSpPr>
        <p:spPr bwMode="auto">
          <a:xfrm>
            <a:off x="595503" y="6320728"/>
            <a:ext cx="237990" cy="792716"/>
          </a:xfrm>
          <a:prstGeom prst="line">
            <a:avLst/>
          </a:prstGeom>
          <a:ln w="76200"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ru-RU" sz="1984"/>
          </a:p>
        </p:txBody>
      </p:sp>
      <p:sp>
        <p:nvSpPr>
          <p:cNvPr id="153622" name="Line 22"/>
          <p:cNvSpPr>
            <a:spLocks noChangeShapeType="1"/>
          </p:cNvSpPr>
          <p:nvPr/>
        </p:nvSpPr>
        <p:spPr bwMode="auto">
          <a:xfrm flipV="1">
            <a:off x="833494" y="6320728"/>
            <a:ext cx="397233" cy="792716"/>
          </a:xfrm>
          <a:prstGeom prst="line">
            <a:avLst/>
          </a:prstGeom>
          <a:ln w="76200"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ru-RU" sz="1984"/>
          </a:p>
        </p:txBody>
      </p:sp>
      <p:sp>
        <p:nvSpPr>
          <p:cNvPr id="153623" name="Line 23"/>
          <p:cNvSpPr>
            <a:spLocks noChangeShapeType="1"/>
          </p:cNvSpPr>
          <p:nvPr/>
        </p:nvSpPr>
        <p:spPr bwMode="auto">
          <a:xfrm>
            <a:off x="1230726" y="6320728"/>
            <a:ext cx="237990" cy="792716"/>
          </a:xfrm>
          <a:prstGeom prst="line">
            <a:avLst/>
          </a:prstGeom>
          <a:ln w="76200"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ru-RU" sz="1984"/>
          </a:p>
        </p:txBody>
      </p:sp>
      <p:sp>
        <p:nvSpPr>
          <p:cNvPr id="153624" name="Line 24"/>
          <p:cNvSpPr>
            <a:spLocks noChangeShapeType="1"/>
          </p:cNvSpPr>
          <p:nvPr/>
        </p:nvSpPr>
        <p:spPr bwMode="auto">
          <a:xfrm flipV="1">
            <a:off x="1468716" y="6320728"/>
            <a:ext cx="397232" cy="871463"/>
          </a:xfrm>
          <a:prstGeom prst="line">
            <a:avLst/>
          </a:prstGeom>
          <a:ln w="76200">
            <a:headEnd/>
            <a:tailE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ru-RU" sz="1984"/>
          </a:p>
        </p:txBody>
      </p:sp>
      <p:pic>
        <p:nvPicPr>
          <p:cNvPr id="55308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06" y="1384191"/>
            <a:ext cx="978208" cy="9204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992779"/>
      </p:ext>
    </p:extLst>
  </p:cSld>
  <p:clrMapOvr>
    <a:masterClrMapping/>
  </p:clrMapOvr>
  <p:transition spd="med">
    <p:cover dir="rd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3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3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53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3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3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3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3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53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53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3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2000"/>
                                        <p:tgtEl>
                                          <p:spTgt spid="1536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36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3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2000"/>
                                        <p:tgtEl>
                                          <p:spTgt spid="1536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3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3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3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3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53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1536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9" grpId="0" animBg="1"/>
      <p:bldP spid="153610" grpId="0" animBg="1"/>
      <p:bldP spid="1536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0268" y="949079"/>
            <a:ext cx="7179591" cy="1259946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uk-UA" dirty="0" smtClean="0">
                <a:solidFill>
                  <a:srgbClr val="00B050"/>
                </a:solidFill>
              </a:rPr>
              <a:t>Коло однодумців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134644" y="2351898"/>
            <a:ext cx="3730840" cy="35715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984"/>
          </a:p>
        </p:txBody>
      </p:sp>
      <p:sp>
        <p:nvSpPr>
          <p:cNvPr id="5" name="Шестиугольник 4"/>
          <p:cNvSpPr/>
          <p:nvPr/>
        </p:nvSpPr>
        <p:spPr>
          <a:xfrm>
            <a:off x="3134644" y="2509392"/>
            <a:ext cx="3730840" cy="3176114"/>
          </a:xfrm>
          <a:prstGeom prst="hexagon">
            <a:avLst>
              <a:gd name="adj" fmla="val 35583"/>
              <a:gd name="v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984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3933485" y="2699717"/>
            <a:ext cx="2133158" cy="2381647"/>
          </a:xfrm>
          <a:prstGeom prst="triangle">
            <a:avLst>
              <a:gd name="adj" fmla="val 488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984"/>
          </a:p>
        </p:txBody>
      </p:sp>
    </p:spTree>
    <p:extLst>
      <p:ext uri="{BB962C8B-B14F-4D97-AF65-F5344CB8AC3E}">
        <p14:creationId xmlns:p14="http://schemas.microsoft.com/office/powerpoint/2010/main" val="373308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Прямоугольник 1"/>
          <p:cNvSpPr>
            <a:spLocks noChangeArrowheads="1"/>
          </p:cNvSpPr>
          <p:nvPr/>
        </p:nvSpPr>
        <p:spPr bwMode="auto">
          <a:xfrm>
            <a:off x="277017" y="404233"/>
            <a:ext cx="9526590" cy="7200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F9F9F9"/>
              </a:buClr>
              <a:buSzPct val="65000"/>
              <a:buFont typeface="Wingdings 2" panose="05020102010507070707" pitchFamily="18" charset="2"/>
              <a:buChar char="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0000"/>
              <a:buFont typeface="Wingdings 2" panose="05020102010507070707" pitchFamily="18" charset="2"/>
              <a:buChar char="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anose="05000000000000000000" pitchFamily="2" charset="2"/>
              <a:buChar char="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tx1"/>
              </a:buClr>
              <a:buSzPct val="100000"/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 2" panose="05020102010507070707" pitchFamily="18" charset="2"/>
              <a:buChar char="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На торгах розпорядник підняв догори скрипки. Були вони подряпані, понищені, а струни порозтягувалися й обвисли. Торговець вважав, що не варто марнувати час на старі скрипки, а проте показав їх усім, посміхаючись: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- Скільки за них дасте? Почнемо від ста тисяч лір.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- Сто п’ять, - обізвався хтось.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- Сто десять!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- Сто п’ятнадцять!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- Сто двадцять!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- Сто двадцять тисяч – раз, сто двадцять тисяч – два, сто двадцять тисяч…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	Тут якийсь сивий чоловік із кінця зали піднявся зі свого місця і підійшов ближче. Чоловік узяв до рук смичок. Хустинкою витер стареньку скрипку, наладнав розтягнені струни, енергійно торкнув їх – і залунала дивовижна чиста мелодія, подібна на ангельські співи.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	Коли він перестав грати, торговець спокійним тоном спитав: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- Скільки хто пропонує за скрипку? Мільйон! Хто два мільйони? Два мільйони! Хто дає три? Три мільйони – раз, три мільйони – два, три мільйони – три! Продано!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Люди стали аплодувати. Хтось запитав: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- Що так змінило вартість скрипки?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І пролунала відповідь: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- Дотик майстра.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74" b="1">
                <a:latin typeface="Arial" panose="020B0604020202020204" pitchFamily="34" charset="0"/>
              </a:rPr>
              <a:t> 	Усі ми – наче старі інструменти - запилюжені й понищені. Але можемо зіграти божественну мелодію. Досить лишень одного дотику Майстра.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543" b="1"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543">
                <a:latin typeface="Arial" panose="020B0604020202020204" pitchFamily="34" charset="0"/>
              </a:rPr>
              <a:t>                                                                             Із книги Бруно Ферреро «365 коротких історій для душі»</a:t>
            </a:r>
          </a:p>
        </p:txBody>
      </p:sp>
    </p:spTree>
    <p:extLst>
      <p:ext uri="{BB962C8B-B14F-4D97-AF65-F5344CB8AC3E}">
        <p14:creationId xmlns:p14="http://schemas.microsoft.com/office/powerpoint/2010/main" val="407019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963</TotalTime>
  <Words>844</Words>
  <Application>Microsoft Office PowerPoint</Application>
  <PresentationFormat>Произвольный</PresentationFormat>
  <Paragraphs>162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9" baseType="lpstr">
      <vt:lpstr>Arial Unicode MS</vt:lpstr>
      <vt:lpstr>Arial</vt:lpstr>
      <vt:lpstr>Calibri</vt:lpstr>
      <vt:lpstr>DejaVu Sans</vt:lpstr>
      <vt:lpstr>Georgia</vt:lpstr>
      <vt:lpstr>Lucida Sans Unicode</vt:lpstr>
      <vt:lpstr>Times New Roman</vt:lpstr>
      <vt:lpstr>Trebuchet MS</vt:lpstr>
      <vt:lpstr>Wingdings</vt:lpstr>
      <vt:lpstr>Воздушный поток</vt:lpstr>
      <vt:lpstr>1_Воздушный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Партнерство- це взаємодія </vt:lpstr>
      <vt:lpstr>АВТОПОРТРЕТ</vt:lpstr>
      <vt:lpstr>Результат:</vt:lpstr>
      <vt:lpstr>Коло однодумців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Педагогічна рада                                               з елементами тренінгу</dc:title>
  <dc:subject/>
  <dc:creator>admin</dc:creator>
  <dc:description/>
  <cp:lastModifiedBy>ASUS</cp:lastModifiedBy>
  <cp:revision>61</cp:revision>
  <dcterms:created xsi:type="dcterms:W3CDTF">2009-04-16T11:32:32Z</dcterms:created>
  <dcterms:modified xsi:type="dcterms:W3CDTF">2023-02-01T10:41:55Z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21</vt:i4>
  </property>
  <property fmtid="{D5CDD505-2E9C-101B-9397-08002B2CF9AE}" pid="8" name="PresentationFormat">
    <vt:lpwstr>Произвольный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21</vt:i4>
  </property>
</Properties>
</file>