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7" r:id="rId3"/>
    <p:sldId id="276" r:id="rId4"/>
    <p:sldId id="274" r:id="rId5"/>
    <p:sldId id="277" r:id="rId6"/>
    <p:sldId id="272" r:id="rId7"/>
    <p:sldId id="278" r:id="rId8"/>
    <p:sldId id="269" r:id="rId9"/>
    <p:sldId id="279" r:id="rId10"/>
    <p:sldId id="271" r:id="rId11"/>
    <p:sldId id="280" r:id="rId12"/>
    <p:sldId id="281" r:id="rId13"/>
    <p:sldId id="27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  <a:srgbClr val="3333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96"/>
  </p:normalViewPr>
  <p:slideViewPr>
    <p:cSldViewPr>
      <p:cViewPr varScale="1">
        <p:scale>
          <a:sx n="105" d="100"/>
          <a:sy n="105" d="100"/>
        </p:scale>
        <p:origin x="1840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Зразок підзаголовка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8E71-7B11-4EA9-9E09-937EC0CFCDBE}" type="datetimeFigureOut">
              <a:rPr lang="ru-RU" smtClean="0"/>
              <a:pPr/>
              <a:t>28.12.2024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0251-76C9-442A-B4D4-C7695FCE8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8E71-7B11-4EA9-9E09-937EC0CFCDBE}" type="datetimeFigureOut">
              <a:rPr lang="ru-RU" smtClean="0"/>
              <a:pPr/>
              <a:t>28.12.2024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0251-76C9-442A-B4D4-C7695FCE8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8E71-7B11-4EA9-9E09-937EC0CFCDBE}" type="datetimeFigureOut">
              <a:rPr lang="ru-RU" smtClean="0"/>
              <a:pPr/>
              <a:t>28.12.2024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0251-76C9-442A-B4D4-C7695FCE8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8E71-7B11-4EA9-9E09-937EC0CFCDBE}" type="datetimeFigureOut">
              <a:rPr lang="ru-RU" smtClean="0"/>
              <a:pPr/>
              <a:t>28.12.2024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0251-76C9-442A-B4D4-C7695FCE8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8E71-7B11-4EA9-9E09-937EC0CFCDBE}" type="datetimeFigureOut">
              <a:rPr lang="ru-RU" smtClean="0"/>
              <a:pPr/>
              <a:t>28.12.2024</a:t>
            </a:fld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0251-76C9-442A-B4D4-C7695FCE8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8E71-7B11-4EA9-9E09-937EC0CFCDBE}" type="datetimeFigureOut">
              <a:rPr lang="ru-RU" smtClean="0"/>
              <a:pPr/>
              <a:t>28.12.2024</a:t>
            </a:fld>
            <a:endParaRPr lang="ru-RU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0251-76C9-442A-B4D4-C7695FCE8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8E71-7B11-4EA9-9E09-937EC0CFCDBE}" type="datetimeFigureOut">
              <a:rPr lang="ru-RU" smtClean="0"/>
              <a:pPr/>
              <a:t>28.12.2024</a:t>
            </a:fld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0251-76C9-442A-B4D4-C7695FCE8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8E71-7B11-4EA9-9E09-937EC0CFCDBE}" type="datetimeFigureOut">
              <a:rPr lang="ru-RU" smtClean="0"/>
              <a:pPr/>
              <a:t>28.12.2024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0251-76C9-442A-B4D4-C7695FCE8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8E71-7B11-4EA9-9E09-937EC0CFCDBE}" type="datetimeFigureOut">
              <a:rPr lang="ru-RU" smtClean="0"/>
              <a:pPr/>
              <a:t>28.12.2024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0251-76C9-442A-B4D4-C7695FCE8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8E71-7B11-4EA9-9E09-937EC0CFCDBE}" type="datetimeFigureOut">
              <a:rPr lang="ru-RU" smtClean="0"/>
              <a:pPr/>
              <a:t>28.12.2024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0251-76C9-442A-B4D4-C7695FCE8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E8E71-7B11-4EA9-9E09-937EC0CFCDBE}" type="datetimeFigureOut">
              <a:rPr lang="ru-RU" smtClean="0"/>
              <a:pPr/>
              <a:t>28.12.2024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0251-76C9-442A-B4D4-C7695FCE8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8E71-7B11-4EA9-9E09-937EC0CFCDBE}" type="datetimeFigureOut">
              <a:rPr lang="ru-RU" smtClean="0"/>
              <a:pPr/>
              <a:t>28.12.2024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10251-76C9-442A-B4D4-C7695FCE8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microsoft.com/office/2007/relationships/hdphoto" Target="../media/hdphoto1.wdp"/><Relationship Id="rId7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3824" y="234970"/>
            <a:ext cx="9144000" cy="6858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4344" name="Picture 8" descr="Результат пошуку зображень за запитом &quot;нова українська школа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39455" y="3230860"/>
            <a:ext cx="5688632" cy="3528392"/>
          </a:xfrm>
          <a:prstGeom prst="ellipse">
            <a:avLst/>
          </a:prstGeom>
          <a:noFill/>
          <a:effectLst>
            <a:softEdge rad="63500"/>
          </a:effectLst>
        </p:spPr>
      </p:pic>
      <p:sp>
        <p:nvSpPr>
          <p:cNvPr id="11" name="Прямокутник 10"/>
          <p:cNvSpPr/>
          <p:nvPr/>
        </p:nvSpPr>
        <p:spPr>
          <a:xfrm>
            <a:off x="35496" y="260648"/>
            <a:ext cx="9001000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Педагогіка партнерства –</a:t>
            </a:r>
            <a:r>
              <a:rPr lang="en-US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uk-UA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основа соціальної згуртованості </a:t>
            </a:r>
            <a:r>
              <a:rPr lang="uk-UA" sz="48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суб</a:t>
            </a:r>
            <a:r>
              <a:rPr lang="en-US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`</a:t>
            </a:r>
            <a:r>
              <a:rPr lang="uk-UA" sz="48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єктів</a:t>
            </a:r>
            <a:r>
              <a:rPr lang="uk-UA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освітнього процесу</a:t>
            </a:r>
          </a:p>
          <a:p>
            <a:pPr algn="ctr"/>
            <a:endParaRPr lang="uk-UA" sz="3200" b="1" dirty="0">
              <a:ln w="1270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5575" y="5795972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КЗ «</a:t>
            </a:r>
            <a:r>
              <a:rPr lang="uk-UA" dirty="0" err="1"/>
              <a:t>Солоницівський</a:t>
            </a:r>
            <a:r>
              <a:rPr lang="uk-UA" dirty="0"/>
              <a:t> ліцей № 3»</a:t>
            </a:r>
          </a:p>
          <a:p>
            <a:r>
              <a:rPr lang="uk-UA" dirty="0" err="1"/>
              <a:t>Загоруйко</a:t>
            </a:r>
            <a:r>
              <a:rPr lang="uk-UA" dirty="0"/>
              <a:t> Марина Володимирівна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4" name="Picture 4" descr="Пов’язане зображення"/>
          <p:cNvPicPr>
            <a:picLocks noChangeAspect="1" noChangeArrowheads="1"/>
          </p:cNvPicPr>
          <p:nvPr/>
        </p:nvPicPr>
        <p:blipFill>
          <a:blip r:embed="rId4" cstate="print"/>
          <a:srcRect l="3424" t="1633" r="60617" b="13461"/>
          <a:stretch>
            <a:fillRect/>
          </a:stretch>
        </p:blipFill>
        <p:spPr bwMode="auto">
          <a:xfrm>
            <a:off x="539552" y="764704"/>
            <a:ext cx="3240360" cy="4680520"/>
          </a:xfrm>
          <a:prstGeom prst="roundRect">
            <a:avLst/>
          </a:prstGeom>
          <a:noFill/>
        </p:spPr>
      </p:pic>
      <p:sp>
        <p:nvSpPr>
          <p:cNvPr id="12" name="Стрілка вправо 11"/>
          <p:cNvSpPr/>
          <p:nvPr/>
        </p:nvSpPr>
        <p:spPr>
          <a:xfrm>
            <a:off x="3851920" y="692696"/>
            <a:ext cx="108012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ілка вправо 12"/>
          <p:cNvSpPr/>
          <p:nvPr/>
        </p:nvSpPr>
        <p:spPr>
          <a:xfrm>
            <a:off x="3923928" y="1700808"/>
            <a:ext cx="108012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ілка вправо 13"/>
          <p:cNvSpPr/>
          <p:nvPr/>
        </p:nvSpPr>
        <p:spPr>
          <a:xfrm>
            <a:off x="3923928" y="2780928"/>
            <a:ext cx="108012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ілка вправо 14"/>
          <p:cNvSpPr/>
          <p:nvPr/>
        </p:nvSpPr>
        <p:spPr>
          <a:xfrm>
            <a:off x="3851920" y="4293096"/>
            <a:ext cx="108012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ілка вправо 15"/>
          <p:cNvSpPr/>
          <p:nvPr/>
        </p:nvSpPr>
        <p:spPr>
          <a:xfrm>
            <a:off x="3779912" y="5301208"/>
            <a:ext cx="108012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кутник 16"/>
          <p:cNvSpPr/>
          <p:nvPr/>
        </p:nvSpPr>
        <p:spPr>
          <a:xfrm>
            <a:off x="3938582" y="332656"/>
            <a:ext cx="520541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dirty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Вміння співіснувати </a:t>
            </a:r>
          </a:p>
          <a:p>
            <a:pPr algn="ctr"/>
            <a:r>
              <a:rPr lang="uk-UA" sz="2800" dirty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 іншими людьми</a:t>
            </a:r>
          </a:p>
        </p:txBody>
      </p:sp>
      <p:sp>
        <p:nvSpPr>
          <p:cNvPr id="18" name="Прямокутник 17"/>
          <p:cNvSpPr/>
          <p:nvPr/>
        </p:nvSpPr>
        <p:spPr>
          <a:xfrm>
            <a:off x="4499992" y="1484784"/>
            <a:ext cx="520541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dirty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Допомагати одне одному</a:t>
            </a:r>
          </a:p>
        </p:txBody>
      </p:sp>
      <p:sp>
        <p:nvSpPr>
          <p:cNvPr id="19" name="Прямокутник 18"/>
          <p:cNvSpPr/>
          <p:nvPr/>
        </p:nvSpPr>
        <p:spPr>
          <a:xfrm>
            <a:off x="4283968" y="2276872"/>
            <a:ext cx="520541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dirty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Дбати про імідж класу, а не тільки свій зокрема</a:t>
            </a:r>
          </a:p>
        </p:txBody>
      </p:sp>
      <p:sp>
        <p:nvSpPr>
          <p:cNvPr id="20" name="Прямокутник 19"/>
          <p:cNvSpPr/>
          <p:nvPr/>
        </p:nvSpPr>
        <p:spPr>
          <a:xfrm>
            <a:off x="3938582" y="3429000"/>
            <a:ext cx="5205418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dirty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Ставити спільне завдання і дбати про успішне його вирішення</a:t>
            </a:r>
          </a:p>
        </p:txBody>
      </p:sp>
      <p:sp>
        <p:nvSpPr>
          <p:cNvPr id="21" name="Прямокутник 20"/>
          <p:cNvSpPr/>
          <p:nvPr/>
        </p:nvSpPr>
        <p:spPr>
          <a:xfrm>
            <a:off x="4067944" y="5085184"/>
            <a:ext cx="520541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dirty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Мати чітку особисту </a:t>
            </a:r>
          </a:p>
          <a:p>
            <a:pPr algn="ctr"/>
            <a:r>
              <a:rPr lang="uk-UA" sz="2800" dirty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позицію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папка фото\IMG_20190517_0846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3326"/>
            <a:ext cx="4104456" cy="30783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G:\папка фото\IMG_20191210_0825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50629"/>
            <a:ext cx="3096344" cy="29579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8" name="Picture 4" descr="G:\папка фото\IMG_20191211_0949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06" y="223326"/>
            <a:ext cx="3878145" cy="280831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274978"/>
            <a:ext cx="4752529" cy="35092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89686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33CCFF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Результат пошуку зображень за запитом &quot;педагогіка партнерства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844824"/>
            <a:ext cx="7776864" cy="4845813"/>
          </a:xfrm>
          <a:prstGeom prst="ellipse">
            <a:avLst/>
          </a:prstGeom>
          <a:noFill/>
        </p:spPr>
      </p:pic>
      <p:pic>
        <p:nvPicPr>
          <p:cNvPr id="6148" name="Picture 4" descr="Пов’язане зображенн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116632"/>
            <a:ext cx="2348880" cy="2348880"/>
          </a:xfrm>
          <a:prstGeom prst="ellipse">
            <a:avLst/>
          </a:prstGeom>
          <a:noFill/>
        </p:spPr>
      </p:pic>
      <p:sp>
        <p:nvSpPr>
          <p:cNvPr id="8" name="Прямокутник 7"/>
          <p:cNvSpPr/>
          <p:nvPr/>
        </p:nvSpPr>
        <p:spPr>
          <a:xfrm rot="20999298">
            <a:off x="246815" y="1328904"/>
            <a:ext cx="6837581" cy="151729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Педагогіка партнерства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G:\папка фото\IMG_20191211_0826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3600400" cy="28166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16" y="2708920"/>
            <a:ext cx="4945063" cy="37131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068" y="188640"/>
            <a:ext cx="4798734" cy="34563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 descr="G:\папка фото\IMG_20191209_1018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6621" y="3714974"/>
            <a:ext cx="3939181" cy="29543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1022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4" name="Picture 8" descr="Результат пошуку зображень за запитом &quot;нова українська школа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348880"/>
            <a:ext cx="2717788" cy="1559387"/>
          </a:xfrm>
          <a:prstGeom prst="ellipse">
            <a:avLst/>
          </a:prstGeom>
          <a:noFill/>
        </p:spPr>
      </p:pic>
      <p:sp>
        <p:nvSpPr>
          <p:cNvPr id="13" name="Прямокутник 12"/>
          <p:cNvSpPr/>
          <p:nvPr/>
        </p:nvSpPr>
        <p:spPr>
          <a:xfrm rot="472638">
            <a:off x="2411759" y="2025213"/>
            <a:ext cx="5688632" cy="36724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7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r>
              <a:rPr lang="uk-UA" sz="7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едагогіка</a:t>
            </a:r>
          </a:p>
        </p:txBody>
      </p:sp>
      <p:sp>
        <p:nvSpPr>
          <p:cNvPr id="14" name="Прямокутник 13"/>
          <p:cNvSpPr/>
          <p:nvPr/>
        </p:nvSpPr>
        <p:spPr>
          <a:xfrm rot="187942">
            <a:off x="1825967" y="2681740"/>
            <a:ext cx="4320480" cy="161379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7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партнерства</a:t>
            </a:r>
          </a:p>
        </p:txBody>
      </p:sp>
      <p:sp>
        <p:nvSpPr>
          <p:cNvPr id="4108" name="AutoShape 12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10" name="AutoShape 14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" name="Рисунок 18" descr="человечки-круг.png"/>
          <p:cNvPicPr>
            <a:picLocks noChangeAspect="1"/>
          </p:cNvPicPr>
          <p:nvPr/>
        </p:nvPicPr>
        <p:blipFill>
          <a:blip r:embed="rId5" cstate="print"/>
          <a:srcRect b="4019"/>
          <a:stretch>
            <a:fillRect/>
          </a:stretch>
        </p:blipFill>
        <p:spPr>
          <a:xfrm>
            <a:off x="107504" y="4365104"/>
            <a:ext cx="2543916" cy="22748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12" name="Picture 16" descr="Результат пошуку зображень за запитом &quot;електронние человечки школа&quot;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116633"/>
            <a:ext cx="2431157" cy="23042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14" name="Picture 18" descr="Результат пошуку зображень за запитом &quot;електронние человечки школа&quot;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188640"/>
            <a:ext cx="2466975" cy="22768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16" name="Picture 20" descr="Пов’язане зображення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216" y="4221088"/>
            <a:ext cx="2520280" cy="23485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Стрілка вправо 23"/>
          <p:cNvSpPr/>
          <p:nvPr/>
        </p:nvSpPr>
        <p:spPr>
          <a:xfrm>
            <a:off x="2771800" y="1340768"/>
            <a:ext cx="381642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ілка вліво 24"/>
          <p:cNvSpPr/>
          <p:nvPr/>
        </p:nvSpPr>
        <p:spPr>
          <a:xfrm>
            <a:off x="2483768" y="6021288"/>
            <a:ext cx="4104456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ілка вниз 25"/>
          <p:cNvSpPr/>
          <p:nvPr/>
        </p:nvSpPr>
        <p:spPr>
          <a:xfrm>
            <a:off x="8532440" y="2060848"/>
            <a:ext cx="216024" cy="24482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кутник 26"/>
          <p:cNvSpPr/>
          <p:nvPr/>
        </p:nvSpPr>
        <p:spPr>
          <a:xfrm>
            <a:off x="2699792" y="764704"/>
            <a:ext cx="396044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dirty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Спільні цілі та прагнення,</a:t>
            </a:r>
          </a:p>
          <a:p>
            <a:pPr algn="ctr"/>
            <a:r>
              <a:rPr lang="uk-UA" dirty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рівноправні учасники</a:t>
            </a:r>
          </a:p>
        </p:txBody>
      </p:sp>
      <p:sp>
        <p:nvSpPr>
          <p:cNvPr id="28" name="Прямокутник 27"/>
          <p:cNvSpPr/>
          <p:nvPr/>
        </p:nvSpPr>
        <p:spPr>
          <a:xfrm rot="16200000">
            <a:off x="7205979" y="3020049"/>
            <a:ext cx="204491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dirty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Школа - ініціатор</a:t>
            </a:r>
          </a:p>
        </p:txBody>
      </p:sp>
      <p:sp>
        <p:nvSpPr>
          <p:cNvPr id="29" name="Прямокутник 28"/>
          <p:cNvSpPr/>
          <p:nvPr/>
        </p:nvSpPr>
        <p:spPr>
          <a:xfrm>
            <a:off x="2956269" y="5373216"/>
            <a:ext cx="324287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dirty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Діалог, </a:t>
            </a:r>
          </a:p>
          <a:p>
            <a:pPr algn="ctr"/>
            <a:r>
              <a:rPr lang="uk-UA" sz="2000" dirty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багатостороння комунікація</a:t>
            </a:r>
          </a:p>
        </p:txBody>
      </p:sp>
      <p:sp>
        <p:nvSpPr>
          <p:cNvPr id="30" name="Прямокутник 29"/>
          <p:cNvSpPr/>
          <p:nvPr/>
        </p:nvSpPr>
        <p:spPr>
          <a:xfrm rot="16200000">
            <a:off x="-620097" y="3076479"/>
            <a:ext cx="273914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dirty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Спілкування, взаємодія</a:t>
            </a:r>
          </a:p>
          <a:p>
            <a:pPr algn="ctr"/>
            <a:r>
              <a:rPr lang="uk-UA" sz="2000" dirty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співпраця</a:t>
            </a:r>
          </a:p>
        </p:txBody>
      </p:sp>
      <p:sp>
        <p:nvSpPr>
          <p:cNvPr id="31" name="Стрілка вліво 30"/>
          <p:cNvSpPr/>
          <p:nvPr/>
        </p:nvSpPr>
        <p:spPr>
          <a:xfrm>
            <a:off x="1259632" y="2564904"/>
            <a:ext cx="2016224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папка фото\IMG_20191224_12073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6323" t="29988" r="11404" b="-29153"/>
          <a:stretch/>
        </p:blipFill>
        <p:spPr bwMode="auto">
          <a:xfrm>
            <a:off x="2699792" y="117401"/>
            <a:ext cx="6228184" cy="51046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G:\папка фото\IMG_20191220_1225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68" y="3933056"/>
            <a:ext cx="3888432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G:\папка фото\IMG_20191114_12073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06" r="-30806"/>
          <a:stretch/>
        </p:blipFill>
        <p:spPr bwMode="auto">
          <a:xfrm rot="21042955">
            <a:off x="246936" y="404663"/>
            <a:ext cx="3744096" cy="309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G:\папка фото\IMG_20191216_09382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95350"/>
            <a:ext cx="3888432" cy="29163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1125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кутник 5"/>
          <p:cNvSpPr/>
          <p:nvPr/>
        </p:nvSpPr>
        <p:spPr>
          <a:xfrm>
            <a:off x="1784956" y="181125"/>
            <a:ext cx="57181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Модель взаємодії</a:t>
            </a:r>
          </a:p>
        </p:txBody>
      </p:sp>
      <p:sp>
        <p:nvSpPr>
          <p:cNvPr id="7" name="Прямокутник 6"/>
          <p:cNvSpPr/>
          <p:nvPr/>
        </p:nvSpPr>
        <p:spPr>
          <a:xfrm>
            <a:off x="1115616" y="1196752"/>
            <a:ext cx="321915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3333FF"/>
                </a:solidFill>
                <a:effectLst/>
              </a:rPr>
              <a:t>партнерство</a:t>
            </a:r>
          </a:p>
        </p:txBody>
      </p:sp>
      <p:sp>
        <p:nvSpPr>
          <p:cNvPr id="9" name="Прямокутник 8"/>
          <p:cNvSpPr/>
          <p:nvPr/>
        </p:nvSpPr>
        <p:spPr>
          <a:xfrm>
            <a:off x="1187624" y="5733256"/>
            <a:ext cx="321915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3333FF"/>
                </a:solidFill>
                <a:effectLst/>
              </a:rPr>
              <a:t>партнерство</a:t>
            </a:r>
          </a:p>
        </p:txBody>
      </p:sp>
      <p:sp>
        <p:nvSpPr>
          <p:cNvPr id="10" name="Подвійна стрілка вгору/вниз 9"/>
          <p:cNvSpPr/>
          <p:nvPr/>
        </p:nvSpPr>
        <p:spPr>
          <a:xfrm>
            <a:off x="899592" y="2204864"/>
            <a:ext cx="576064" cy="3456384"/>
          </a:xfrm>
          <a:prstGeom prst="upDown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Подвійна стрілка вгору/вниз 10"/>
          <p:cNvSpPr/>
          <p:nvPr/>
        </p:nvSpPr>
        <p:spPr>
          <a:xfrm>
            <a:off x="2339752" y="1916832"/>
            <a:ext cx="792088" cy="3960440"/>
          </a:xfrm>
          <a:prstGeom prst="upDown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одвійна стрілка вгору/вниз 12"/>
          <p:cNvSpPr/>
          <p:nvPr/>
        </p:nvSpPr>
        <p:spPr>
          <a:xfrm>
            <a:off x="3995936" y="2204864"/>
            <a:ext cx="648072" cy="3384376"/>
          </a:xfrm>
          <a:prstGeom prst="upDown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Рівнобедрений трикутник 13"/>
          <p:cNvSpPr/>
          <p:nvPr/>
        </p:nvSpPr>
        <p:spPr>
          <a:xfrm>
            <a:off x="1043608" y="2708920"/>
            <a:ext cx="3456384" cy="2160240"/>
          </a:xfrm>
          <a:prstGeom prst="triangle">
            <a:avLst/>
          </a:prstGeom>
          <a:solidFill>
            <a:srgbClr val="FFFF00"/>
          </a:solidFill>
          <a:ln>
            <a:solidFill>
              <a:srgbClr val="C000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кутник 14"/>
          <p:cNvSpPr/>
          <p:nvPr/>
        </p:nvSpPr>
        <p:spPr>
          <a:xfrm>
            <a:off x="1907704" y="2348880"/>
            <a:ext cx="1722957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8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Діти</a:t>
            </a:r>
          </a:p>
        </p:txBody>
      </p:sp>
      <p:sp>
        <p:nvSpPr>
          <p:cNvPr id="17" name="Прямокутник 16"/>
          <p:cNvSpPr/>
          <p:nvPr/>
        </p:nvSpPr>
        <p:spPr>
          <a:xfrm>
            <a:off x="3563888" y="4437112"/>
            <a:ext cx="1722957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Родина</a:t>
            </a:r>
            <a:endParaRPr lang="uk-UA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8" name="Прямокутник 17"/>
          <p:cNvSpPr/>
          <p:nvPr/>
        </p:nvSpPr>
        <p:spPr>
          <a:xfrm>
            <a:off x="467544" y="4437112"/>
            <a:ext cx="1722957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Педагоги</a:t>
            </a:r>
            <a:endParaRPr lang="uk-UA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9" name="Прямокутник 18"/>
          <p:cNvSpPr/>
          <p:nvPr/>
        </p:nvSpPr>
        <p:spPr>
          <a:xfrm>
            <a:off x="5796136" y="1340768"/>
            <a:ext cx="2731069" cy="523220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Повага</a:t>
            </a:r>
            <a:endParaRPr lang="uk-UA" sz="2800" b="1" cap="none" spc="0" dirty="0">
              <a:ln w="11430"/>
              <a:solidFill>
                <a:srgbClr val="3333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" name="Прямокутник 19"/>
          <p:cNvSpPr/>
          <p:nvPr/>
        </p:nvSpPr>
        <p:spPr>
          <a:xfrm>
            <a:off x="5796136" y="2204864"/>
            <a:ext cx="2803077" cy="523220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Довіра</a:t>
            </a:r>
            <a:endParaRPr lang="uk-UA" sz="2800" b="1" cap="none" spc="0" dirty="0">
              <a:ln w="11430"/>
              <a:solidFill>
                <a:srgbClr val="3333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1" name="Прямокутник 20"/>
          <p:cNvSpPr/>
          <p:nvPr/>
        </p:nvSpPr>
        <p:spPr>
          <a:xfrm>
            <a:off x="5796136" y="3068960"/>
            <a:ext cx="2803077" cy="523220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Діалог</a:t>
            </a:r>
            <a:endParaRPr lang="uk-UA" sz="2800" b="1" cap="none" spc="0" dirty="0">
              <a:ln w="11430"/>
              <a:solidFill>
                <a:srgbClr val="3333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2" name="Прямокутник 21"/>
          <p:cNvSpPr/>
          <p:nvPr/>
        </p:nvSpPr>
        <p:spPr>
          <a:xfrm>
            <a:off x="5796136" y="3933056"/>
            <a:ext cx="2803077" cy="523220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Добровільність</a:t>
            </a:r>
            <a:endParaRPr lang="uk-UA" sz="2800" b="1" cap="none" spc="0" dirty="0">
              <a:ln w="11430"/>
              <a:solidFill>
                <a:srgbClr val="3333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3" name="Прямокутник 22"/>
          <p:cNvSpPr/>
          <p:nvPr/>
        </p:nvSpPr>
        <p:spPr>
          <a:xfrm>
            <a:off x="5796136" y="4797152"/>
            <a:ext cx="2803077" cy="523220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Рівність</a:t>
            </a:r>
            <a:endParaRPr lang="uk-UA" sz="2800" b="1" cap="none" spc="0" dirty="0">
              <a:ln w="11430"/>
              <a:solidFill>
                <a:srgbClr val="3333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4" name="Прямокутник 23"/>
          <p:cNvSpPr/>
          <p:nvPr/>
        </p:nvSpPr>
        <p:spPr>
          <a:xfrm>
            <a:off x="5796136" y="5733256"/>
            <a:ext cx="2952328" cy="523220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Відповідальність</a:t>
            </a:r>
            <a:endParaRPr lang="uk-UA" sz="2800" b="1" cap="none" spc="0" dirty="0">
              <a:ln w="11430"/>
              <a:solidFill>
                <a:srgbClr val="3333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5" name="Стрілка вправо 24"/>
          <p:cNvSpPr/>
          <p:nvPr/>
        </p:nvSpPr>
        <p:spPr>
          <a:xfrm>
            <a:off x="5148064" y="1484784"/>
            <a:ext cx="576064" cy="36004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3333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ілка вправо 25"/>
          <p:cNvSpPr/>
          <p:nvPr/>
        </p:nvSpPr>
        <p:spPr>
          <a:xfrm>
            <a:off x="5148064" y="5877272"/>
            <a:ext cx="576064" cy="36004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ілка вправо 26"/>
          <p:cNvSpPr/>
          <p:nvPr/>
        </p:nvSpPr>
        <p:spPr>
          <a:xfrm>
            <a:off x="5148064" y="4941168"/>
            <a:ext cx="576064" cy="36004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ілка вправо 27"/>
          <p:cNvSpPr/>
          <p:nvPr/>
        </p:nvSpPr>
        <p:spPr>
          <a:xfrm>
            <a:off x="5148064" y="4005064"/>
            <a:ext cx="576064" cy="36004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ілка вправо 28"/>
          <p:cNvSpPr/>
          <p:nvPr/>
        </p:nvSpPr>
        <p:spPr>
          <a:xfrm>
            <a:off x="5148064" y="3140968"/>
            <a:ext cx="576064" cy="36004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ілка вправо 29"/>
          <p:cNvSpPr/>
          <p:nvPr/>
        </p:nvSpPr>
        <p:spPr>
          <a:xfrm>
            <a:off x="5148064" y="2276872"/>
            <a:ext cx="576064" cy="36004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папка фото\IMG_20191219_0924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9819" y="2571744"/>
            <a:ext cx="6204181" cy="46531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G:\папка фото\IMG_20191009_130132_HD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5168999" cy="39330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0355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Пов’язане зображенн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Пов’язане зображення"/>
          <p:cNvPicPr>
            <a:picLocks noChangeAspect="1" noChangeArrowheads="1"/>
          </p:cNvPicPr>
          <p:nvPr/>
        </p:nvPicPr>
        <p:blipFill>
          <a:blip r:embed="rId3" cstate="print"/>
          <a:srcRect t="26037" b="362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папка фото\IMG_20191203_1150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52664"/>
            <a:ext cx="345638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G:\папка фото\IMG_20191206_0827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57597"/>
            <a:ext cx="4628075" cy="347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G:\папка фото\IMG_20191009_125812_HD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41" y="3212976"/>
            <a:ext cx="4872542" cy="365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G:\папка фото\IMG_20191211_09483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7597"/>
            <a:ext cx="3752800" cy="28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21514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9751"/>
            <a:ext cx="4844603" cy="6267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6622"/>
            <a:ext cx="4417566" cy="2720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100000">
                      <a:schemeClr val="bg1"/>
                    </a:gs>
                  </a:gsLst>
                  <a:path path="rect">
                    <a:fillToRect r="100000" b="10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135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pic>
        <p:nvPicPr>
          <p:cNvPr id="6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789040"/>
            <a:ext cx="2880172" cy="2514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100000">
                      <a:schemeClr val="bg1"/>
                    </a:gs>
                  </a:gsLst>
                  <a:path path="rect">
                    <a:fillToRect r="100000" b="10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2545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060848"/>
            <a:ext cx="8229600" cy="1143000"/>
          </a:xfrm>
        </p:spPr>
        <p:txBody>
          <a:bodyPr>
            <a:prstTxWarp prst="textChevronInverted">
              <a:avLst/>
            </a:prstTxWarp>
          </a:bodyPr>
          <a:lstStyle/>
          <a:p>
            <a:r>
              <a:rPr lang="uk-UA" b="1" cap="all" dirty="0">
                <a:ln w="9000" cmpd="sng">
                  <a:solidFill>
                    <a:srgbClr val="FFC000"/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Дякую за увагу</a:t>
            </a:r>
            <a:endParaRPr lang="ru-RU" b="1" cap="all" dirty="0">
              <a:ln w="9000" cmpd="sng">
                <a:solidFill>
                  <a:srgbClr val="FFC000"/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510851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723</TotalTime>
  <Words>91</Words>
  <Application>Microsoft Macintosh PowerPoint</Application>
  <PresentationFormat>Экран (4:3)</PresentationFormat>
  <Paragraphs>33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за увагу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Алексей Жмурко</cp:lastModifiedBy>
  <cp:revision>60</cp:revision>
  <dcterms:created xsi:type="dcterms:W3CDTF">2017-08-17T15:41:18Z</dcterms:created>
  <dcterms:modified xsi:type="dcterms:W3CDTF">2024-12-28T14:20:29Z</dcterms:modified>
</cp:coreProperties>
</file>