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20.02.2024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20.02.2024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20.02.2024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20.02.2024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20.02.2024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20.02.2024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20.02.2024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20.02.2024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20.02.2024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20.02.2024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20.02.2024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7000" r="-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20.02.2024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blog.tetra.net/uk-ua/ternetsiia-hlofish-kolorova-iskrynka" TargetMode="External"/><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solidFill>
            <a:schemeClr val="bg1"/>
          </a:solidFill>
        </p:spPr>
        <p:txBody>
          <a:bodyPr/>
          <a:lstStyle/>
          <a:p>
            <a:r>
              <a:rPr lang="uk-UA" b="1" dirty="0" smtClean="0">
                <a:latin typeface="Times New Roman" panose="02020603050405020304" pitchFamily="18" charset="0"/>
                <a:cs typeface="Times New Roman" panose="02020603050405020304" pitchFamily="18" charset="0"/>
              </a:rPr>
              <a:t>Акваріумні рибки</a:t>
            </a:r>
            <a:endParaRPr lang="uk-UA" b="1"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1371600" y="3886200"/>
            <a:ext cx="6400800" cy="838944"/>
          </a:xfrm>
          <a:solidFill>
            <a:schemeClr val="bg1"/>
          </a:solidFill>
        </p:spPr>
        <p:txBody>
          <a:bodyPr>
            <a:normAutofit/>
          </a:bodyPr>
          <a:lstStyle/>
          <a:p>
            <a:r>
              <a:rPr lang="uk-UA" sz="4000" b="1" dirty="0" smtClean="0">
                <a:solidFill>
                  <a:schemeClr val="tx1"/>
                </a:solidFill>
                <a:latin typeface="Times New Roman" panose="02020603050405020304" pitchFamily="18" charset="0"/>
                <a:cs typeface="Times New Roman" panose="02020603050405020304" pitchFamily="18" charset="0"/>
              </a:rPr>
              <a:t>ПІП учня</a:t>
            </a:r>
            <a:endParaRPr lang="uk-UA" sz="4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107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solidFill>
        </p:spPr>
        <p:txBody>
          <a:bodyPr/>
          <a:lstStyle/>
          <a:p>
            <a:r>
              <a:rPr lang="uk-UA" dirty="0" smtClean="0"/>
              <a:t>Півник</a:t>
            </a:r>
            <a:endParaRPr lang="uk-UA" dirty="0"/>
          </a:p>
        </p:txBody>
      </p:sp>
      <p:sp>
        <p:nvSpPr>
          <p:cNvPr id="4" name="Объект 3"/>
          <p:cNvSpPr>
            <a:spLocks noGrp="1"/>
          </p:cNvSpPr>
          <p:nvPr>
            <p:ph sz="half" idx="1"/>
          </p:nvPr>
        </p:nvSpPr>
        <p:spPr>
          <a:solidFill>
            <a:schemeClr val="bg1"/>
          </a:solidFill>
        </p:spPr>
        <p:txBody>
          <a:bodyPr>
            <a:noAutofit/>
          </a:bodyPr>
          <a:lstStyle/>
          <a:p>
            <a:pPr marL="0" indent="0" algn="just">
              <a:buNone/>
            </a:pPr>
            <a:r>
              <a:rPr lang="uk-UA" sz="1800" dirty="0">
                <a:latin typeface="Times New Roman" panose="02020603050405020304" pitchFamily="18" charset="0"/>
                <a:cs typeface="Times New Roman" panose="02020603050405020304" pitchFamily="18" charset="0"/>
              </a:rPr>
              <a:t>Півників можна зустріти в акваріумах любителів по всьому світу. Ця чудова рибка здатна вижити без подачі кисню у воду, бо має спеціальний орган дихання – лабіринт, що дозволяє їй використовувати для дихання атмосферне повітря. Серед цікавих особливостей півників можна виділити підвищену агресію самців один до одного. Зустріч двох дорослих представників даного виду неодмінно закінчиться бійкою. Тому утримувати разом двох і більше чоловічих особин не рекомендується. </a:t>
            </a:r>
          </a:p>
        </p:txBody>
      </p:sp>
      <p:pic>
        <p:nvPicPr>
          <p:cNvPr id="6" name="Объект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526077"/>
            <a:ext cx="4038600" cy="2674208"/>
          </a:xfrm>
        </p:spPr>
      </p:pic>
    </p:spTree>
    <p:extLst>
      <p:ext uri="{BB962C8B-B14F-4D97-AF65-F5344CB8AC3E}">
        <p14:creationId xmlns:p14="http://schemas.microsoft.com/office/powerpoint/2010/main" val="1009946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solidFill>
        </p:spPr>
        <p:txBody>
          <a:bodyPr/>
          <a:lstStyle/>
          <a:p>
            <a:r>
              <a:rPr lang="uk-UA" dirty="0" err="1" smtClean="0">
                <a:latin typeface="Times New Roman" panose="02020603050405020304" pitchFamily="18" charset="0"/>
                <a:cs typeface="Times New Roman" panose="02020603050405020304" pitchFamily="18" charset="0"/>
              </a:rPr>
              <a:t>Склярія</a:t>
            </a:r>
            <a:endParaRPr lang="uk-UA"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solidFill>
            <a:schemeClr val="bg1"/>
          </a:solidFill>
        </p:spPr>
        <p:txBody>
          <a:bodyPr>
            <a:normAutofit fontScale="55000" lnSpcReduction="20000"/>
          </a:bodyPr>
          <a:lstStyle/>
          <a:p>
            <a:pPr marL="0" indent="0" algn="just">
              <a:buNone/>
            </a:pPr>
            <a:r>
              <a:rPr lang="uk-UA" sz="3500" dirty="0" err="1">
                <a:latin typeface="Times New Roman" panose="02020603050405020304" pitchFamily="18" charset="0"/>
                <a:cs typeface="Times New Roman" panose="02020603050405020304" pitchFamily="18" charset="0"/>
              </a:rPr>
              <a:t>Скалярії</a:t>
            </a:r>
            <a:r>
              <a:rPr lang="uk-UA" sz="3500" dirty="0">
                <a:latin typeface="Times New Roman" panose="02020603050405020304" pitchFamily="18" charset="0"/>
                <a:cs typeface="Times New Roman" panose="02020603050405020304" pitchFamily="18" charset="0"/>
              </a:rPr>
              <a:t> – незвичайні рибки з рік Південної Америки. Їх вирізняє сплощене, практично трикутне тіло з сильно витягнутими плавниками. Розмір окремих особин може досягати 15 см без урахування плавників. Плавають </a:t>
            </a:r>
            <a:r>
              <a:rPr lang="uk-UA" sz="3500" dirty="0" err="1">
                <a:latin typeface="Times New Roman" panose="02020603050405020304" pitchFamily="18" charset="0"/>
                <a:cs typeface="Times New Roman" panose="02020603050405020304" pitchFamily="18" charset="0"/>
              </a:rPr>
              <a:t>скалярії</a:t>
            </a:r>
            <a:r>
              <a:rPr lang="uk-UA" sz="3500" dirty="0">
                <a:latin typeface="Times New Roman" panose="02020603050405020304" pitchFamily="18" charset="0"/>
                <a:cs typeface="Times New Roman" panose="02020603050405020304" pitchFamily="18" charset="0"/>
              </a:rPr>
              <a:t> чинно та граційно. За це їх називають «риби-ангели». Зграйні у юному віці, дорослі </a:t>
            </a:r>
            <a:r>
              <a:rPr lang="uk-UA" sz="3500" dirty="0" err="1">
                <a:latin typeface="Times New Roman" panose="02020603050405020304" pitchFamily="18" charset="0"/>
                <a:cs typeface="Times New Roman" panose="02020603050405020304" pitchFamily="18" charset="0"/>
              </a:rPr>
              <a:t>скалярії</a:t>
            </a:r>
            <a:r>
              <a:rPr lang="uk-UA" sz="3500" dirty="0">
                <a:latin typeface="Times New Roman" panose="02020603050405020304" pitchFamily="18" charset="0"/>
                <a:cs typeface="Times New Roman" panose="02020603050405020304" pitchFamily="18" charset="0"/>
              </a:rPr>
              <a:t> воліють жити вже стійкими парами і можуть запросто забити інших родичів. Для утримання </a:t>
            </a:r>
            <a:r>
              <a:rPr lang="uk-UA" sz="3500" dirty="0" err="1">
                <a:latin typeface="Times New Roman" panose="02020603050405020304" pitchFamily="18" charset="0"/>
                <a:cs typeface="Times New Roman" panose="02020603050405020304" pitchFamily="18" charset="0"/>
              </a:rPr>
              <a:t>скалярій</a:t>
            </a:r>
            <a:r>
              <a:rPr lang="uk-UA" sz="3500" dirty="0">
                <a:latin typeface="Times New Roman" panose="02020603050405020304" pitchFamily="18" charset="0"/>
                <a:cs typeface="Times New Roman" panose="02020603050405020304" pitchFamily="18" charset="0"/>
              </a:rPr>
              <a:t> рекомендується акваріум від 100 літрів.</a:t>
            </a:r>
            <a:endParaRPr lang="uk-UA" sz="3500" b="1" dirty="0">
              <a:latin typeface="Times New Roman" panose="02020603050405020304" pitchFamily="18" charset="0"/>
              <a:cs typeface="Times New Roman" panose="02020603050405020304" pitchFamily="18" charset="0"/>
            </a:endParaRPr>
          </a:p>
          <a:p>
            <a:pPr marL="0" indent="0">
              <a:buNone/>
            </a:pPr>
            <a:endParaRPr lang="uk-UA" dirty="0"/>
          </a:p>
        </p:txBody>
      </p:sp>
      <p:pic>
        <p:nvPicPr>
          <p:cNvPr id="5" name="Объект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539740" y="3116421"/>
            <a:ext cx="2255520" cy="1493520"/>
          </a:xfrm>
        </p:spPr>
      </p:pic>
    </p:spTree>
    <p:extLst>
      <p:ext uri="{BB962C8B-B14F-4D97-AF65-F5344CB8AC3E}">
        <p14:creationId xmlns:p14="http://schemas.microsoft.com/office/powerpoint/2010/main" val="1643885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solidFill>
        </p:spPr>
        <p:txBody>
          <a:bodyPr/>
          <a:lstStyle/>
          <a:p>
            <a:r>
              <a:rPr lang="uk-UA" dirty="0" err="1" smtClean="0"/>
              <a:t>Тернеція</a:t>
            </a:r>
            <a:endParaRPr lang="uk-UA" dirty="0"/>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348740" y="3116421"/>
            <a:ext cx="2255520" cy="1493520"/>
          </a:xfrm>
        </p:spPr>
      </p:pic>
      <p:sp>
        <p:nvSpPr>
          <p:cNvPr id="4" name="Объект 3"/>
          <p:cNvSpPr>
            <a:spLocks noGrp="1"/>
          </p:cNvSpPr>
          <p:nvPr>
            <p:ph sz="half" idx="2"/>
          </p:nvPr>
        </p:nvSpPr>
        <p:spPr>
          <a:solidFill>
            <a:schemeClr val="bg1"/>
          </a:solidFill>
        </p:spPr>
        <p:txBody>
          <a:bodyPr>
            <a:normAutofit fontScale="70000" lnSpcReduction="20000"/>
          </a:bodyPr>
          <a:lstStyle/>
          <a:p>
            <a:pPr marL="0" indent="0" algn="just">
              <a:buNone/>
            </a:pPr>
            <a:r>
              <a:rPr lang="uk-UA" dirty="0">
                <a:latin typeface="Times New Roman" panose="02020603050405020304" pitchFamily="18" charset="0"/>
                <a:cs typeface="Times New Roman" panose="02020603050405020304" pitchFamily="18" charset="0"/>
              </a:rPr>
              <a:t>Відмітна особливість </a:t>
            </a:r>
            <a:r>
              <a:rPr lang="uk-UA" dirty="0" err="1">
                <a:latin typeface="Times New Roman" panose="02020603050405020304" pitchFamily="18" charset="0"/>
                <a:cs typeface="Times New Roman" panose="02020603050405020304" pitchFamily="18" charset="0"/>
              </a:rPr>
              <a:t>тернецій</a:t>
            </a:r>
            <a:r>
              <a:rPr lang="uk-UA" dirty="0">
                <a:latin typeface="Times New Roman" panose="02020603050405020304" pitchFamily="18" charset="0"/>
                <a:cs typeface="Times New Roman" panose="02020603050405020304" pitchFamily="18" charset="0"/>
              </a:rPr>
              <a:t> – добре розвинений анальний плавник, який утворює привабливу «спідничку». Ці зграйні рибки відмінно </a:t>
            </a:r>
            <a:r>
              <a:rPr lang="uk-UA" dirty="0" err="1">
                <a:latin typeface="Times New Roman" panose="02020603050405020304" pitchFamily="18" charset="0"/>
                <a:cs typeface="Times New Roman" panose="02020603050405020304" pitchFamily="18" charset="0"/>
              </a:rPr>
              <a:t>підійдуть</a:t>
            </a:r>
            <a:r>
              <a:rPr lang="uk-UA" dirty="0">
                <a:latin typeface="Times New Roman" panose="02020603050405020304" pitchFamily="18" charset="0"/>
                <a:cs typeface="Times New Roman" panose="02020603050405020304" pitchFamily="18" charset="0"/>
              </a:rPr>
              <a:t> для утримання з іншими миролюбними видами, хоча іноді й люблять побешкетувати, обкушуючи довгі плавники. Мають кілька колірних варіацій, створені також </a:t>
            </a:r>
            <a:r>
              <a:rPr lang="uk-UA" dirty="0" err="1">
                <a:latin typeface="Times New Roman" panose="02020603050405020304" pitchFamily="18" charset="0"/>
                <a:cs typeface="Times New Roman" panose="02020603050405020304" pitchFamily="18" charset="0"/>
              </a:rPr>
              <a:t>тернеції</a:t>
            </a:r>
            <a:r>
              <a:rPr lang="uk-UA" dirty="0">
                <a:latin typeface="Times New Roman" panose="02020603050405020304" pitchFamily="18" charset="0"/>
                <a:cs typeface="Times New Roman" panose="02020603050405020304" pitchFamily="18" charset="0"/>
              </a:rPr>
              <a:t>, що світяться (</a:t>
            </a:r>
            <a:r>
              <a:rPr lang="uk-UA" u="sng" dirty="0" err="1">
                <a:latin typeface="Times New Roman" panose="02020603050405020304" pitchFamily="18" charset="0"/>
                <a:cs typeface="Times New Roman" panose="02020603050405020304" pitchFamily="18" charset="0"/>
                <a:hlinkClick r:id="rId3"/>
              </a:rPr>
              <a:t>GloFish</a:t>
            </a:r>
            <a:r>
              <a:rPr lang="uk-UA" dirty="0">
                <a:latin typeface="Times New Roman" panose="02020603050405020304" pitchFamily="18" charset="0"/>
                <a:cs typeface="Times New Roman" panose="02020603050405020304" pitchFamily="18" charset="0"/>
              </a:rPr>
              <a:t>). Для утримання рекомендується акваріум від 60 літрів, селити рибок потрібно лише групами. Стануть хорошим вибором для акваріумістів-початківців.</a:t>
            </a:r>
            <a:endParaRPr lang="uk-UA" b="1" dirty="0">
              <a:latin typeface="Times New Roman" panose="02020603050405020304" pitchFamily="18" charset="0"/>
              <a:cs typeface="Times New Roman" panose="02020603050405020304" pitchFamily="18" charset="0"/>
            </a:endParaRPr>
          </a:p>
          <a:p>
            <a:pPr marL="0" indent="0">
              <a:buNone/>
            </a:pPr>
            <a:endParaRPr lang="uk-UA" dirty="0"/>
          </a:p>
        </p:txBody>
      </p:sp>
    </p:spTree>
    <p:extLst>
      <p:ext uri="{BB962C8B-B14F-4D97-AF65-F5344CB8AC3E}">
        <p14:creationId xmlns:p14="http://schemas.microsoft.com/office/powerpoint/2010/main" val="2086024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solidFill>
        </p:spPr>
        <p:txBody>
          <a:bodyPr/>
          <a:lstStyle/>
          <a:p>
            <a:r>
              <a:rPr lang="uk-UA" dirty="0" err="1" smtClean="0"/>
              <a:t>Гупі</a:t>
            </a:r>
            <a:endParaRPr lang="uk-UA" dirty="0"/>
          </a:p>
        </p:txBody>
      </p:sp>
      <p:pic>
        <p:nvPicPr>
          <p:cNvPr id="5" name="Объект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7200" y="2526077"/>
            <a:ext cx="4038600" cy="2674208"/>
          </a:xfrm>
          <a:noFill/>
        </p:spPr>
      </p:pic>
      <p:sp>
        <p:nvSpPr>
          <p:cNvPr id="4" name="Объект 3"/>
          <p:cNvSpPr>
            <a:spLocks noGrp="1"/>
          </p:cNvSpPr>
          <p:nvPr>
            <p:ph sz="half" idx="2"/>
          </p:nvPr>
        </p:nvSpPr>
        <p:spPr>
          <a:solidFill>
            <a:schemeClr val="bg1"/>
          </a:solidFill>
        </p:spPr>
        <p:txBody>
          <a:bodyPr>
            <a:normAutofit fontScale="85000" lnSpcReduction="20000"/>
          </a:bodyPr>
          <a:lstStyle/>
          <a:p>
            <a:pPr marL="0" indent="0" algn="just">
              <a:buNone/>
            </a:pPr>
            <a:r>
              <a:rPr lang="uk-UA" dirty="0" err="1" smtClean="0">
                <a:latin typeface="Times New Roman" panose="02020603050405020304" pitchFamily="18" charset="0"/>
                <a:cs typeface="Times New Roman" panose="02020603050405020304" pitchFamily="18" charset="0"/>
              </a:rPr>
              <a:t>Гупі</a:t>
            </a:r>
            <a:r>
              <a:rPr lang="uk-UA" dirty="0" smtClean="0">
                <a:latin typeface="Times New Roman" panose="02020603050405020304" pitchFamily="18" charset="0"/>
                <a:cs typeface="Times New Roman" panose="02020603050405020304" pitchFamily="18" charset="0"/>
              </a:rPr>
              <a:t>, без сумніву, найкраща рибка для акваріумістів-початківців. Вона невибаглива в догляді, про її витривалість навіть ходять легенди, рибка не потребує великих акваріумів, добре уживається з багатьма декоративними видами. Додайте до цього величезне колірне розмаїття та живородіння, завдяки якому отримати потомство </a:t>
            </a:r>
            <a:r>
              <a:rPr lang="uk-UA" dirty="0" err="1" smtClean="0">
                <a:latin typeface="Times New Roman" panose="02020603050405020304" pitchFamily="18" charset="0"/>
                <a:cs typeface="Times New Roman" panose="02020603050405020304" pitchFamily="18" charset="0"/>
              </a:rPr>
              <a:t>гупі</a:t>
            </a:r>
            <a:r>
              <a:rPr lang="uk-UA" dirty="0" smtClean="0">
                <a:latin typeface="Times New Roman" panose="02020603050405020304" pitchFamily="18" charset="0"/>
                <a:cs typeface="Times New Roman" panose="02020603050405020304" pitchFamily="18" charset="0"/>
              </a:rPr>
              <a:t> в домашніх умовах простіше простого.</a:t>
            </a:r>
            <a:endParaRPr lang="uk-UA"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1095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solidFill>
        </p:spPr>
        <p:txBody>
          <a:bodyPr>
            <a:normAutofit/>
          </a:bodyPr>
          <a:lstStyle/>
          <a:p>
            <a:r>
              <a:rPr lang="uk-UA" dirty="0" err="1" smtClean="0">
                <a:latin typeface="Times New Roman" panose="02020603050405020304" pitchFamily="18" charset="0"/>
                <a:cs typeface="Times New Roman" panose="02020603050405020304" pitchFamily="18" charset="0"/>
              </a:rPr>
              <a:t>Коридорас</a:t>
            </a:r>
            <a:endParaRPr lang="uk-UA"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solidFill>
            <a:schemeClr val="bg1"/>
          </a:solidFill>
        </p:spPr>
        <p:txBody>
          <a:bodyPr>
            <a:normAutofit fontScale="77500" lnSpcReduction="20000"/>
          </a:bodyPr>
          <a:lstStyle/>
          <a:p>
            <a:pPr marL="0" indent="0" algn="just">
              <a:buNone/>
            </a:pPr>
            <a:r>
              <a:rPr lang="uk-UA" dirty="0" err="1">
                <a:latin typeface="Times New Roman" panose="02020603050405020304" pitchFamily="18" charset="0"/>
                <a:cs typeface="Times New Roman" panose="02020603050405020304" pitchFamily="18" charset="0"/>
              </a:rPr>
              <a:t>Коридораси</a:t>
            </a:r>
            <a:r>
              <a:rPr lang="uk-UA" dirty="0">
                <a:latin typeface="Times New Roman" panose="02020603050405020304" pitchFamily="18" charset="0"/>
                <a:cs typeface="Times New Roman" panose="02020603050405020304" pitchFamily="18" charset="0"/>
              </a:rPr>
              <a:t> – миролюбні і дуже кумедні сомики, представники цієї групи досить часто зустрічаються в акваріумах любителів. І заводять їх не просто так. Адже ці підводні мешканці – справжні санітари акваріума, улюбленим заняттям яких є поїдання залишків корму, що падають на дно й застрягають між камінням. Таким чином, ґрунт завжди підтримується у чистоті, а залишки з гниллю не порушують баланс у акваріумі.</a:t>
            </a:r>
          </a:p>
        </p:txBody>
      </p:sp>
      <p:pic>
        <p:nvPicPr>
          <p:cNvPr id="5" name="Объект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539740" y="3116421"/>
            <a:ext cx="2255520" cy="1493520"/>
          </a:xfrm>
        </p:spPr>
      </p:pic>
    </p:spTree>
    <p:extLst>
      <p:ext uri="{BB962C8B-B14F-4D97-AF65-F5344CB8AC3E}">
        <p14:creationId xmlns:p14="http://schemas.microsoft.com/office/powerpoint/2010/main" val="60066470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323</Words>
  <Application>Microsoft Office PowerPoint</Application>
  <PresentationFormat>Экран (4:3)</PresentationFormat>
  <Paragraphs>12</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Тема Office</vt:lpstr>
      <vt:lpstr>Акваріумні рибки</vt:lpstr>
      <vt:lpstr>Півник</vt:lpstr>
      <vt:lpstr>Склярія</vt:lpstr>
      <vt:lpstr>Тернеція</vt:lpstr>
      <vt:lpstr>Гупі</vt:lpstr>
      <vt:lpstr>Коридорас</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Акваріумні рибки</dc:title>
  <dc:creator>Учень</dc:creator>
  <cp:lastModifiedBy>Учень</cp:lastModifiedBy>
  <cp:revision>4</cp:revision>
  <dcterms:created xsi:type="dcterms:W3CDTF">2024-01-09T11:36:20Z</dcterms:created>
  <dcterms:modified xsi:type="dcterms:W3CDTF">2024-02-20T10:44:41Z</dcterms:modified>
</cp:coreProperties>
</file>