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8" r:id="rId3"/>
    <p:sldId id="259" r:id="rId4"/>
    <p:sldId id="262" r:id="rId5"/>
    <p:sldId id="264" r:id="rId6"/>
    <p:sldId id="265" r:id="rId7"/>
    <p:sldId id="266" r:id="rId8"/>
    <p:sldId id="267" r:id="rId9"/>
    <p:sldId id="27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302" autoAdjust="0"/>
  </p:normalViewPr>
  <p:slideViewPr>
    <p:cSldViewPr snapToGrid="0">
      <p:cViewPr varScale="1">
        <p:scale>
          <a:sx n="62" d="100"/>
          <a:sy n="62" d="100"/>
        </p:scale>
        <p:origin x="10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6CAF4-6F73-4181-9E76-44C8FD022A8D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A5713-7A4F-43E5-B6E4-6AF43FDAF2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30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A5713-7A4F-43E5-B6E4-6AF43FDAF22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533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1734DBF-D33A-9B28-288C-C2DAB9E541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78992" y="1956816"/>
            <a:ext cx="10040112" cy="2387600"/>
          </a:xfrm>
        </p:spPr>
        <p:txBody>
          <a:bodyPr rtlCol="0" anchor="t">
            <a:noAutofit/>
          </a:bodyPr>
          <a:lstStyle>
            <a:lvl1pPr algn="l">
              <a:defRPr lang="en-US" sz="9600" spc="300" baseline="0">
                <a:ln w="28575">
                  <a:solidFill>
                    <a:schemeClr val="tx1"/>
                  </a:solidFill>
                </a:ln>
                <a:noFill/>
              </a:defRPr>
            </a:lvl1pPr>
          </a:lstStyle>
          <a:p>
            <a:pPr rtl="0"/>
            <a:r>
              <a:rPr lang="ru-RU" noProof="0"/>
              <a:t>СТИЛЬ ОБРАЗЦА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992" y="4901184"/>
            <a:ext cx="10040112" cy="1280160"/>
          </a:xfrm>
        </p:spPr>
        <p:txBody>
          <a:bodyPr rtlCol="0"/>
          <a:lstStyle>
            <a:lvl1pPr marL="0" indent="0" algn="l">
              <a:buNone/>
              <a:defRPr lang="en-US" sz="2400" b="1" baseline="0">
                <a:latin typeface="+mn-lt"/>
              </a:defRPr>
            </a:lvl1pPr>
            <a:lvl2pPr marL="457200" indent="0" algn="ctr">
              <a:buNone/>
              <a:defRPr lang="en-US" sz="2000"/>
            </a:lvl2pPr>
            <a:lvl3pPr marL="914400" indent="0" algn="ctr">
              <a:buNone/>
              <a:defRPr lang="en-US" sz="1800"/>
            </a:lvl3pPr>
            <a:lvl4pPr marL="1371600" indent="0" algn="ctr">
              <a:buNone/>
              <a:defRPr lang="en-US" sz="1600"/>
            </a:lvl4pPr>
            <a:lvl5pPr marL="1828800" indent="0" algn="ctr">
              <a:buNone/>
              <a:defRPr lang="en-US" sz="1600"/>
            </a:lvl5pPr>
            <a:lvl6pPr marL="2286000" indent="0" algn="ctr">
              <a:buNone/>
              <a:defRPr lang="en-US" sz="1600"/>
            </a:lvl6pPr>
            <a:lvl7pPr marL="2743200" indent="0" algn="ctr">
              <a:buNone/>
              <a:defRPr lang="en-US" sz="1600"/>
            </a:lvl7pPr>
            <a:lvl8pPr marL="3200400" indent="0" algn="ctr">
              <a:buNone/>
              <a:defRPr lang="en-US" sz="1600"/>
            </a:lvl8pPr>
            <a:lvl9pPr marL="3657600" indent="0" algn="ctr">
              <a:buNone/>
              <a:defRPr lang="en-US"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3742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вест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1D3B0F0-DE71-18AB-7957-4CFA29C3A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90"/>
            <a:ext cx="5797296" cy="60007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F04770F-E995-EF98-B4D1-9F13733EE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0" y="0"/>
            <a:ext cx="3429000" cy="6807199"/>
          </a:xfrm>
          <a:prstGeom prst="rect">
            <a:avLst/>
          </a:prstGeo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3392E024-DB0F-45F6-7A0A-359A57817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216152"/>
            <a:ext cx="5184648" cy="4416552"/>
          </a:xfrm>
        </p:spPr>
        <p:txBody>
          <a:bodyPr lIns="0" rIns="0" rtlCol="0"/>
          <a:lstStyle>
            <a:lvl1pPr algn="r">
              <a:defRPr lang="en-US" sz="4800" cap="all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4" name="Объект 13">
            <a:extLst>
              <a:ext uri="{FF2B5EF4-FFF2-40B4-BE49-F238E27FC236}">
                <a16:creationId xmlns="" xmlns:a16="http://schemas.microsoft.com/office/drawing/2014/main" id="{59AC38BE-9C76-A3FA-7823-F4A4B43AB7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800" y="1216025"/>
            <a:ext cx="5184648" cy="4416425"/>
          </a:xfrm>
        </p:spPr>
        <p:txBody>
          <a:bodyPr rtlCol="0" anchor="ctr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400" b="1" spc="200" baseline="0"/>
            </a:lvl1pPr>
            <a:lvl2pPr marL="228600">
              <a:lnSpc>
                <a:spcPct val="150000"/>
              </a:lnSpc>
              <a:spcBef>
                <a:spcPts val="1000"/>
              </a:spcBef>
              <a:defRPr lang="en-US" sz="2400" spc="100" baseline="0"/>
            </a:lvl2pPr>
            <a:lvl3pPr marL="457200">
              <a:lnSpc>
                <a:spcPct val="150000"/>
              </a:lnSpc>
              <a:spcBef>
                <a:spcPts val="1000"/>
              </a:spcBef>
              <a:defRPr lang="en-US" sz="2400" spc="100" baseline="0"/>
            </a:lvl3pPr>
            <a:lvl4pPr marL="685800">
              <a:lnSpc>
                <a:spcPct val="150000"/>
              </a:lnSpc>
              <a:spcBef>
                <a:spcPts val="1000"/>
              </a:spcBef>
              <a:defRPr lang="en-US" sz="2400" spc="100" baseline="0"/>
            </a:lvl4pPr>
            <a:lvl5pPr marL="914400">
              <a:lnSpc>
                <a:spcPct val="150000"/>
              </a:lnSpc>
              <a:spcBef>
                <a:spcPts val="1000"/>
              </a:spcBef>
              <a:defRPr lang="en-US" sz="24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C35C8AF3-79E7-17ED-9EB4-3006B31E422C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875A76CC-ED26-C4F7-5AB6-59D1A4C4A7F2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83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0328C38-4E83-27EA-9D01-DDDF734988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576" y="3428234"/>
            <a:ext cx="6821424" cy="342976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270B91D-A39E-3D53-DBBB-DF836D19BE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54518" cy="5239512"/>
          </a:xfrm>
          <a:prstGeom prst="rect">
            <a:avLst/>
          </a:prstGeo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3392E024-DB0F-45F6-7A0A-359A57817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216152"/>
            <a:ext cx="5184648" cy="4416552"/>
          </a:xfrm>
        </p:spPr>
        <p:txBody>
          <a:bodyPr lIns="0" rIns="0" rtlCol="0"/>
          <a:lstStyle>
            <a:lvl1pPr algn="r">
              <a:defRPr lang="en-US" sz="4800" cap="all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4" name="Объект 13">
            <a:extLst>
              <a:ext uri="{FF2B5EF4-FFF2-40B4-BE49-F238E27FC236}">
                <a16:creationId xmlns="" xmlns:a16="http://schemas.microsoft.com/office/drawing/2014/main" id="{59AC38BE-9C76-A3FA-7823-F4A4B43AB7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800" y="1216025"/>
            <a:ext cx="5184648" cy="4416425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1000"/>
              </a:spcBef>
              <a:buNone/>
              <a:defRPr lang="en-US" sz="1600" spc="100" baseline="0"/>
            </a:lvl1pPr>
            <a:lvl2pPr marL="228600">
              <a:lnSpc>
                <a:spcPct val="150000"/>
              </a:lnSpc>
              <a:spcBef>
                <a:spcPts val="1000"/>
              </a:spcBef>
              <a:defRPr lang="en-US" sz="1600" spc="100" baseline="0"/>
            </a:lvl2pPr>
            <a:lvl3pPr marL="457200">
              <a:lnSpc>
                <a:spcPct val="150000"/>
              </a:lnSpc>
              <a:spcBef>
                <a:spcPts val="1000"/>
              </a:spcBef>
              <a:defRPr lang="en-US" sz="1600" spc="100" baseline="0"/>
            </a:lvl3pPr>
            <a:lvl4pPr marL="685800">
              <a:lnSpc>
                <a:spcPct val="150000"/>
              </a:lnSpc>
              <a:spcBef>
                <a:spcPts val="1000"/>
              </a:spcBef>
              <a:defRPr lang="en-US" sz="1600" spc="100" baseline="0"/>
            </a:lvl4pPr>
            <a:lvl5pPr marL="914400">
              <a:lnSpc>
                <a:spcPct val="150000"/>
              </a:lnSpc>
              <a:spcBef>
                <a:spcPts val="1000"/>
              </a:spcBef>
              <a:defRPr lang="en-US" sz="16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C35C8AF3-79E7-17ED-9EB4-3006B31E422C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875A76CC-ED26-C4F7-5AB6-59D1A4C4A7F2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89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3FEC1861-1570-5A6A-D3BA-4A17F008A5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10B0FF2F-3458-EA78-83DC-46FB2E5CE15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78992" y="1956816"/>
            <a:ext cx="10040112" cy="2387600"/>
          </a:xfrm>
        </p:spPr>
        <p:txBody>
          <a:bodyPr rtlCol="0" anchor="t">
            <a:noAutofit/>
          </a:bodyPr>
          <a:lstStyle>
            <a:lvl1pPr algn="l">
              <a:defRPr lang="en-US" sz="9600" spc="300" baseline="0">
                <a:ln w="28575">
                  <a:solidFill>
                    <a:schemeClr val="tx1"/>
                  </a:solidFill>
                </a:ln>
                <a:noFill/>
              </a:defRPr>
            </a:lvl1pPr>
          </a:lstStyle>
          <a:p>
            <a:pPr rtl="0"/>
            <a:r>
              <a:rPr lang="ru-RU" noProof="0"/>
              <a:t>СТИЛЬ ОБРАЗЦА ЗАГОЛОВКА</a:t>
            </a:r>
          </a:p>
        </p:txBody>
      </p:sp>
      <p:sp>
        <p:nvSpPr>
          <p:cNvPr id="10" name="Подзаголовок 2">
            <a:extLst>
              <a:ext uri="{FF2B5EF4-FFF2-40B4-BE49-F238E27FC236}">
                <a16:creationId xmlns="" xmlns:a16="http://schemas.microsoft.com/office/drawing/2014/main" id="{DC93615E-193E-5253-6EE0-EC01791E3A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992" y="4901184"/>
            <a:ext cx="10040112" cy="1280160"/>
          </a:xfrm>
        </p:spPr>
        <p:txBody>
          <a:bodyPr rtlCol="0"/>
          <a:lstStyle>
            <a:lvl1pPr marL="0" indent="0" algn="l">
              <a:buNone/>
              <a:defRPr lang="en-US" sz="2400" b="1" baseline="0">
                <a:latin typeface="+mn-lt"/>
              </a:defRPr>
            </a:lvl1pPr>
            <a:lvl2pPr marL="457200" indent="0" algn="ctr">
              <a:buNone/>
              <a:defRPr lang="en-US" sz="2000"/>
            </a:lvl2pPr>
            <a:lvl3pPr marL="914400" indent="0" algn="ctr">
              <a:buNone/>
              <a:defRPr lang="en-US" sz="1800"/>
            </a:lvl3pPr>
            <a:lvl4pPr marL="1371600" indent="0" algn="ctr">
              <a:buNone/>
              <a:defRPr lang="en-US" sz="1600"/>
            </a:lvl4pPr>
            <a:lvl5pPr marL="1828800" indent="0" algn="ctr">
              <a:buNone/>
              <a:defRPr lang="en-US" sz="1600"/>
            </a:lvl5pPr>
            <a:lvl6pPr marL="2286000" indent="0" algn="ctr">
              <a:buNone/>
              <a:defRPr lang="en-US" sz="1600"/>
            </a:lvl6pPr>
            <a:lvl7pPr marL="2743200" indent="0" algn="ctr">
              <a:buNone/>
              <a:defRPr lang="en-US" sz="1600"/>
            </a:lvl7pPr>
            <a:lvl8pPr marL="3200400" indent="0" algn="ctr">
              <a:buNone/>
              <a:defRPr lang="en-US" sz="1600"/>
            </a:lvl8pPr>
            <a:lvl9pPr marL="3657600" indent="0" algn="ctr">
              <a:buNone/>
              <a:defRPr lang="en-US"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62339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содержимое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437D9B2-AE86-9092-7072-0F717E3CA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5535"/>
            <a:ext cx="4727448" cy="32024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5BF7E0A5-7E8E-4A90-B415-12984C7AB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245" y="0"/>
            <a:ext cx="5643755" cy="2313432"/>
          </a:xfrm>
          <a:prstGeom prst="rect">
            <a:avLst/>
          </a:prstGeo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3392E024-DB0F-45F6-7A0A-359A57817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216152"/>
            <a:ext cx="5184648" cy="4416552"/>
          </a:xfrm>
        </p:spPr>
        <p:txBody>
          <a:bodyPr lIns="0" rIns="0" rtlCol="0"/>
          <a:lstStyle>
            <a:lvl1pPr algn="r">
              <a:defRPr lang="en-US" sz="4800" cap="all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4" name="Объект 13">
            <a:extLst>
              <a:ext uri="{FF2B5EF4-FFF2-40B4-BE49-F238E27FC236}">
                <a16:creationId xmlns="" xmlns:a16="http://schemas.microsoft.com/office/drawing/2014/main" id="{59AC38BE-9C76-A3FA-7823-F4A4B43AB7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800" y="1216025"/>
            <a:ext cx="5184648" cy="4416425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1000"/>
              </a:spcBef>
              <a:buNone/>
              <a:defRPr lang="en-US" sz="1600" spc="100" baseline="0"/>
            </a:lvl1pPr>
            <a:lvl2pPr marL="228600">
              <a:lnSpc>
                <a:spcPct val="150000"/>
              </a:lnSpc>
              <a:spcBef>
                <a:spcPts val="1000"/>
              </a:spcBef>
              <a:defRPr lang="en-US" sz="1600" spc="100" baseline="0"/>
            </a:lvl2pPr>
            <a:lvl3pPr marL="457200">
              <a:lnSpc>
                <a:spcPct val="150000"/>
              </a:lnSpc>
              <a:spcBef>
                <a:spcPts val="1000"/>
              </a:spcBef>
              <a:defRPr lang="en-US" sz="1600" spc="100" baseline="0"/>
            </a:lvl3pPr>
            <a:lvl4pPr marL="685800">
              <a:lnSpc>
                <a:spcPct val="150000"/>
              </a:lnSpc>
              <a:spcBef>
                <a:spcPts val="1000"/>
              </a:spcBef>
              <a:defRPr lang="en-US" sz="1600" spc="100" baseline="0"/>
            </a:lvl4pPr>
            <a:lvl5pPr marL="914400">
              <a:lnSpc>
                <a:spcPct val="150000"/>
              </a:lnSpc>
              <a:spcBef>
                <a:spcPts val="1000"/>
              </a:spcBef>
              <a:defRPr lang="en-US" sz="16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C35C8AF3-79E7-17ED-9EB4-3006B31E422C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875A76CC-ED26-C4F7-5AB6-59D1A4C4A7F2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39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содержимое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EFA7995-D0F4-05F2-CDF1-463407E3B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909" y="0"/>
            <a:ext cx="5160091" cy="40416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92D768B-E662-B315-7576-313DFCE2A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27248"/>
            <a:ext cx="4162200" cy="373075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2647" y="2441448"/>
            <a:ext cx="10972800" cy="3044952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7AC635D-0E01-2452-CC44-1DAE0F96DF63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ED63FD-A76F-FB56-8D44-31BD432133C5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24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78303F0-A6CC-605A-D08C-4E4ED07C2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96903" cy="361188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04458FB-E7BB-F476-4A31-9C5AA406E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680" y="4079057"/>
            <a:ext cx="5989320" cy="2778943"/>
          </a:xfrm>
          <a:prstGeom prst="rect">
            <a:avLst/>
          </a:prstGeo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3392E024-DB0F-45F6-7A0A-359A57817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3240" y="2651760"/>
            <a:ext cx="6309360" cy="1580714"/>
          </a:xfrm>
        </p:spPr>
        <p:txBody>
          <a:bodyPr lIns="91440" rIns="91440" rtlCol="0" anchor="t"/>
          <a:lstStyle>
            <a:lvl1pPr algn="l">
              <a:lnSpc>
                <a:spcPct val="100000"/>
              </a:lnSpc>
              <a:defRPr lang="en-US" sz="2800" cap="none" spc="2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6" name="Текст 15">
            <a:extLst>
              <a:ext uri="{FF2B5EF4-FFF2-40B4-BE49-F238E27FC236}">
                <a16:creationId xmlns="" xmlns:a16="http://schemas.microsoft.com/office/drawing/2014/main" id="{94138E8D-4D76-2023-4B97-8ACB8894C5F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063240" y="4232475"/>
            <a:ext cx="5775960" cy="333945"/>
          </a:xfrm>
        </p:spPr>
        <p:txBody>
          <a:bodyPr rtlCol="0"/>
          <a:lstStyle>
            <a:lvl1pPr marL="0" indent="0">
              <a:buNone/>
              <a:defRPr lang="en-US" sz="1800" spc="2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7" name="Текст 13">
            <a:extLst>
              <a:ext uri="{FF2B5EF4-FFF2-40B4-BE49-F238E27FC236}">
                <a16:creationId xmlns="" xmlns:a16="http://schemas.microsoft.com/office/drawing/2014/main" id="{D1FFE415-7AFC-D826-1BD1-1993DED3B01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37922" y="3591339"/>
            <a:ext cx="1171575" cy="23876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7000" b="1" cap="all" spc="300" dirty="0">
                <a:ln w="28575">
                  <a:solidFill>
                    <a:schemeClr val="tx1"/>
                  </a:solidFill>
                </a:ln>
                <a:noFill/>
                <a:latin typeface="+mj-lt"/>
                <a:ea typeface="+mj-ea"/>
              </a:defRPr>
            </a:lvl1pPr>
          </a:lstStyle>
          <a:p>
            <a:pPr marL="914400" lvl="0" indent="-1143000" rtl="0">
              <a:spcBef>
                <a:spcPct val="0"/>
              </a:spcBef>
            </a:pPr>
            <a:r>
              <a:rPr lang="ru-RU" noProof="0"/>
              <a:t>”</a:t>
            </a:r>
          </a:p>
        </p:txBody>
      </p:sp>
      <p:sp>
        <p:nvSpPr>
          <p:cNvPr id="18" name="Текст 13">
            <a:extLst>
              <a:ext uri="{FF2B5EF4-FFF2-40B4-BE49-F238E27FC236}">
                <a16:creationId xmlns="" xmlns:a16="http://schemas.microsoft.com/office/drawing/2014/main" id="{0962DFC0-ADB3-684B-6F72-9C45BB48C2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09261" y="1982216"/>
            <a:ext cx="1171575" cy="2386584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7000" b="1" cap="all" spc="300" dirty="0">
                <a:ln w="28575">
                  <a:solidFill>
                    <a:schemeClr val="tx1"/>
                  </a:solidFill>
                </a:ln>
                <a:noFill/>
                <a:latin typeface="+mj-lt"/>
                <a:ea typeface="+mj-ea"/>
              </a:defRPr>
            </a:lvl1pPr>
          </a:lstStyle>
          <a:p>
            <a:pPr marL="914400" lvl="0" indent="-1143000" rtl="0">
              <a:spcBef>
                <a:spcPct val="0"/>
              </a:spcBef>
            </a:pPr>
            <a:r>
              <a:rPr lang="ru-RU" noProof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113666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оманда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6C6FB24-160F-388E-8450-E5C970E24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4792"/>
            <a:ext cx="5359935" cy="509320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D0AF7F25-1C65-DB7F-9FA3-300318BD4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085" y="0"/>
            <a:ext cx="2929915" cy="2752344"/>
          </a:xfrm>
          <a:prstGeom prst="rect">
            <a:avLst/>
          </a:prstGeom>
        </p:spPr>
      </p:pic>
      <p:sp>
        <p:nvSpPr>
          <p:cNvPr id="25" name="Заголовок 1">
            <a:extLst>
              <a:ext uri="{FF2B5EF4-FFF2-40B4-BE49-F238E27FC236}">
                <a16:creationId xmlns="" xmlns:a16="http://schemas.microsoft.com/office/drawing/2014/main" id="{DCE0745D-AFE6-DE6D-B026-1FF13F34E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Рисунок 23">
            <a:extLst>
              <a:ext uri="{FF2B5EF4-FFF2-40B4-BE49-F238E27FC236}">
                <a16:creationId xmlns=""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0120" y="2450592"/>
            <a:ext cx="2057400" cy="2057400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Текст 28">
            <a:extLst>
              <a:ext uri="{FF2B5EF4-FFF2-40B4-BE49-F238E27FC236}">
                <a16:creationId xmlns=""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58956" y="4611550"/>
            <a:ext cx="228600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400" b="1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1" name="Текст 28">
            <a:extLst>
              <a:ext uri="{FF2B5EF4-FFF2-40B4-BE49-F238E27FC236}">
                <a16:creationId xmlns=""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8956" y="4865225"/>
            <a:ext cx="2286000" cy="18288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200" b="0" spc="2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7" name="Рисунок 23">
            <a:extLst>
              <a:ext uri="{FF2B5EF4-FFF2-40B4-BE49-F238E27FC236}">
                <a16:creationId xmlns=""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30752" y="2450592"/>
            <a:ext cx="2057400" cy="2057400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Текст 28">
            <a:extLst>
              <a:ext uri="{FF2B5EF4-FFF2-40B4-BE49-F238E27FC236}">
                <a16:creationId xmlns=""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29588" y="4611550"/>
            <a:ext cx="228600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400" b="1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3" name="Текст 28">
            <a:extLst>
              <a:ext uri="{FF2B5EF4-FFF2-40B4-BE49-F238E27FC236}">
                <a16:creationId xmlns=""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629588" y="4865225"/>
            <a:ext cx="2286000" cy="18288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200" b="0" spc="2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8" name="Рисунок 23">
            <a:extLst>
              <a:ext uri="{FF2B5EF4-FFF2-40B4-BE49-F238E27FC236}">
                <a16:creationId xmlns=""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64808" y="2450592"/>
            <a:ext cx="2057400" cy="2057400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Текст 28">
            <a:extLst>
              <a:ext uri="{FF2B5EF4-FFF2-40B4-BE49-F238E27FC236}">
                <a16:creationId xmlns=""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63644" y="4611550"/>
            <a:ext cx="228600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400" b="1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5" name="Текст 28">
            <a:extLst>
              <a:ext uri="{FF2B5EF4-FFF2-40B4-BE49-F238E27FC236}">
                <a16:creationId xmlns=""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63644" y="4865225"/>
            <a:ext cx="2286000" cy="18288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200" b="0" spc="2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9" name="Рисунок 23">
            <a:extLst>
              <a:ext uri="{FF2B5EF4-FFF2-40B4-BE49-F238E27FC236}">
                <a16:creationId xmlns=""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98864" y="2450592"/>
            <a:ext cx="2057400" cy="2057400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6" name="Текст 28">
            <a:extLst>
              <a:ext uri="{FF2B5EF4-FFF2-40B4-BE49-F238E27FC236}">
                <a16:creationId xmlns=""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97700" y="4611550"/>
            <a:ext cx="228600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400" b="1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7" name="Текст 28">
            <a:extLst>
              <a:ext uri="{FF2B5EF4-FFF2-40B4-BE49-F238E27FC236}">
                <a16:creationId xmlns=""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97700" y="4865225"/>
            <a:ext cx="2286000" cy="18288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1200" b="0" spc="2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663C6C7E-F363-1F17-B288-D4D45B87028D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ED6D4091-312C-81B9-BAF6-5E0D6F665E5D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355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оманда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B6A3FD7E-DF96-B9E4-8D70-DA62CC339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6265"/>
            <a:ext cx="5358384" cy="5091735"/>
          </a:xfrm>
          <a:prstGeom prst="rect">
            <a:avLst/>
          </a:prstGeom>
        </p:spPr>
      </p:pic>
      <p:sp>
        <p:nvSpPr>
          <p:cNvPr id="25" name="Заголовок 1">
            <a:extLst>
              <a:ext uri="{FF2B5EF4-FFF2-40B4-BE49-F238E27FC236}">
                <a16:creationId xmlns="" xmlns:a16="http://schemas.microsoft.com/office/drawing/2014/main" id="{DCE0745D-AFE6-DE6D-B026-1FF13F34E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0" name="Текст 28">
            <a:extLst>
              <a:ext uri="{FF2B5EF4-FFF2-40B4-BE49-F238E27FC236}">
                <a16:creationId xmlns=""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7200" y="2670048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1" name="Текст 28">
            <a:extLst>
              <a:ext uri="{FF2B5EF4-FFF2-40B4-BE49-F238E27FC236}">
                <a16:creationId xmlns=""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3094300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28" name="Текст 28">
            <a:extLst>
              <a:ext uri="{FF2B5EF4-FFF2-40B4-BE49-F238E27FC236}">
                <a16:creationId xmlns="" xmlns:a16="http://schemas.microsoft.com/office/drawing/2014/main" id="{739AFCF1-55F0-974F-0F5C-34444B290B5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7200" y="4479943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9" name="Текст 28">
            <a:extLst>
              <a:ext uri="{FF2B5EF4-FFF2-40B4-BE49-F238E27FC236}">
                <a16:creationId xmlns="" xmlns:a16="http://schemas.microsoft.com/office/drawing/2014/main" id="{77CF7DE5-8E6D-2C2C-A514-BAB6D4B6FF3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57200" y="4904195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6" name="Рисунок 23">
            <a:extLst>
              <a:ext uri="{FF2B5EF4-FFF2-40B4-BE49-F238E27FC236}">
                <a16:creationId xmlns="" xmlns:a16="http://schemas.microsoft.com/office/drawing/2014/main" id="{5E48B363-63E8-4F17-842B-53AD935A6529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993392" y="2450592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Рисунок 23">
            <a:extLst>
              <a:ext uri="{FF2B5EF4-FFF2-40B4-BE49-F238E27FC236}">
                <a16:creationId xmlns="" xmlns:a16="http://schemas.microsoft.com/office/drawing/2014/main" id="{DBA744D6-401F-C995-EF58-BD24A0DD8581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1993392" y="4260487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Текст 28">
            <a:extLst>
              <a:ext uri="{FF2B5EF4-FFF2-40B4-BE49-F238E27FC236}">
                <a16:creationId xmlns=""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18688" y="2670048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3" name="Текст 28">
            <a:extLst>
              <a:ext uri="{FF2B5EF4-FFF2-40B4-BE49-F238E27FC236}">
                <a16:creationId xmlns=""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218688" y="3094300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30" name="Текст 28">
            <a:extLst>
              <a:ext uri="{FF2B5EF4-FFF2-40B4-BE49-F238E27FC236}">
                <a16:creationId xmlns="" xmlns:a16="http://schemas.microsoft.com/office/drawing/2014/main" id="{B1201CED-247A-16CA-9F03-BF32393D3B5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18688" y="4479943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1" name="Текст 28">
            <a:extLst>
              <a:ext uri="{FF2B5EF4-FFF2-40B4-BE49-F238E27FC236}">
                <a16:creationId xmlns="" xmlns:a16="http://schemas.microsoft.com/office/drawing/2014/main" id="{2D5FA954-036C-191F-7040-1848AB2BE3C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218688" y="4904195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7" name="Рисунок 23">
            <a:extLst>
              <a:ext uri="{FF2B5EF4-FFF2-40B4-BE49-F238E27FC236}">
                <a16:creationId xmlns="" xmlns:a16="http://schemas.microsoft.com/office/drawing/2014/main" id="{9ABA5222-6FD6-405B-8AC8-18022C36590F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>
          <a:xfrm>
            <a:off x="4745736" y="2450592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3" name="Рисунок 23">
            <a:extLst>
              <a:ext uri="{FF2B5EF4-FFF2-40B4-BE49-F238E27FC236}">
                <a16:creationId xmlns="" xmlns:a16="http://schemas.microsoft.com/office/drawing/2014/main" id="{8CFBAF86-D36B-F789-2C9C-78C6830B13C9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4745736" y="4260487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Текст 28">
            <a:extLst>
              <a:ext uri="{FF2B5EF4-FFF2-40B4-BE49-F238E27FC236}">
                <a16:creationId xmlns=""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966787" y="2670048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5" name="Текст 28">
            <a:extLst>
              <a:ext uri="{FF2B5EF4-FFF2-40B4-BE49-F238E27FC236}">
                <a16:creationId xmlns=""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966787" y="3094300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32" name="Текст 28">
            <a:extLst>
              <a:ext uri="{FF2B5EF4-FFF2-40B4-BE49-F238E27FC236}">
                <a16:creationId xmlns="" xmlns:a16="http://schemas.microsoft.com/office/drawing/2014/main" id="{6E32CE61-2D9B-C245-0D18-C33760B0853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966787" y="4479943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3" name="Текст 28">
            <a:extLst>
              <a:ext uri="{FF2B5EF4-FFF2-40B4-BE49-F238E27FC236}">
                <a16:creationId xmlns="" xmlns:a16="http://schemas.microsoft.com/office/drawing/2014/main" id="{E4068D0A-21CD-897C-9CC1-0BFDAABBD49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966787" y="4904195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8" name="Рисунок 23">
            <a:extLst>
              <a:ext uri="{FF2B5EF4-FFF2-40B4-BE49-F238E27FC236}">
                <a16:creationId xmlns="" xmlns:a16="http://schemas.microsoft.com/office/drawing/2014/main" id="{124DE785-775F-4AE4-94B3-FA728188EBA5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7498080" y="2450592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Рисунок 23">
            <a:extLst>
              <a:ext uri="{FF2B5EF4-FFF2-40B4-BE49-F238E27FC236}">
                <a16:creationId xmlns="" xmlns:a16="http://schemas.microsoft.com/office/drawing/2014/main" id="{C110D526-1AE4-5106-E956-0B2ED3A4D4BC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7498080" y="4260487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6" name="Текст 28">
            <a:extLst>
              <a:ext uri="{FF2B5EF4-FFF2-40B4-BE49-F238E27FC236}">
                <a16:creationId xmlns=""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32520" y="2670048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7" name="Текст 28">
            <a:extLst>
              <a:ext uri="{FF2B5EF4-FFF2-40B4-BE49-F238E27FC236}">
                <a16:creationId xmlns=""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732520" y="3094300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34" name="Текст 28">
            <a:extLst>
              <a:ext uri="{FF2B5EF4-FFF2-40B4-BE49-F238E27FC236}">
                <a16:creationId xmlns="" xmlns:a16="http://schemas.microsoft.com/office/drawing/2014/main" id="{3858F91A-46AA-AF23-2716-3B2B678BBE0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32520" y="4479943"/>
            <a:ext cx="1399032" cy="411480"/>
          </a:xfrm>
        </p:spPr>
        <p:txBody>
          <a:bodyPr lIns="0" tIns="0" rIns="0" bIns="0" rtlCol="0" anchor="t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+mj-lt"/>
              <a:buNone/>
              <a:defRPr lang="en-US" sz="1400" b="1" cap="all" spc="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5" name="Текст 28">
            <a:extLst>
              <a:ext uri="{FF2B5EF4-FFF2-40B4-BE49-F238E27FC236}">
                <a16:creationId xmlns="" xmlns:a16="http://schemas.microsoft.com/office/drawing/2014/main" id="{EBC002F6-7435-833F-0E8B-30A53B0755A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732520" y="4904195"/>
            <a:ext cx="1399032" cy="517580"/>
          </a:xfrm>
        </p:spPr>
        <p:txBody>
          <a:bodyPr lIns="0" tIns="0" rIns="0" bIns="0" rtlCol="0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200" b="0" spc="100" baseline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9" name="Рисунок 23">
            <a:extLst>
              <a:ext uri="{FF2B5EF4-FFF2-40B4-BE49-F238E27FC236}">
                <a16:creationId xmlns="" xmlns:a16="http://schemas.microsoft.com/office/drawing/2014/main" id="{F5694B35-7776-4DB9-9EB7-3AF076EC357D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10250424" y="2450592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Рисунок 23">
            <a:extLst>
              <a:ext uri="{FF2B5EF4-FFF2-40B4-BE49-F238E27FC236}">
                <a16:creationId xmlns="" xmlns:a16="http://schemas.microsoft.com/office/drawing/2014/main" id="{2CBF8435-BD05-F386-4E6E-F2B6F6894FD7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10250424" y="4260487"/>
            <a:ext cx="1161288" cy="1161288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663C6C7E-F363-1F17-B288-D4D45B87028D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ED6D4091-312C-81B9-BAF6-5E0D6F665E5D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5379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5 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3345C5D8-082A-AC27-3801-7A6EC37519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809"/>
          <a:stretch/>
        </p:blipFill>
        <p:spPr>
          <a:xfrm>
            <a:off x="0" y="0"/>
            <a:ext cx="5467552" cy="235000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531883F-9B23-B442-5F02-C2D25BB37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1236" y="1234440"/>
            <a:ext cx="4950764" cy="562356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2648" y="2438400"/>
            <a:ext cx="2029968" cy="530352"/>
          </a:xfrm>
          <a:solidFill>
            <a:schemeClr val="tx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2648" y="3127248"/>
            <a:ext cx="2029968" cy="2514600"/>
          </a:xfrm>
          <a:solidFill>
            <a:schemeClr val="accent6">
              <a:lumMod val="20000"/>
              <a:lumOff val="80000"/>
              <a:alpha val="50000"/>
            </a:schemeClr>
          </a:solidFill>
          <a:ln>
            <a:solidFill>
              <a:schemeClr val="tx1"/>
            </a:solidFill>
          </a:ln>
        </p:spPr>
        <p:txBody>
          <a:bodyPr tIns="182880" bIns="91440"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  <a:lvl2pPr marL="228600">
              <a:lnSpc>
                <a:spcPct val="100000"/>
              </a:lnSpc>
              <a:spcBef>
                <a:spcPts val="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2843784" y="2438400"/>
            <a:ext cx="2029968" cy="530352"/>
          </a:xfrm>
          <a:solidFill>
            <a:schemeClr val="tx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2843784" y="3127248"/>
            <a:ext cx="2029968" cy="2514600"/>
          </a:xfrm>
          <a:solidFill>
            <a:schemeClr val="accent5">
              <a:alpha val="30000"/>
            </a:schemeClr>
          </a:solidFill>
          <a:ln>
            <a:solidFill>
              <a:schemeClr val="tx1"/>
            </a:solidFill>
          </a:ln>
        </p:spPr>
        <p:txBody>
          <a:bodyPr tIns="182880" bIns="91440"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  <a:lvl2pPr marL="228600">
              <a:lnSpc>
                <a:spcPct val="100000"/>
              </a:lnSpc>
              <a:spcBef>
                <a:spcPts val="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9A48939F-0CF9-9CBD-F606-7A4850B91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84064" y="2438400"/>
            <a:ext cx="2029968" cy="530352"/>
          </a:xfrm>
          <a:solidFill>
            <a:schemeClr val="tx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3" name="Объект 5">
            <a:extLst>
              <a:ext uri="{FF2B5EF4-FFF2-40B4-BE49-F238E27FC236}">
                <a16:creationId xmlns="" xmlns:a16="http://schemas.microsoft.com/office/drawing/2014/main" id="{693BC756-2B97-9751-B879-03B6F1C405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084064" y="3127248"/>
            <a:ext cx="2029968" cy="2514600"/>
          </a:xfrm>
          <a:solidFill>
            <a:schemeClr val="accent4">
              <a:lumMod val="20000"/>
              <a:lumOff val="80000"/>
              <a:alpha val="50000"/>
            </a:schemeClr>
          </a:solidFill>
          <a:ln>
            <a:solidFill>
              <a:schemeClr val="tx1"/>
            </a:solidFill>
          </a:ln>
        </p:spPr>
        <p:txBody>
          <a:bodyPr tIns="182880" bIns="91440"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  <a:lvl2pPr marL="228600">
              <a:lnSpc>
                <a:spcPct val="100000"/>
              </a:lnSpc>
              <a:spcBef>
                <a:spcPts val="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20" name="Текст 4">
            <a:extLst>
              <a:ext uri="{FF2B5EF4-FFF2-40B4-BE49-F238E27FC236}">
                <a16:creationId xmlns="" xmlns:a16="http://schemas.microsoft.com/office/drawing/2014/main" id="{843F725B-A33F-7FB2-E5C4-96EA154660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15200" y="2438400"/>
            <a:ext cx="2029968" cy="530352"/>
          </a:xfrm>
          <a:solidFill>
            <a:schemeClr val="tx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Объект 5">
            <a:extLst>
              <a:ext uri="{FF2B5EF4-FFF2-40B4-BE49-F238E27FC236}">
                <a16:creationId xmlns="" xmlns:a16="http://schemas.microsoft.com/office/drawing/2014/main" id="{D9DD0DA7-5A1E-5312-178F-13561EF7C233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315200" y="3127248"/>
            <a:ext cx="2029968" cy="2514600"/>
          </a:xfrm>
          <a:solidFill>
            <a:schemeClr val="accent1">
              <a:alpha val="50000"/>
            </a:schemeClr>
          </a:solidFill>
          <a:ln>
            <a:solidFill>
              <a:schemeClr val="tx1"/>
            </a:solidFill>
          </a:ln>
        </p:spPr>
        <p:txBody>
          <a:bodyPr tIns="182880" bIns="91440"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  <a:lvl2pPr marL="228600">
              <a:lnSpc>
                <a:spcPct val="100000"/>
              </a:lnSpc>
              <a:spcBef>
                <a:spcPts val="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22" name="Текст 4">
            <a:extLst>
              <a:ext uri="{FF2B5EF4-FFF2-40B4-BE49-F238E27FC236}">
                <a16:creationId xmlns="" xmlns:a16="http://schemas.microsoft.com/office/drawing/2014/main" id="{5FBC3880-98AC-466C-7AD1-FDC8B39587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546336" y="2438400"/>
            <a:ext cx="2029968" cy="530352"/>
          </a:xfrm>
          <a:solidFill>
            <a:schemeClr val="tx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3" name="Объект 5">
            <a:extLst>
              <a:ext uri="{FF2B5EF4-FFF2-40B4-BE49-F238E27FC236}">
                <a16:creationId xmlns="" xmlns:a16="http://schemas.microsoft.com/office/drawing/2014/main" id="{24965100-8EF5-0264-CEE5-BD5BF1901635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9546336" y="3127248"/>
            <a:ext cx="2029968" cy="2514600"/>
          </a:xfrm>
          <a:solidFill>
            <a:schemeClr val="accent4">
              <a:lumMod val="20000"/>
              <a:lumOff val="80000"/>
              <a:alpha val="50000"/>
            </a:schemeClr>
          </a:solidFill>
          <a:ln>
            <a:solidFill>
              <a:schemeClr val="tx1"/>
            </a:solidFill>
          </a:ln>
        </p:spPr>
        <p:txBody>
          <a:bodyPr tIns="182880" bIns="91440"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  <a:lvl2pPr marL="228600">
              <a:lnSpc>
                <a:spcPct val="100000"/>
              </a:lnSpc>
              <a:spcBef>
                <a:spcPts val="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7AC635D-0E01-2452-CC44-1DAE0F96DF63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ED63FD-A76F-FB56-8D44-31BD432133C5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0798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ременная шка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0CC3D06-2435-B655-8AA5-11CCBBEF1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2234" y="0"/>
            <a:ext cx="3429766" cy="682142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4" name="Текст 33">
            <a:extLst>
              <a:ext uri="{FF2B5EF4-FFF2-40B4-BE49-F238E27FC236}">
                <a16:creationId xmlns="" xmlns:a16="http://schemas.microsoft.com/office/drawing/2014/main" id="{5D1E9421-BC85-99CB-EB40-1863FA62274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-25907" y="3072704"/>
            <a:ext cx="1783080" cy="512064"/>
          </a:xfrm>
          <a:solidFill>
            <a:schemeClr val="accent1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b="1" cap="all" spc="200" baseline="0"/>
            </a:lvl1pPr>
          </a:lstStyle>
          <a:p>
            <a:pPr lvl="0" rtl="0"/>
            <a:r>
              <a:rPr lang="ru-RU" noProof="0"/>
              <a:t>МММ ГГГГ</a:t>
            </a:r>
          </a:p>
        </p:txBody>
      </p:sp>
      <p:sp>
        <p:nvSpPr>
          <p:cNvPr id="41" name="Текст 40">
            <a:extLst>
              <a:ext uri="{FF2B5EF4-FFF2-40B4-BE49-F238E27FC236}">
                <a16:creationId xmlns="" xmlns:a16="http://schemas.microsoft.com/office/drawing/2014/main" id="{47BABAF8-5220-1E24-CE43-927FCCA269A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46218" y="2432434"/>
            <a:ext cx="1644986" cy="1783080"/>
          </a:xfrm>
        </p:spPr>
        <p:txBody>
          <a:bodyPr lIns="91440" tIns="0" rIns="0" bIns="0" rtlCol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8" name="Текст 33">
            <a:extLst>
              <a:ext uri="{FF2B5EF4-FFF2-40B4-BE49-F238E27FC236}">
                <a16:creationId xmlns="" xmlns:a16="http://schemas.microsoft.com/office/drawing/2014/main" id="{F1D095F8-4552-1F88-C37B-99775B68ACC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6200000">
            <a:off x="2196136" y="4517644"/>
            <a:ext cx="1783080" cy="512064"/>
          </a:xfrm>
          <a:solidFill>
            <a:schemeClr val="accent2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b="1" cap="all" spc="200" baseline="0"/>
            </a:lvl1pPr>
          </a:lstStyle>
          <a:p>
            <a:pPr lvl="0" rtl="0"/>
            <a:r>
              <a:rPr lang="ru-RU" noProof="0"/>
              <a:t>МММ ГГГГ</a:t>
            </a:r>
          </a:p>
        </p:txBody>
      </p:sp>
      <p:sp>
        <p:nvSpPr>
          <p:cNvPr id="48" name="Текст 40">
            <a:extLst>
              <a:ext uri="{FF2B5EF4-FFF2-40B4-BE49-F238E27FC236}">
                <a16:creationId xmlns="" xmlns:a16="http://schemas.microsoft.com/office/drawing/2014/main" id="{4C4BFA3E-7B57-DCDD-4EA6-16C64A3756B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83307" y="3882136"/>
            <a:ext cx="1644986" cy="1783080"/>
          </a:xfrm>
        </p:spPr>
        <p:txBody>
          <a:bodyPr lIns="91440" tIns="0" rIns="0" bIns="0" rtlCol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5" name="Текст 33">
            <a:extLst>
              <a:ext uri="{FF2B5EF4-FFF2-40B4-BE49-F238E27FC236}">
                <a16:creationId xmlns="" xmlns:a16="http://schemas.microsoft.com/office/drawing/2014/main" id="{C65BF0DD-74C0-E055-CCAC-600751F517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4418179" y="3067943"/>
            <a:ext cx="1783080" cy="512064"/>
          </a:xfrm>
          <a:solidFill>
            <a:schemeClr val="accent3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b="1" cap="all" spc="200" baseline="0"/>
            </a:lvl1pPr>
          </a:lstStyle>
          <a:p>
            <a:pPr lvl="0" rtl="0"/>
            <a:r>
              <a:rPr lang="ru-RU" noProof="0"/>
              <a:t>МММ ГГГГ</a:t>
            </a:r>
          </a:p>
        </p:txBody>
      </p:sp>
      <p:sp>
        <p:nvSpPr>
          <p:cNvPr id="44" name="Текст 40">
            <a:extLst>
              <a:ext uri="{FF2B5EF4-FFF2-40B4-BE49-F238E27FC236}">
                <a16:creationId xmlns="" xmlns:a16="http://schemas.microsoft.com/office/drawing/2014/main" id="{25927394-D1A0-C084-C689-F7A4EEE924C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89586" y="2432435"/>
            <a:ext cx="1644986" cy="1783080"/>
          </a:xfrm>
        </p:spPr>
        <p:txBody>
          <a:bodyPr lIns="91440" tIns="0" rIns="0" bIns="0" rtlCol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9" name="Текст 33">
            <a:extLst>
              <a:ext uri="{FF2B5EF4-FFF2-40B4-BE49-F238E27FC236}">
                <a16:creationId xmlns="" xmlns:a16="http://schemas.microsoft.com/office/drawing/2014/main" id="{08F0F1F2-0D4E-95EA-349B-D734163FD55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16200000">
            <a:off x="6640222" y="4517644"/>
            <a:ext cx="1783080" cy="512064"/>
          </a:xfrm>
          <a:solidFill>
            <a:schemeClr val="accent4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b="1" cap="all" spc="200" baseline="0"/>
            </a:lvl1pPr>
          </a:lstStyle>
          <a:p>
            <a:pPr lvl="0" rtl="0"/>
            <a:r>
              <a:rPr lang="ru-RU" noProof="0"/>
              <a:t>МММ ГГГГ</a:t>
            </a:r>
          </a:p>
        </p:txBody>
      </p:sp>
      <p:sp>
        <p:nvSpPr>
          <p:cNvPr id="46" name="Текст 40">
            <a:extLst>
              <a:ext uri="{FF2B5EF4-FFF2-40B4-BE49-F238E27FC236}">
                <a16:creationId xmlns="" xmlns:a16="http://schemas.microsoft.com/office/drawing/2014/main" id="{B322E7EB-0174-5A8C-5BE3-F501B5670FA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27392" y="3882136"/>
            <a:ext cx="1644986" cy="1783080"/>
          </a:xfrm>
        </p:spPr>
        <p:txBody>
          <a:bodyPr lIns="91440" tIns="0" rIns="0" bIns="0" rtlCol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33">
            <a:extLst>
              <a:ext uri="{FF2B5EF4-FFF2-40B4-BE49-F238E27FC236}">
                <a16:creationId xmlns="" xmlns:a16="http://schemas.microsoft.com/office/drawing/2014/main" id="{36C15449-A445-41A6-EAD9-37446450CC1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8862264" y="3072704"/>
            <a:ext cx="1783080" cy="512064"/>
          </a:xfrm>
          <a:solidFill>
            <a:schemeClr val="accent5"/>
          </a:solidFill>
        </p:spPr>
        <p:txBody>
          <a:bodyPr rtlCol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b="1" cap="all" spc="200" baseline="0"/>
            </a:lvl1pPr>
          </a:lstStyle>
          <a:p>
            <a:pPr lvl="0" rtl="0"/>
            <a:r>
              <a:rPr lang="ru-RU" noProof="0"/>
              <a:t>МММ ГГГГ</a:t>
            </a:r>
          </a:p>
        </p:txBody>
      </p:sp>
      <p:sp>
        <p:nvSpPr>
          <p:cNvPr id="45" name="Текст 40">
            <a:extLst>
              <a:ext uri="{FF2B5EF4-FFF2-40B4-BE49-F238E27FC236}">
                <a16:creationId xmlns="" xmlns:a16="http://schemas.microsoft.com/office/drawing/2014/main" id="{E6B7327B-EA3B-790D-AB08-0ED1D2FB40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035230" y="2437196"/>
            <a:ext cx="1796654" cy="1783080"/>
          </a:xfrm>
        </p:spPr>
        <p:txBody>
          <a:bodyPr lIns="91440" tIns="0" rIns="0" bIns="0" rtlCol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spc="100" baseline="0"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7AC635D-0E01-2452-CC44-1DAE0F96DF63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ED63FD-A76F-FB56-8D44-31BD432133C5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064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9070F102-837A-486A-0CD4-E957B66B8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1920"/>
            <a:ext cx="5470497" cy="292608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519FAF77-1797-C11F-A1A9-B351E30B3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215" y="0"/>
            <a:ext cx="4983785" cy="22768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2648" y="2438400"/>
            <a:ext cx="5157787" cy="36576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2648" y="2871216"/>
            <a:ext cx="5157787" cy="3247462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438400"/>
            <a:ext cx="5183188" cy="36576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00800" y="2871216"/>
            <a:ext cx="5183188" cy="3247462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7AC635D-0E01-2452-CC44-1DAE0F96DF63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ED63FD-A76F-FB56-8D44-31BD432133C5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045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Три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AE1E66A3-7FD1-08A5-8B20-36C5331D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3650" y="4014216"/>
            <a:ext cx="5738350" cy="284378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4464B067-71A6-CB30-BD46-5499FAAE0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58968" cy="291991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2648" y="2438400"/>
            <a:ext cx="3419856" cy="36576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2648" y="2871216"/>
            <a:ext cx="3419856" cy="2925554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07408" y="2438400"/>
            <a:ext cx="3419856" cy="36576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07408" y="2871216"/>
            <a:ext cx="3419856" cy="2925554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9A48939F-0CF9-9CBD-F606-7A4850B91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83880" y="2438400"/>
            <a:ext cx="3419856" cy="36576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2000" b="1" cap="all" spc="200" baseline="0">
                <a:latin typeface="+mj-lt"/>
              </a:defRPr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3" name="Объект 5">
            <a:extLst>
              <a:ext uri="{FF2B5EF4-FFF2-40B4-BE49-F238E27FC236}">
                <a16:creationId xmlns="" xmlns:a16="http://schemas.microsoft.com/office/drawing/2014/main" id="{693BC756-2B97-9751-B879-03B6F1C405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183880" y="2871216"/>
            <a:ext cx="3419856" cy="2925554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000"/>
              </a:spcBef>
              <a:defRPr lang="en-US" sz="1600" spc="100" baseline="0"/>
            </a:lvl1pPr>
            <a:lvl2pPr>
              <a:lnSpc>
                <a:spcPct val="100000"/>
              </a:lnSpc>
              <a:spcBef>
                <a:spcPts val="1000"/>
              </a:spcBef>
              <a:defRPr lang="en-US" sz="1400" spc="100" baseline="0"/>
            </a:lvl2pPr>
            <a:lvl3pPr>
              <a:lnSpc>
                <a:spcPct val="100000"/>
              </a:lnSpc>
              <a:spcBef>
                <a:spcPts val="1000"/>
              </a:spcBef>
              <a:defRPr lang="en-US" sz="1200" spc="100" baseline="0"/>
            </a:lvl3pPr>
            <a:lvl4pPr>
              <a:lnSpc>
                <a:spcPct val="100000"/>
              </a:lnSpc>
              <a:spcBef>
                <a:spcPts val="1000"/>
              </a:spcBef>
              <a:defRPr lang="en-US" sz="1100" spc="100" baseline="0"/>
            </a:lvl4pPr>
            <a:lvl5pPr>
              <a:lnSpc>
                <a:spcPct val="100000"/>
              </a:lnSpc>
              <a:spcBef>
                <a:spcPts val="1000"/>
              </a:spcBef>
              <a:defRPr lang="en-US" sz="11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7AC635D-0E01-2452-CC44-1DAE0F96DF63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A4ED63FD-A76F-FB56-8D44-31BD432133C5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6206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F5F45936-2436-D9FD-A05D-F3C70F90F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58530"/>
            <a:ext cx="4700016" cy="309947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DF862D5-CF3B-E45B-934F-ACEF42B35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148072" cy="3436275"/>
          </a:xfrm>
          <a:prstGeom prst="rect">
            <a:avLst/>
          </a:prstGeo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3392E024-DB0F-45F6-7A0A-359A57817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216152"/>
            <a:ext cx="5184648" cy="4416552"/>
          </a:xfrm>
        </p:spPr>
        <p:txBody>
          <a:bodyPr lIns="0" rIns="0" rtlCol="0"/>
          <a:lstStyle>
            <a:lvl1pPr algn="r">
              <a:defRPr lang="en-US" sz="4800" cap="all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4" name="Объект 13">
            <a:extLst>
              <a:ext uri="{FF2B5EF4-FFF2-40B4-BE49-F238E27FC236}">
                <a16:creationId xmlns="" xmlns:a16="http://schemas.microsoft.com/office/drawing/2014/main" id="{59AC38BE-9C76-A3FA-7823-F4A4B43AB7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800" y="1216025"/>
            <a:ext cx="5184648" cy="4416425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1000"/>
              </a:spcBef>
              <a:buNone/>
              <a:defRPr lang="en-US" sz="1600" spc="100" baseline="0"/>
            </a:lvl1pPr>
            <a:lvl2pPr marL="228600">
              <a:lnSpc>
                <a:spcPct val="150000"/>
              </a:lnSpc>
              <a:spcBef>
                <a:spcPts val="1000"/>
              </a:spcBef>
              <a:defRPr lang="en-US" sz="1600" spc="100" baseline="0"/>
            </a:lvl2pPr>
            <a:lvl3pPr marL="457200">
              <a:lnSpc>
                <a:spcPct val="150000"/>
              </a:lnSpc>
              <a:spcBef>
                <a:spcPts val="1000"/>
              </a:spcBef>
              <a:defRPr lang="en-US" sz="1600" spc="100" baseline="0"/>
            </a:lvl3pPr>
            <a:lvl4pPr marL="685800">
              <a:lnSpc>
                <a:spcPct val="150000"/>
              </a:lnSpc>
              <a:spcBef>
                <a:spcPts val="1000"/>
              </a:spcBef>
              <a:defRPr lang="en-US" sz="1600" spc="100" baseline="0"/>
            </a:lvl4pPr>
            <a:lvl5pPr marL="914400">
              <a:lnSpc>
                <a:spcPct val="150000"/>
              </a:lnSpc>
              <a:spcBef>
                <a:spcPts val="1000"/>
              </a:spcBef>
              <a:defRPr lang="en-US" sz="1600" spc="100" baseline="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C35C8AF3-79E7-17ED-9EB4-3006B31E422C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875A76CC-ED26-C4F7-5AB6-59D1A4C4A7F2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086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79AFB71-7F33-280E-7877-06F4AFFF06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10B0FF2F-3458-EA78-83DC-46FB2E5CE15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78992" y="1956816"/>
            <a:ext cx="10040112" cy="2387600"/>
          </a:xfrm>
        </p:spPr>
        <p:txBody>
          <a:bodyPr rtlCol="0" anchor="t">
            <a:noAutofit/>
          </a:bodyPr>
          <a:lstStyle>
            <a:lvl1pPr algn="l">
              <a:defRPr lang="en-US" sz="9600" spc="300" baseline="0">
                <a:ln w="28575">
                  <a:solidFill>
                    <a:schemeClr val="tx1"/>
                  </a:solidFill>
                </a:ln>
                <a:noFill/>
              </a:defRPr>
            </a:lvl1pPr>
          </a:lstStyle>
          <a:p>
            <a:pPr rtl="0"/>
            <a:r>
              <a:rPr lang="ru-RU" noProof="0"/>
              <a:t>СТИЛЬ ОБРАЗЦА ЗАГОЛОВКА</a:t>
            </a:r>
          </a:p>
        </p:txBody>
      </p:sp>
      <p:sp>
        <p:nvSpPr>
          <p:cNvPr id="10" name="Подзаголовок 2">
            <a:extLst>
              <a:ext uri="{FF2B5EF4-FFF2-40B4-BE49-F238E27FC236}">
                <a16:creationId xmlns="" xmlns:a16="http://schemas.microsoft.com/office/drawing/2014/main" id="{DC93615E-193E-5253-6EE0-EC01791E3A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992" y="3483864"/>
            <a:ext cx="10040112" cy="1280160"/>
          </a:xfrm>
        </p:spPr>
        <p:txBody>
          <a:bodyPr rtlCol="0"/>
          <a:lstStyle>
            <a:lvl1pPr marL="0" indent="0" algn="l">
              <a:buNone/>
              <a:defRPr lang="en-US" sz="2400" b="1" baseline="0">
                <a:latin typeface="+mn-lt"/>
              </a:defRPr>
            </a:lvl1pPr>
            <a:lvl2pPr marL="457200" indent="0" algn="ctr">
              <a:buNone/>
              <a:defRPr lang="en-US" sz="2000"/>
            </a:lvl2pPr>
            <a:lvl3pPr marL="914400" indent="0" algn="ctr">
              <a:buNone/>
              <a:defRPr lang="en-US" sz="1800"/>
            </a:lvl3pPr>
            <a:lvl4pPr marL="1371600" indent="0" algn="ctr">
              <a:buNone/>
              <a:defRPr lang="en-US" sz="1600"/>
            </a:lvl4pPr>
            <a:lvl5pPr marL="1828800" indent="0" algn="ctr">
              <a:buNone/>
              <a:defRPr lang="en-US" sz="1600"/>
            </a:lvl5pPr>
            <a:lvl6pPr marL="2286000" indent="0" algn="ctr">
              <a:buNone/>
              <a:defRPr lang="en-US" sz="1600"/>
            </a:lvl6pPr>
            <a:lvl7pPr marL="2743200" indent="0" algn="ctr">
              <a:buNone/>
              <a:defRPr lang="en-US" sz="1600"/>
            </a:lvl7pPr>
            <a:lvl8pPr marL="3200400" indent="0" algn="ctr">
              <a:buNone/>
              <a:defRPr lang="en-US" sz="1600"/>
            </a:lvl8pPr>
            <a:lvl9pPr marL="3657600" indent="0" algn="ctr">
              <a:buNone/>
              <a:defRPr lang="en-US"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32739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C35C8AF3-79E7-17ED-9EB4-3006B31E422C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875A76CC-ED26-C4F7-5AB6-59D1A4C4A7F2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DEDC48-AA67-6FC9-FF0E-CD3CB49A5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868679"/>
            <a:ext cx="10972800" cy="1572768"/>
          </a:xfrm>
        </p:spPr>
        <p:txBody>
          <a:bodyPr lIns="91440" tIns="182880" rIns="91440" bIns="0" rtlCol="0"/>
          <a:lstStyle>
            <a:lvl1pPr algn="ctr">
              <a:lnSpc>
                <a:spcPct val="90000"/>
              </a:lnSpc>
              <a:defRPr lang="en-US" sz="4800" spc="4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728480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78039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US" sz="3200">
                <a:latin typeface="+mj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en-US" sz="3200"/>
            </a:lvl1pPr>
            <a:lvl2pPr>
              <a:defRPr lang="en-US" sz="2800"/>
            </a:lvl2pPr>
            <a:lvl3pPr>
              <a:defRPr lang="en-US" sz="2400"/>
            </a:lvl3pPr>
            <a:lvl4pPr>
              <a:defRPr lang="en-US" sz="2000"/>
            </a:lvl4pPr>
            <a:lvl5pPr>
              <a:defRPr lang="en-US" sz="2000"/>
            </a:lvl5pPr>
            <a:lvl6pPr>
              <a:defRPr lang="en-US" sz="2000"/>
            </a:lvl6pPr>
            <a:lvl7pPr>
              <a:defRPr lang="en-US" sz="2000"/>
            </a:lvl7pPr>
            <a:lvl8pPr>
              <a:defRPr lang="en-US" sz="2000"/>
            </a:lvl8pPr>
            <a:lvl9pPr>
              <a:defRPr lang="en-US"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US" sz="1600"/>
            </a:lvl1pPr>
            <a:lvl2pPr marL="457200" indent="0">
              <a:buNone/>
              <a:defRPr lang="en-US" sz="1400"/>
            </a:lvl2pPr>
            <a:lvl3pPr marL="914400" indent="0">
              <a:buNone/>
              <a:defRPr lang="en-US" sz="1200"/>
            </a:lvl3pPr>
            <a:lvl4pPr marL="1371600" indent="0">
              <a:buNone/>
              <a:defRPr lang="en-US" sz="1000"/>
            </a:lvl4pPr>
            <a:lvl5pPr marL="1828800" indent="0">
              <a:buNone/>
              <a:defRPr lang="en-US" sz="1000"/>
            </a:lvl5pPr>
            <a:lvl6pPr marL="2286000" indent="0">
              <a:buNone/>
              <a:defRPr lang="en-US" sz="1000"/>
            </a:lvl6pPr>
            <a:lvl7pPr marL="2743200" indent="0">
              <a:buNone/>
              <a:defRPr lang="en-US" sz="1000"/>
            </a:lvl7pPr>
            <a:lvl8pPr marL="3200400" indent="0">
              <a:buNone/>
              <a:defRPr lang="en-US" sz="1000"/>
            </a:lvl8pPr>
            <a:lvl9pPr marL="3657600" indent="0">
              <a:buNone/>
              <a:defRPr lang="en-US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5754AE8D-13E4-BDDA-7C36-A9E08FD0A0E8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6CE37136-8479-8CDC-7EEB-030C1A8151EF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95915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US" sz="3200">
                <a:latin typeface="+mj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en-US" sz="3200"/>
            </a:lvl1pPr>
            <a:lvl2pPr marL="457200" indent="0">
              <a:buNone/>
              <a:defRPr lang="en-US" sz="2800"/>
            </a:lvl2pPr>
            <a:lvl3pPr marL="914400" indent="0">
              <a:buNone/>
              <a:defRPr lang="en-US" sz="2400"/>
            </a:lvl3pPr>
            <a:lvl4pPr marL="1371600" indent="0">
              <a:buNone/>
              <a:defRPr lang="en-US" sz="2000"/>
            </a:lvl4pPr>
            <a:lvl5pPr marL="1828800" indent="0">
              <a:buNone/>
              <a:defRPr lang="en-US" sz="2000"/>
            </a:lvl5pPr>
            <a:lvl6pPr marL="2286000" indent="0">
              <a:buNone/>
              <a:defRPr lang="en-US" sz="2000"/>
            </a:lvl6pPr>
            <a:lvl7pPr marL="2743200" indent="0">
              <a:buNone/>
              <a:defRPr lang="en-US" sz="2000"/>
            </a:lvl7pPr>
            <a:lvl8pPr marL="3200400" indent="0">
              <a:buNone/>
              <a:defRPr lang="en-US" sz="2000"/>
            </a:lvl8pPr>
            <a:lvl9pPr marL="3657600" indent="0">
              <a:buNone/>
              <a:defRPr lang="en-US"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US" sz="1600"/>
            </a:lvl1pPr>
            <a:lvl2pPr marL="457200" indent="0">
              <a:buNone/>
              <a:defRPr lang="en-US" sz="1400"/>
            </a:lvl2pPr>
            <a:lvl3pPr marL="914400" indent="0">
              <a:buNone/>
              <a:defRPr lang="en-US" sz="1200"/>
            </a:lvl3pPr>
            <a:lvl4pPr marL="1371600" indent="0">
              <a:buNone/>
              <a:defRPr lang="en-US" sz="1000"/>
            </a:lvl4pPr>
            <a:lvl5pPr marL="1828800" indent="0">
              <a:buNone/>
              <a:defRPr lang="en-US" sz="1000"/>
            </a:lvl5pPr>
            <a:lvl6pPr marL="2286000" indent="0">
              <a:buNone/>
              <a:defRPr lang="en-US" sz="1000"/>
            </a:lvl6pPr>
            <a:lvl7pPr marL="2743200" indent="0">
              <a:buNone/>
              <a:defRPr lang="en-US" sz="1000"/>
            </a:lvl7pPr>
            <a:lvl8pPr marL="3200400" indent="0">
              <a:buNone/>
              <a:defRPr lang="en-US" sz="1000"/>
            </a:lvl8pPr>
            <a:lvl9pPr marL="3657600" indent="0">
              <a:buNone/>
              <a:defRPr lang="en-US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1DC6EFE9-BD9C-6124-823A-BD1C488321D2}"/>
              </a:ext>
            </a:extLst>
          </p:cNvPr>
          <p:cNvCxnSpPr>
            <a:cxnSpLocks/>
          </p:cNvCxnSpPr>
          <p:nvPr/>
        </p:nvCxnSpPr>
        <p:spPr>
          <a:xfrm>
            <a:off x="5251048" y="868101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21B53473-DF27-C657-627F-ED66976E076B}"/>
              </a:ext>
            </a:extLst>
          </p:cNvPr>
          <p:cNvCxnSpPr>
            <a:cxnSpLocks/>
          </p:cNvCxnSpPr>
          <p:nvPr/>
        </p:nvCxnSpPr>
        <p:spPr>
          <a:xfrm>
            <a:off x="5251048" y="5995687"/>
            <a:ext cx="16899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85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Образец фона&#10;&#10;Автоматически созданное описание">
            <a:extLst>
              <a:ext uri="{FF2B5EF4-FFF2-40B4-BE49-F238E27FC236}">
                <a16:creationId xmlns="" xmlns:a16="http://schemas.microsoft.com/office/drawing/2014/main" id="{E020D11E-3FF2-1E7F-038B-4F9534916FEB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660127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3104752"/>
            <a:ext cx="11430000" cy="20922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11575"/>
            <a:ext cx="4114800" cy="8565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en-US" sz="1200" b="1" i="0" spc="200" baseline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38600" y="6006546"/>
            <a:ext cx="4114800" cy="8514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en-US" sz="1200" b="1" i="0" spc="200" baseline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429FE05F-BAC9-4F62-B791-E6F7D66FF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37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i="0" kern="1200" cap="all" spc="400" baseline="0">
          <a:solidFill>
            <a:schemeClr val="tx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800" b="0" i="0" kern="1200" spc="50" baseline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400" b="0" i="0" kern="1200" spc="50" baseline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b="0" i="0" kern="1200" spc="50" baseline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b="0" i="0" kern="1200" spc="50" baseline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b="0" i="0" kern="1200" spc="50" baseline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U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4400" dirty="0">
                <a:ln w="28575">
                  <a:solidFill>
                    <a:srgbClr val="000000"/>
                  </a:solidFill>
                </a:ln>
                <a:solidFill>
                  <a:srgbClr val="FF0000"/>
                </a:solidFill>
              </a:rPr>
              <a:t>Цифрова компетентність сучасного педагога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20720" y="4901184"/>
            <a:ext cx="4598383" cy="1280160"/>
          </a:xfrm>
        </p:spPr>
        <p:txBody>
          <a:bodyPr/>
          <a:lstStyle/>
          <a:p>
            <a:pPr lvl="0"/>
            <a:r>
              <a:rPr lang="ru-RU" dirty="0">
                <a:solidFill>
                  <a:srgbClr val="000000"/>
                </a:solidFill>
              </a:rPr>
              <a:t>Вихователь ЗДО «</a:t>
            </a:r>
            <a:r>
              <a:rPr lang="ru-RU" dirty="0" err="1">
                <a:solidFill>
                  <a:srgbClr val="000000"/>
                </a:solidFill>
              </a:rPr>
              <a:t>Чомучка</a:t>
            </a:r>
            <a:r>
              <a:rPr lang="ru-RU" dirty="0">
                <a:solidFill>
                  <a:srgbClr val="000000"/>
                </a:solidFill>
              </a:rPr>
              <a:t>»</a:t>
            </a:r>
          </a:p>
          <a:p>
            <a:pPr lvl="0"/>
            <a:r>
              <a:rPr lang="ru-RU" dirty="0">
                <a:solidFill>
                  <a:srgbClr val="000000"/>
                </a:solidFill>
              </a:rPr>
              <a:t> Дороднова О.В.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7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 idx="4294967295"/>
          </p:nvPr>
        </p:nvSpPr>
        <p:spPr>
          <a:xfrm>
            <a:off x="2758697" y="255588"/>
            <a:ext cx="9433303" cy="1393825"/>
          </a:xfrm>
        </p:spPr>
        <p:txBody>
          <a:bodyPr/>
          <a:lstStyle/>
          <a:p>
            <a:r>
              <a:rPr lang="uk-UA" sz="3200" i="1" cap="none" spc="0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Істотні переваги використання ІКТ</a:t>
            </a:r>
            <a:br>
              <a:rPr lang="uk-UA" sz="3200" i="1" cap="none" spc="0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i="1" cap="none" spc="0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uk-UA" sz="3200" i="1" cap="none" spc="0" dirty="0" smtClean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cap="none" spc="0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освітньому процесі</a:t>
            </a:r>
            <a:r>
              <a:rPr lang="uk-UA" sz="3200" b="0" i="1" cap="none" spc="0" dirty="0">
                <a:ln>
                  <a:noFill/>
                </a:ln>
                <a:solidFill>
                  <a:srgbClr val="C00000"/>
                </a:solidFill>
                <a:latin typeface="Calibri"/>
                <a:cs typeface="+mj-cs"/>
              </a:rPr>
              <a:t/>
            </a:r>
            <a:br>
              <a:rPr lang="uk-UA" sz="3200" b="0" i="1" cap="none" spc="0" dirty="0">
                <a:ln>
                  <a:noFill/>
                </a:ln>
                <a:solidFill>
                  <a:srgbClr val="C00000"/>
                </a:solidFill>
                <a:latin typeface="Calibri"/>
                <a:cs typeface="+mj-cs"/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4294967295"/>
          </p:nvPr>
        </p:nvSpPr>
        <p:spPr>
          <a:xfrm>
            <a:off x="1139252" y="1154998"/>
            <a:ext cx="10133352" cy="5358984"/>
          </a:xfrm>
        </p:spPr>
        <p:txBody>
          <a:bodyPr/>
          <a:lstStyle/>
          <a:p>
            <a:pPr marL="0" indent="0">
              <a:buNone/>
            </a:pPr>
            <a:r>
              <a:rPr lang="uk-UA" sz="2400" b="1" i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</a:t>
            </a: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Інформаційні </a:t>
            </a:r>
            <a:r>
              <a:rPr lang="en-US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технології </a:t>
            </a:r>
            <a:r>
              <a:rPr lang="en-US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b="1" spc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значно</a:t>
            </a: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b="1" spc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розширюють</a:t>
            </a: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спектр  </a:t>
            </a:r>
            <a:b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</a:t>
            </a:r>
            <a:r>
              <a:rPr lang="ru-RU" sz="2400" b="1" spc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використання</a:t>
            </a: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b="1" spc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освітньої</a:t>
            </a: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400" b="1" spc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інформації</a:t>
            </a:r>
            <a:r>
              <a:rPr lang="ru-RU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r>
              <a:rPr lang="en-US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Застосування кольору,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графіки, звуку дозволяє відтворювати реальний предмет або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явище .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 Використання комп’ютера дозволяє істотно підвищити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мотивацію дітей до навчання.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3. ІКТ втягують дітей в освітній процес, сприяючи найбільш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широкому розкриттю їх здібностей, активізації розумової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діяльності.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4. Навчання із застосуванням комп’ютера сприяє формуванню у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дітей рефлексії.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5. Навчальні програми з використанням ІКТ дають можливість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наочно уявити результат своїх дій, можливість виправити </a:t>
            </a:r>
            <a:b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b="1" spc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помилку, якщо вона зроблена.</a:t>
            </a:r>
            <a:r>
              <a:rPr lang="uk-UA" sz="2400" b="1" spc="0" dirty="0">
                <a:solidFill>
                  <a:srgbClr val="69676D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uk-UA" sz="2400" b="1" spc="0" dirty="0">
                <a:solidFill>
                  <a:srgbClr val="69676D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18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134" y="844904"/>
            <a:ext cx="9683645" cy="627542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883275" y="2651125"/>
            <a:ext cx="6308725" cy="1581150"/>
          </a:xfrm>
        </p:spPr>
        <p:txBody>
          <a:bodyPr/>
          <a:lstStyle/>
          <a:p>
            <a:pPr lvl="0">
              <a:spcBef>
                <a:spcPts val="1000"/>
              </a:spcBef>
            </a:pPr>
            <a:r>
              <a:rPr lang="ru-RU" sz="2400" dirty="0">
                <a:solidFill>
                  <a:srgbClr val="000000"/>
                </a:solidFill>
                <a:ea typeface="+mn-ea"/>
              </a:rPr>
              <a:t/>
            </a:r>
            <a:br>
              <a:rPr lang="ru-RU" sz="2400" dirty="0">
                <a:solidFill>
                  <a:srgbClr val="000000"/>
                </a:solidFill>
                <a:ea typeface="+mn-ea"/>
              </a:rPr>
            </a:br>
            <a:r>
              <a:rPr lang="ru-RU" sz="2400" dirty="0">
                <a:solidFill>
                  <a:srgbClr val="000000"/>
                </a:solidFill>
                <a:ea typeface="+mn-ea"/>
              </a:rPr>
              <a:t/>
            </a:r>
            <a:br>
              <a:rPr lang="ru-RU" sz="2400" dirty="0">
                <a:solidFill>
                  <a:srgbClr val="000000"/>
                </a:solidFill>
                <a:ea typeface="+mn-ea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42893" y="141401"/>
            <a:ext cx="89041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Види інтерактивних матеріалів</a:t>
            </a:r>
            <a:b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42893" y="1364208"/>
            <a:ext cx="67455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фотографії;</a:t>
            </a:r>
            <a:b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відеоролики;</a:t>
            </a:r>
            <a:b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</a:t>
            </a:r>
            <a:r>
              <a:rPr kumimoji="0" lang="uk-UA" sz="2400" b="1" i="1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відеофрагменти</a:t>
            </a: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(фільмів, казок, мультфільмів);</a:t>
            </a:r>
            <a:b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презентації;</a:t>
            </a:r>
            <a:b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колекцій цифрових фотографій і мультфільмів.</a:t>
            </a:r>
            <a:b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-дидактичні</a:t>
            </a:r>
            <a:r>
              <a:rPr kumimoji="0" lang="uk-UA" sz="2400" b="1" i="1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uk-UA" sz="2400" b="1" i="1" u="none" strike="noStrike" kern="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ігри,руханки</a:t>
            </a:r>
            <a:r>
              <a:rPr lang="uk-UA" sz="2400" b="1" i="1" kern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</a:t>
            </a:r>
            <a:r>
              <a:rPr lang="uk-UA" sz="2400" b="1" i="1" kern="0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пальчикова,артикуліційна</a:t>
            </a:r>
            <a:r>
              <a:rPr lang="uk-UA" sz="2400" b="1" i="1" kern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гімнастики</a:t>
            </a:r>
            <a:endParaRPr kumimoji="0" lang="ru-RU" sz="2400" b="1" i="1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9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4813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         Безпосереднє навчання та розвиток:</a:t>
            </a:r>
            <a:br>
              <a:rPr kumimoji="0" lang="uk-UA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ru-RU" sz="36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8197" y="181548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4983" y="1083056"/>
            <a:ext cx="13080570" cy="334077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Як педагог ЗДО ,у своїй роботі  я активно застосовую ІКТ технології:</a:t>
            </a:r>
            <a:r>
              <a:rPr kumimoji="0" lang="uk-UA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54983" y="1559272"/>
            <a:ext cx="11587397" cy="61107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Для </a:t>
            </a:r>
            <a:r>
              <a:rPr kumimoji="0" lang="uk-UA" altLang="ru-RU" sz="2100" b="0" i="0" u="none" strike="noStrike" cap="none" normalizeH="0" baseline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 виховного</a:t>
            </a:r>
            <a:r>
              <a:rPr kumimoji="0" lang="uk-UA" altLang="ru-RU" sz="2100" b="0" i="0" u="none" strike="noStrike" cap="none" normalizeH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2100" b="0" i="0" u="none" strike="noStrike" cap="none" normalizeH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kumimoji="0" lang="uk-UA" altLang="ru-RU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 процесу (це також організація безпосередньо-освітньої   діяльності, та організація спільної розвиваючої діяльності педагога та 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)       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9626" y="356765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4983" y="2202607"/>
            <a:ext cx="12037017" cy="61107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ru-RU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 Починаючи з молодшої групи, я використовую під час проведення освітньої діяльності портативний проектор.</a:t>
            </a:r>
            <a:r>
              <a:rPr kumimoji="0" lang="uk-UA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16" y="2902279"/>
            <a:ext cx="3180950" cy="360328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/>
          <a:srcRect l="36194" t="18295" r="1535" b="20594"/>
          <a:stretch/>
        </p:blipFill>
        <p:spPr>
          <a:xfrm>
            <a:off x="8685416" y="2902279"/>
            <a:ext cx="3168489" cy="36032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7783" t="5073" r="1" b="13355"/>
          <a:stretch/>
        </p:blipFill>
        <p:spPr>
          <a:xfrm>
            <a:off x="4362979" y="2916900"/>
            <a:ext cx="3621024" cy="360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9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" y="156919"/>
            <a:ext cx="5730240" cy="29626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2952" t="-1744" r="18783" b="-1"/>
          <a:stretch/>
        </p:blipFill>
        <p:spPr>
          <a:xfrm>
            <a:off x="146304" y="3358896"/>
            <a:ext cx="5730240" cy="34991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5734" t="10229" r="13182" b="2899"/>
          <a:stretch/>
        </p:blipFill>
        <p:spPr>
          <a:xfrm>
            <a:off x="6083808" y="1146048"/>
            <a:ext cx="5766816" cy="416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9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31819" y="243153"/>
            <a:ext cx="1183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8857" t="5516" r="13729"/>
          <a:stretch/>
        </p:blipFill>
        <p:spPr>
          <a:xfrm>
            <a:off x="7810500" y="3399583"/>
            <a:ext cx="4241800" cy="33039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2811" t="-2068" r="6100"/>
          <a:stretch/>
        </p:blipFill>
        <p:spPr>
          <a:xfrm>
            <a:off x="152400" y="3382216"/>
            <a:ext cx="5010148" cy="33213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20079" t="-14" r="6495" b="422"/>
          <a:stretch/>
        </p:blipFill>
        <p:spPr>
          <a:xfrm>
            <a:off x="3930218" y="243153"/>
            <a:ext cx="4425951" cy="310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3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2124" y="257577"/>
            <a:ext cx="11204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Цього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року 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організовую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проектора,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роботу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ноутбук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задоволенням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роблять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фізхвилинки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гімнастику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дивлячись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розвивальні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770" y="1725018"/>
            <a:ext cx="3804234" cy="44382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3740" y="1725018"/>
            <a:ext cx="6943946" cy="443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7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852407" y="165101"/>
            <a:ext cx="139715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ІКТ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для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ведення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групової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документації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електронному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786" y="111920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Заповнюю</a:t>
            </a:r>
            <a:r>
              <a:rPr lang="ru-RU" dirty="0" smtClean="0"/>
              <a:t> </a:t>
            </a:r>
            <a:r>
              <a:rPr lang="ru-RU" dirty="0" err="1" smtClean="0"/>
              <a:t>електронні</a:t>
            </a:r>
            <a:r>
              <a:rPr lang="ru-RU" dirty="0" smtClean="0"/>
              <a:t> </a:t>
            </a:r>
            <a:r>
              <a:rPr lang="ru-RU" dirty="0" err="1" smtClean="0"/>
              <a:t>календарні</a:t>
            </a:r>
            <a:r>
              <a:rPr lang="ru-RU" dirty="0" smtClean="0"/>
              <a:t> </a:t>
            </a:r>
            <a:r>
              <a:rPr lang="ru-RU" dirty="0" err="1"/>
              <a:t>плани</a:t>
            </a:r>
            <a:r>
              <a:rPr lang="ru-RU" dirty="0"/>
              <a:t>, </a:t>
            </a:r>
            <a:r>
              <a:rPr lang="ru-RU" dirty="0" err="1" smtClean="0"/>
              <a:t>щомісячний</a:t>
            </a:r>
            <a:r>
              <a:rPr lang="ru-RU" dirty="0" smtClean="0"/>
              <a:t> </a:t>
            </a:r>
            <a:r>
              <a:rPr lang="ru-RU" dirty="0"/>
              <a:t>табель </a:t>
            </a:r>
            <a:r>
              <a:rPr lang="ru-RU" dirty="0" smtClean="0"/>
              <a:t>облику </a:t>
            </a:r>
            <a:r>
              <a:rPr lang="ru-RU" dirty="0" err="1" smtClean="0"/>
              <a:t>відвідуванння</a:t>
            </a:r>
            <a:r>
              <a:rPr lang="ru-RU" dirty="0" smtClean="0"/>
              <a:t> </a:t>
            </a:r>
            <a:r>
              <a:rPr lang="ru-RU" dirty="0" err="1" smtClean="0"/>
              <a:t>дітей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786" y="1119208"/>
            <a:ext cx="5434501" cy="5303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11" y="1765539"/>
            <a:ext cx="4734049" cy="465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7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36936" y="204196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Використання  інформаційно-комунікаційних технологій в освітньому процесі -  один з найбільш перспективних напрямів підвищення якості освіти, формуванні основних життєвих компетенцій </a:t>
            </a:r>
            <a:b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у дітей дошкільного віку.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8415" y="4514247"/>
            <a:ext cx="101506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6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</a:t>
            </a:r>
            <a:r>
              <a:rPr lang="ru-RU" sz="6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6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endParaRPr lang="ru-RU" sz="6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59677">
            <a:off x="344293" y="1187632"/>
            <a:ext cx="2532661" cy="2065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5012" y="3403893"/>
            <a:ext cx="2225233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">
  <a:themeElements>
    <a:clrScheme name="Капля">
      <a:dk1>
        <a:srgbClr val="000000"/>
      </a:dk1>
      <a:lt1>
        <a:srgbClr val="FFFFFF"/>
      </a:lt1>
      <a:dk2>
        <a:srgbClr val="0065A8"/>
      </a:dk2>
      <a:lt2>
        <a:srgbClr val="E7E6E6"/>
      </a:lt2>
      <a:accent1>
        <a:srgbClr val="FDCFFD"/>
      </a:accent1>
      <a:accent2>
        <a:srgbClr val="B6DFFF"/>
      </a:accent2>
      <a:accent3>
        <a:srgbClr val="8AE3A8"/>
      </a:accent3>
      <a:accent4>
        <a:srgbClr val="A69BFB"/>
      </a:accent4>
      <a:accent5>
        <a:srgbClr val="B5C3FF"/>
      </a:accent5>
      <a:accent6>
        <a:srgbClr val="73E9C4"/>
      </a:accent6>
      <a:hlink>
        <a:srgbClr val="0563C1"/>
      </a:hlink>
      <a:folHlink>
        <a:srgbClr val="954F72"/>
      </a:folHlink>
    </a:clrScheme>
    <a:fontScheme name="Custom 2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-Design-TM34316244_Win32_SD_v9" id="{3E0090C2-CA58-4B70-B5D1-01F921C14922}" vid="{00CD7D6A-B673-47B4-AF03-4EFC805EAB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</Template>
  <TotalTime>721</TotalTime>
  <Words>176</Words>
  <Application>Microsoft Office PowerPoint</Application>
  <PresentationFormat>Широкоэкранный</PresentationFormat>
  <Paragraphs>19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inherit</vt:lpstr>
      <vt:lpstr>Times New Roman</vt:lpstr>
      <vt:lpstr>презентация</vt:lpstr>
      <vt:lpstr>Цифрова компетентність сучасного педагога</vt:lpstr>
      <vt:lpstr>Істотні переваги використання ІКТ                  в освітньому процесі 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Цифрова компетентність сучасного педагога</dc:title>
  <dc:creator>Dell</dc:creator>
  <cp:lastModifiedBy>Dell</cp:lastModifiedBy>
  <cp:revision>51</cp:revision>
  <dcterms:created xsi:type="dcterms:W3CDTF">2023-11-12T03:39:03Z</dcterms:created>
  <dcterms:modified xsi:type="dcterms:W3CDTF">2024-02-20T10:27:42Z</dcterms:modified>
</cp:coreProperties>
</file>