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26"/>
  </p:notesMasterIdLst>
  <p:handoutMasterIdLst>
    <p:handoutMasterId r:id="rId27"/>
  </p:handoutMasterIdLst>
  <p:sldIdLst>
    <p:sldId id="256" r:id="rId2"/>
    <p:sldId id="275" r:id="rId3"/>
    <p:sldId id="287" r:id="rId4"/>
    <p:sldId id="286" r:id="rId5"/>
    <p:sldId id="276" r:id="rId6"/>
    <p:sldId id="278" r:id="rId7"/>
    <p:sldId id="279" r:id="rId8"/>
    <p:sldId id="257" r:id="rId9"/>
    <p:sldId id="258" r:id="rId10"/>
    <p:sldId id="273" r:id="rId11"/>
    <p:sldId id="259" r:id="rId12"/>
    <p:sldId id="266" r:id="rId13"/>
    <p:sldId id="281" r:id="rId14"/>
    <p:sldId id="282" r:id="rId15"/>
    <p:sldId id="283" r:id="rId16"/>
    <p:sldId id="280" r:id="rId17"/>
    <p:sldId id="277" r:id="rId18"/>
    <p:sldId id="267" r:id="rId19"/>
    <p:sldId id="284" r:id="rId20"/>
    <p:sldId id="285" r:id="rId21"/>
    <p:sldId id="274" r:id="rId22"/>
    <p:sldId id="262" r:id="rId23"/>
    <p:sldId id="263" r:id="rId24"/>
    <p:sldId id="26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09BB1E-F3FC-46FA-8341-EEBF128F0CAC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30BB316-3528-4E8F-8B46-22DABC91A6FE}">
      <dgm:prSet phldrT="[Текст]" custT="1"/>
      <dgm:spPr/>
      <dgm:t>
        <a:bodyPr/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18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k-UA" sz="3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«5»</a:t>
          </a:r>
          <a:endParaRPr lang="uk-UA" sz="1800" b="1" dirty="0" smtClean="0">
            <a:latin typeface="Times New Roman" panose="02020603050405020304" pitchFamily="18" charset="0"/>
            <a:ea typeface="Times New Roman" panose="02020603050405020304" pitchFamily="18" charset="0"/>
            <a:cs typeface="Times New Roman" panose="02020603050405020304" pitchFamily="18" charset="0"/>
          </a:endParaRPr>
        </a:p>
        <a:p>
          <a:pPr lvl="0" defTabSz="1866900">
            <a:lnSpc>
              <a:spcPct val="90000"/>
            </a:lnSpc>
            <a:spcBef>
              <a:spcPct val="0"/>
            </a:spcBef>
          </a:pPr>
          <a:endParaRPr lang="ru-RU" dirty="0"/>
        </a:p>
      </dgm:t>
    </dgm:pt>
    <dgm:pt modelId="{5F220B52-0D66-48D8-816F-E3548B7DE027}" type="parTrans" cxnId="{54FA434F-7677-4FB7-949A-B79C0EE043F0}">
      <dgm:prSet/>
      <dgm:spPr/>
      <dgm:t>
        <a:bodyPr/>
        <a:lstStyle/>
        <a:p>
          <a:endParaRPr lang="ru-RU"/>
        </a:p>
      </dgm:t>
    </dgm:pt>
    <dgm:pt modelId="{C9ECB660-EBDF-411D-A6EC-628E2063252E}" type="sibTrans" cxnId="{54FA434F-7677-4FB7-949A-B79C0EE043F0}">
      <dgm:prSet/>
      <dgm:spPr/>
      <dgm:t>
        <a:bodyPr/>
        <a:lstStyle/>
        <a:p>
          <a:endParaRPr lang="ru-RU"/>
        </a:p>
      </dgm:t>
    </dgm:pt>
    <dgm:pt modelId="{8FA89931-244C-43BC-AB47-DB733BDFBBF2}">
      <dgm:prSet phldrT="[Текст]" custT="1"/>
      <dgm:spPr/>
      <dgm:t>
        <a:bodyPr/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18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виставляється студенту, який активно працює протягом усього практичного заняття, дає повні, обґрунтовані відповіді на запитання викладача у відповідності з планом практичного заняття.</a:t>
          </a:r>
          <a:endParaRPr lang="ru-RU" sz="1800" b="1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285750" lvl="1" indent="0" defTabSz="1289050">
            <a:lnSpc>
              <a:spcPct val="90000"/>
            </a:lnSpc>
            <a:spcBef>
              <a:spcPct val="0"/>
            </a:spcBef>
            <a:buNone/>
          </a:pPr>
          <a:endParaRPr lang="ru-RU" dirty="0"/>
        </a:p>
      </dgm:t>
    </dgm:pt>
    <dgm:pt modelId="{AECC0B21-028C-4D02-87E6-6B36A355FD9C}" type="parTrans" cxnId="{0CB43B23-0C32-4832-830A-073D3CB07E60}">
      <dgm:prSet/>
      <dgm:spPr/>
      <dgm:t>
        <a:bodyPr/>
        <a:lstStyle/>
        <a:p>
          <a:endParaRPr lang="ru-RU"/>
        </a:p>
      </dgm:t>
    </dgm:pt>
    <dgm:pt modelId="{E4B90AA8-6845-480D-91BF-65BC55B79AE7}" type="sibTrans" cxnId="{0CB43B23-0C32-4832-830A-073D3CB07E60}">
      <dgm:prSet/>
      <dgm:spPr/>
      <dgm:t>
        <a:bodyPr/>
        <a:lstStyle/>
        <a:p>
          <a:endParaRPr lang="ru-RU"/>
        </a:p>
      </dgm:t>
    </dgm:pt>
    <dgm:pt modelId="{E4137AB9-07DD-4E2F-8205-35A578F9F1CB}">
      <dgm:prSet phldrT="[Текст]" custT="1"/>
      <dgm:spPr/>
      <dgm:t>
        <a:bodyPr/>
        <a:lstStyle/>
        <a:p>
          <a:r>
            <a:rPr lang="uk-UA" sz="3200" b="1" dirty="0" smtClean="0"/>
            <a:t>«4»</a:t>
          </a:r>
          <a:endParaRPr lang="ru-RU" sz="3200" b="1" dirty="0"/>
        </a:p>
      </dgm:t>
    </dgm:pt>
    <dgm:pt modelId="{237F7DA5-AEF5-462F-85EC-5F72375B6128}" type="parTrans" cxnId="{CAE04882-6E8E-46EC-B9F3-5CD6DB77814B}">
      <dgm:prSet/>
      <dgm:spPr/>
      <dgm:t>
        <a:bodyPr/>
        <a:lstStyle/>
        <a:p>
          <a:endParaRPr lang="ru-RU"/>
        </a:p>
      </dgm:t>
    </dgm:pt>
    <dgm:pt modelId="{EEBDA65F-FD96-4012-B670-6AFE506505D1}" type="sibTrans" cxnId="{CAE04882-6E8E-46EC-B9F3-5CD6DB77814B}">
      <dgm:prSet/>
      <dgm:spPr/>
      <dgm:t>
        <a:bodyPr/>
        <a:lstStyle/>
        <a:p>
          <a:endParaRPr lang="ru-RU"/>
        </a:p>
      </dgm:t>
    </dgm:pt>
    <dgm:pt modelId="{5E01BF85-77AE-440C-8908-1AD989E974D6}">
      <dgm:prSet phldrT="[Текст]" custT="1"/>
      <dgm:spPr/>
      <dgm:t>
        <a:bodyPr/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18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виставляється студенту, який активно працює протягом усього практичного заняття, може самостійно виконати роботу в повному обсязі, у відповідях на запитання викладача робить неточності, деякі незначні помилки.</a:t>
          </a:r>
          <a:endParaRPr lang="ru-RU" sz="1800" b="1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285750" lvl="1" indent="0" defTabSz="1289050">
            <a:lnSpc>
              <a:spcPct val="90000"/>
            </a:lnSpc>
            <a:spcBef>
              <a:spcPct val="0"/>
            </a:spcBef>
            <a:buNone/>
          </a:pPr>
          <a:endParaRPr lang="ru-RU" dirty="0"/>
        </a:p>
      </dgm:t>
    </dgm:pt>
    <dgm:pt modelId="{22755EAB-0628-461A-BF63-5E54473467E8}" type="parTrans" cxnId="{BE8DFE30-5890-4FC0-B03F-41942F72090A}">
      <dgm:prSet/>
      <dgm:spPr/>
      <dgm:t>
        <a:bodyPr/>
        <a:lstStyle/>
        <a:p>
          <a:endParaRPr lang="ru-RU"/>
        </a:p>
      </dgm:t>
    </dgm:pt>
    <dgm:pt modelId="{F868AE69-7D31-4E45-9D23-8281605E7C90}" type="sibTrans" cxnId="{BE8DFE30-5890-4FC0-B03F-41942F72090A}">
      <dgm:prSet/>
      <dgm:spPr/>
      <dgm:t>
        <a:bodyPr/>
        <a:lstStyle/>
        <a:p>
          <a:endParaRPr lang="ru-RU"/>
        </a:p>
      </dgm:t>
    </dgm:pt>
    <dgm:pt modelId="{0C93561F-38C4-4F75-B5CD-FD20D9645BB6}">
      <dgm:prSet phldrT="[Текст]" custT="1"/>
      <dgm:spPr/>
      <dgm:t>
        <a:bodyPr/>
        <a:lstStyle/>
        <a:p>
          <a:r>
            <a:rPr lang="uk-UA" sz="2800" b="1" dirty="0" smtClean="0"/>
            <a:t>«3»</a:t>
          </a:r>
          <a:endParaRPr lang="ru-RU" sz="2800" b="1" dirty="0"/>
        </a:p>
      </dgm:t>
    </dgm:pt>
    <dgm:pt modelId="{BFB2387E-9B40-4FC8-BE71-D120FA71F445}" type="parTrans" cxnId="{3636AB76-AEC7-4592-A984-991AB2DE893A}">
      <dgm:prSet/>
      <dgm:spPr/>
      <dgm:t>
        <a:bodyPr/>
        <a:lstStyle/>
        <a:p>
          <a:endParaRPr lang="ru-RU"/>
        </a:p>
      </dgm:t>
    </dgm:pt>
    <dgm:pt modelId="{54D6D0FE-F020-4017-989C-54A96F2450DE}" type="sibTrans" cxnId="{3636AB76-AEC7-4592-A984-991AB2DE893A}">
      <dgm:prSet/>
      <dgm:spPr/>
      <dgm:t>
        <a:bodyPr/>
        <a:lstStyle/>
        <a:p>
          <a:endParaRPr lang="ru-RU"/>
        </a:p>
      </dgm:t>
    </dgm:pt>
    <dgm:pt modelId="{340016FD-83E7-4B0B-93F3-1E833622E439}">
      <dgm:prSet phldrT="[Текст]" custT="1"/>
      <dgm:spPr/>
      <dgm:t>
        <a:bodyPr/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18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виставляється студенту, який на занятті поводить себе пасивно, відповідає лише за викликом викладача, дає неповні відповіді на запитання, припускається грубих помилок.</a:t>
          </a:r>
          <a:endParaRPr lang="ru-RU" b="1" dirty="0"/>
        </a:p>
      </dgm:t>
    </dgm:pt>
    <dgm:pt modelId="{88EE6926-B19C-4D1F-9687-8FAB9B7BB79B}" type="parTrans" cxnId="{AAAD1846-4C18-47B1-BBF0-93D25B07FDD8}">
      <dgm:prSet/>
      <dgm:spPr/>
      <dgm:t>
        <a:bodyPr/>
        <a:lstStyle/>
        <a:p>
          <a:endParaRPr lang="ru-RU"/>
        </a:p>
      </dgm:t>
    </dgm:pt>
    <dgm:pt modelId="{63E686BE-809E-4E63-91C2-7311AF61AB21}" type="sibTrans" cxnId="{AAAD1846-4C18-47B1-BBF0-93D25B07FDD8}">
      <dgm:prSet/>
      <dgm:spPr/>
      <dgm:t>
        <a:bodyPr/>
        <a:lstStyle/>
        <a:p>
          <a:endParaRPr lang="ru-RU"/>
        </a:p>
      </dgm:t>
    </dgm:pt>
    <dgm:pt modelId="{F496C6B7-DF9E-4973-B7E2-595CFA7E8873}">
      <dgm:prSet custT="1"/>
      <dgm:spPr/>
      <dgm:t>
        <a:bodyPr/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28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«2»</a:t>
          </a:r>
          <a:endParaRPr lang="ru-RU" sz="2800" dirty="0"/>
        </a:p>
      </dgm:t>
    </dgm:pt>
    <dgm:pt modelId="{5422230B-4A6D-4E76-B2D0-43D9E1E74D48}" type="parTrans" cxnId="{1C531CDA-66BE-4114-946F-B4DE1CE95624}">
      <dgm:prSet/>
      <dgm:spPr/>
      <dgm:t>
        <a:bodyPr/>
        <a:lstStyle/>
        <a:p>
          <a:endParaRPr lang="ru-RU"/>
        </a:p>
      </dgm:t>
    </dgm:pt>
    <dgm:pt modelId="{FA8F5541-41CF-4F3C-9D96-CB50FEE56C54}" type="sibTrans" cxnId="{1C531CDA-66BE-4114-946F-B4DE1CE95624}">
      <dgm:prSet/>
      <dgm:spPr/>
      <dgm:t>
        <a:bodyPr/>
        <a:lstStyle/>
        <a:p>
          <a:endParaRPr lang="ru-RU"/>
        </a:p>
      </dgm:t>
    </dgm:pt>
    <dgm:pt modelId="{E088E39A-074D-425A-8E11-7EBA97F8998D}">
      <dgm:prSet phldrT="[Текст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marR="0" algn="just" eaLnBrk="1" fontAlgn="auto" latinLnBrk="0" hangingPunct="1">
            <a:buClrTx/>
            <a:buSzTx/>
            <a:buFontTx/>
            <a:tabLst/>
            <a:defRPr/>
          </a:pPr>
          <a:r>
            <a:rPr lang="uk-UA" b="1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виставляється студенту, який не може самостійно виконати роботу, неспроможний висвітлити питання чи дає неправильні відповіді</a:t>
          </a:r>
          <a:endParaRPr lang="ru-RU" b="1" dirty="0">
            <a:solidFill>
              <a:schemeClr val="bg1"/>
            </a:solidFill>
          </a:endParaRPr>
        </a:p>
      </dgm:t>
    </dgm:pt>
    <dgm:pt modelId="{255BD99C-48FA-477A-BB85-DD210E8BD5A5}" type="parTrans" cxnId="{D12AD5ED-68DD-4E24-B779-AA360E72F9D7}">
      <dgm:prSet/>
      <dgm:spPr/>
      <dgm:t>
        <a:bodyPr/>
        <a:lstStyle/>
        <a:p>
          <a:endParaRPr lang="ru-RU"/>
        </a:p>
      </dgm:t>
    </dgm:pt>
    <dgm:pt modelId="{5183B442-66EC-45FB-B540-6E3BD0922E45}" type="sibTrans" cxnId="{D12AD5ED-68DD-4E24-B779-AA360E72F9D7}">
      <dgm:prSet/>
      <dgm:spPr/>
      <dgm:t>
        <a:bodyPr/>
        <a:lstStyle/>
        <a:p>
          <a:endParaRPr lang="ru-RU"/>
        </a:p>
      </dgm:t>
    </dgm:pt>
    <dgm:pt modelId="{38912653-9DE2-413F-B6EA-D4EF6768D80B}" type="pres">
      <dgm:prSet presAssocID="{6709BB1E-F3FC-46FA-8341-EEBF128F0CA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DEB4ECB2-A458-44F1-9EA7-BF90F777C1CC}" type="pres">
      <dgm:prSet presAssocID="{E30BB316-3528-4E8F-8B46-22DABC91A6FE}" presName="linNode" presStyleCnt="0"/>
      <dgm:spPr/>
    </dgm:pt>
    <dgm:pt modelId="{480FEC2C-066E-46F9-976E-4446F37085AB}" type="pres">
      <dgm:prSet presAssocID="{E30BB316-3528-4E8F-8B46-22DABC91A6FE}" presName="parentText" presStyleLbl="node1" presStyleIdx="0" presStyleCnt="5" custScaleX="40663" custScaleY="76501" custLinFactNeighborX="-3" custLinFactNeighborY="1409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550CA3-93B7-4FF8-B0C6-DAEBD84D6C1E}" type="pres">
      <dgm:prSet presAssocID="{E30BB316-3528-4E8F-8B46-22DABC91A6FE}" presName="descendantText" presStyleLbl="alignAccFollowNode1" presStyleIdx="0" presStyleCnt="3" custScaleX="134166" custScaleY="115853" custLinFactNeighborX="-69" custLinFactNeighborY="17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D458D5-623E-44CC-8F5B-14651A28B9F1}" type="pres">
      <dgm:prSet presAssocID="{C9ECB660-EBDF-411D-A6EC-628E2063252E}" presName="sp" presStyleCnt="0"/>
      <dgm:spPr/>
    </dgm:pt>
    <dgm:pt modelId="{8292AFD0-1383-4212-9024-E00BA5ECA64B}" type="pres">
      <dgm:prSet presAssocID="{E4137AB9-07DD-4E2F-8205-35A578F9F1CB}" presName="linNode" presStyleCnt="0"/>
      <dgm:spPr/>
    </dgm:pt>
    <dgm:pt modelId="{D621ACB7-257C-4944-BFF0-B73743A32D5B}" type="pres">
      <dgm:prSet presAssocID="{E4137AB9-07DD-4E2F-8205-35A578F9F1CB}" presName="parentText" presStyleLbl="node1" presStyleIdx="1" presStyleCnt="5" custScaleX="79868" custScaleY="79099" custLinFactNeighborX="-6" custLinFactNeighborY="23046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DB29BBD-0049-4BB1-AD8A-C6E4E141E93B}" type="pres">
      <dgm:prSet presAssocID="{E4137AB9-07DD-4E2F-8205-35A578F9F1CB}" presName="descendantText" presStyleLbl="alignAccFollowNode1" presStyleIdx="1" presStyleCnt="3" custScaleX="256341" custScaleY="92520" custLinFactNeighborX="4652" custLinFactNeighborY="323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C04303-6469-4CE5-ADE1-D9D6CD0AB500}" type="pres">
      <dgm:prSet presAssocID="{EEBDA65F-FD96-4012-B670-6AFE506505D1}" presName="sp" presStyleCnt="0"/>
      <dgm:spPr/>
    </dgm:pt>
    <dgm:pt modelId="{9EB6B878-FE53-45AF-9C9C-E354B7EFB34B}" type="pres">
      <dgm:prSet presAssocID="{0C93561F-38C4-4F75-B5CD-FD20D9645BB6}" presName="linNode" presStyleCnt="0"/>
      <dgm:spPr/>
    </dgm:pt>
    <dgm:pt modelId="{73C35436-539F-417F-B3DD-28F98A064F97}" type="pres">
      <dgm:prSet presAssocID="{0C93561F-38C4-4F75-B5CD-FD20D9645BB6}" presName="parentText" presStyleLbl="node1" presStyleIdx="2" presStyleCnt="5" custScaleX="43049" custScaleY="79299" custLinFactNeighborX="-3" custLinFactNeighborY="2671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2E741DA-2173-4230-8EAB-804057424662}" type="pres">
      <dgm:prSet presAssocID="{0C93561F-38C4-4F75-B5CD-FD20D9645BB6}" presName="descendantText" presStyleLbl="alignAccFollowNode1" presStyleIdx="2" presStyleCnt="3" custScaleX="131131" custScaleY="72440" custLinFactNeighborX="6833" custLinFactNeighborY="341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5D3FF1-6C13-45D0-B775-7D30CAADB876}" type="pres">
      <dgm:prSet presAssocID="{54D6D0FE-F020-4017-989C-54A96F2450DE}" presName="sp" presStyleCnt="0"/>
      <dgm:spPr/>
    </dgm:pt>
    <dgm:pt modelId="{2B5FE379-F5A1-4586-8C50-C38C6C2C7926}" type="pres">
      <dgm:prSet presAssocID="{F496C6B7-DF9E-4973-B7E2-595CFA7E8873}" presName="linNode" presStyleCnt="0"/>
      <dgm:spPr/>
    </dgm:pt>
    <dgm:pt modelId="{9C35DA46-FE74-4904-B7AC-8F9254D48497}" type="pres">
      <dgm:prSet presAssocID="{F496C6B7-DF9E-4973-B7E2-595CFA7E8873}" presName="parentText" presStyleLbl="node1" presStyleIdx="3" presStyleCnt="5" custScaleX="46168" custScaleY="70595" custLinFactNeighborX="-5" custLinFactNeighborY="4814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058AB3-72A8-49AB-80DB-BE3647C7366A}" type="pres">
      <dgm:prSet presAssocID="{FA8F5541-41CF-4F3C-9D96-CB50FEE56C54}" presName="sp" presStyleCnt="0"/>
      <dgm:spPr/>
    </dgm:pt>
    <dgm:pt modelId="{D79267E1-FC13-4AA3-90D1-1EEAB5B7BFF5}" type="pres">
      <dgm:prSet presAssocID="{E088E39A-074D-425A-8E11-7EBA97F8998D}" presName="linNode" presStyleCnt="0"/>
      <dgm:spPr/>
    </dgm:pt>
    <dgm:pt modelId="{8E74A756-A43E-4C6A-BE07-BB03B2B266B1}" type="pres">
      <dgm:prSet presAssocID="{E088E39A-074D-425A-8E11-7EBA97F8998D}" presName="parentText" presStyleLbl="node1" presStyleIdx="4" presStyleCnt="5" custScaleX="232814" custScaleY="68630" custLinFactNeighborX="55088" custLinFactNeighborY="-2368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E8DFE30-5890-4FC0-B03F-41942F72090A}" srcId="{E4137AB9-07DD-4E2F-8205-35A578F9F1CB}" destId="{5E01BF85-77AE-440C-8908-1AD989E974D6}" srcOrd="0" destOrd="0" parTransId="{22755EAB-0628-461A-BF63-5E54473467E8}" sibTransId="{F868AE69-7D31-4E45-9D23-8281605E7C90}"/>
    <dgm:cxn modelId="{8AEC88B2-B78A-4359-98FF-856FE528CEC6}" type="presOf" srcId="{E4137AB9-07DD-4E2F-8205-35A578F9F1CB}" destId="{D621ACB7-257C-4944-BFF0-B73743A32D5B}" srcOrd="0" destOrd="0" presId="urn:microsoft.com/office/officeart/2005/8/layout/vList5"/>
    <dgm:cxn modelId="{1C531CDA-66BE-4114-946F-B4DE1CE95624}" srcId="{6709BB1E-F3FC-46FA-8341-EEBF128F0CAC}" destId="{F496C6B7-DF9E-4973-B7E2-595CFA7E8873}" srcOrd="3" destOrd="0" parTransId="{5422230B-4A6D-4E76-B2D0-43D9E1E74D48}" sibTransId="{FA8F5541-41CF-4F3C-9D96-CB50FEE56C54}"/>
    <dgm:cxn modelId="{6DAD5DF9-79B4-4426-99CA-7A5415252A13}" type="presOf" srcId="{0C93561F-38C4-4F75-B5CD-FD20D9645BB6}" destId="{73C35436-539F-417F-B3DD-28F98A064F97}" srcOrd="0" destOrd="0" presId="urn:microsoft.com/office/officeart/2005/8/layout/vList5"/>
    <dgm:cxn modelId="{54FA434F-7677-4FB7-949A-B79C0EE043F0}" srcId="{6709BB1E-F3FC-46FA-8341-EEBF128F0CAC}" destId="{E30BB316-3528-4E8F-8B46-22DABC91A6FE}" srcOrd="0" destOrd="0" parTransId="{5F220B52-0D66-48D8-816F-E3548B7DE027}" sibTransId="{C9ECB660-EBDF-411D-A6EC-628E2063252E}"/>
    <dgm:cxn modelId="{BC8121D2-B789-406F-90BC-5B42BC67ED60}" type="presOf" srcId="{E088E39A-074D-425A-8E11-7EBA97F8998D}" destId="{8E74A756-A43E-4C6A-BE07-BB03B2B266B1}" srcOrd="0" destOrd="0" presId="urn:microsoft.com/office/officeart/2005/8/layout/vList5"/>
    <dgm:cxn modelId="{93A4B0CA-0DB0-49A1-B5D4-489ACD8C7735}" type="presOf" srcId="{340016FD-83E7-4B0B-93F3-1E833622E439}" destId="{F2E741DA-2173-4230-8EAB-804057424662}" srcOrd="0" destOrd="0" presId="urn:microsoft.com/office/officeart/2005/8/layout/vList5"/>
    <dgm:cxn modelId="{0CB43B23-0C32-4832-830A-073D3CB07E60}" srcId="{E30BB316-3528-4E8F-8B46-22DABC91A6FE}" destId="{8FA89931-244C-43BC-AB47-DB733BDFBBF2}" srcOrd="0" destOrd="0" parTransId="{AECC0B21-028C-4D02-87E6-6B36A355FD9C}" sibTransId="{E4B90AA8-6845-480D-91BF-65BC55B79AE7}"/>
    <dgm:cxn modelId="{4F5A3BC8-C23E-4FFC-AC41-E1768F1E99E9}" type="presOf" srcId="{8FA89931-244C-43BC-AB47-DB733BDFBBF2}" destId="{A8550CA3-93B7-4FF8-B0C6-DAEBD84D6C1E}" srcOrd="0" destOrd="0" presId="urn:microsoft.com/office/officeart/2005/8/layout/vList5"/>
    <dgm:cxn modelId="{D12AD5ED-68DD-4E24-B779-AA360E72F9D7}" srcId="{6709BB1E-F3FC-46FA-8341-EEBF128F0CAC}" destId="{E088E39A-074D-425A-8E11-7EBA97F8998D}" srcOrd="4" destOrd="0" parTransId="{255BD99C-48FA-477A-BB85-DD210E8BD5A5}" sibTransId="{5183B442-66EC-45FB-B540-6E3BD0922E45}"/>
    <dgm:cxn modelId="{4BBEA84B-CCDE-486C-9449-C356329959CB}" type="presOf" srcId="{5E01BF85-77AE-440C-8908-1AD989E974D6}" destId="{8DB29BBD-0049-4BB1-AD8A-C6E4E141E93B}" srcOrd="0" destOrd="0" presId="urn:microsoft.com/office/officeart/2005/8/layout/vList5"/>
    <dgm:cxn modelId="{3636AB76-AEC7-4592-A984-991AB2DE893A}" srcId="{6709BB1E-F3FC-46FA-8341-EEBF128F0CAC}" destId="{0C93561F-38C4-4F75-B5CD-FD20D9645BB6}" srcOrd="2" destOrd="0" parTransId="{BFB2387E-9B40-4FC8-BE71-D120FA71F445}" sibTransId="{54D6D0FE-F020-4017-989C-54A96F2450DE}"/>
    <dgm:cxn modelId="{14408F36-907A-42DA-9E0D-6BACE106E58E}" type="presOf" srcId="{E30BB316-3528-4E8F-8B46-22DABC91A6FE}" destId="{480FEC2C-066E-46F9-976E-4446F37085AB}" srcOrd="0" destOrd="0" presId="urn:microsoft.com/office/officeart/2005/8/layout/vList5"/>
    <dgm:cxn modelId="{C50C8C54-5089-40D7-9EDA-333F4E8ADF77}" type="presOf" srcId="{6709BB1E-F3FC-46FA-8341-EEBF128F0CAC}" destId="{38912653-9DE2-413F-B6EA-D4EF6768D80B}" srcOrd="0" destOrd="0" presId="urn:microsoft.com/office/officeart/2005/8/layout/vList5"/>
    <dgm:cxn modelId="{CAE04882-6E8E-46EC-B9F3-5CD6DB77814B}" srcId="{6709BB1E-F3FC-46FA-8341-EEBF128F0CAC}" destId="{E4137AB9-07DD-4E2F-8205-35A578F9F1CB}" srcOrd="1" destOrd="0" parTransId="{237F7DA5-AEF5-462F-85EC-5F72375B6128}" sibTransId="{EEBDA65F-FD96-4012-B670-6AFE506505D1}"/>
    <dgm:cxn modelId="{9DDE34A9-9E8D-4426-A5FD-451E7234A9EF}" type="presOf" srcId="{F496C6B7-DF9E-4973-B7E2-595CFA7E8873}" destId="{9C35DA46-FE74-4904-B7AC-8F9254D48497}" srcOrd="0" destOrd="0" presId="urn:microsoft.com/office/officeart/2005/8/layout/vList5"/>
    <dgm:cxn modelId="{AAAD1846-4C18-47B1-BBF0-93D25B07FDD8}" srcId="{0C93561F-38C4-4F75-B5CD-FD20D9645BB6}" destId="{340016FD-83E7-4B0B-93F3-1E833622E439}" srcOrd="0" destOrd="0" parTransId="{88EE6926-B19C-4D1F-9687-8FAB9B7BB79B}" sibTransId="{63E686BE-809E-4E63-91C2-7311AF61AB21}"/>
    <dgm:cxn modelId="{98DD8BC5-A3C2-4D6C-994E-D6562D54BB5C}" type="presParOf" srcId="{38912653-9DE2-413F-B6EA-D4EF6768D80B}" destId="{DEB4ECB2-A458-44F1-9EA7-BF90F777C1CC}" srcOrd="0" destOrd="0" presId="urn:microsoft.com/office/officeart/2005/8/layout/vList5"/>
    <dgm:cxn modelId="{5130678B-B6DD-43A8-9337-3DBD4EA4B062}" type="presParOf" srcId="{DEB4ECB2-A458-44F1-9EA7-BF90F777C1CC}" destId="{480FEC2C-066E-46F9-976E-4446F37085AB}" srcOrd="0" destOrd="0" presId="urn:microsoft.com/office/officeart/2005/8/layout/vList5"/>
    <dgm:cxn modelId="{D2CD6B0D-DA06-4351-BDD7-81700A1F14BB}" type="presParOf" srcId="{DEB4ECB2-A458-44F1-9EA7-BF90F777C1CC}" destId="{A8550CA3-93B7-4FF8-B0C6-DAEBD84D6C1E}" srcOrd="1" destOrd="0" presId="urn:microsoft.com/office/officeart/2005/8/layout/vList5"/>
    <dgm:cxn modelId="{28F70F42-7F7C-4161-AEA8-5390B26BDAF0}" type="presParOf" srcId="{38912653-9DE2-413F-B6EA-D4EF6768D80B}" destId="{DFD458D5-623E-44CC-8F5B-14651A28B9F1}" srcOrd="1" destOrd="0" presId="urn:microsoft.com/office/officeart/2005/8/layout/vList5"/>
    <dgm:cxn modelId="{71E45154-56B8-432B-B37C-69313E306101}" type="presParOf" srcId="{38912653-9DE2-413F-B6EA-D4EF6768D80B}" destId="{8292AFD0-1383-4212-9024-E00BA5ECA64B}" srcOrd="2" destOrd="0" presId="urn:microsoft.com/office/officeart/2005/8/layout/vList5"/>
    <dgm:cxn modelId="{FB1F09BD-37F5-4D4B-9B96-A0BA282489C3}" type="presParOf" srcId="{8292AFD0-1383-4212-9024-E00BA5ECA64B}" destId="{D621ACB7-257C-4944-BFF0-B73743A32D5B}" srcOrd="0" destOrd="0" presId="urn:microsoft.com/office/officeart/2005/8/layout/vList5"/>
    <dgm:cxn modelId="{BA1581BE-F0F2-4DC7-80BD-328FBDC956EF}" type="presParOf" srcId="{8292AFD0-1383-4212-9024-E00BA5ECA64B}" destId="{8DB29BBD-0049-4BB1-AD8A-C6E4E141E93B}" srcOrd="1" destOrd="0" presId="urn:microsoft.com/office/officeart/2005/8/layout/vList5"/>
    <dgm:cxn modelId="{107F944A-4BD9-4E8D-8F17-39B091FE94A0}" type="presParOf" srcId="{38912653-9DE2-413F-B6EA-D4EF6768D80B}" destId="{FAC04303-6469-4CE5-ADE1-D9D6CD0AB500}" srcOrd="3" destOrd="0" presId="urn:microsoft.com/office/officeart/2005/8/layout/vList5"/>
    <dgm:cxn modelId="{763077DD-20AC-40ED-9FA8-BF463472624C}" type="presParOf" srcId="{38912653-9DE2-413F-B6EA-D4EF6768D80B}" destId="{9EB6B878-FE53-45AF-9C9C-E354B7EFB34B}" srcOrd="4" destOrd="0" presId="urn:microsoft.com/office/officeart/2005/8/layout/vList5"/>
    <dgm:cxn modelId="{C8A257C9-CFF5-438C-BDBD-88570F81CEB6}" type="presParOf" srcId="{9EB6B878-FE53-45AF-9C9C-E354B7EFB34B}" destId="{73C35436-539F-417F-B3DD-28F98A064F97}" srcOrd="0" destOrd="0" presId="urn:microsoft.com/office/officeart/2005/8/layout/vList5"/>
    <dgm:cxn modelId="{9C24983D-31D3-49E3-891C-EB76E6CBBE72}" type="presParOf" srcId="{9EB6B878-FE53-45AF-9C9C-E354B7EFB34B}" destId="{F2E741DA-2173-4230-8EAB-804057424662}" srcOrd="1" destOrd="0" presId="urn:microsoft.com/office/officeart/2005/8/layout/vList5"/>
    <dgm:cxn modelId="{E224830C-702E-475F-AE3E-35B990D24FAB}" type="presParOf" srcId="{38912653-9DE2-413F-B6EA-D4EF6768D80B}" destId="{995D3FF1-6C13-45D0-B775-7D30CAADB876}" srcOrd="5" destOrd="0" presId="urn:microsoft.com/office/officeart/2005/8/layout/vList5"/>
    <dgm:cxn modelId="{49E1BCF9-9AD6-4769-8783-70D724B0DC2B}" type="presParOf" srcId="{38912653-9DE2-413F-B6EA-D4EF6768D80B}" destId="{2B5FE379-F5A1-4586-8C50-C38C6C2C7926}" srcOrd="6" destOrd="0" presId="urn:microsoft.com/office/officeart/2005/8/layout/vList5"/>
    <dgm:cxn modelId="{42E96D48-BBCA-4FB1-861F-A1CAE3786C44}" type="presParOf" srcId="{2B5FE379-F5A1-4586-8C50-C38C6C2C7926}" destId="{9C35DA46-FE74-4904-B7AC-8F9254D48497}" srcOrd="0" destOrd="0" presId="urn:microsoft.com/office/officeart/2005/8/layout/vList5"/>
    <dgm:cxn modelId="{B021AFBB-1120-4F8E-9505-43F275DD9DFB}" type="presParOf" srcId="{38912653-9DE2-413F-B6EA-D4EF6768D80B}" destId="{6D058AB3-72A8-49AB-80DB-BE3647C7366A}" srcOrd="7" destOrd="0" presId="urn:microsoft.com/office/officeart/2005/8/layout/vList5"/>
    <dgm:cxn modelId="{10828495-DBBA-4CE9-B2F5-3DDA88FD8E3D}" type="presParOf" srcId="{38912653-9DE2-413F-B6EA-D4EF6768D80B}" destId="{D79267E1-FC13-4AA3-90D1-1EEAB5B7BFF5}" srcOrd="8" destOrd="0" presId="urn:microsoft.com/office/officeart/2005/8/layout/vList5"/>
    <dgm:cxn modelId="{C6C72ACB-DB21-404D-AE39-F602D53DCD66}" type="presParOf" srcId="{D79267E1-FC13-4AA3-90D1-1EEAB5B7BFF5}" destId="{8E74A756-A43E-4C6A-BE07-BB03B2B266B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DB2D08-F42D-4C23-88E4-53D7E92DF1A9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D46A5AC-2639-4B09-8888-DF1BDCEC5470}">
      <dgm:prSet phldrT="[Текст]"/>
      <dgm:spPr/>
      <dgm:t>
        <a:bodyPr/>
        <a:lstStyle/>
        <a:p>
          <a:r>
            <a:rPr lang="uk-UA" dirty="0" smtClean="0"/>
            <a:t>Оцінка «5»-10</a:t>
          </a:r>
          <a:endParaRPr lang="ru-RU" dirty="0"/>
        </a:p>
      </dgm:t>
    </dgm:pt>
    <dgm:pt modelId="{38F5B11D-C0C8-450B-9F4B-808FC390EE77}" type="parTrans" cxnId="{6B6F1812-ECAC-41AC-B8C9-CE5414FF82CA}">
      <dgm:prSet/>
      <dgm:spPr/>
      <dgm:t>
        <a:bodyPr/>
        <a:lstStyle/>
        <a:p>
          <a:endParaRPr lang="ru-RU"/>
        </a:p>
      </dgm:t>
    </dgm:pt>
    <dgm:pt modelId="{CFDC7452-90C5-412E-B561-00766707566C}" type="sibTrans" cxnId="{6B6F1812-ECAC-41AC-B8C9-CE5414FF82CA}">
      <dgm:prSet/>
      <dgm:spPr/>
      <dgm:t>
        <a:bodyPr/>
        <a:lstStyle/>
        <a:p>
          <a:endParaRPr lang="ru-RU"/>
        </a:p>
      </dgm:t>
    </dgm:pt>
    <dgm:pt modelId="{EAABF138-3C69-4574-82AC-9D79C2CB11A5}">
      <dgm:prSet phldrT="[Текст]"/>
      <dgm:spPr/>
      <dgm:t>
        <a:bodyPr/>
        <a:lstStyle/>
        <a:p>
          <a:r>
            <a:rPr lang="uk-UA" dirty="0" smtClean="0"/>
            <a:t>Оцінка «4»-9-8</a:t>
          </a:r>
          <a:endParaRPr lang="ru-RU" dirty="0"/>
        </a:p>
      </dgm:t>
    </dgm:pt>
    <dgm:pt modelId="{8A7FCA02-79EF-454B-8D3D-BE3289984B67}" type="parTrans" cxnId="{DC3DC825-38FD-4590-BCAE-9DF7B612530C}">
      <dgm:prSet/>
      <dgm:spPr/>
      <dgm:t>
        <a:bodyPr/>
        <a:lstStyle/>
        <a:p>
          <a:endParaRPr lang="ru-RU"/>
        </a:p>
      </dgm:t>
    </dgm:pt>
    <dgm:pt modelId="{4DB2BD1B-B11A-4DC8-9C23-34D3197FFBDB}" type="sibTrans" cxnId="{DC3DC825-38FD-4590-BCAE-9DF7B612530C}">
      <dgm:prSet/>
      <dgm:spPr/>
      <dgm:t>
        <a:bodyPr/>
        <a:lstStyle/>
        <a:p>
          <a:endParaRPr lang="ru-RU"/>
        </a:p>
      </dgm:t>
    </dgm:pt>
    <dgm:pt modelId="{30805E7D-D3CC-4292-A28C-A0A4692693BC}">
      <dgm:prSet phldrT="[Текст]"/>
      <dgm:spPr/>
      <dgm:t>
        <a:bodyPr/>
        <a:lstStyle/>
        <a:p>
          <a:r>
            <a:rPr lang="uk-UA" dirty="0" smtClean="0"/>
            <a:t>Оцінка «3»-7-6</a:t>
          </a:r>
          <a:endParaRPr lang="ru-RU" dirty="0"/>
        </a:p>
      </dgm:t>
    </dgm:pt>
    <dgm:pt modelId="{5B8644E5-5C3F-4CF3-B7A7-1918811997A9}" type="parTrans" cxnId="{6399BD00-675C-4383-A5EB-1AD43882A229}">
      <dgm:prSet/>
      <dgm:spPr/>
      <dgm:t>
        <a:bodyPr/>
        <a:lstStyle/>
        <a:p>
          <a:endParaRPr lang="ru-RU"/>
        </a:p>
      </dgm:t>
    </dgm:pt>
    <dgm:pt modelId="{F98F183D-D4C7-4C52-ADF6-9157E07E00D1}" type="sibTrans" cxnId="{6399BD00-675C-4383-A5EB-1AD43882A229}">
      <dgm:prSet/>
      <dgm:spPr/>
      <dgm:t>
        <a:bodyPr/>
        <a:lstStyle/>
        <a:p>
          <a:endParaRPr lang="ru-RU"/>
        </a:p>
      </dgm:t>
    </dgm:pt>
    <dgm:pt modelId="{3BC9E461-8221-4128-92A3-C3BEFABC2883}">
      <dgm:prSet phldrT="[Текст]"/>
      <dgm:spPr/>
      <dgm:t>
        <a:bodyPr/>
        <a:lstStyle/>
        <a:p>
          <a:r>
            <a:rPr lang="uk-UA" dirty="0" smtClean="0"/>
            <a:t>Оцінка «2»-менше 6</a:t>
          </a:r>
          <a:endParaRPr lang="ru-RU" dirty="0"/>
        </a:p>
      </dgm:t>
    </dgm:pt>
    <dgm:pt modelId="{00FDFECC-381A-4D07-97BF-4D5D1A7B24D4}" type="parTrans" cxnId="{53152101-63A2-4E91-A8D0-62D098B224AE}">
      <dgm:prSet/>
      <dgm:spPr/>
      <dgm:t>
        <a:bodyPr/>
        <a:lstStyle/>
        <a:p>
          <a:endParaRPr lang="ru-RU"/>
        </a:p>
      </dgm:t>
    </dgm:pt>
    <dgm:pt modelId="{A005E530-020F-4822-AA0A-2C70BB877E08}" type="sibTrans" cxnId="{53152101-63A2-4E91-A8D0-62D098B224AE}">
      <dgm:prSet/>
      <dgm:spPr/>
      <dgm:t>
        <a:bodyPr/>
        <a:lstStyle/>
        <a:p>
          <a:endParaRPr lang="ru-RU"/>
        </a:p>
      </dgm:t>
    </dgm:pt>
    <dgm:pt modelId="{FC59F954-E6A9-495B-AA08-A9B063327179}" type="pres">
      <dgm:prSet presAssocID="{B2DB2D08-F42D-4C23-88E4-53D7E92DF1A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07430D91-BD62-4F50-8059-07C0F90598CD}" type="pres">
      <dgm:prSet presAssocID="{DD46A5AC-2639-4B09-8888-DF1BDCEC5470}" presName="node" presStyleLbl="node1" presStyleIdx="0" presStyleCnt="4" custLinFactNeighborX="-1807" custLinFactNeighborY="753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3279D2A-0A51-4C4E-9106-1A43E16F84B4}" type="pres">
      <dgm:prSet presAssocID="{CFDC7452-90C5-412E-B561-00766707566C}" presName="sibTrans" presStyleCnt="0"/>
      <dgm:spPr/>
    </dgm:pt>
    <dgm:pt modelId="{D227F052-CB7A-4F69-B2F4-E9108A5A5919}" type="pres">
      <dgm:prSet presAssocID="{EAABF138-3C69-4574-82AC-9D79C2CB11A5}" presName="node" presStyleLbl="node1" presStyleIdx="1" presStyleCnt="4" custLinFactNeighborX="8582" custLinFactNeighborY="375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30AA920-8638-4B1A-8BF0-850523416A4E}" type="pres">
      <dgm:prSet presAssocID="{4DB2BD1B-B11A-4DC8-9C23-34D3197FFBDB}" presName="sibTrans" presStyleCnt="0"/>
      <dgm:spPr/>
    </dgm:pt>
    <dgm:pt modelId="{5181B601-45E1-4E4F-BBA2-8672BF630AAC}" type="pres">
      <dgm:prSet presAssocID="{30805E7D-D3CC-4292-A28C-A0A4692693BC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876B8E4-A3FB-44FA-864F-23D4370368D7}" type="pres">
      <dgm:prSet presAssocID="{F98F183D-D4C7-4C52-ADF6-9157E07E00D1}" presName="sibTrans" presStyleCnt="0"/>
      <dgm:spPr/>
    </dgm:pt>
    <dgm:pt modelId="{2C0BE1A7-40BC-4278-BE56-B381D06806DD}" type="pres">
      <dgm:prSet presAssocID="{3BC9E461-8221-4128-92A3-C3BEFABC2883}" presName="node" presStyleLbl="node1" presStyleIdx="3" presStyleCnt="4" custLinFactNeighborX="8582" custLinFactNeighborY="27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53152101-63A2-4E91-A8D0-62D098B224AE}" srcId="{B2DB2D08-F42D-4C23-88E4-53D7E92DF1A9}" destId="{3BC9E461-8221-4128-92A3-C3BEFABC2883}" srcOrd="3" destOrd="0" parTransId="{00FDFECC-381A-4D07-97BF-4D5D1A7B24D4}" sibTransId="{A005E530-020F-4822-AA0A-2C70BB877E08}"/>
    <dgm:cxn modelId="{6399BD00-675C-4383-A5EB-1AD43882A229}" srcId="{B2DB2D08-F42D-4C23-88E4-53D7E92DF1A9}" destId="{30805E7D-D3CC-4292-A28C-A0A4692693BC}" srcOrd="2" destOrd="0" parTransId="{5B8644E5-5C3F-4CF3-B7A7-1918811997A9}" sibTransId="{F98F183D-D4C7-4C52-ADF6-9157E07E00D1}"/>
    <dgm:cxn modelId="{1EA511AF-BCB4-4DDA-B73A-B512A94F61B6}" type="presOf" srcId="{B2DB2D08-F42D-4C23-88E4-53D7E92DF1A9}" destId="{FC59F954-E6A9-495B-AA08-A9B063327179}" srcOrd="0" destOrd="0" presId="urn:microsoft.com/office/officeart/2005/8/layout/default"/>
    <dgm:cxn modelId="{D0AB9072-81DB-463A-994B-18A3028D32D4}" type="presOf" srcId="{DD46A5AC-2639-4B09-8888-DF1BDCEC5470}" destId="{07430D91-BD62-4F50-8059-07C0F90598CD}" srcOrd="0" destOrd="0" presId="urn:microsoft.com/office/officeart/2005/8/layout/default"/>
    <dgm:cxn modelId="{FFFB4ACB-2203-4EEF-B46C-089B7C2E9873}" type="presOf" srcId="{EAABF138-3C69-4574-82AC-9D79C2CB11A5}" destId="{D227F052-CB7A-4F69-B2F4-E9108A5A5919}" srcOrd="0" destOrd="0" presId="urn:microsoft.com/office/officeart/2005/8/layout/default"/>
    <dgm:cxn modelId="{DC3DC825-38FD-4590-BCAE-9DF7B612530C}" srcId="{B2DB2D08-F42D-4C23-88E4-53D7E92DF1A9}" destId="{EAABF138-3C69-4574-82AC-9D79C2CB11A5}" srcOrd="1" destOrd="0" parTransId="{8A7FCA02-79EF-454B-8D3D-BE3289984B67}" sibTransId="{4DB2BD1B-B11A-4DC8-9C23-34D3197FFBDB}"/>
    <dgm:cxn modelId="{F2D4057B-07C4-45C1-9263-1537FBFC98DF}" type="presOf" srcId="{30805E7D-D3CC-4292-A28C-A0A4692693BC}" destId="{5181B601-45E1-4E4F-BBA2-8672BF630AAC}" srcOrd="0" destOrd="0" presId="urn:microsoft.com/office/officeart/2005/8/layout/default"/>
    <dgm:cxn modelId="{8B62F577-0D81-44F8-8F77-941E7438A5FD}" type="presOf" srcId="{3BC9E461-8221-4128-92A3-C3BEFABC2883}" destId="{2C0BE1A7-40BC-4278-BE56-B381D06806DD}" srcOrd="0" destOrd="0" presId="urn:microsoft.com/office/officeart/2005/8/layout/default"/>
    <dgm:cxn modelId="{6B6F1812-ECAC-41AC-B8C9-CE5414FF82CA}" srcId="{B2DB2D08-F42D-4C23-88E4-53D7E92DF1A9}" destId="{DD46A5AC-2639-4B09-8888-DF1BDCEC5470}" srcOrd="0" destOrd="0" parTransId="{38F5B11D-C0C8-450B-9F4B-808FC390EE77}" sibTransId="{CFDC7452-90C5-412E-B561-00766707566C}"/>
    <dgm:cxn modelId="{7389F502-9FC8-4E2E-BD2B-307F22C05873}" type="presParOf" srcId="{FC59F954-E6A9-495B-AA08-A9B063327179}" destId="{07430D91-BD62-4F50-8059-07C0F90598CD}" srcOrd="0" destOrd="0" presId="urn:microsoft.com/office/officeart/2005/8/layout/default"/>
    <dgm:cxn modelId="{614D4DB0-CD21-421F-9380-D81C78AAD41C}" type="presParOf" srcId="{FC59F954-E6A9-495B-AA08-A9B063327179}" destId="{73279D2A-0A51-4C4E-9106-1A43E16F84B4}" srcOrd="1" destOrd="0" presId="urn:microsoft.com/office/officeart/2005/8/layout/default"/>
    <dgm:cxn modelId="{A0404372-41EB-4317-83E7-7FE284DE8CCF}" type="presParOf" srcId="{FC59F954-E6A9-495B-AA08-A9B063327179}" destId="{D227F052-CB7A-4F69-B2F4-E9108A5A5919}" srcOrd="2" destOrd="0" presId="urn:microsoft.com/office/officeart/2005/8/layout/default"/>
    <dgm:cxn modelId="{78FADC37-EA2D-4050-BCAE-8422227E5F12}" type="presParOf" srcId="{FC59F954-E6A9-495B-AA08-A9B063327179}" destId="{030AA920-8638-4B1A-8BF0-850523416A4E}" srcOrd="3" destOrd="0" presId="urn:microsoft.com/office/officeart/2005/8/layout/default"/>
    <dgm:cxn modelId="{E1A2E880-111F-4AF8-AE58-ABFBD62F3052}" type="presParOf" srcId="{FC59F954-E6A9-495B-AA08-A9B063327179}" destId="{5181B601-45E1-4E4F-BBA2-8672BF630AAC}" srcOrd="4" destOrd="0" presId="urn:microsoft.com/office/officeart/2005/8/layout/default"/>
    <dgm:cxn modelId="{AF4D407C-9C44-41B2-82B7-146A1BD2BE8B}" type="presParOf" srcId="{FC59F954-E6A9-495B-AA08-A9B063327179}" destId="{E876B8E4-A3FB-44FA-864F-23D4370368D7}" srcOrd="5" destOrd="0" presId="urn:microsoft.com/office/officeart/2005/8/layout/default"/>
    <dgm:cxn modelId="{DDE9A437-C06D-4E67-A8DB-DF1BEAFED5E8}" type="presParOf" srcId="{FC59F954-E6A9-495B-AA08-A9B063327179}" destId="{2C0BE1A7-40BC-4278-BE56-B381D06806DD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C310427-A592-4BAA-A940-8A95EC43DFD1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9A0A03A-176E-4898-B038-57C062CB268F}">
      <dgm:prSet phldrT="[Текст]"/>
      <dgm:spPr/>
      <dgm:t>
        <a:bodyPr/>
        <a:lstStyle/>
        <a:p>
          <a:r>
            <a:rPr lang="uk-UA" dirty="0" smtClean="0"/>
            <a:t>1</a:t>
          </a:r>
          <a:endParaRPr lang="ru-RU" dirty="0"/>
        </a:p>
      </dgm:t>
    </dgm:pt>
    <dgm:pt modelId="{FEA0C653-30B2-40BB-9439-6FE52BEBC60A}" type="parTrans" cxnId="{E00B6134-A490-4C06-B81B-E131683FF57F}">
      <dgm:prSet/>
      <dgm:spPr/>
      <dgm:t>
        <a:bodyPr/>
        <a:lstStyle/>
        <a:p>
          <a:endParaRPr lang="ru-RU"/>
        </a:p>
      </dgm:t>
    </dgm:pt>
    <dgm:pt modelId="{E32882EE-8C2D-4385-97A5-7CBDFE95F75D}" type="sibTrans" cxnId="{E00B6134-A490-4C06-B81B-E131683FF57F}">
      <dgm:prSet/>
      <dgm:spPr/>
      <dgm:t>
        <a:bodyPr/>
        <a:lstStyle/>
        <a:p>
          <a:endParaRPr lang="ru-RU"/>
        </a:p>
      </dgm:t>
    </dgm:pt>
    <dgm:pt modelId="{251BB5AD-3D2E-4CBC-8917-D794D28A6457}">
      <dgm:prSet phldrT="[Текст]"/>
      <dgm:spPr/>
      <dgm:t>
        <a:bodyPr/>
        <a:lstStyle/>
        <a:p>
          <a:r>
            <a:rPr lang="uk-UA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Починати складати родовід краще з центру аркуша.</a:t>
          </a:r>
          <a:endParaRPr lang="ru-RU" b="1" dirty="0"/>
        </a:p>
      </dgm:t>
    </dgm:pt>
    <dgm:pt modelId="{6C07CBB3-3960-4CF3-A5BA-2C8BF40EC715}" type="parTrans" cxnId="{64B102E5-3786-4B31-A5E8-56BC067E1C6E}">
      <dgm:prSet/>
      <dgm:spPr/>
      <dgm:t>
        <a:bodyPr/>
        <a:lstStyle/>
        <a:p>
          <a:endParaRPr lang="ru-RU"/>
        </a:p>
      </dgm:t>
    </dgm:pt>
    <dgm:pt modelId="{E5688F8F-0735-4522-8D6A-C4944E90F12C}" type="sibTrans" cxnId="{64B102E5-3786-4B31-A5E8-56BC067E1C6E}">
      <dgm:prSet/>
      <dgm:spPr/>
      <dgm:t>
        <a:bodyPr/>
        <a:lstStyle/>
        <a:p>
          <a:endParaRPr lang="ru-RU"/>
        </a:p>
      </dgm:t>
    </dgm:pt>
    <dgm:pt modelId="{632FC312-0DD2-4429-8280-7158B3D94463}">
      <dgm:prSet phldrT="[Текст]"/>
      <dgm:spPr/>
      <dgm:t>
        <a:bodyPr/>
        <a:lstStyle/>
        <a:p>
          <a:r>
            <a:rPr lang="uk-UA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Складати родовід потрібно з </a:t>
          </a:r>
          <a:r>
            <a:rPr lang="uk-UA" b="1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пробанда</a:t>
          </a:r>
          <a:r>
            <a:rPr lang="uk-UA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, від наступних до попередніх поколінь. </a:t>
          </a:r>
          <a:endParaRPr lang="ru-RU" b="1" dirty="0"/>
        </a:p>
      </dgm:t>
    </dgm:pt>
    <dgm:pt modelId="{E5DB8BAD-04A1-4430-A8EB-1F9D6D4256E9}" type="parTrans" cxnId="{08ADDBEA-5A22-40E0-AB0C-237387B4397F}">
      <dgm:prSet/>
      <dgm:spPr/>
      <dgm:t>
        <a:bodyPr/>
        <a:lstStyle/>
        <a:p>
          <a:endParaRPr lang="ru-RU"/>
        </a:p>
      </dgm:t>
    </dgm:pt>
    <dgm:pt modelId="{CFD35F95-21A3-44FD-8AE7-3FFB873A5B61}" type="sibTrans" cxnId="{08ADDBEA-5A22-40E0-AB0C-237387B4397F}">
      <dgm:prSet/>
      <dgm:spPr/>
      <dgm:t>
        <a:bodyPr/>
        <a:lstStyle/>
        <a:p>
          <a:endParaRPr lang="ru-RU"/>
        </a:p>
      </dgm:t>
    </dgm:pt>
    <dgm:pt modelId="{2BC7A068-3C92-4EB2-8591-28849AB79728}">
      <dgm:prSet phldrT="[Текст]"/>
      <dgm:spPr/>
      <dgm:t>
        <a:bodyPr/>
        <a:lstStyle/>
        <a:p>
          <a:r>
            <a:rPr lang="uk-UA" dirty="0" smtClean="0"/>
            <a:t>2</a:t>
          </a:r>
          <a:endParaRPr lang="ru-RU" dirty="0"/>
        </a:p>
      </dgm:t>
    </dgm:pt>
    <dgm:pt modelId="{D94C2745-E282-4569-B3B0-5367E6C86045}" type="parTrans" cxnId="{CD414B8B-8EEF-4D39-B8FC-C3F0DC185C1F}">
      <dgm:prSet/>
      <dgm:spPr/>
      <dgm:t>
        <a:bodyPr/>
        <a:lstStyle/>
        <a:p>
          <a:endParaRPr lang="ru-RU"/>
        </a:p>
      </dgm:t>
    </dgm:pt>
    <dgm:pt modelId="{1E6D141D-8FD1-44A7-89C7-9947384EA8EA}" type="sibTrans" cxnId="{CD414B8B-8EEF-4D39-B8FC-C3F0DC185C1F}">
      <dgm:prSet/>
      <dgm:spPr/>
      <dgm:t>
        <a:bodyPr/>
        <a:lstStyle/>
        <a:p>
          <a:endParaRPr lang="ru-RU"/>
        </a:p>
      </dgm:t>
    </dgm:pt>
    <dgm:pt modelId="{F37801D2-7696-4FCB-B579-EBE231B5747F}">
      <dgm:prSet phldrT="[Текст]"/>
      <dgm:spPr/>
      <dgm:t>
        <a:bodyPr/>
        <a:lstStyle/>
        <a:p>
          <a:r>
            <a:rPr lang="uk-UA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Всіх членів родоводу треба розташовувати за поколіннями в один ряд</a:t>
          </a:r>
          <a:endParaRPr lang="ru-RU" b="1" dirty="0"/>
        </a:p>
      </dgm:t>
    </dgm:pt>
    <dgm:pt modelId="{55AB7ADC-FC8E-4EA1-A526-E053B16B0367}" type="parTrans" cxnId="{C33E353E-1D28-4611-80EF-93B54D666EEC}">
      <dgm:prSet/>
      <dgm:spPr/>
      <dgm:t>
        <a:bodyPr/>
        <a:lstStyle/>
        <a:p>
          <a:endParaRPr lang="ru-RU"/>
        </a:p>
      </dgm:t>
    </dgm:pt>
    <dgm:pt modelId="{A2EC1F8D-C94A-4BFE-940B-2EE48B32A0D9}" type="sibTrans" cxnId="{C33E353E-1D28-4611-80EF-93B54D666EEC}">
      <dgm:prSet/>
      <dgm:spPr/>
      <dgm:t>
        <a:bodyPr/>
        <a:lstStyle/>
        <a:p>
          <a:endParaRPr lang="ru-RU"/>
        </a:p>
      </dgm:t>
    </dgm:pt>
    <dgm:pt modelId="{007B431F-9D09-425D-9C91-1C8C39430C27}">
      <dgm:prSet phldrT="[Текст]"/>
      <dgm:spPr/>
      <dgm:t>
        <a:bodyPr/>
        <a:lstStyle/>
        <a:p>
          <a:r>
            <a:rPr lang="uk-UA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Подружжя родичів </a:t>
          </a:r>
          <a:r>
            <a:rPr lang="uk-UA" b="1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пробанда</a:t>
          </a:r>
          <a:r>
            <a:rPr lang="uk-UA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, якщо вони здорові, можна не зображувати в родоводі.</a:t>
          </a:r>
          <a:endParaRPr lang="ru-RU" b="1" dirty="0"/>
        </a:p>
      </dgm:t>
    </dgm:pt>
    <dgm:pt modelId="{6D5E7A6C-FF10-4849-80C8-EB178F9C0B05}" type="parTrans" cxnId="{337DE126-D0D7-4DFF-B971-17F31C787525}">
      <dgm:prSet/>
      <dgm:spPr/>
      <dgm:t>
        <a:bodyPr/>
        <a:lstStyle/>
        <a:p>
          <a:endParaRPr lang="ru-RU"/>
        </a:p>
      </dgm:t>
    </dgm:pt>
    <dgm:pt modelId="{41E07723-89D7-49D4-9E0A-D8639B7682E2}" type="sibTrans" cxnId="{337DE126-D0D7-4DFF-B971-17F31C787525}">
      <dgm:prSet/>
      <dgm:spPr/>
      <dgm:t>
        <a:bodyPr/>
        <a:lstStyle/>
        <a:p>
          <a:endParaRPr lang="ru-RU"/>
        </a:p>
      </dgm:t>
    </dgm:pt>
    <dgm:pt modelId="{B6780C4C-6EA4-4025-B1C2-C2B6B93EC534}">
      <dgm:prSet phldrT="[Текст]"/>
      <dgm:spPr/>
      <dgm:t>
        <a:bodyPr/>
        <a:lstStyle/>
        <a:p>
          <a:r>
            <a:rPr lang="uk-UA" dirty="0" smtClean="0"/>
            <a:t>3</a:t>
          </a:r>
          <a:endParaRPr lang="ru-RU" dirty="0"/>
        </a:p>
      </dgm:t>
    </dgm:pt>
    <dgm:pt modelId="{36788F05-9F5E-4A08-BAE0-7BB346ED9FD4}" type="parTrans" cxnId="{28350B32-89B8-4FD4-86F5-741D8C54BC96}">
      <dgm:prSet/>
      <dgm:spPr/>
      <dgm:t>
        <a:bodyPr/>
        <a:lstStyle/>
        <a:p>
          <a:endParaRPr lang="ru-RU"/>
        </a:p>
      </dgm:t>
    </dgm:pt>
    <dgm:pt modelId="{F9669296-6CD5-4D1E-B28B-D2212FD69F10}" type="sibTrans" cxnId="{28350B32-89B8-4FD4-86F5-741D8C54BC96}">
      <dgm:prSet/>
      <dgm:spPr/>
      <dgm:t>
        <a:bodyPr/>
        <a:lstStyle/>
        <a:p>
          <a:endParaRPr lang="ru-RU"/>
        </a:p>
      </dgm:t>
    </dgm:pt>
    <dgm:pt modelId="{721FE806-99EB-497D-BBB4-1B3B916BA403}">
      <dgm:prSet phldrT="[Текст]"/>
      <dgm:spPr/>
      <dgm:t>
        <a:bodyPr/>
        <a:lstStyle/>
        <a:p>
          <a:pPr marL="228600" lvl="1" indent="0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dirty="0"/>
        </a:p>
      </dgm:t>
    </dgm:pt>
    <dgm:pt modelId="{EF49DCBE-C113-41F2-B4F7-08F6307144B7}" type="parTrans" cxnId="{F84BF7D5-9365-4881-8F2A-EFCDB149ED90}">
      <dgm:prSet/>
      <dgm:spPr/>
      <dgm:t>
        <a:bodyPr/>
        <a:lstStyle/>
        <a:p>
          <a:endParaRPr lang="ru-RU"/>
        </a:p>
      </dgm:t>
    </dgm:pt>
    <dgm:pt modelId="{95D149CA-970C-4277-B916-6B73FAF27AD0}" type="sibTrans" cxnId="{F84BF7D5-9365-4881-8F2A-EFCDB149ED90}">
      <dgm:prSet/>
      <dgm:spPr/>
      <dgm:t>
        <a:bodyPr/>
        <a:lstStyle/>
        <a:p>
          <a:endParaRPr lang="ru-RU"/>
        </a:p>
      </dgm:t>
    </dgm:pt>
    <dgm:pt modelId="{CCED26F6-0D7D-49EE-9E70-E847912B2FBC}">
      <dgm:prSet phldrT="[Текст]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Зліва кожне покоління позначити римською цифрою, а всі індивіди в цьому поколінні - арабськими цифрами.</a:t>
          </a:r>
          <a:endParaRPr lang="ru-RU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0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dirty="0"/>
        </a:p>
      </dgm:t>
    </dgm:pt>
    <dgm:pt modelId="{C5091FC9-5797-44FB-A35D-26243ED88F0E}" type="parTrans" cxnId="{ED80BB70-8805-459D-A057-F60E60123515}">
      <dgm:prSet/>
      <dgm:spPr/>
      <dgm:t>
        <a:bodyPr/>
        <a:lstStyle/>
        <a:p>
          <a:endParaRPr lang="ru-RU"/>
        </a:p>
      </dgm:t>
    </dgm:pt>
    <dgm:pt modelId="{8459BF07-5E5F-4D2B-BAE6-F5412E06A32D}" type="sibTrans" cxnId="{ED80BB70-8805-459D-A057-F60E60123515}">
      <dgm:prSet/>
      <dgm:spPr/>
      <dgm:t>
        <a:bodyPr/>
        <a:lstStyle/>
        <a:p>
          <a:endParaRPr lang="ru-RU"/>
        </a:p>
      </dgm:t>
    </dgm:pt>
    <dgm:pt modelId="{4649D6EB-366F-4A7B-8E2A-42D69E40E44B}" type="pres">
      <dgm:prSet presAssocID="{AC310427-A592-4BAA-A940-8A95EC43DFD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D32D88-002E-469B-97AA-E17B38D9226F}" type="pres">
      <dgm:prSet presAssocID="{E9A0A03A-176E-4898-B038-57C062CB268F}" presName="composite" presStyleCnt="0"/>
      <dgm:spPr/>
    </dgm:pt>
    <dgm:pt modelId="{906D07A5-217D-4BE4-9CD8-A3C8BCDF97CB}" type="pres">
      <dgm:prSet presAssocID="{E9A0A03A-176E-4898-B038-57C062CB268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0E1800-EA03-4700-B9CA-FC2DF812966F}" type="pres">
      <dgm:prSet presAssocID="{E9A0A03A-176E-4898-B038-57C062CB268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C58E38-3261-49C5-A46D-5E6FFE96E8B5}" type="pres">
      <dgm:prSet presAssocID="{E32882EE-8C2D-4385-97A5-7CBDFE95F75D}" presName="sp" presStyleCnt="0"/>
      <dgm:spPr/>
    </dgm:pt>
    <dgm:pt modelId="{DE1DDFC0-57FD-46BF-83B4-22D4C1818B18}" type="pres">
      <dgm:prSet presAssocID="{2BC7A068-3C92-4EB2-8591-28849AB79728}" presName="composite" presStyleCnt="0"/>
      <dgm:spPr/>
    </dgm:pt>
    <dgm:pt modelId="{41397A63-2CE6-4FD6-A074-2BAF332BE78A}" type="pres">
      <dgm:prSet presAssocID="{2BC7A068-3C92-4EB2-8591-28849AB79728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E19D43-15ED-4509-8AA1-3942A798D6DD}" type="pres">
      <dgm:prSet presAssocID="{2BC7A068-3C92-4EB2-8591-28849AB79728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59E7F6-5873-485B-8AE2-7CD4433A7EE0}" type="pres">
      <dgm:prSet presAssocID="{1E6D141D-8FD1-44A7-89C7-9947384EA8EA}" presName="sp" presStyleCnt="0"/>
      <dgm:spPr/>
    </dgm:pt>
    <dgm:pt modelId="{7ED1A826-0EEA-40A1-985B-A48A64A24F2F}" type="pres">
      <dgm:prSet presAssocID="{B6780C4C-6EA4-4025-B1C2-C2B6B93EC534}" presName="composite" presStyleCnt="0"/>
      <dgm:spPr/>
    </dgm:pt>
    <dgm:pt modelId="{67378F5F-4A6A-48D6-BF5A-12AD4FB84502}" type="pres">
      <dgm:prSet presAssocID="{B6780C4C-6EA4-4025-B1C2-C2B6B93EC534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B50BFE-3E92-4500-AEA6-D112722FD7CC}" type="pres">
      <dgm:prSet presAssocID="{B6780C4C-6EA4-4025-B1C2-C2B6B93EC534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0B6134-A490-4C06-B81B-E131683FF57F}" srcId="{AC310427-A592-4BAA-A940-8A95EC43DFD1}" destId="{E9A0A03A-176E-4898-B038-57C062CB268F}" srcOrd="0" destOrd="0" parTransId="{FEA0C653-30B2-40BB-9439-6FE52BEBC60A}" sibTransId="{E32882EE-8C2D-4385-97A5-7CBDFE95F75D}"/>
    <dgm:cxn modelId="{64B102E5-3786-4B31-A5E8-56BC067E1C6E}" srcId="{E9A0A03A-176E-4898-B038-57C062CB268F}" destId="{251BB5AD-3D2E-4CBC-8917-D794D28A6457}" srcOrd="0" destOrd="0" parTransId="{6C07CBB3-3960-4CF3-A5BA-2C8BF40EC715}" sibTransId="{E5688F8F-0735-4522-8D6A-C4944E90F12C}"/>
    <dgm:cxn modelId="{EF1F824A-EF32-4152-9EB3-7D01ED374BB6}" type="presOf" srcId="{E9A0A03A-176E-4898-B038-57C062CB268F}" destId="{906D07A5-217D-4BE4-9CD8-A3C8BCDF97CB}" srcOrd="0" destOrd="0" presId="urn:microsoft.com/office/officeart/2005/8/layout/chevron2"/>
    <dgm:cxn modelId="{28350B32-89B8-4FD4-86F5-741D8C54BC96}" srcId="{AC310427-A592-4BAA-A940-8A95EC43DFD1}" destId="{B6780C4C-6EA4-4025-B1C2-C2B6B93EC534}" srcOrd="2" destOrd="0" parTransId="{36788F05-9F5E-4A08-BAE0-7BB346ED9FD4}" sibTransId="{F9669296-6CD5-4D1E-B28B-D2212FD69F10}"/>
    <dgm:cxn modelId="{E5ED55F6-C43B-4592-B59D-8783F8DB7CA9}" type="presOf" srcId="{AC310427-A592-4BAA-A940-8A95EC43DFD1}" destId="{4649D6EB-366F-4A7B-8E2A-42D69E40E44B}" srcOrd="0" destOrd="0" presId="urn:microsoft.com/office/officeart/2005/8/layout/chevron2"/>
    <dgm:cxn modelId="{0AEA2CBE-55B9-4B43-9065-B32D04375474}" type="presOf" srcId="{721FE806-99EB-497D-BBB4-1B3B916BA403}" destId="{A8B50BFE-3E92-4500-AEA6-D112722FD7CC}" srcOrd="0" destOrd="0" presId="urn:microsoft.com/office/officeart/2005/8/layout/chevron2"/>
    <dgm:cxn modelId="{F84BF7D5-9365-4881-8F2A-EFCDB149ED90}" srcId="{B6780C4C-6EA4-4025-B1C2-C2B6B93EC534}" destId="{721FE806-99EB-497D-BBB4-1B3B916BA403}" srcOrd="0" destOrd="0" parTransId="{EF49DCBE-C113-41F2-B4F7-08F6307144B7}" sibTransId="{95D149CA-970C-4277-B916-6B73FAF27AD0}"/>
    <dgm:cxn modelId="{C33E353E-1D28-4611-80EF-93B54D666EEC}" srcId="{2BC7A068-3C92-4EB2-8591-28849AB79728}" destId="{F37801D2-7696-4FCB-B579-EBE231B5747F}" srcOrd="0" destOrd="0" parTransId="{55AB7ADC-FC8E-4EA1-A526-E053B16B0367}" sibTransId="{A2EC1F8D-C94A-4BFE-940B-2EE48B32A0D9}"/>
    <dgm:cxn modelId="{BCC24F87-63F8-45B1-8786-23C4FEE96322}" type="presOf" srcId="{632FC312-0DD2-4429-8280-7158B3D94463}" destId="{7E0E1800-EA03-4700-B9CA-FC2DF812966F}" srcOrd="0" destOrd="1" presId="urn:microsoft.com/office/officeart/2005/8/layout/chevron2"/>
    <dgm:cxn modelId="{337DE126-D0D7-4DFF-B971-17F31C787525}" srcId="{2BC7A068-3C92-4EB2-8591-28849AB79728}" destId="{007B431F-9D09-425D-9C91-1C8C39430C27}" srcOrd="1" destOrd="0" parTransId="{6D5E7A6C-FF10-4849-80C8-EB178F9C0B05}" sibTransId="{41E07723-89D7-49D4-9E0A-D8639B7682E2}"/>
    <dgm:cxn modelId="{B9A72D17-285A-4BCB-B59E-071903C36720}" type="presOf" srcId="{B6780C4C-6EA4-4025-B1C2-C2B6B93EC534}" destId="{67378F5F-4A6A-48D6-BF5A-12AD4FB84502}" srcOrd="0" destOrd="0" presId="urn:microsoft.com/office/officeart/2005/8/layout/chevron2"/>
    <dgm:cxn modelId="{CD414B8B-8EEF-4D39-B8FC-C3F0DC185C1F}" srcId="{AC310427-A592-4BAA-A940-8A95EC43DFD1}" destId="{2BC7A068-3C92-4EB2-8591-28849AB79728}" srcOrd="1" destOrd="0" parTransId="{D94C2745-E282-4569-B3B0-5367E6C86045}" sibTransId="{1E6D141D-8FD1-44A7-89C7-9947384EA8EA}"/>
    <dgm:cxn modelId="{ED80BB70-8805-459D-A057-F60E60123515}" srcId="{B6780C4C-6EA4-4025-B1C2-C2B6B93EC534}" destId="{CCED26F6-0D7D-49EE-9E70-E847912B2FBC}" srcOrd="1" destOrd="0" parTransId="{C5091FC9-5797-44FB-A35D-26243ED88F0E}" sibTransId="{8459BF07-5E5F-4D2B-BAE6-F5412E06A32D}"/>
    <dgm:cxn modelId="{D40DEF86-5CB4-472F-A304-5FCAFC95AF80}" type="presOf" srcId="{CCED26F6-0D7D-49EE-9E70-E847912B2FBC}" destId="{A8B50BFE-3E92-4500-AEA6-D112722FD7CC}" srcOrd="0" destOrd="1" presId="urn:microsoft.com/office/officeart/2005/8/layout/chevron2"/>
    <dgm:cxn modelId="{69C31B13-A6D1-43EF-8926-0D1C60E27D73}" type="presOf" srcId="{007B431F-9D09-425D-9C91-1C8C39430C27}" destId="{86E19D43-15ED-4509-8AA1-3942A798D6DD}" srcOrd="0" destOrd="1" presId="urn:microsoft.com/office/officeart/2005/8/layout/chevron2"/>
    <dgm:cxn modelId="{08ADDBEA-5A22-40E0-AB0C-237387B4397F}" srcId="{E9A0A03A-176E-4898-B038-57C062CB268F}" destId="{632FC312-0DD2-4429-8280-7158B3D94463}" srcOrd="1" destOrd="0" parTransId="{E5DB8BAD-04A1-4430-A8EB-1F9D6D4256E9}" sibTransId="{CFD35F95-21A3-44FD-8AE7-3FFB873A5B61}"/>
    <dgm:cxn modelId="{984A0F2A-5428-4F87-9EFA-7E6283F666B5}" type="presOf" srcId="{251BB5AD-3D2E-4CBC-8917-D794D28A6457}" destId="{7E0E1800-EA03-4700-B9CA-FC2DF812966F}" srcOrd="0" destOrd="0" presId="urn:microsoft.com/office/officeart/2005/8/layout/chevron2"/>
    <dgm:cxn modelId="{160F0ADB-FD65-4F87-B7A4-7CB3A2447D7D}" type="presOf" srcId="{2BC7A068-3C92-4EB2-8591-28849AB79728}" destId="{41397A63-2CE6-4FD6-A074-2BAF332BE78A}" srcOrd="0" destOrd="0" presId="urn:microsoft.com/office/officeart/2005/8/layout/chevron2"/>
    <dgm:cxn modelId="{B831B706-62B8-4A19-8C70-BBC5624C82F9}" type="presOf" srcId="{F37801D2-7696-4FCB-B579-EBE231B5747F}" destId="{86E19D43-15ED-4509-8AA1-3942A798D6DD}" srcOrd="0" destOrd="0" presId="urn:microsoft.com/office/officeart/2005/8/layout/chevron2"/>
    <dgm:cxn modelId="{73EA2FE8-DDB6-4790-9EC3-5D2A952D1A31}" type="presParOf" srcId="{4649D6EB-366F-4A7B-8E2A-42D69E40E44B}" destId="{1BD32D88-002E-469B-97AA-E17B38D9226F}" srcOrd="0" destOrd="0" presId="urn:microsoft.com/office/officeart/2005/8/layout/chevron2"/>
    <dgm:cxn modelId="{E8A2DCA5-6B9F-4E0C-A2EE-AB67C3B2289C}" type="presParOf" srcId="{1BD32D88-002E-469B-97AA-E17B38D9226F}" destId="{906D07A5-217D-4BE4-9CD8-A3C8BCDF97CB}" srcOrd="0" destOrd="0" presId="urn:microsoft.com/office/officeart/2005/8/layout/chevron2"/>
    <dgm:cxn modelId="{E8DC169E-D1E9-49DA-B87C-AE4BBDE1ADB6}" type="presParOf" srcId="{1BD32D88-002E-469B-97AA-E17B38D9226F}" destId="{7E0E1800-EA03-4700-B9CA-FC2DF812966F}" srcOrd="1" destOrd="0" presId="urn:microsoft.com/office/officeart/2005/8/layout/chevron2"/>
    <dgm:cxn modelId="{5276F775-E634-4695-A395-3F90A555E030}" type="presParOf" srcId="{4649D6EB-366F-4A7B-8E2A-42D69E40E44B}" destId="{3DC58E38-3261-49C5-A46D-5E6FFE96E8B5}" srcOrd="1" destOrd="0" presId="urn:microsoft.com/office/officeart/2005/8/layout/chevron2"/>
    <dgm:cxn modelId="{9447D90F-A030-4C38-8E2E-7A5650E2778E}" type="presParOf" srcId="{4649D6EB-366F-4A7B-8E2A-42D69E40E44B}" destId="{DE1DDFC0-57FD-46BF-83B4-22D4C1818B18}" srcOrd="2" destOrd="0" presId="urn:microsoft.com/office/officeart/2005/8/layout/chevron2"/>
    <dgm:cxn modelId="{B0A40C1C-5A53-4F1A-96D9-6DBE6A22745E}" type="presParOf" srcId="{DE1DDFC0-57FD-46BF-83B4-22D4C1818B18}" destId="{41397A63-2CE6-4FD6-A074-2BAF332BE78A}" srcOrd="0" destOrd="0" presId="urn:microsoft.com/office/officeart/2005/8/layout/chevron2"/>
    <dgm:cxn modelId="{464AEF62-D866-408D-B40B-3205A10D79B6}" type="presParOf" srcId="{DE1DDFC0-57FD-46BF-83B4-22D4C1818B18}" destId="{86E19D43-15ED-4509-8AA1-3942A798D6DD}" srcOrd="1" destOrd="0" presId="urn:microsoft.com/office/officeart/2005/8/layout/chevron2"/>
    <dgm:cxn modelId="{A5A2CEE2-4CFE-4840-BDE1-EE9848F7E819}" type="presParOf" srcId="{4649D6EB-366F-4A7B-8E2A-42D69E40E44B}" destId="{A059E7F6-5873-485B-8AE2-7CD4433A7EE0}" srcOrd="3" destOrd="0" presId="urn:microsoft.com/office/officeart/2005/8/layout/chevron2"/>
    <dgm:cxn modelId="{8EADA269-68E6-4733-A536-5008D9298015}" type="presParOf" srcId="{4649D6EB-366F-4A7B-8E2A-42D69E40E44B}" destId="{7ED1A826-0EEA-40A1-985B-A48A64A24F2F}" srcOrd="4" destOrd="0" presId="urn:microsoft.com/office/officeart/2005/8/layout/chevron2"/>
    <dgm:cxn modelId="{A235DEBC-9686-43B1-829D-4E8454930A16}" type="presParOf" srcId="{7ED1A826-0EEA-40A1-985B-A48A64A24F2F}" destId="{67378F5F-4A6A-48D6-BF5A-12AD4FB84502}" srcOrd="0" destOrd="0" presId="urn:microsoft.com/office/officeart/2005/8/layout/chevron2"/>
    <dgm:cxn modelId="{FA795599-C2B7-49D1-852D-E686195328C4}" type="presParOf" srcId="{7ED1A826-0EEA-40A1-985B-A48A64A24F2F}" destId="{A8B50BFE-3E92-4500-AEA6-D112722FD7C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C310427-A592-4BAA-A940-8A95EC43DFD1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9A0A03A-176E-4898-B038-57C062CB268F}">
      <dgm:prSet phldrT="[Текст]"/>
      <dgm:spPr/>
      <dgm:t>
        <a:bodyPr/>
        <a:lstStyle/>
        <a:p>
          <a:r>
            <a:rPr lang="uk-UA" dirty="0" smtClean="0"/>
            <a:t>4</a:t>
          </a:r>
          <a:endParaRPr lang="ru-RU" dirty="0"/>
        </a:p>
      </dgm:t>
    </dgm:pt>
    <dgm:pt modelId="{FEA0C653-30B2-40BB-9439-6FE52BEBC60A}" type="parTrans" cxnId="{E00B6134-A490-4C06-B81B-E131683FF57F}">
      <dgm:prSet/>
      <dgm:spPr/>
      <dgm:t>
        <a:bodyPr/>
        <a:lstStyle/>
        <a:p>
          <a:endParaRPr lang="ru-RU"/>
        </a:p>
      </dgm:t>
    </dgm:pt>
    <dgm:pt modelId="{E32882EE-8C2D-4385-97A5-7CBDFE95F75D}" type="sibTrans" cxnId="{E00B6134-A490-4C06-B81B-E131683FF57F}">
      <dgm:prSet/>
      <dgm:spPr/>
      <dgm:t>
        <a:bodyPr/>
        <a:lstStyle/>
        <a:p>
          <a:endParaRPr lang="ru-RU"/>
        </a:p>
      </dgm:t>
    </dgm:pt>
    <dgm:pt modelId="{251BB5AD-3D2E-4CBC-8917-D794D28A6457}">
      <dgm:prSet phldrT="[Текст]"/>
      <dgm:spPr/>
      <dgm:t>
        <a:bodyPr/>
        <a:lstStyle/>
        <a:p>
          <a:r>
            <a:rPr lang="uk-UA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Установити характер ознаки.</a:t>
          </a:r>
          <a:endParaRPr lang="ru-RU" b="1" dirty="0"/>
        </a:p>
      </dgm:t>
    </dgm:pt>
    <dgm:pt modelId="{6C07CBB3-3960-4CF3-A5BA-2C8BF40EC715}" type="parTrans" cxnId="{64B102E5-3786-4B31-A5E8-56BC067E1C6E}">
      <dgm:prSet/>
      <dgm:spPr/>
      <dgm:t>
        <a:bodyPr/>
        <a:lstStyle/>
        <a:p>
          <a:endParaRPr lang="ru-RU"/>
        </a:p>
      </dgm:t>
    </dgm:pt>
    <dgm:pt modelId="{E5688F8F-0735-4522-8D6A-C4944E90F12C}" type="sibTrans" cxnId="{64B102E5-3786-4B31-A5E8-56BC067E1C6E}">
      <dgm:prSet/>
      <dgm:spPr/>
      <dgm:t>
        <a:bodyPr/>
        <a:lstStyle/>
        <a:p>
          <a:endParaRPr lang="ru-RU"/>
        </a:p>
      </dgm:t>
    </dgm:pt>
    <dgm:pt modelId="{632FC312-0DD2-4429-8280-7158B3D94463}">
      <dgm:prSet phldrT="[Текст]"/>
      <dgm:spPr/>
      <dgm:t>
        <a:bodyPr/>
        <a:lstStyle/>
        <a:p>
          <a:r>
            <a:rPr lang="uk-UA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Визначити тип успадкування ознаки. </a:t>
          </a:r>
          <a:endParaRPr lang="ru-RU" b="1" dirty="0"/>
        </a:p>
      </dgm:t>
    </dgm:pt>
    <dgm:pt modelId="{E5DB8BAD-04A1-4430-A8EB-1F9D6D4256E9}" type="parTrans" cxnId="{08ADDBEA-5A22-40E0-AB0C-237387B4397F}">
      <dgm:prSet/>
      <dgm:spPr/>
      <dgm:t>
        <a:bodyPr/>
        <a:lstStyle/>
        <a:p>
          <a:endParaRPr lang="ru-RU"/>
        </a:p>
      </dgm:t>
    </dgm:pt>
    <dgm:pt modelId="{CFD35F95-21A3-44FD-8AE7-3FFB873A5B61}" type="sibTrans" cxnId="{08ADDBEA-5A22-40E0-AB0C-237387B4397F}">
      <dgm:prSet/>
      <dgm:spPr/>
      <dgm:t>
        <a:bodyPr/>
        <a:lstStyle/>
        <a:p>
          <a:endParaRPr lang="ru-RU"/>
        </a:p>
      </dgm:t>
    </dgm:pt>
    <dgm:pt modelId="{2BC7A068-3C92-4EB2-8591-28849AB79728}">
      <dgm:prSet phldrT="[Текст]"/>
      <dgm:spPr/>
      <dgm:t>
        <a:bodyPr/>
        <a:lstStyle/>
        <a:p>
          <a:r>
            <a:rPr lang="uk-UA" dirty="0" smtClean="0"/>
            <a:t>5</a:t>
          </a:r>
          <a:endParaRPr lang="ru-RU" dirty="0"/>
        </a:p>
      </dgm:t>
    </dgm:pt>
    <dgm:pt modelId="{D94C2745-E282-4569-B3B0-5367E6C86045}" type="parTrans" cxnId="{CD414B8B-8EEF-4D39-B8FC-C3F0DC185C1F}">
      <dgm:prSet/>
      <dgm:spPr/>
      <dgm:t>
        <a:bodyPr/>
        <a:lstStyle/>
        <a:p>
          <a:endParaRPr lang="ru-RU"/>
        </a:p>
      </dgm:t>
    </dgm:pt>
    <dgm:pt modelId="{1E6D141D-8FD1-44A7-89C7-9947384EA8EA}" type="sibTrans" cxnId="{CD414B8B-8EEF-4D39-B8FC-C3F0DC185C1F}">
      <dgm:prSet/>
      <dgm:spPr/>
      <dgm:t>
        <a:bodyPr/>
        <a:lstStyle/>
        <a:p>
          <a:endParaRPr lang="ru-RU"/>
        </a:p>
      </dgm:t>
    </dgm:pt>
    <dgm:pt modelId="{F37801D2-7696-4FCB-B579-EBE231B5747F}">
      <dgm:prSet phldrT="[Текст]"/>
      <dgm:spPr/>
      <dgm:t>
        <a:bodyPr/>
        <a:lstStyle/>
        <a:p>
          <a:r>
            <a:rPr lang="uk-UA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Визначити генотипи усіх осіб по можливості.</a:t>
          </a:r>
          <a:endParaRPr lang="ru-RU" b="1" dirty="0"/>
        </a:p>
      </dgm:t>
    </dgm:pt>
    <dgm:pt modelId="{55AB7ADC-FC8E-4EA1-A526-E053B16B0367}" type="parTrans" cxnId="{C33E353E-1D28-4611-80EF-93B54D666EEC}">
      <dgm:prSet/>
      <dgm:spPr/>
      <dgm:t>
        <a:bodyPr/>
        <a:lstStyle/>
        <a:p>
          <a:endParaRPr lang="ru-RU"/>
        </a:p>
      </dgm:t>
    </dgm:pt>
    <dgm:pt modelId="{A2EC1F8D-C94A-4BFE-940B-2EE48B32A0D9}" type="sibTrans" cxnId="{C33E353E-1D28-4611-80EF-93B54D666EEC}">
      <dgm:prSet/>
      <dgm:spPr/>
      <dgm:t>
        <a:bodyPr/>
        <a:lstStyle/>
        <a:p>
          <a:endParaRPr lang="ru-RU"/>
        </a:p>
      </dgm:t>
    </dgm:pt>
    <dgm:pt modelId="{007B431F-9D09-425D-9C91-1C8C39430C27}">
      <dgm:prSet phldrT="[Текст]"/>
      <dgm:spPr/>
      <dgm:t>
        <a:bodyPr/>
        <a:lstStyle/>
        <a:p>
          <a:endParaRPr lang="ru-RU" b="1" dirty="0"/>
        </a:p>
      </dgm:t>
    </dgm:pt>
    <dgm:pt modelId="{6D5E7A6C-FF10-4849-80C8-EB178F9C0B05}" type="parTrans" cxnId="{337DE126-D0D7-4DFF-B971-17F31C787525}">
      <dgm:prSet/>
      <dgm:spPr/>
      <dgm:t>
        <a:bodyPr/>
        <a:lstStyle/>
        <a:p>
          <a:endParaRPr lang="ru-RU"/>
        </a:p>
      </dgm:t>
    </dgm:pt>
    <dgm:pt modelId="{41E07723-89D7-49D4-9E0A-D8639B7682E2}" type="sibTrans" cxnId="{337DE126-D0D7-4DFF-B971-17F31C787525}">
      <dgm:prSet/>
      <dgm:spPr/>
      <dgm:t>
        <a:bodyPr/>
        <a:lstStyle/>
        <a:p>
          <a:endParaRPr lang="ru-RU"/>
        </a:p>
      </dgm:t>
    </dgm:pt>
    <dgm:pt modelId="{B6780C4C-6EA4-4025-B1C2-C2B6B93EC534}">
      <dgm:prSet phldrT="[Текст]"/>
      <dgm:spPr/>
      <dgm:t>
        <a:bodyPr/>
        <a:lstStyle/>
        <a:p>
          <a:r>
            <a:rPr lang="uk-UA" dirty="0" smtClean="0"/>
            <a:t>6</a:t>
          </a:r>
          <a:endParaRPr lang="ru-RU" dirty="0"/>
        </a:p>
      </dgm:t>
    </dgm:pt>
    <dgm:pt modelId="{36788F05-9F5E-4A08-BAE0-7BB346ED9FD4}" type="parTrans" cxnId="{28350B32-89B8-4FD4-86F5-741D8C54BC96}">
      <dgm:prSet/>
      <dgm:spPr/>
      <dgm:t>
        <a:bodyPr/>
        <a:lstStyle/>
        <a:p>
          <a:endParaRPr lang="ru-RU"/>
        </a:p>
      </dgm:t>
    </dgm:pt>
    <dgm:pt modelId="{F9669296-6CD5-4D1E-B28B-D2212FD69F10}" type="sibTrans" cxnId="{28350B32-89B8-4FD4-86F5-741D8C54BC96}">
      <dgm:prSet/>
      <dgm:spPr/>
      <dgm:t>
        <a:bodyPr/>
        <a:lstStyle/>
        <a:p>
          <a:endParaRPr lang="ru-RU"/>
        </a:p>
      </dgm:t>
    </dgm:pt>
    <dgm:pt modelId="{721FE806-99EB-497D-BBB4-1B3B916BA403}">
      <dgm:prSet phldrT="[Текст]"/>
      <dgm:spPr/>
      <dgm:t>
        <a:bodyPr/>
        <a:lstStyle/>
        <a:p>
          <a:pPr marL="228600" lvl="1" indent="0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2000" dirty="0"/>
        </a:p>
      </dgm:t>
    </dgm:pt>
    <dgm:pt modelId="{EF49DCBE-C113-41F2-B4F7-08F6307144B7}" type="parTrans" cxnId="{F84BF7D5-9365-4881-8F2A-EFCDB149ED90}">
      <dgm:prSet/>
      <dgm:spPr/>
      <dgm:t>
        <a:bodyPr/>
        <a:lstStyle/>
        <a:p>
          <a:endParaRPr lang="ru-RU"/>
        </a:p>
      </dgm:t>
    </dgm:pt>
    <dgm:pt modelId="{95D149CA-970C-4277-B916-6B73FAF27AD0}" type="sibTrans" cxnId="{F84BF7D5-9365-4881-8F2A-EFCDB149ED90}">
      <dgm:prSet/>
      <dgm:spPr/>
      <dgm:t>
        <a:bodyPr/>
        <a:lstStyle/>
        <a:p>
          <a:endParaRPr lang="ru-RU"/>
        </a:p>
      </dgm:t>
    </dgm:pt>
    <dgm:pt modelId="{CCED26F6-0D7D-49EE-9E70-E847912B2FBC}">
      <dgm:prSet phldrT="[Текст]" custT="1"/>
      <dgm:spPr/>
      <dgm:t>
        <a:bodyPr/>
        <a:lstStyle/>
        <a:p>
          <a:pPr marL="228600" marR="0" lvl="1" indent="0" defTabSz="8890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uk-UA" sz="28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Визначити ймовірність народження нащадків з такою ознакою у родині </a:t>
          </a:r>
          <a:r>
            <a:rPr lang="uk-UA" sz="2800" b="1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пробанда</a:t>
          </a:r>
          <a:r>
            <a:rPr lang="uk-UA" sz="28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b="1" dirty="0" smtClean="0"/>
        </a:p>
        <a:p>
          <a:pPr marL="228600" lvl="1" indent="0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2000" dirty="0"/>
        </a:p>
      </dgm:t>
    </dgm:pt>
    <dgm:pt modelId="{C5091FC9-5797-44FB-A35D-26243ED88F0E}" type="parTrans" cxnId="{ED80BB70-8805-459D-A057-F60E60123515}">
      <dgm:prSet/>
      <dgm:spPr/>
      <dgm:t>
        <a:bodyPr/>
        <a:lstStyle/>
        <a:p>
          <a:endParaRPr lang="ru-RU"/>
        </a:p>
      </dgm:t>
    </dgm:pt>
    <dgm:pt modelId="{8459BF07-5E5F-4D2B-BAE6-F5412E06A32D}" type="sibTrans" cxnId="{ED80BB70-8805-459D-A057-F60E60123515}">
      <dgm:prSet/>
      <dgm:spPr/>
      <dgm:t>
        <a:bodyPr/>
        <a:lstStyle/>
        <a:p>
          <a:endParaRPr lang="ru-RU"/>
        </a:p>
      </dgm:t>
    </dgm:pt>
    <dgm:pt modelId="{4649D6EB-366F-4A7B-8E2A-42D69E40E44B}" type="pres">
      <dgm:prSet presAssocID="{AC310427-A592-4BAA-A940-8A95EC43DFD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D32D88-002E-469B-97AA-E17B38D9226F}" type="pres">
      <dgm:prSet presAssocID="{E9A0A03A-176E-4898-B038-57C062CB268F}" presName="composite" presStyleCnt="0"/>
      <dgm:spPr/>
    </dgm:pt>
    <dgm:pt modelId="{906D07A5-217D-4BE4-9CD8-A3C8BCDF97CB}" type="pres">
      <dgm:prSet presAssocID="{E9A0A03A-176E-4898-B038-57C062CB268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0E1800-EA03-4700-B9CA-FC2DF812966F}" type="pres">
      <dgm:prSet presAssocID="{E9A0A03A-176E-4898-B038-57C062CB268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C58E38-3261-49C5-A46D-5E6FFE96E8B5}" type="pres">
      <dgm:prSet presAssocID="{E32882EE-8C2D-4385-97A5-7CBDFE95F75D}" presName="sp" presStyleCnt="0"/>
      <dgm:spPr/>
    </dgm:pt>
    <dgm:pt modelId="{DE1DDFC0-57FD-46BF-83B4-22D4C1818B18}" type="pres">
      <dgm:prSet presAssocID="{2BC7A068-3C92-4EB2-8591-28849AB79728}" presName="composite" presStyleCnt="0"/>
      <dgm:spPr/>
    </dgm:pt>
    <dgm:pt modelId="{41397A63-2CE6-4FD6-A074-2BAF332BE78A}" type="pres">
      <dgm:prSet presAssocID="{2BC7A068-3C92-4EB2-8591-28849AB79728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E19D43-15ED-4509-8AA1-3942A798D6DD}" type="pres">
      <dgm:prSet presAssocID="{2BC7A068-3C92-4EB2-8591-28849AB79728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59E7F6-5873-485B-8AE2-7CD4433A7EE0}" type="pres">
      <dgm:prSet presAssocID="{1E6D141D-8FD1-44A7-89C7-9947384EA8EA}" presName="sp" presStyleCnt="0"/>
      <dgm:spPr/>
    </dgm:pt>
    <dgm:pt modelId="{7ED1A826-0EEA-40A1-985B-A48A64A24F2F}" type="pres">
      <dgm:prSet presAssocID="{B6780C4C-6EA4-4025-B1C2-C2B6B93EC534}" presName="composite" presStyleCnt="0"/>
      <dgm:spPr/>
    </dgm:pt>
    <dgm:pt modelId="{67378F5F-4A6A-48D6-BF5A-12AD4FB84502}" type="pres">
      <dgm:prSet presAssocID="{B6780C4C-6EA4-4025-B1C2-C2B6B93EC534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B50BFE-3E92-4500-AEA6-D112722FD7CC}" type="pres">
      <dgm:prSet presAssocID="{B6780C4C-6EA4-4025-B1C2-C2B6B93EC534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4B102E5-3786-4B31-A5E8-56BC067E1C6E}" srcId="{E9A0A03A-176E-4898-B038-57C062CB268F}" destId="{251BB5AD-3D2E-4CBC-8917-D794D28A6457}" srcOrd="0" destOrd="0" parTransId="{6C07CBB3-3960-4CF3-A5BA-2C8BF40EC715}" sibTransId="{E5688F8F-0735-4522-8D6A-C4944E90F12C}"/>
    <dgm:cxn modelId="{6269B8FE-10D6-42E0-9A24-673EE044B503}" type="presOf" srcId="{007B431F-9D09-425D-9C91-1C8C39430C27}" destId="{86E19D43-15ED-4509-8AA1-3942A798D6DD}" srcOrd="0" destOrd="1" presId="urn:microsoft.com/office/officeart/2005/8/layout/chevron2"/>
    <dgm:cxn modelId="{337DE126-D0D7-4DFF-B971-17F31C787525}" srcId="{2BC7A068-3C92-4EB2-8591-28849AB79728}" destId="{007B431F-9D09-425D-9C91-1C8C39430C27}" srcOrd="1" destOrd="0" parTransId="{6D5E7A6C-FF10-4849-80C8-EB178F9C0B05}" sibTransId="{41E07723-89D7-49D4-9E0A-D8639B7682E2}"/>
    <dgm:cxn modelId="{ED80BB70-8805-459D-A057-F60E60123515}" srcId="{B6780C4C-6EA4-4025-B1C2-C2B6B93EC534}" destId="{CCED26F6-0D7D-49EE-9E70-E847912B2FBC}" srcOrd="1" destOrd="0" parTransId="{C5091FC9-5797-44FB-A35D-26243ED88F0E}" sibTransId="{8459BF07-5E5F-4D2B-BAE6-F5412E06A32D}"/>
    <dgm:cxn modelId="{FA8038CA-12F4-4F6F-96F8-4DC97FAA26B5}" type="presOf" srcId="{CCED26F6-0D7D-49EE-9E70-E847912B2FBC}" destId="{A8B50BFE-3E92-4500-AEA6-D112722FD7CC}" srcOrd="0" destOrd="1" presId="urn:microsoft.com/office/officeart/2005/8/layout/chevron2"/>
    <dgm:cxn modelId="{E00B6134-A490-4C06-B81B-E131683FF57F}" srcId="{AC310427-A592-4BAA-A940-8A95EC43DFD1}" destId="{E9A0A03A-176E-4898-B038-57C062CB268F}" srcOrd="0" destOrd="0" parTransId="{FEA0C653-30B2-40BB-9439-6FE52BEBC60A}" sibTransId="{E32882EE-8C2D-4385-97A5-7CBDFE95F75D}"/>
    <dgm:cxn modelId="{81BE7F61-9B66-46C8-A9EC-A1B587FBAEF6}" type="presOf" srcId="{E9A0A03A-176E-4898-B038-57C062CB268F}" destId="{906D07A5-217D-4BE4-9CD8-A3C8BCDF97CB}" srcOrd="0" destOrd="0" presId="urn:microsoft.com/office/officeart/2005/8/layout/chevron2"/>
    <dgm:cxn modelId="{CE3A579C-AEE3-49D1-8F11-E4E6406355F0}" type="presOf" srcId="{632FC312-0DD2-4429-8280-7158B3D94463}" destId="{7E0E1800-EA03-4700-B9CA-FC2DF812966F}" srcOrd="0" destOrd="1" presId="urn:microsoft.com/office/officeart/2005/8/layout/chevron2"/>
    <dgm:cxn modelId="{316EC5C7-C390-46E9-B1F6-1385FD2251E8}" type="presOf" srcId="{AC310427-A592-4BAA-A940-8A95EC43DFD1}" destId="{4649D6EB-366F-4A7B-8E2A-42D69E40E44B}" srcOrd="0" destOrd="0" presId="urn:microsoft.com/office/officeart/2005/8/layout/chevron2"/>
    <dgm:cxn modelId="{06906820-AA6C-4B4E-A086-55D622D548C0}" type="presOf" srcId="{B6780C4C-6EA4-4025-B1C2-C2B6B93EC534}" destId="{67378F5F-4A6A-48D6-BF5A-12AD4FB84502}" srcOrd="0" destOrd="0" presId="urn:microsoft.com/office/officeart/2005/8/layout/chevron2"/>
    <dgm:cxn modelId="{CD414B8B-8EEF-4D39-B8FC-C3F0DC185C1F}" srcId="{AC310427-A592-4BAA-A940-8A95EC43DFD1}" destId="{2BC7A068-3C92-4EB2-8591-28849AB79728}" srcOrd="1" destOrd="0" parTransId="{D94C2745-E282-4569-B3B0-5367E6C86045}" sibTransId="{1E6D141D-8FD1-44A7-89C7-9947384EA8EA}"/>
    <dgm:cxn modelId="{F84BF7D5-9365-4881-8F2A-EFCDB149ED90}" srcId="{B6780C4C-6EA4-4025-B1C2-C2B6B93EC534}" destId="{721FE806-99EB-497D-BBB4-1B3B916BA403}" srcOrd="0" destOrd="0" parTransId="{EF49DCBE-C113-41F2-B4F7-08F6307144B7}" sibTransId="{95D149CA-970C-4277-B916-6B73FAF27AD0}"/>
    <dgm:cxn modelId="{08ADDBEA-5A22-40E0-AB0C-237387B4397F}" srcId="{E9A0A03A-176E-4898-B038-57C062CB268F}" destId="{632FC312-0DD2-4429-8280-7158B3D94463}" srcOrd="1" destOrd="0" parTransId="{E5DB8BAD-04A1-4430-A8EB-1F9D6D4256E9}" sibTransId="{CFD35F95-21A3-44FD-8AE7-3FFB873A5B61}"/>
    <dgm:cxn modelId="{8A4D57CC-FBD6-4574-AF2D-D4D8540AA9B2}" type="presOf" srcId="{721FE806-99EB-497D-BBB4-1B3B916BA403}" destId="{A8B50BFE-3E92-4500-AEA6-D112722FD7CC}" srcOrd="0" destOrd="0" presId="urn:microsoft.com/office/officeart/2005/8/layout/chevron2"/>
    <dgm:cxn modelId="{BBBAC3F7-D9E6-43D0-ABEF-A1BDA4FB63F7}" type="presOf" srcId="{251BB5AD-3D2E-4CBC-8917-D794D28A6457}" destId="{7E0E1800-EA03-4700-B9CA-FC2DF812966F}" srcOrd="0" destOrd="0" presId="urn:microsoft.com/office/officeart/2005/8/layout/chevron2"/>
    <dgm:cxn modelId="{C33E353E-1D28-4611-80EF-93B54D666EEC}" srcId="{2BC7A068-3C92-4EB2-8591-28849AB79728}" destId="{F37801D2-7696-4FCB-B579-EBE231B5747F}" srcOrd="0" destOrd="0" parTransId="{55AB7ADC-FC8E-4EA1-A526-E053B16B0367}" sibTransId="{A2EC1F8D-C94A-4BFE-940B-2EE48B32A0D9}"/>
    <dgm:cxn modelId="{8FB4D7DC-8F7B-4088-907C-36C65FAAE9B6}" type="presOf" srcId="{F37801D2-7696-4FCB-B579-EBE231B5747F}" destId="{86E19D43-15ED-4509-8AA1-3942A798D6DD}" srcOrd="0" destOrd="0" presId="urn:microsoft.com/office/officeart/2005/8/layout/chevron2"/>
    <dgm:cxn modelId="{28350B32-89B8-4FD4-86F5-741D8C54BC96}" srcId="{AC310427-A592-4BAA-A940-8A95EC43DFD1}" destId="{B6780C4C-6EA4-4025-B1C2-C2B6B93EC534}" srcOrd="2" destOrd="0" parTransId="{36788F05-9F5E-4A08-BAE0-7BB346ED9FD4}" sibTransId="{F9669296-6CD5-4D1E-B28B-D2212FD69F10}"/>
    <dgm:cxn modelId="{2FBEFE3E-CE48-45AD-BA47-506A0833648C}" type="presOf" srcId="{2BC7A068-3C92-4EB2-8591-28849AB79728}" destId="{41397A63-2CE6-4FD6-A074-2BAF332BE78A}" srcOrd="0" destOrd="0" presId="urn:microsoft.com/office/officeart/2005/8/layout/chevron2"/>
    <dgm:cxn modelId="{4D8E8757-23D9-4DF1-8D5C-5DC10592D0E9}" type="presParOf" srcId="{4649D6EB-366F-4A7B-8E2A-42D69E40E44B}" destId="{1BD32D88-002E-469B-97AA-E17B38D9226F}" srcOrd="0" destOrd="0" presId="urn:microsoft.com/office/officeart/2005/8/layout/chevron2"/>
    <dgm:cxn modelId="{0BC48EDF-1760-49AF-B913-F5861D77A71B}" type="presParOf" srcId="{1BD32D88-002E-469B-97AA-E17B38D9226F}" destId="{906D07A5-217D-4BE4-9CD8-A3C8BCDF97CB}" srcOrd="0" destOrd="0" presId="urn:microsoft.com/office/officeart/2005/8/layout/chevron2"/>
    <dgm:cxn modelId="{5C6B900D-B6A3-4B30-BF90-9BEEE50DBA09}" type="presParOf" srcId="{1BD32D88-002E-469B-97AA-E17B38D9226F}" destId="{7E0E1800-EA03-4700-B9CA-FC2DF812966F}" srcOrd="1" destOrd="0" presId="urn:microsoft.com/office/officeart/2005/8/layout/chevron2"/>
    <dgm:cxn modelId="{24D502E9-47AA-40C7-B49B-2F9027982974}" type="presParOf" srcId="{4649D6EB-366F-4A7B-8E2A-42D69E40E44B}" destId="{3DC58E38-3261-49C5-A46D-5E6FFE96E8B5}" srcOrd="1" destOrd="0" presId="urn:microsoft.com/office/officeart/2005/8/layout/chevron2"/>
    <dgm:cxn modelId="{12CF0F8A-919D-41BA-B504-E3ABE842526F}" type="presParOf" srcId="{4649D6EB-366F-4A7B-8E2A-42D69E40E44B}" destId="{DE1DDFC0-57FD-46BF-83B4-22D4C1818B18}" srcOrd="2" destOrd="0" presId="urn:microsoft.com/office/officeart/2005/8/layout/chevron2"/>
    <dgm:cxn modelId="{02FBF3DB-3E07-4B32-BD84-5213F20422E3}" type="presParOf" srcId="{DE1DDFC0-57FD-46BF-83B4-22D4C1818B18}" destId="{41397A63-2CE6-4FD6-A074-2BAF332BE78A}" srcOrd="0" destOrd="0" presId="urn:microsoft.com/office/officeart/2005/8/layout/chevron2"/>
    <dgm:cxn modelId="{B16D716B-F631-4FE8-9813-715B6545DECC}" type="presParOf" srcId="{DE1DDFC0-57FD-46BF-83B4-22D4C1818B18}" destId="{86E19D43-15ED-4509-8AA1-3942A798D6DD}" srcOrd="1" destOrd="0" presId="urn:microsoft.com/office/officeart/2005/8/layout/chevron2"/>
    <dgm:cxn modelId="{D7031BDF-B8FE-4237-B530-B22C9FC5CE09}" type="presParOf" srcId="{4649D6EB-366F-4A7B-8E2A-42D69E40E44B}" destId="{A059E7F6-5873-485B-8AE2-7CD4433A7EE0}" srcOrd="3" destOrd="0" presId="urn:microsoft.com/office/officeart/2005/8/layout/chevron2"/>
    <dgm:cxn modelId="{B738A3CA-78DB-4456-898A-E4FD63DDB405}" type="presParOf" srcId="{4649D6EB-366F-4A7B-8E2A-42D69E40E44B}" destId="{7ED1A826-0EEA-40A1-985B-A48A64A24F2F}" srcOrd="4" destOrd="0" presId="urn:microsoft.com/office/officeart/2005/8/layout/chevron2"/>
    <dgm:cxn modelId="{3E517A34-23E5-441C-84E4-CDF3CC3714A6}" type="presParOf" srcId="{7ED1A826-0EEA-40A1-985B-A48A64A24F2F}" destId="{67378F5F-4A6A-48D6-BF5A-12AD4FB84502}" srcOrd="0" destOrd="0" presId="urn:microsoft.com/office/officeart/2005/8/layout/chevron2"/>
    <dgm:cxn modelId="{1A46CF48-D4BE-4FEA-9A61-F5F8DE217389}" type="presParOf" srcId="{7ED1A826-0EEA-40A1-985B-A48A64A24F2F}" destId="{A8B50BFE-3E92-4500-AEA6-D112722FD7C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47413B2-A251-4527-AAFD-4011E168BF97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D6D3717-0708-4C0A-945A-3C2E4BDD205C}">
      <dgm:prSet phldrT="[Текст]"/>
      <dgm:spPr>
        <a:xfrm>
          <a:off x="120215" y="1261647"/>
          <a:ext cx="1829817" cy="67886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r>
            <a:rPr lang="uk-UA" b="1" dirty="0" smtClean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Каріотип жінки-</a:t>
          </a:r>
        </a:p>
        <a:p>
          <a:r>
            <a:rPr lang="uk-UA" b="1" dirty="0" smtClean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Каріотип чоловіка-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FA1FB7FA-C13C-443F-8DED-F18AA9805D10}" type="parTrans" cxnId="{A266208C-5DAB-4E8A-B206-C07BDE44620C}">
      <dgm:prSet/>
      <dgm:spPr/>
      <dgm:t>
        <a:bodyPr/>
        <a:lstStyle/>
        <a:p>
          <a:endParaRPr lang="ru-RU"/>
        </a:p>
      </dgm:t>
    </dgm:pt>
    <dgm:pt modelId="{88076371-B2D2-430D-8299-D25D61FA3437}" type="sibTrans" cxnId="{A266208C-5DAB-4E8A-B206-C07BDE44620C}">
      <dgm:prSet/>
      <dgm:spPr/>
      <dgm:t>
        <a:bodyPr/>
        <a:lstStyle/>
        <a:p>
          <a:endParaRPr lang="ru-RU"/>
        </a:p>
      </dgm:t>
    </dgm:pt>
    <dgm:pt modelId="{6A36A51E-A1DF-4996-8AA7-BA3CECDDFB75}">
      <dgm:prSet phldrT="[Текст]"/>
      <dgm:spPr>
        <a:xfrm>
          <a:off x="2133091" y="1261647"/>
          <a:ext cx="1829817" cy="67886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endParaRPr lang="ru-RU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70DCEFE6-7CD4-4B86-8059-3DE31BB7E9E7}" type="parTrans" cxnId="{1739A9E6-5C87-47CD-BDC6-ECFBEC7287DF}">
      <dgm:prSet/>
      <dgm:spPr/>
      <dgm:t>
        <a:bodyPr/>
        <a:lstStyle/>
        <a:p>
          <a:endParaRPr lang="ru-RU"/>
        </a:p>
      </dgm:t>
    </dgm:pt>
    <dgm:pt modelId="{09609766-A8A2-4411-B7BC-FC82CC55DDAD}" type="sibTrans" cxnId="{1739A9E6-5C87-47CD-BDC6-ECFBEC7287DF}">
      <dgm:prSet/>
      <dgm:spPr/>
      <dgm:t>
        <a:bodyPr/>
        <a:lstStyle/>
        <a:p>
          <a:endParaRPr lang="ru-RU"/>
        </a:p>
      </dgm:t>
    </dgm:pt>
    <dgm:pt modelId="{CB83E015-5EEB-4E8E-A797-AA9C1FE3D6EC}">
      <dgm:prSet phldrT="[Текст]"/>
      <dgm:spPr>
        <a:xfrm>
          <a:off x="4145967" y="1261647"/>
          <a:ext cx="1829817" cy="67886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endParaRPr lang="ru-RU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DDBCA2FF-FB6C-478D-B384-DBC9C6AC912A}" type="parTrans" cxnId="{9182DBA1-AB9D-4314-AC81-4CCA04CA9016}">
      <dgm:prSet/>
      <dgm:spPr/>
      <dgm:t>
        <a:bodyPr/>
        <a:lstStyle/>
        <a:p>
          <a:endParaRPr lang="ru-RU"/>
        </a:p>
      </dgm:t>
    </dgm:pt>
    <dgm:pt modelId="{91971C61-76AD-4335-A7A8-8D00006798B9}" type="sibTrans" cxnId="{9182DBA1-AB9D-4314-AC81-4CCA04CA9016}">
      <dgm:prSet/>
      <dgm:spPr/>
      <dgm:t>
        <a:bodyPr/>
        <a:lstStyle/>
        <a:p>
          <a:endParaRPr lang="ru-RU"/>
        </a:p>
      </dgm:t>
    </dgm:pt>
    <dgm:pt modelId="{62C4066E-E1C8-49DC-A68B-08CC0DBD78D6}">
      <dgm:prSet phldrT="[Текст]"/>
      <dgm:spPr>
        <a:xfrm>
          <a:off x="2133091" y="3384234"/>
          <a:ext cx="1829817" cy="678862"/>
        </a:xfrm>
        <a:prstGeom prst="rect">
          <a:avLst/>
        </a:prstGeom>
        <a:noFill/>
        <a:ln>
          <a:noFill/>
        </a:ln>
        <a:effectLst/>
      </dgm:spPr>
      <dgm:t>
        <a:bodyPr/>
        <a:lstStyle/>
        <a:p>
          <a:endParaRPr lang="ru-RU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2EE8DA9-E545-4EA4-AD15-6E5B3A839E53}" type="parTrans" cxnId="{B5AE4A40-0135-4F88-BAC2-FFC091F5CA13}">
      <dgm:prSet/>
      <dgm:spPr/>
      <dgm:t>
        <a:bodyPr/>
        <a:lstStyle/>
        <a:p>
          <a:endParaRPr lang="ru-RU"/>
        </a:p>
      </dgm:t>
    </dgm:pt>
    <dgm:pt modelId="{9B889136-3A1D-4FF2-9C50-30A4179B22B9}" type="sibTrans" cxnId="{B5AE4A40-0135-4F88-BAC2-FFC091F5CA13}">
      <dgm:prSet/>
      <dgm:spPr/>
      <dgm:t>
        <a:bodyPr/>
        <a:lstStyle/>
        <a:p>
          <a:endParaRPr lang="ru-RU"/>
        </a:p>
      </dgm:t>
    </dgm:pt>
    <dgm:pt modelId="{70B96863-C938-44B3-8B35-E4111E45757F}" type="pres">
      <dgm:prSet presAssocID="{B47413B2-A251-4527-AAFD-4011E168BF9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D982E04-BC57-4152-AFD0-FBE5D3709415}" type="pres">
      <dgm:prSet presAssocID="{AD6D3717-0708-4C0A-945A-3C2E4BDD205C}" presName="compNode" presStyleCnt="0"/>
      <dgm:spPr/>
    </dgm:pt>
    <dgm:pt modelId="{7DD5435A-02A1-4770-A8EE-9DBD8A625C9F}" type="pres">
      <dgm:prSet presAssocID="{AD6D3717-0708-4C0A-945A-3C2E4BDD205C}" presName="pictRect" presStyleLbl="node1" presStyleIdx="0" presStyleCnt="4" custLinFactNeighborX="-53208" custLinFactNeighborY="16296"/>
      <dgm:spPr>
        <a:xfrm>
          <a:off x="95677" y="15779"/>
          <a:ext cx="1829817" cy="1260743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3A69F4ED-71DF-4C1F-AB8E-2699AF52E6FB}" type="pres">
      <dgm:prSet presAssocID="{AD6D3717-0708-4C0A-945A-3C2E4BDD205C}" presName="textRect" presStyleLbl="revTx" presStyleIdx="0" presStyleCnt="4" custScaleX="126455" custLinFactNeighborX="53422" custLinFactNeighborY="368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B49E23-46AF-4DEE-BAC7-CD08EE368EEA}" type="pres">
      <dgm:prSet presAssocID="{88076371-B2D2-430D-8299-D25D61FA3437}" presName="sibTrans" presStyleLbl="sibTrans2D1" presStyleIdx="0" presStyleCnt="0"/>
      <dgm:spPr/>
      <dgm:t>
        <a:bodyPr/>
        <a:lstStyle/>
        <a:p>
          <a:endParaRPr lang="ru-RU"/>
        </a:p>
      </dgm:t>
    </dgm:pt>
    <dgm:pt modelId="{22802FE8-70FE-466D-8CD5-329C2EDC575D}" type="pres">
      <dgm:prSet presAssocID="{6A36A51E-A1DF-4996-8AA7-BA3CECDDFB75}" presName="compNode" presStyleCnt="0"/>
      <dgm:spPr/>
    </dgm:pt>
    <dgm:pt modelId="{40E5B8DF-3BD3-44F7-899E-1E1FA353F8E1}" type="pres">
      <dgm:prSet presAssocID="{6A36A51E-A1DF-4996-8AA7-BA3CECDDFB75}" presName="pictRect" presStyleLbl="node1" presStyleIdx="1" presStyleCnt="4" custLinFactNeighborX="40208" custLinFactNeighborY="16296"/>
      <dgm:spPr>
        <a:xfrm>
          <a:off x="2133091" y="903"/>
          <a:ext cx="1829817" cy="1260743"/>
        </a:xfrm>
        <a:prstGeom prst="round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899D89EC-636B-41C2-A86E-54E53EC45621}" type="pres">
      <dgm:prSet presAssocID="{6A36A51E-A1DF-4996-8AA7-BA3CECDDFB75}" presName="textRec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D227F1-EE9C-4A11-84F5-D448E42E9AA8}" type="pres">
      <dgm:prSet presAssocID="{09609766-A8A2-4411-B7BC-FC82CC55DDAD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D0A400C-41DB-4074-929F-E60265C9D973}" type="pres">
      <dgm:prSet presAssocID="{CB83E015-5EEB-4E8E-A797-AA9C1FE3D6EC}" presName="compNode" presStyleCnt="0"/>
      <dgm:spPr/>
    </dgm:pt>
    <dgm:pt modelId="{F9DF2407-9EDF-4ABA-AC20-C73835DD9831}" type="pres">
      <dgm:prSet presAssocID="{CB83E015-5EEB-4E8E-A797-AA9C1FE3D6EC}" presName="pictRect" presStyleLbl="node1" presStyleIdx="2" presStyleCnt="4" custLinFactNeighborX="-50357" custLinFactNeighborY="29979"/>
      <dgm:spPr>
        <a:xfrm>
          <a:off x="4145967" y="903"/>
          <a:ext cx="1829817" cy="1260743"/>
        </a:xfrm>
        <a:prstGeom prst="round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BDD26CF4-B817-4E68-887C-55D5D5767332}" type="pres">
      <dgm:prSet presAssocID="{CB83E015-5EEB-4E8E-A797-AA9C1FE3D6EC}" presName="textRec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6FC84E-9331-44DA-A3E4-4F188D8C4DAA}" type="pres">
      <dgm:prSet presAssocID="{91971C61-76AD-4335-A7A8-8D00006798B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EDEA59D-49E3-4117-A9AC-A1D58C6DCD0B}" type="pres">
      <dgm:prSet presAssocID="{62C4066E-E1C8-49DC-A68B-08CC0DBD78D6}" presName="compNode" presStyleCnt="0"/>
      <dgm:spPr/>
    </dgm:pt>
    <dgm:pt modelId="{2E5DF112-DF9B-4F5A-91B1-6AFE43555226}" type="pres">
      <dgm:prSet presAssocID="{62C4066E-E1C8-49DC-A68B-08CC0DBD78D6}" presName="pictRect" presStyleLbl="node1" presStyleIdx="3" presStyleCnt="4" custLinFactNeighborX="47735" custLinFactNeighborY="38254"/>
      <dgm:spPr>
        <a:xfrm>
          <a:off x="2133091" y="2123490"/>
          <a:ext cx="1829817" cy="1260743"/>
        </a:xfrm>
        <a:prstGeom prst="round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</dgm:pt>
    <dgm:pt modelId="{2CFA4B43-38A9-4266-AED9-E0FAEA219BDC}" type="pres">
      <dgm:prSet presAssocID="{62C4066E-E1C8-49DC-A68B-08CC0DBD78D6}" presName="textRec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266208C-5DAB-4E8A-B206-C07BDE44620C}" srcId="{B47413B2-A251-4527-AAFD-4011E168BF97}" destId="{AD6D3717-0708-4C0A-945A-3C2E4BDD205C}" srcOrd="0" destOrd="0" parTransId="{FA1FB7FA-C13C-443F-8DED-F18AA9805D10}" sibTransId="{88076371-B2D2-430D-8299-D25D61FA3437}"/>
    <dgm:cxn modelId="{33242C91-2100-4822-96B3-57AE8E8B42C9}" type="presOf" srcId="{91971C61-76AD-4335-A7A8-8D00006798B9}" destId="{AE6FC84E-9331-44DA-A3E4-4F188D8C4DAA}" srcOrd="0" destOrd="0" presId="urn:microsoft.com/office/officeart/2005/8/layout/pList1"/>
    <dgm:cxn modelId="{A192DED5-59BE-4154-9F53-C6FE0236929A}" type="presOf" srcId="{62C4066E-E1C8-49DC-A68B-08CC0DBD78D6}" destId="{2CFA4B43-38A9-4266-AED9-E0FAEA219BDC}" srcOrd="0" destOrd="0" presId="urn:microsoft.com/office/officeart/2005/8/layout/pList1"/>
    <dgm:cxn modelId="{9F9DB4C8-D5DA-4E5E-AE1E-8ED778941A71}" type="presOf" srcId="{CB83E015-5EEB-4E8E-A797-AA9C1FE3D6EC}" destId="{BDD26CF4-B817-4E68-887C-55D5D5767332}" srcOrd="0" destOrd="0" presId="urn:microsoft.com/office/officeart/2005/8/layout/pList1"/>
    <dgm:cxn modelId="{C16B61AA-954C-43D5-B597-7CD8943572B6}" type="presOf" srcId="{6A36A51E-A1DF-4996-8AA7-BA3CECDDFB75}" destId="{899D89EC-636B-41C2-A86E-54E53EC45621}" srcOrd="0" destOrd="0" presId="urn:microsoft.com/office/officeart/2005/8/layout/pList1"/>
    <dgm:cxn modelId="{1739A9E6-5C87-47CD-BDC6-ECFBEC7287DF}" srcId="{B47413B2-A251-4527-AAFD-4011E168BF97}" destId="{6A36A51E-A1DF-4996-8AA7-BA3CECDDFB75}" srcOrd="1" destOrd="0" parTransId="{70DCEFE6-7CD4-4B86-8059-3DE31BB7E9E7}" sibTransId="{09609766-A8A2-4411-B7BC-FC82CC55DDAD}"/>
    <dgm:cxn modelId="{B5AE4A40-0135-4F88-BAC2-FFC091F5CA13}" srcId="{B47413B2-A251-4527-AAFD-4011E168BF97}" destId="{62C4066E-E1C8-49DC-A68B-08CC0DBD78D6}" srcOrd="3" destOrd="0" parTransId="{A2EE8DA9-E545-4EA4-AD15-6E5B3A839E53}" sibTransId="{9B889136-3A1D-4FF2-9C50-30A4179B22B9}"/>
    <dgm:cxn modelId="{7E05F85A-6415-4478-B52F-3743D43E077E}" type="presOf" srcId="{88076371-B2D2-430D-8299-D25D61FA3437}" destId="{DEB49E23-46AF-4DEE-BAC7-CD08EE368EEA}" srcOrd="0" destOrd="0" presId="urn:microsoft.com/office/officeart/2005/8/layout/pList1"/>
    <dgm:cxn modelId="{EF1CEA10-C919-41C4-B49B-AFFAC68905F1}" type="presOf" srcId="{09609766-A8A2-4411-B7BC-FC82CC55DDAD}" destId="{C3D227F1-EE9C-4A11-84F5-D448E42E9AA8}" srcOrd="0" destOrd="0" presId="urn:microsoft.com/office/officeart/2005/8/layout/pList1"/>
    <dgm:cxn modelId="{2F2EFDD2-F2CA-48A0-8806-07AC06444329}" type="presOf" srcId="{B47413B2-A251-4527-AAFD-4011E168BF97}" destId="{70B96863-C938-44B3-8B35-E4111E45757F}" srcOrd="0" destOrd="0" presId="urn:microsoft.com/office/officeart/2005/8/layout/pList1"/>
    <dgm:cxn modelId="{9182DBA1-AB9D-4314-AC81-4CCA04CA9016}" srcId="{B47413B2-A251-4527-AAFD-4011E168BF97}" destId="{CB83E015-5EEB-4E8E-A797-AA9C1FE3D6EC}" srcOrd="2" destOrd="0" parTransId="{DDBCA2FF-FB6C-478D-B384-DBC9C6AC912A}" sibTransId="{91971C61-76AD-4335-A7A8-8D00006798B9}"/>
    <dgm:cxn modelId="{B27698A9-1DC8-4667-8BD6-457B57C00DEE}" type="presOf" srcId="{AD6D3717-0708-4C0A-945A-3C2E4BDD205C}" destId="{3A69F4ED-71DF-4C1F-AB8E-2699AF52E6FB}" srcOrd="0" destOrd="0" presId="urn:microsoft.com/office/officeart/2005/8/layout/pList1"/>
    <dgm:cxn modelId="{B32DC32B-B441-48D1-925D-1973E96FE327}" type="presParOf" srcId="{70B96863-C938-44B3-8B35-E4111E45757F}" destId="{9D982E04-BC57-4152-AFD0-FBE5D3709415}" srcOrd="0" destOrd="0" presId="urn:microsoft.com/office/officeart/2005/8/layout/pList1"/>
    <dgm:cxn modelId="{44C22FFE-7729-401A-936D-DF2312D62A2F}" type="presParOf" srcId="{9D982E04-BC57-4152-AFD0-FBE5D3709415}" destId="{7DD5435A-02A1-4770-A8EE-9DBD8A625C9F}" srcOrd="0" destOrd="0" presId="urn:microsoft.com/office/officeart/2005/8/layout/pList1"/>
    <dgm:cxn modelId="{0E76BC3E-378D-453B-B865-B729E79B4C42}" type="presParOf" srcId="{9D982E04-BC57-4152-AFD0-FBE5D3709415}" destId="{3A69F4ED-71DF-4C1F-AB8E-2699AF52E6FB}" srcOrd="1" destOrd="0" presId="urn:microsoft.com/office/officeart/2005/8/layout/pList1"/>
    <dgm:cxn modelId="{8FD3280B-FCDF-4FF4-BAD2-19D813254F09}" type="presParOf" srcId="{70B96863-C938-44B3-8B35-E4111E45757F}" destId="{DEB49E23-46AF-4DEE-BAC7-CD08EE368EEA}" srcOrd="1" destOrd="0" presId="urn:microsoft.com/office/officeart/2005/8/layout/pList1"/>
    <dgm:cxn modelId="{4DD86DC9-5910-4A5E-A6C8-0C4A72501864}" type="presParOf" srcId="{70B96863-C938-44B3-8B35-E4111E45757F}" destId="{22802FE8-70FE-466D-8CD5-329C2EDC575D}" srcOrd="2" destOrd="0" presId="urn:microsoft.com/office/officeart/2005/8/layout/pList1"/>
    <dgm:cxn modelId="{D39D1EA7-AF81-4CCB-8EA3-4A2F3F55ADAF}" type="presParOf" srcId="{22802FE8-70FE-466D-8CD5-329C2EDC575D}" destId="{40E5B8DF-3BD3-44F7-899E-1E1FA353F8E1}" srcOrd="0" destOrd="0" presId="urn:microsoft.com/office/officeart/2005/8/layout/pList1"/>
    <dgm:cxn modelId="{A6D0FFC2-6360-4B40-AB12-8A59EF186CD4}" type="presParOf" srcId="{22802FE8-70FE-466D-8CD5-329C2EDC575D}" destId="{899D89EC-636B-41C2-A86E-54E53EC45621}" srcOrd="1" destOrd="0" presId="urn:microsoft.com/office/officeart/2005/8/layout/pList1"/>
    <dgm:cxn modelId="{43689F92-2D87-4E7C-8E5D-0463DC47E8FC}" type="presParOf" srcId="{70B96863-C938-44B3-8B35-E4111E45757F}" destId="{C3D227F1-EE9C-4A11-84F5-D448E42E9AA8}" srcOrd="3" destOrd="0" presId="urn:microsoft.com/office/officeart/2005/8/layout/pList1"/>
    <dgm:cxn modelId="{BB3EEDDB-3364-4F6B-AF8B-8983D5B8063F}" type="presParOf" srcId="{70B96863-C938-44B3-8B35-E4111E45757F}" destId="{CD0A400C-41DB-4074-929F-E60265C9D973}" srcOrd="4" destOrd="0" presId="urn:microsoft.com/office/officeart/2005/8/layout/pList1"/>
    <dgm:cxn modelId="{FB46877C-A973-4EF2-941D-CDC1E727F4CF}" type="presParOf" srcId="{CD0A400C-41DB-4074-929F-E60265C9D973}" destId="{F9DF2407-9EDF-4ABA-AC20-C73835DD9831}" srcOrd="0" destOrd="0" presId="urn:microsoft.com/office/officeart/2005/8/layout/pList1"/>
    <dgm:cxn modelId="{F424495A-52A6-42DB-8E4C-EB0BBC59B3E8}" type="presParOf" srcId="{CD0A400C-41DB-4074-929F-E60265C9D973}" destId="{BDD26CF4-B817-4E68-887C-55D5D5767332}" srcOrd="1" destOrd="0" presId="urn:microsoft.com/office/officeart/2005/8/layout/pList1"/>
    <dgm:cxn modelId="{658F58AE-C0FE-4FDB-AE5D-35809351AF2B}" type="presParOf" srcId="{70B96863-C938-44B3-8B35-E4111E45757F}" destId="{AE6FC84E-9331-44DA-A3E4-4F188D8C4DAA}" srcOrd="5" destOrd="0" presId="urn:microsoft.com/office/officeart/2005/8/layout/pList1"/>
    <dgm:cxn modelId="{700FAB28-A2B9-4C42-9D9D-B5DA1F5AA678}" type="presParOf" srcId="{70B96863-C938-44B3-8B35-E4111E45757F}" destId="{1EDEA59D-49E3-4117-A9AC-A1D58C6DCD0B}" srcOrd="6" destOrd="0" presId="urn:microsoft.com/office/officeart/2005/8/layout/pList1"/>
    <dgm:cxn modelId="{FCF20231-1C2B-4B2E-A7D1-36F9DD14E694}" type="presParOf" srcId="{1EDEA59D-49E3-4117-A9AC-A1D58C6DCD0B}" destId="{2E5DF112-DF9B-4F5A-91B1-6AFE43555226}" srcOrd="0" destOrd="0" presId="urn:microsoft.com/office/officeart/2005/8/layout/pList1"/>
    <dgm:cxn modelId="{B6C57B06-6EDA-4939-A218-A605BE7919E2}" type="presParOf" srcId="{1EDEA59D-49E3-4117-A9AC-A1D58C6DCD0B}" destId="{2CFA4B43-38A9-4266-AED9-E0FAEA219BDC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550CA3-93B7-4FF8-B0C6-DAEBD84D6C1E}">
      <dsp:nvSpPr>
        <dsp:cNvPr id="0" name=""/>
        <dsp:cNvSpPr/>
      </dsp:nvSpPr>
      <dsp:spPr>
        <a:xfrm rot="5400000">
          <a:off x="4432647" y="-2944578"/>
          <a:ext cx="1310961" cy="759089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uk-UA" sz="1800" b="1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виставляється студенту, який активно працює протягом усього практичного заняття, дає повні, обґрунтовані відповіді на запитання викладача у відповідності з планом практичного заняття.</a:t>
          </a:r>
          <a:endParaRPr lang="ru-RU" sz="1800" b="1" kern="12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285750" lvl="1" indent="0" defTabSz="1289050">
            <a:lnSpc>
              <a:spcPct val="90000"/>
            </a:lnSpc>
            <a:spcBef>
              <a:spcPct val="0"/>
            </a:spcBef>
            <a:buChar char="••"/>
          </a:pPr>
          <a:endParaRPr lang="ru-RU" kern="1200" dirty="0"/>
        </a:p>
      </dsp:txBody>
      <dsp:txXfrm rot="-5400000">
        <a:off x="1292679" y="259386"/>
        <a:ext cx="7526902" cy="1182969"/>
      </dsp:txXfrm>
    </dsp:sp>
    <dsp:sp modelId="{480FEC2C-066E-46F9-976E-4446F37085AB}">
      <dsp:nvSpPr>
        <dsp:cNvPr id="0" name=""/>
        <dsp:cNvSpPr/>
      </dsp:nvSpPr>
      <dsp:spPr>
        <a:xfrm>
          <a:off x="590" y="314583"/>
          <a:ext cx="1294114" cy="1082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1800" b="1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k-UA" sz="3200" b="1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«5»</a:t>
          </a:r>
          <a:endParaRPr lang="uk-UA" sz="1800" b="1" kern="1200" dirty="0" smtClean="0">
            <a:latin typeface="Times New Roman" panose="02020603050405020304" pitchFamily="18" charset="0"/>
            <a:ea typeface="Times New Roman" panose="02020603050405020304" pitchFamily="18" charset="0"/>
            <a:cs typeface="Times New Roman" panose="02020603050405020304" pitchFamily="18" charset="0"/>
          </a:endParaRPr>
        </a:p>
        <a:p>
          <a:pPr lvl="0" defTabSz="1866900">
            <a:lnSpc>
              <a:spcPct val="90000"/>
            </a:lnSpc>
            <a:spcBef>
              <a:spcPct val="0"/>
            </a:spcBef>
          </a:pPr>
          <a:endParaRPr lang="ru-RU" kern="1200" dirty="0"/>
        </a:p>
      </dsp:txBody>
      <dsp:txXfrm>
        <a:off x="53413" y="367406"/>
        <a:ext cx="1188468" cy="976434"/>
      </dsp:txXfrm>
    </dsp:sp>
    <dsp:sp modelId="{8DB29BBD-0049-4BB1-AD8A-C6E4E141E93B}">
      <dsp:nvSpPr>
        <dsp:cNvPr id="0" name=""/>
        <dsp:cNvSpPr/>
      </dsp:nvSpPr>
      <dsp:spPr>
        <a:xfrm rot="5400000">
          <a:off x="4586457" y="-1474498"/>
          <a:ext cx="1046931" cy="756511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uk-UA" sz="1800" b="1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виставляється студенту, який активно працює протягом усього практичного заняття, може самостійно виконати роботу в повному обсязі, у відповідях на запитання викладача робить неточності, деякі незначні помилки.</a:t>
          </a:r>
          <a:endParaRPr lang="ru-RU" sz="1800" b="1" kern="12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285750" lvl="1" indent="0" defTabSz="1289050">
            <a:lnSpc>
              <a:spcPct val="90000"/>
            </a:lnSpc>
            <a:spcBef>
              <a:spcPct val="0"/>
            </a:spcBef>
            <a:buChar char="••"/>
          </a:pPr>
          <a:endParaRPr lang="ru-RU" kern="1200" dirty="0"/>
        </a:p>
      </dsp:txBody>
      <dsp:txXfrm rot="-5400000">
        <a:off x="1327366" y="1835700"/>
        <a:ext cx="7514007" cy="944717"/>
      </dsp:txXfrm>
    </dsp:sp>
    <dsp:sp modelId="{D621ACB7-257C-4944-BFF0-B73743A32D5B}">
      <dsp:nvSpPr>
        <dsp:cNvPr id="0" name=""/>
        <dsp:cNvSpPr/>
      </dsp:nvSpPr>
      <dsp:spPr>
        <a:xfrm>
          <a:off x="583" y="1708478"/>
          <a:ext cx="1325845" cy="11188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/>
            <a:t>«4»</a:t>
          </a:r>
          <a:endParaRPr lang="ru-RU" sz="3200" b="1" kern="1200" dirty="0"/>
        </a:p>
      </dsp:txBody>
      <dsp:txXfrm>
        <a:off x="55200" y="1763095"/>
        <a:ext cx="1216611" cy="1009594"/>
      </dsp:txXfrm>
    </dsp:sp>
    <dsp:sp modelId="{F2E741DA-2173-4230-8EAB-804057424662}">
      <dsp:nvSpPr>
        <dsp:cNvPr id="0" name=""/>
        <dsp:cNvSpPr/>
      </dsp:nvSpPr>
      <dsp:spPr>
        <a:xfrm rot="5400000">
          <a:off x="4751168" y="-211688"/>
          <a:ext cx="819711" cy="746291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uk-UA" sz="1800" b="1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виставляється студенту, який на занятті поводить себе пасивно, відповідає лише за викликом викладача, дає неповні відповіді на запитання, припускається грубих помилок.</a:t>
          </a:r>
          <a:endParaRPr lang="ru-RU" b="1" kern="1200" dirty="0"/>
        </a:p>
      </dsp:txBody>
      <dsp:txXfrm rot="-5400000">
        <a:off x="1429569" y="3149926"/>
        <a:ext cx="7422895" cy="739681"/>
      </dsp:txXfrm>
    </dsp:sp>
    <dsp:sp modelId="{73C35436-539F-417F-B3DD-28F98A064F97}">
      <dsp:nvSpPr>
        <dsp:cNvPr id="0" name=""/>
        <dsp:cNvSpPr/>
      </dsp:nvSpPr>
      <dsp:spPr>
        <a:xfrm>
          <a:off x="589" y="2949899"/>
          <a:ext cx="1378124" cy="11216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/>
            <a:t>«3»</a:t>
          </a:r>
          <a:endParaRPr lang="ru-RU" sz="2800" b="1" kern="1200" dirty="0"/>
        </a:p>
      </dsp:txBody>
      <dsp:txXfrm>
        <a:off x="55344" y="3004654"/>
        <a:ext cx="1268614" cy="1012147"/>
      </dsp:txXfrm>
    </dsp:sp>
    <dsp:sp modelId="{9C35DA46-FE74-4904-B7AC-8F9254D48497}">
      <dsp:nvSpPr>
        <dsp:cNvPr id="0" name=""/>
        <dsp:cNvSpPr/>
      </dsp:nvSpPr>
      <dsp:spPr>
        <a:xfrm>
          <a:off x="600" y="4445414"/>
          <a:ext cx="1477972" cy="9985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2800" b="1" kern="1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«2»</a:t>
          </a:r>
          <a:endParaRPr lang="ru-RU" sz="2800" kern="1200" dirty="0"/>
        </a:p>
      </dsp:txBody>
      <dsp:txXfrm>
        <a:off x="49345" y="4494159"/>
        <a:ext cx="1380482" cy="901052"/>
      </dsp:txXfrm>
    </dsp:sp>
    <dsp:sp modelId="{8E74A756-A43E-4C6A-BE07-BB03B2B266B1}">
      <dsp:nvSpPr>
        <dsp:cNvPr id="0" name=""/>
        <dsp:cNvSpPr/>
      </dsp:nvSpPr>
      <dsp:spPr>
        <a:xfrm>
          <a:off x="1439422" y="4498697"/>
          <a:ext cx="7453057" cy="970748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R="0" lvl="0" algn="just" defTabSz="8890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tabLst/>
            <a:defRPr/>
          </a:pPr>
          <a:r>
            <a:rPr lang="uk-UA" sz="2000" b="1" kern="12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виставляється студенту, який не може самостійно виконати роботу, неспроможний висвітлити питання чи дає неправильні відповіді</a:t>
          </a:r>
          <a:endParaRPr lang="ru-RU" sz="2000" b="1" kern="1200" dirty="0">
            <a:solidFill>
              <a:schemeClr val="bg1"/>
            </a:solidFill>
          </a:endParaRPr>
        </a:p>
      </dsp:txBody>
      <dsp:txXfrm>
        <a:off x="1486810" y="4546085"/>
        <a:ext cx="7358281" cy="8759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430D91-BD62-4F50-8059-07C0F90598CD}">
      <dsp:nvSpPr>
        <dsp:cNvPr id="0" name=""/>
        <dsp:cNvSpPr/>
      </dsp:nvSpPr>
      <dsp:spPr>
        <a:xfrm>
          <a:off x="274791" y="144023"/>
          <a:ext cx="3181079" cy="1908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/>
            <a:t>Оцінка «5»-10</a:t>
          </a:r>
          <a:endParaRPr lang="ru-RU" sz="4100" kern="1200" dirty="0"/>
        </a:p>
      </dsp:txBody>
      <dsp:txXfrm>
        <a:off x="274791" y="144023"/>
        <a:ext cx="3181079" cy="1908647"/>
      </dsp:txXfrm>
    </dsp:sp>
    <dsp:sp modelId="{D227F052-CB7A-4F69-B2F4-E9108A5A5919}">
      <dsp:nvSpPr>
        <dsp:cNvPr id="0" name=""/>
        <dsp:cNvSpPr/>
      </dsp:nvSpPr>
      <dsp:spPr>
        <a:xfrm>
          <a:off x="4104462" y="72009"/>
          <a:ext cx="3181079" cy="1908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/>
            <a:t>Оцінка «4»-9-8</a:t>
          </a:r>
          <a:endParaRPr lang="ru-RU" sz="4100" kern="1200" dirty="0"/>
        </a:p>
      </dsp:txBody>
      <dsp:txXfrm>
        <a:off x="4104462" y="72009"/>
        <a:ext cx="3181079" cy="1908647"/>
      </dsp:txXfrm>
    </dsp:sp>
    <dsp:sp modelId="{5181B601-45E1-4E4F-BBA2-8672BF630AAC}">
      <dsp:nvSpPr>
        <dsp:cNvPr id="0" name=""/>
        <dsp:cNvSpPr/>
      </dsp:nvSpPr>
      <dsp:spPr>
        <a:xfrm>
          <a:off x="332274" y="2227057"/>
          <a:ext cx="3181079" cy="1908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/>
            <a:t>Оцінка «3»-7-6</a:t>
          </a:r>
          <a:endParaRPr lang="ru-RU" sz="4100" kern="1200" dirty="0"/>
        </a:p>
      </dsp:txBody>
      <dsp:txXfrm>
        <a:off x="332274" y="2227057"/>
        <a:ext cx="3181079" cy="1908647"/>
      </dsp:txXfrm>
    </dsp:sp>
    <dsp:sp modelId="{2C0BE1A7-40BC-4278-BE56-B381D06806DD}">
      <dsp:nvSpPr>
        <dsp:cNvPr id="0" name=""/>
        <dsp:cNvSpPr/>
      </dsp:nvSpPr>
      <dsp:spPr>
        <a:xfrm>
          <a:off x="4104462" y="2227360"/>
          <a:ext cx="3181079" cy="1908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/>
            <a:t>Оцінка «2»-менше 6</a:t>
          </a:r>
          <a:endParaRPr lang="ru-RU" sz="4100" kern="1200" dirty="0"/>
        </a:p>
      </dsp:txBody>
      <dsp:txXfrm>
        <a:off x="4104462" y="2227360"/>
        <a:ext cx="3181079" cy="19086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6D07A5-217D-4BE4-9CD8-A3C8BCDF97CB}">
      <dsp:nvSpPr>
        <dsp:cNvPr id="0" name=""/>
        <dsp:cNvSpPr/>
      </dsp:nvSpPr>
      <dsp:spPr>
        <a:xfrm rot="5400000">
          <a:off x="-304387" y="305259"/>
          <a:ext cx="2029249" cy="142047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200" kern="1200" dirty="0" smtClean="0"/>
            <a:t>1</a:t>
          </a:r>
          <a:endParaRPr lang="ru-RU" sz="4200" kern="1200" dirty="0"/>
        </a:p>
      </dsp:txBody>
      <dsp:txXfrm rot="-5400000">
        <a:off x="1" y="711108"/>
        <a:ext cx="1420474" cy="608775"/>
      </dsp:txXfrm>
    </dsp:sp>
    <dsp:sp modelId="{7E0E1800-EA03-4700-B9CA-FC2DF812966F}">
      <dsp:nvSpPr>
        <dsp:cNvPr id="0" name=""/>
        <dsp:cNvSpPr/>
      </dsp:nvSpPr>
      <dsp:spPr>
        <a:xfrm rot="5400000">
          <a:off x="4395494" y="-2974147"/>
          <a:ext cx="1319012" cy="72690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Починати складати родовід краще з центру аркуша.</a:t>
          </a:r>
          <a:endParaRPr lang="ru-RU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Складати родовід потрібно з </a:t>
          </a:r>
          <a:r>
            <a:rPr lang="uk-UA" sz="2000" b="1" kern="12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пробанда</a:t>
          </a:r>
          <a:r>
            <a:rPr lang="uk-UA" sz="2000" b="1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, від наступних до попередніх поколінь. </a:t>
          </a:r>
          <a:endParaRPr lang="ru-RU" sz="2000" b="1" kern="1200" dirty="0"/>
        </a:p>
      </dsp:txBody>
      <dsp:txXfrm rot="-5400000">
        <a:off x="1420475" y="65261"/>
        <a:ext cx="7204663" cy="1190234"/>
      </dsp:txXfrm>
    </dsp:sp>
    <dsp:sp modelId="{41397A63-2CE6-4FD6-A074-2BAF332BE78A}">
      <dsp:nvSpPr>
        <dsp:cNvPr id="0" name=""/>
        <dsp:cNvSpPr/>
      </dsp:nvSpPr>
      <dsp:spPr>
        <a:xfrm rot="5400000">
          <a:off x="-304387" y="2144092"/>
          <a:ext cx="2029249" cy="142047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200" kern="1200" dirty="0" smtClean="0"/>
            <a:t>2</a:t>
          </a:r>
          <a:endParaRPr lang="ru-RU" sz="4200" kern="1200" dirty="0"/>
        </a:p>
      </dsp:txBody>
      <dsp:txXfrm rot="-5400000">
        <a:off x="1" y="2549941"/>
        <a:ext cx="1420474" cy="608775"/>
      </dsp:txXfrm>
    </dsp:sp>
    <dsp:sp modelId="{86E19D43-15ED-4509-8AA1-3942A798D6DD}">
      <dsp:nvSpPr>
        <dsp:cNvPr id="0" name=""/>
        <dsp:cNvSpPr/>
      </dsp:nvSpPr>
      <dsp:spPr>
        <a:xfrm rot="5400000">
          <a:off x="4395494" y="-1135315"/>
          <a:ext cx="1319012" cy="72690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Всіх членів родоводу треба розташовувати за поколіннями в один ряд</a:t>
          </a:r>
          <a:endParaRPr lang="ru-RU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Подружжя родичів </a:t>
          </a:r>
          <a:r>
            <a:rPr lang="uk-UA" sz="2000" b="1" kern="12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пробанда</a:t>
          </a:r>
          <a:r>
            <a:rPr lang="uk-UA" sz="2000" b="1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, якщо вони здорові, можна не зображувати в родоводі.</a:t>
          </a:r>
          <a:endParaRPr lang="ru-RU" sz="2000" b="1" kern="1200" dirty="0"/>
        </a:p>
      </dsp:txBody>
      <dsp:txXfrm rot="-5400000">
        <a:off x="1420475" y="1904093"/>
        <a:ext cx="7204663" cy="1190234"/>
      </dsp:txXfrm>
    </dsp:sp>
    <dsp:sp modelId="{67378F5F-4A6A-48D6-BF5A-12AD4FB84502}">
      <dsp:nvSpPr>
        <dsp:cNvPr id="0" name=""/>
        <dsp:cNvSpPr/>
      </dsp:nvSpPr>
      <dsp:spPr>
        <a:xfrm rot="5400000">
          <a:off x="-304387" y="3982924"/>
          <a:ext cx="2029249" cy="142047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200" kern="1200" dirty="0" smtClean="0"/>
            <a:t>3</a:t>
          </a:r>
          <a:endParaRPr lang="ru-RU" sz="4200" kern="1200" dirty="0"/>
        </a:p>
      </dsp:txBody>
      <dsp:txXfrm rot="-5400000">
        <a:off x="1" y="4388773"/>
        <a:ext cx="1420474" cy="608775"/>
      </dsp:txXfrm>
    </dsp:sp>
    <dsp:sp modelId="{A8B50BFE-3E92-4500-AEA6-D112722FD7CC}">
      <dsp:nvSpPr>
        <dsp:cNvPr id="0" name=""/>
        <dsp:cNvSpPr/>
      </dsp:nvSpPr>
      <dsp:spPr>
        <a:xfrm rot="5400000">
          <a:off x="4395494" y="703517"/>
          <a:ext cx="1319012" cy="726905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uk-UA" sz="2000" b="1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Зліва кожне покоління позначити римською цифрою, а всі індивіди в цьому поколінні - арабськими цифрами.</a:t>
          </a:r>
          <a:endParaRPr lang="ru-RU" sz="20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</dsp:txBody>
      <dsp:txXfrm rot="-5400000">
        <a:off x="1420475" y="3742926"/>
        <a:ext cx="7204663" cy="119023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6D07A5-217D-4BE4-9CD8-A3C8BCDF97CB}">
      <dsp:nvSpPr>
        <dsp:cNvPr id="0" name=""/>
        <dsp:cNvSpPr/>
      </dsp:nvSpPr>
      <dsp:spPr>
        <a:xfrm rot="5400000">
          <a:off x="-304090" y="307748"/>
          <a:ext cx="2027268" cy="14190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200" kern="1200" dirty="0" smtClean="0"/>
            <a:t>4</a:t>
          </a:r>
          <a:endParaRPr lang="ru-RU" sz="4200" kern="1200" dirty="0"/>
        </a:p>
      </dsp:txBody>
      <dsp:txXfrm rot="-5400000">
        <a:off x="1" y="713202"/>
        <a:ext cx="1419087" cy="608181"/>
      </dsp:txXfrm>
    </dsp:sp>
    <dsp:sp modelId="{7E0E1800-EA03-4700-B9CA-FC2DF812966F}">
      <dsp:nvSpPr>
        <dsp:cNvPr id="0" name=""/>
        <dsp:cNvSpPr/>
      </dsp:nvSpPr>
      <dsp:spPr>
        <a:xfrm rot="5400000">
          <a:off x="4395445" y="-2972698"/>
          <a:ext cx="1317724" cy="727043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700" b="1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Установити характер ознаки.</a:t>
          </a:r>
          <a:endParaRPr lang="ru-RU" sz="2700" b="1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700" b="1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Визначити тип успадкування ознаки. </a:t>
          </a:r>
          <a:endParaRPr lang="ru-RU" sz="2700" b="1" kern="1200" dirty="0"/>
        </a:p>
      </dsp:txBody>
      <dsp:txXfrm rot="-5400000">
        <a:off x="1419088" y="67985"/>
        <a:ext cx="7206113" cy="1189072"/>
      </dsp:txXfrm>
    </dsp:sp>
    <dsp:sp modelId="{41397A63-2CE6-4FD6-A074-2BAF332BE78A}">
      <dsp:nvSpPr>
        <dsp:cNvPr id="0" name=""/>
        <dsp:cNvSpPr/>
      </dsp:nvSpPr>
      <dsp:spPr>
        <a:xfrm rot="5400000">
          <a:off x="-304090" y="2144785"/>
          <a:ext cx="2027268" cy="14190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200" kern="1200" dirty="0" smtClean="0"/>
            <a:t>5</a:t>
          </a:r>
          <a:endParaRPr lang="ru-RU" sz="4200" kern="1200" dirty="0"/>
        </a:p>
      </dsp:txBody>
      <dsp:txXfrm rot="-5400000">
        <a:off x="1" y="2550239"/>
        <a:ext cx="1419087" cy="608181"/>
      </dsp:txXfrm>
    </dsp:sp>
    <dsp:sp modelId="{86E19D43-15ED-4509-8AA1-3942A798D6DD}">
      <dsp:nvSpPr>
        <dsp:cNvPr id="0" name=""/>
        <dsp:cNvSpPr/>
      </dsp:nvSpPr>
      <dsp:spPr>
        <a:xfrm rot="5400000">
          <a:off x="4395445" y="-1135662"/>
          <a:ext cx="1317724" cy="727043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700" b="1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Визначити генотипи усіх осіб по можливості.</a:t>
          </a:r>
          <a:endParaRPr lang="ru-RU" sz="2700" b="1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700" b="1" kern="1200" dirty="0"/>
        </a:p>
      </dsp:txBody>
      <dsp:txXfrm rot="-5400000">
        <a:off x="1419088" y="1905021"/>
        <a:ext cx="7206113" cy="1189072"/>
      </dsp:txXfrm>
    </dsp:sp>
    <dsp:sp modelId="{67378F5F-4A6A-48D6-BF5A-12AD4FB84502}">
      <dsp:nvSpPr>
        <dsp:cNvPr id="0" name=""/>
        <dsp:cNvSpPr/>
      </dsp:nvSpPr>
      <dsp:spPr>
        <a:xfrm rot="5400000">
          <a:off x="-304090" y="3981822"/>
          <a:ext cx="2027268" cy="141908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200" kern="1200" dirty="0" smtClean="0"/>
            <a:t>6</a:t>
          </a:r>
          <a:endParaRPr lang="ru-RU" sz="4200" kern="1200" dirty="0"/>
        </a:p>
      </dsp:txBody>
      <dsp:txXfrm rot="-5400000">
        <a:off x="1" y="4387276"/>
        <a:ext cx="1419087" cy="608181"/>
      </dsp:txXfrm>
    </dsp:sp>
    <dsp:sp modelId="{A8B50BFE-3E92-4500-AEA6-D112722FD7CC}">
      <dsp:nvSpPr>
        <dsp:cNvPr id="0" name=""/>
        <dsp:cNvSpPr/>
      </dsp:nvSpPr>
      <dsp:spPr>
        <a:xfrm rot="5400000">
          <a:off x="4395445" y="701374"/>
          <a:ext cx="1317724" cy="727043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28600" lvl="1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  <a:p>
          <a:pPr marL="228600" marR="0" lvl="1" indent="0" algn="l" defTabSz="8890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uk-UA" sz="2800" b="1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Визначити ймовірність народження нащадків з такою ознакою у родині </a:t>
          </a:r>
          <a:r>
            <a:rPr lang="uk-UA" sz="2800" b="1" kern="12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пробанда</a:t>
          </a:r>
          <a:r>
            <a:rPr lang="uk-UA" sz="2800" b="1" kern="12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b="1" kern="1200" dirty="0" smtClean="0"/>
        </a:p>
        <a:p>
          <a:pPr marL="228600" lvl="1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/>
        </a:p>
      </dsp:txBody>
      <dsp:txXfrm rot="-5400000">
        <a:off x="1419088" y="3742057"/>
        <a:ext cx="7206113" cy="118907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D5435A-02A1-4770-A8EE-9DBD8A625C9F}">
      <dsp:nvSpPr>
        <dsp:cNvPr id="0" name=""/>
        <dsp:cNvSpPr/>
      </dsp:nvSpPr>
      <dsp:spPr>
        <a:xfrm>
          <a:off x="360034" y="288030"/>
          <a:ext cx="2526039" cy="1740441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69F4ED-71DF-4C1F-AB8E-2699AF52E6FB}">
      <dsp:nvSpPr>
        <dsp:cNvPr id="0" name=""/>
        <dsp:cNvSpPr/>
      </dsp:nvSpPr>
      <dsp:spPr>
        <a:xfrm>
          <a:off x="2719418" y="2090099"/>
          <a:ext cx="3194303" cy="937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Каріотип жінки-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Каріотип чоловіка-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2719418" y="2090099"/>
        <a:ext cx="3194303" cy="937160"/>
      </dsp:txXfrm>
    </dsp:sp>
    <dsp:sp modelId="{40E5B8DF-3BD3-44F7-899E-1E1FA353F8E1}">
      <dsp:nvSpPr>
        <dsp:cNvPr id="0" name=""/>
        <dsp:cNvSpPr/>
      </dsp:nvSpPr>
      <dsp:spPr>
        <a:xfrm>
          <a:off x="5832640" y="288030"/>
          <a:ext cx="2526039" cy="1740441"/>
        </a:xfrm>
        <a:prstGeom prst="round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9D89EC-636B-41C2-A86E-54E53EC45621}">
      <dsp:nvSpPr>
        <dsp:cNvPr id="0" name=""/>
        <dsp:cNvSpPr/>
      </dsp:nvSpPr>
      <dsp:spPr>
        <a:xfrm>
          <a:off x="4816970" y="1744849"/>
          <a:ext cx="2526039" cy="937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4816970" y="1744849"/>
        <a:ext cx="2526039" cy="937160"/>
      </dsp:txXfrm>
    </dsp:sp>
    <dsp:sp modelId="{F9DF2407-9EDF-4ABA-AC20-C73835DD9831}">
      <dsp:nvSpPr>
        <dsp:cNvPr id="0" name=""/>
        <dsp:cNvSpPr/>
      </dsp:nvSpPr>
      <dsp:spPr>
        <a:xfrm>
          <a:off x="432051" y="3456380"/>
          <a:ext cx="2526039" cy="1740441"/>
        </a:xfrm>
        <a:prstGeom prst="round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D26CF4-B817-4E68-887C-55D5D5767332}">
      <dsp:nvSpPr>
        <dsp:cNvPr id="0" name=""/>
        <dsp:cNvSpPr/>
      </dsp:nvSpPr>
      <dsp:spPr>
        <a:xfrm>
          <a:off x="1704089" y="4675055"/>
          <a:ext cx="2526039" cy="937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704089" y="4675055"/>
        <a:ext cx="2526039" cy="937160"/>
      </dsp:txXfrm>
    </dsp:sp>
    <dsp:sp modelId="{2E5DF112-DF9B-4F5A-91B1-6AFE43555226}">
      <dsp:nvSpPr>
        <dsp:cNvPr id="0" name=""/>
        <dsp:cNvSpPr/>
      </dsp:nvSpPr>
      <dsp:spPr>
        <a:xfrm>
          <a:off x="5688644" y="3600402"/>
          <a:ext cx="2526039" cy="1740441"/>
        </a:xfrm>
        <a:prstGeom prst="round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FA4B43-38A9-4266-AED9-E0FAEA219BDC}">
      <dsp:nvSpPr>
        <dsp:cNvPr id="0" name=""/>
        <dsp:cNvSpPr/>
      </dsp:nvSpPr>
      <dsp:spPr>
        <a:xfrm>
          <a:off x="4482839" y="4675055"/>
          <a:ext cx="2526039" cy="937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4482839" y="4675055"/>
        <a:ext cx="2526039" cy="9371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E12ECE-E1C8-41D8-A65E-9C92BA70A49E}" type="datetimeFigureOut">
              <a:rPr lang="uk-UA" smtClean="0"/>
              <a:t>22.04.2024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11FE72-F3B9-4D66-ACAB-34C04934DB3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889060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7BE892-6866-4289-B8A4-589AF388CD11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6A9601-A4CB-4675-AB2A-8DB4A89CA0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088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6A9601-A4CB-4675-AB2A-8DB4A89CA0E7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8733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6A9601-A4CB-4675-AB2A-8DB4A89CA0E7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10674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6A9601-A4CB-4675-AB2A-8DB4A89CA0E7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3518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6A9601-A4CB-4675-AB2A-8DB4A89CA0E7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1428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6A9601-A4CB-4675-AB2A-8DB4A89CA0E7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4291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6A68-3AD0-46EF-8A0C-DE9CEE5345C3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DFD47-BF8E-4030-BFEB-497D5522F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6A68-3AD0-46EF-8A0C-DE9CEE5345C3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DFD47-BF8E-4030-BFEB-497D5522F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6A68-3AD0-46EF-8A0C-DE9CEE5345C3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DFD47-BF8E-4030-BFEB-497D5522F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6A68-3AD0-46EF-8A0C-DE9CEE5345C3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DFD47-BF8E-4030-BFEB-497D5522F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6A68-3AD0-46EF-8A0C-DE9CEE5345C3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DFD47-BF8E-4030-BFEB-497D5522F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6A68-3AD0-46EF-8A0C-DE9CEE5345C3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B6DFD47-BF8E-4030-BFEB-497D5522F0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6A68-3AD0-46EF-8A0C-DE9CEE5345C3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DFD47-BF8E-4030-BFEB-497D5522F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6A68-3AD0-46EF-8A0C-DE9CEE5345C3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FB6DFD47-BF8E-4030-BFEB-497D5522F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EDBE6A68-3AD0-46EF-8A0C-DE9CEE5345C3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DFD47-BF8E-4030-BFEB-497D5522F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6A68-3AD0-46EF-8A0C-DE9CEE5345C3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DFD47-BF8E-4030-BFEB-497D5522F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E6A68-3AD0-46EF-8A0C-DE9CEE5345C3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DFD47-BF8E-4030-BFEB-497D5522F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DBE6A68-3AD0-46EF-8A0C-DE9CEE5345C3}" type="datetimeFigureOut">
              <a:rPr lang="ru-RU" smtClean="0"/>
              <a:pPr/>
              <a:t>22.04.2024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B6DFD47-BF8E-4030-BFEB-497D5522F0A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ransition>
    <p:wedg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2636912"/>
            <a:ext cx="6768752" cy="39520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1540" y="620688"/>
            <a:ext cx="8280920" cy="22098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400" dirty="0" smtClean="0">
                <a:ln w="5000" cmpd="sng">
                  <a:noFill/>
                  <a:prstDash val="solid"/>
                </a:ln>
                <a:solidFill>
                  <a:schemeClr val="tx1"/>
                </a:solidFill>
                <a:effectLst/>
                <a:latin typeface="Arial Black" pitchFamily="34" charset="0"/>
              </a:rPr>
              <a:t>Методи вивчення спадковості у людини. Спадкові хвороби.</a:t>
            </a:r>
            <a:endParaRPr lang="ru-RU" sz="4400" dirty="0">
              <a:ln w="5000" cmpd="sng">
                <a:noFill/>
                <a:prstDash val="solid"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-22375"/>
            <a:ext cx="8208912" cy="908720"/>
          </a:xfrm>
        </p:spPr>
        <p:txBody>
          <a:bodyPr>
            <a:normAutofit/>
          </a:bodyPr>
          <a:lstStyle/>
          <a:p>
            <a:pPr lvl="0" algn="ctr">
              <a:lnSpc>
                <a:spcPct val="150000"/>
              </a:lnSpc>
              <a:spcAft>
                <a:spcPts val="800"/>
              </a:spcAft>
            </a:pPr>
            <a:r>
              <a:rPr lang="ru-RU" sz="2800" b="1" dirty="0" err="1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Критерії</a:t>
            </a:r>
            <a:r>
              <a:rPr lang="ru-RU" sz="28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оцінювання</a:t>
            </a:r>
            <a:r>
              <a:rPr lang="ru-RU" sz="28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роботи</a:t>
            </a:r>
            <a:r>
              <a:rPr lang="ru-RU" sz="28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800" b="1" dirty="0" err="1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занятті</a:t>
            </a:r>
            <a:endParaRPr lang="ru-RU" sz="280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152120908"/>
              </p:ext>
            </p:extLst>
          </p:nvPr>
        </p:nvGraphicFramePr>
        <p:xfrm>
          <a:off x="125760" y="1052736"/>
          <a:ext cx="8892480" cy="5805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88640"/>
            <a:ext cx="8208912" cy="908720"/>
          </a:xfrm>
        </p:spPr>
        <p:txBody>
          <a:bodyPr>
            <a:normAutofit/>
          </a:bodyPr>
          <a:lstStyle/>
          <a:p>
            <a:pPr lvl="0" algn="ctr">
              <a:lnSpc>
                <a:spcPct val="150000"/>
              </a:lnSpc>
              <a:spcAft>
                <a:spcPts val="800"/>
              </a:spcAft>
            </a:pPr>
            <a:r>
              <a:rPr lang="ru-RU" sz="2800" b="1" dirty="0" err="1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Критерії</a:t>
            </a:r>
            <a:r>
              <a:rPr lang="ru-RU" sz="28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оцінювання</a:t>
            </a:r>
            <a:r>
              <a:rPr lang="ru-RU" sz="28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тестових</a:t>
            </a:r>
            <a:r>
              <a:rPr lang="ru-RU" sz="28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завдань</a:t>
            </a:r>
            <a:endParaRPr lang="ru-RU" sz="280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3000" y="5229200"/>
            <a:ext cx="9001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Оцінка за практичне заняття виставляється як середня за всі види діяльності студента протягом заняття.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uk-UA" sz="1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624506551"/>
              </p:ext>
            </p:extLst>
          </p:nvPr>
        </p:nvGraphicFramePr>
        <p:xfrm>
          <a:off x="1187624" y="1268760"/>
          <a:ext cx="7344816" cy="4136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99798963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88640"/>
            <a:ext cx="8208912" cy="908720"/>
          </a:xfrm>
        </p:spPr>
        <p:txBody>
          <a:bodyPr>
            <a:normAutofit/>
          </a:bodyPr>
          <a:lstStyle/>
          <a:p>
            <a:pPr lvl="0" algn="ctr">
              <a:lnSpc>
                <a:spcPct val="150000"/>
              </a:lnSpc>
              <a:spcAft>
                <a:spcPts val="800"/>
              </a:spcAft>
            </a:pPr>
            <a:r>
              <a:rPr lang="ru-RU" sz="2800" b="1" dirty="0" err="1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Усне</a:t>
            </a:r>
            <a:r>
              <a:rPr lang="ru-RU" sz="28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опитування</a:t>
            </a:r>
            <a:endParaRPr lang="ru-RU" sz="280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7812" y="1556792"/>
            <a:ext cx="4908376" cy="49083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18673167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" y="0"/>
            <a:ext cx="89916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latin typeface="Arial Black" pitchFamily="34" charset="0"/>
              </a:rPr>
              <a:t/>
            </a:r>
            <a:br>
              <a:rPr lang="ru-RU" sz="3200" b="1" dirty="0" smtClean="0">
                <a:latin typeface="Arial Black" pitchFamily="34" charset="0"/>
              </a:rPr>
            </a:br>
            <a:endParaRPr lang="ru-RU" b="0" cap="none" dirty="0">
              <a:ln w="18415" cmpd="sng">
                <a:noFill/>
                <a:prstDash val="solid"/>
              </a:ln>
              <a:solidFill>
                <a:srgbClr val="FFFF00"/>
              </a:solidFill>
              <a:effectLst/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2104" y="2132856"/>
            <a:ext cx="4792191" cy="384657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27584" y="167232"/>
            <a:ext cx="70567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  <a:spcAft>
                <a:spcPts val="800"/>
              </a:spcAft>
            </a:pPr>
            <a:r>
              <a:rPr lang="uk-UA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Тестовий контроль із застосуванням 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Google</a:t>
            </a:r>
            <a:r>
              <a:rPr lang="uk-UA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Forms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" y="0"/>
            <a:ext cx="89916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latin typeface="Arial Black" pitchFamily="34" charset="0"/>
              </a:rPr>
              <a:t/>
            </a:r>
            <a:br>
              <a:rPr lang="ru-RU" sz="3200" b="1" dirty="0" smtClean="0">
                <a:latin typeface="Arial Black" pitchFamily="34" charset="0"/>
              </a:rPr>
            </a:br>
            <a:endParaRPr lang="ru-RU" b="0" cap="none" dirty="0">
              <a:ln w="18415" cmpd="sng">
                <a:noFill/>
                <a:prstDash val="solid"/>
              </a:ln>
              <a:solidFill>
                <a:srgbClr val="FFFF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450"/>
            <a:ext cx="9144000" cy="628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  <a:spcAft>
                <a:spcPts val="800"/>
              </a:spcAft>
            </a:pPr>
            <a:r>
              <a:rPr lang="uk-UA" sz="2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Алгоритм «Графічне зображення родоводу та їх аналіз»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220371555"/>
              </p:ext>
            </p:extLst>
          </p:nvPr>
        </p:nvGraphicFramePr>
        <p:xfrm>
          <a:off x="152400" y="988178"/>
          <a:ext cx="8689527" cy="57086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89780922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" y="0"/>
            <a:ext cx="8991600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latin typeface="Arial Black" pitchFamily="34" charset="0"/>
              </a:rPr>
              <a:t/>
            </a:r>
            <a:br>
              <a:rPr lang="ru-RU" sz="3200" b="1" dirty="0" smtClean="0">
                <a:latin typeface="Arial Black" pitchFamily="34" charset="0"/>
              </a:rPr>
            </a:br>
            <a:endParaRPr lang="ru-RU" b="0" cap="none" dirty="0">
              <a:ln w="18415" cmpd="sng">
                <a:noFill/>
                <a:prstDash val="solid"/>
              </a:ln>
              <a:solidFill>
                <a:srgbClr val="FFFF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7450"/>
            <a:ext cx="9252520" cy="587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  <a:spcAft>
                <a:spcPts val="800"/>
              </a:spcAft>
            </a:pPr>
            <a:r>
              <a:rPr lang="uk-UA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Алгоритм «Графічне зображення родоводу та їх аналіз»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604343379"/>
              </p:ext>
            </p:extLst>
          </p:nvPr>
        </p:nvGraphicFramePr>
        <p:xfrm>
          <a:off x="152400" y="988178"/>
          <a:ext cx="8689527" cy="57086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17441857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43608" y="214290"/>
            <a:ext cx="6912767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800" dirty="0" smtClean="0">
                <a:ln w="18415" cmpd="sng">
                  <a:noFill/>
                  <a:prstDash val="solid"/>
                </a:ln>
                <a:latin typeface="Arial Black" pitchFamily="34" charset="0"/>
              </a:rPr>
              <a:t>Умовні позначення </a:t>
            </a:r>
          </a:p>
          <a:p>
            <a:pPr algn="ctr"/>
            <a:r>
              <a:rPr lang="uk-UA" sz="2800" dirty="0" smtClean="0">
                <a:ln w="18415" cmpd="sng">
                  <a:noFill/>
                  <a:prstDash val="solid"/>
                </a:ln>
                <a:latin typeface="Arial Black" pitchFamily="34" charset="0"/>
              </a:rPr>
              <a:t>для складання родоводів</a:t>
            </a:r>
            <a:endParaRPr lang="ru-RU" sz="2800" dirty="0">
              <a:ln w="18415" cmpd="sng">
                <a:noFill/>
                <a:prstDash val="solid"/>
              </a:ln>
              <a:latin typeface="Arial Black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969" r="1194" b="1902"/>
          <a:stretch/>
        </p:blipFill>
        <p:spPr>
          <a:xfrm>
            <a:off x="971600" y="1340769"/>
            <a:ext cx="7272808" cy="5256584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260648"/>
            <a:ext cx="8712968" cy="6021288"/>
          </a:xfrm>
        </p:spPr>
        <p:txBody>
          <a:bodyPr>
            <a:norm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Пробанд</a:t>
            </a: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два його брати хворіють на нічну сліпоту. По лінії батька хворих на нічну сліпоту не було. Мати </a:t>
            </a:r>
            <a:r>
              <a:rPr lang="uk-UA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пробанда</a:t>
            </a: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хвора. Дві сестри та два брати матері </a:t>
            </a:r>
            <a:r>
              <a:rPr lang="uk-UA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пробанда</a:t>
            </a: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здорові, їхні діти також здорові. По материнській лінії бабуся та її сестра хворі, дід здоровий і брат бабусі здоровий. Прадід (батько бабусі) хворий, його сестра та брат хворі. Прапрадід і його брат хворі. Брат мав хвору дочку та двох хворих синів. Жінка </a:t>
            </a:r>
            <a:r>
              <a:rPr lang="uk-UA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пробанда</a:t>
            </a: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її родичі здорові. Визначити ймовірність народження хворих дітей у сім'ї </a:t>
            </a:r>
            <a:r>
              <a:rPr lang="uk-UA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пробанда</a:t>
            </a: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75656" y="116632"/>
            <a:ext cx="662473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Arial Black" panose="020B0A04020102020204" pitchFamily="34" charset="0"/>
              </a:rPr>
              <a:t>Легенда</a:t>
            </a:r>
            <a:endParaRPr lang="ru-RU" sz="2400" b="1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251520" y="764704"/>
            <a:ext cx="3857620" cy="83215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uk-UA" sz="2000" b="1" i="1" dirty="0" err="1" smtClean="0">
                <a:solidFill>
                  <a:srgbClr val="002060"/>
                </a:solidFill>
                <a:latin typeface="Arial Black" pitchFamily="34" charset="0"/>
              </a:rPr>
              <a:t>Аутосомно-домінантне</a:t>
            </a:r>
            <a:r>
              <a:rPr lang="uk-UA" sz="2000" b="1" i="1" dirty="0" smtClean="0">
                <a:solidFill>
                  <a:srgbClr val="002060"/>
                </a:solidFill>
                <a:latin typeface="Arial Black" pitchFamily="34" charset="0"/>
              </a:rPr>
              <a:t> успадкування</a:t>
            </a: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4842284" y="764704"/>
            <a:ext cx="4139952" cy="785794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uk-UA" sz="2000" b="1" i="1" dirty="0" err="1" smtClean="0">
                <a:solidFill>
                  <a:srgbClr val="002060"/>
                </a:solidFill>
                <a:latin typeface="Arial Black" pitchFamily="34" charset="0"/>
              </a:rPr>
              <a:t>Аутосомно-рецесивне</a:t>
            </a:r>
            <a:r>
              <a:rPr lang="uk-UA" sz="2000" b="1" i="1" dirty="0" smtClean="0">
                <a:solidFill>
                  <a:srgbClr val="002060"/>
                </a:solidFill>
                <a:latin typeface="Arial Black" pitchFamily="34" charset="0"/>
              </a:rPr>
              <a:t> успадкування</a:t>
            </a:r>
            <a:endParaRPr lang="ru-RU" sz="2000" b="1" i="1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8" name="Рисунок 7" descr="inheritance-a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194" y="2407562"/>
            <a:ext cx="3873026" cy="27591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9" name="Рисунок 8" descr="htmlconvd-FMicYh_html_441a91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31130" y="2388555"/>
            <a:ext cx="4251106" cy="27781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67544" y="404664"/>
            <a:ext cx="8676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latin typeface="Arial Black" pitchFamily="34" charset="0"/>
              </a:rPr>
              <a:t>Успадкування зчеплене зі статтю</a:t>
            </a:r>
            <a:endParaRPr lang="uk-UA" sz="2800" dirty="0" smtClean="0">
              <a:latin typeface="Arial Black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 bwMode="auto">
          <a:xfrm>
            <a:off x="179512" y="1134326"/>
            <a:ext cx="3923928" cy="2592288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i="1" u="sng" dirty="0" smtClean="0">
                <a:solidFill>
                  <a:srgbClr val="002060"/>
                </a:solidFill>
                <a:latin typeface="Arial Black" pitchFamily="34" charset="0"/>
              </a:rPr>
              <a:t>Х-</a:t>
            </a:r>
            <a:r>
              <a:rPr lang="uk-UA" sz="2400" b="1" i="1" u="sng" dirty="0" smtClean="0">
                <a:solidFill>
                  <a:srgbClr val="002060"/>
                </a:solidFill>
                <a:latin typeface="Arial Black" pitchFamily="34" charset="0"/>
              </a:rPr>
              <a:t>зчеплене </a:t>
            </a:r>
            <a:r>
              <a:rPr kumimoji="0" lang="ru-RU" sz="2400" b="1" i="1" u="sng" strike="noStrike" normalizeH="0" baseline="0" dirty="0" smtClean="0">
                <a:ln w="50800"/>
                <a:solidFill>
                  <a:schemeClr val="accent5">
                    <a:lumMod val="25000"/>
                  </a:schemeClr>
                </a:solidFill>
                <a:latin typeface="Arial Black" pitchFamily="34" charset="0"/>
              </a:rPr>
              <a:t>дом</a:t>
            </a:r>
            <a:r>
              <a:rPr lang="uk-UA" sz="2400" b="1" i="1" u="sng" dirty="0" err="1" smtClean="0">
                <a:ln w="50800"/>
                <a:solidFill>
                  <a:schemeClr val="accent5">
                    <a:lumMod val="25000"/>
                  </a:schemeClr>
                </a:solidFill>
                <a:latin typeface="Arial Black" pitchFamily="34" charset="0"/>
              </a:rPr>
              <a:t>інантне</a:t>
            </a:r>
            <a:endParaRPr lang="uk-UA" sz="2400" b="1" i="1" u="sng" dirty="0" smtClean="0">
              <a:ln w="50800"/>
              <a:solidFill>
                <a:schemeClr val="accent5">
                  <a:lumMod val="25000"/>
                </a:schemeClr>
              </a:solidFill>
              <a:latin typeface="Arial Black" pitchFamily="34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strike="noStrike" normalizeH="0" baseline="0" dirty="0" smtClean="0">
                <a:ln w="50800"/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хворого батька усі дочки хворі, а мати передасть свою ознаку як синам так дочкам</a:t>
            </a:r>
            <a:endParaRPr kumimoji="0" lang="ru-RU" sz="2400" b="1" strike="noStrike" normalizeH="0" baseline="0" dirty="0" smtClean="0">
              <a:ln w="50800"/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 bwMode="auto">
          <a:xfrm>
            <a:off x="5004048" y="1170330"/>
            <a:ext cx="3923928" cy="2520280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i="1" u="sng" dirty="0" smtClean="0">
                <a:solidFill>
                  <a:srgbClr val="002060"/>
                </a:solidFill>
                <a:latin typeface="Arial Black" pitchFamily="34" charset="0"/>
              </a:rPr>
              <a:t>Х-</a:t>
            </a:r>
            <a:r>
              <a:rPr lang="uk-UA" sz="2400" b="1" i="1" u="sng" dirty="0" smtClean="0">
                <a:solidFill>
                  <a:srgbClr val="002060"/>
                </a:solidFill>
                <a:latin typeface="Arial Black" pitchFamily="34" charset="0"/>
              </a:rPr>
              <a:t>зчеплене </a:t>
            </a:r>
            <a:r>
              <a:rPr kumimoji="0" lang="uk-UA" sz="2400" b="1" i="1" u="sng" strike="noStrike" normalizeH="0" baseline="0" dirty="0" smtClean="0">
                <a:ln w="50800"/>
                <a:solidFill>
                  <a:schemeClr val="accent5">
                    <a:lumMod val="25000"/>
                  </a:schemeClr>
                </a:solidFill>
                <a:latin typeface="Arial Black" pitchFamily="34" charset="0"/>
              </a:rPr>
              <a:t>рецесивне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400" b="1" dirty="0" smtClean="0">
              <a:ln w="50800"/>
              <a:solidFill>
                <a:schemeClr val="accent4">
                  <a:lumMod val="10000"/>
                </a:schemeClr>
              </a:solidFill>
              <a:latin typeface="Vladimir Script" pitchFamily="66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400" b="1" dirty="0" smtClean="0">
                <a:ln w="50800"/>
                <a:solidFill>
                  <a:schemeClr val="accent4">
                    <a:lumMod val="10000"/>
                  </a:schemeClr>
                </a:solidFill>
                <a:latin typeface="Vladimir Script" pitchFamily="66" charset="0"/>
              </a:rPr>
              <a:t>хворіють переважно особи чоловічої статі</a:t>
            </a:r>
            <a:endParaRPr kumimoji="0" lang="ru-RU" sz="2400" b="1" u="none" strike="noStrike" normalizeH="0" baseline="0" dirty="0" smtClean="0">
              <a:ln w="50800"/>
              <a:solidFill>
                <a:schemeClr val="accent4">
                  <a:lumMod val="10000"/>
                </a:schemeClr>
              </a:solidFill>
              <a:latin typeface="Vladimir Script" pitchFamily="66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2825552" y="3884735"/>
            <a:ext cx="3960440" cy="2852936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sng" strike="noStrike" normalizeH="0" baseline="0" dirty="0" smtClean="0">
                <a:ln w="50800"/>
                <a:solidFill>
                  <a:schemeClr val="accent5">
                    <a:lumMod val="25000"/>
                  </a:schemeClr>
                </a:solidFill>
                <a:latin typeface="Arial Black" pitchFamily="34" charset="0"/>
              </a:rPr>
              <a:t>У-зчеплене</a:t>
            </a:r>
            <a:endParaRPr lang="uk-UA" sz="2400" b="1" i="1" u="sng" dirty="0" smtClean="0">
              <a:ln w="50800"/>
              <a:solidFill>
                <a:schemeClr val="accent5">
                  <a:lumMod val="25000"/>
                </a:schemeClr>
              </a:solidFill>
              <a:latin typeface="Arial Black" pitchFamily="34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strike="noStrike" normalizeH="0" baseline="0" dirty="0" smtClean="0">
              <a:ln w="50800"/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strike="noStrike" normalizeH="0" baseline="0" dirty="0" smtClean="0">
                <a:ln w="50800"/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ген локалізований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strike="noStrike" normalizeH="0" baseline="0" dirty="0" smtClean="0">
                <a:ln w="50800"/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У-хромосомі,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strike="noStrike" normalizeH="0" baseline="0" dirty="0" smtClean="0">
                <a:ln w="50800"/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ознака</a:t>
            </a:r>
            <a:r>
              <a:rPr kumimoji="0" lang="uk-UA" sz="2400" b="1" strike="noStrike" normalizeH="0" dirty="0" smtClean="0">
                <a:ln w="50800"/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передається тільки по чоловічій лінії</a:t>
            </a:r>
            <a:endParaRPr kumimoji="0" lang="ru-RU" sz="2400" b="1" strike="noStrike" normalizeH="0" baseline="0" dirty="0" smtClean="0">
              <a:ln w="50800"/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shade val="40000"/>
                <a:satMod val="150000"/>
              </a:schemeClr>
            </a:gs>
            <a:gs pos="1000">
              <a:schemeClr val="bg2">
                <a:shade val="60000"/>
                <a:satMod val="150000"/>
              </a:schemeClr>
            </a:gs>
            <a:gs pos="52000">
              <a:schemeClr val="bg2">
                <a:tint val="83000"/>
                <a:satMod val="200000"/>
              </a:schemeClr>
            </a:gs>
          </a:gsLst>
          <a:lin ang="1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66536" y="260648"/>
            <a:ext cx="42001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 err="1" smtClean="0">
                <a:ln w="18415" cmpd="sng">
                  <a:noFill/>
                  <a:prstDash val="solid"/>
                </a:ln>
                <a:latin typeface="Arial Black" pitchFamily="34" charset="0"/>
              </a:rPr>
              <a:t>Аналіз</a:t>
            </a:r>
            <a:r>
              <a:rPr lang="ru-RU" sz="3200" dirty="0" smtClean="0">
                <a:ln w="18415" cmpd="sng">
                  <a:noFill/>
                  <a:prstDash val="solid"/>
                </a:ln>
                <a:latin typeface="Arial Black" pitchFamily="34" charset="0"/>
              </a:rPr>
              <a:t> </a:t>
            </a:r>
            <a:r>
              <a:rPr lang="ru-RU" sz="3200" dirty="0" err="1" smtClean="0">
                <a:ln w="18415" cmpd="sng">
                  <a:noFill/>
                  <a:prstDash val="solid"/>
                </a:ln>
                <a:latin typeface="Arial Black" pitchFamily="34" charset="0"/>
              </a:rPr>
              <a:t>родоводів</a:t>
            </a:r>
            <a:endParaRPr lang="ru-RU" sz="5400" b="1" cap="none" spc="0" dirty="0">
              <a:ln w="18415" cmpd="sng">
                <a:noFill/>
                <a:prstDash val="solid"/>
              </a:ln>
              <a:latin typeface="Arial Black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1700808"/>
            <a:ext cx="7128792" cy="43046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1520" y="1042283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Родовід 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shade val="40000"/>
                <a:satMod val="150000"/>
              </a:schemeClr>
            </a:gs>
            <a:gs pos="1000">
              <a:schemeClr val="bg2">
                <a:shade val="60000"/>
                <a:satMod val="150000"/>
              </a:schemeClr>
            </a:gs>
            <a:gs pos="52000">
              <a:schemeClr val="bg2">
                <a:tint val="83000"/>
                <a:satMod val="200000"/>
              </a:schemeClr>
            </a:gs>
          </a:gsLst>
          <a:lin ang="1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66536" y="260648"/>
            <a:ext cx="42001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 err="1" smtClean="0">
                <a:ln w="18415" cmpd="sng">
                  <a:noFill/>
                  <a:prstDash val="solid"/>
                </a:ln>
                <a:latin typeface="Arial Black" pitchFamily="34" charset="0"/>
              </a:rPr>
              <a:t>Аналіз</a:t>
            </a:r>
            <a:r>
              <a:rPr lang="ru-RU" sz="3200" dirty="0" smtClean="0">
                <a:ln w="18415" cmpd="sng">
                  <a:noFill/>
                  <a:prstDash val="solid"/>
                </a:ln>
                <a:latin typeface="Arial Black" pitchFamily="34" charset="0"/>
              </a:rPr>
              <a:t> </a:t>
            </a:r>
            <a:r>
              <a:rPr lang="ru-RU" sz="3200" dirty="0" err="1" smtClean="0">
                <a:ln w="18415" cmpd="sng">
                  <a:noFill/>
                  <a:prstDash val="solid"/>
                </a:ln>
                <a:latin typeface="Arial Black" pitchFamily="34" charset="0"/>
              </a:rPr>
              <a:t>родоводів</a:t>
            </a:r>
            <a:endParaRPr lang="ru-RU" sz="5400" b="1" cap="none" spc="0" dirty="0">
              <a:ln w="18415" cmpd="sng">
                <a:noFill/>
                <a:prstDash val="solid"/>
              </a:ln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042283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Родовід 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230" y="1772816"/>
            <a:ext cx="7200799" cy="3925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617029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shade val="40000"/>
                <a:satMod val="150000"/>
              </a:schemeClr>
            </a:gs>
            <a:gs pos="1000">
              <a:schemeClr val="bg2">
                <a:shade val="60000"/>
                <a:satMod val="150000"/>
              </a:schemeClr>
            </a:gs>
            <a:gs pos="52000">
              <a:schemeClr val="bg2">
                <a:tint val="83000"/>
                <a:satMod val="200000"/>
              </a:schemeClr>
            </a:gs>
          </a:gsLst>
          <a:lin ang="1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66536" y="260648"/>
            <a:ext cx="42001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 err="1" smtClean="0">
                <a:ln w="18415" cmpd="sng">
                  <a:noFill/>
                  <a:prstDash val="solid"/>
                </a:ln>
                <a:latin typeface="Arial Black" pitchFamily="34" charset="0"/>
              </a:rPr>
              <a:t>Аналіз</a:t>
            </a:r>
            <a:r>
              <a:rPr lang="ru-RU" sz="3200" dirty="0" smtClean="0">
                <a:ln w="18415" cmpd="sng">
                  <a:noFill/>
                  <a:prstDash val="solid"/>
                </a:ln>
                <a:latin typeface="Arial Black" pitchFamily="34" charset="0"/>
              </a:rPr>
              <a:t> </a:t>
            </a:r>
            <a:r>
              <a:rPr lang="ru-RU" sz="3200" dirty="0" err="1" smtClean="0">
                <a:ln w="18415" cmpd="sng">
                  <a:noFill/>
                  <a:prstDash val="solid"/>
                </a:ln>
                <a:latin typeface="Arial Black" pitchFamily="34" charset="0"/>
              </a:rPr>
              <a:t>родоводів</a:t>
            </a:r>
            <a:endParaRPr lang="ru-RU" sz="5400" b="1" cap="none" spc="0" dirty="0">
              <a:ln w="18415" cmpd="sng">
                <a:noFill/>
                <a:prstDash val="solid"/>
              </a:ln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042283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Родовід 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772816"/>
            <a:ext cx="7175082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46213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shade val="40000"/>
                <a:satMod val="150000"/>
              </a:schemeClr>
            </a:gs>
            <a:gs pos="1000">
              <a:schemeClr val="bg2">
                <a:shade val="60000"/>
                <a:satMod val="150000"/>
              </a:schemeClr>
            </a:gs>
            <a:gs pos="52000">
              <a:schemeClr val="bg2">
                <a:tint val="83000"/>
                <a:satMod val="200000"/>
              </a:schemeClr>
            </a:gs>
          </a:gsLst>
          <a:lin ang="1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66536" y="260648"/>
            <a:ext cx="42001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 err="1" smtClean="0">
                <a:ln w="18415" cmpd="sng">
                  <a:noFill/>
                  <a:prstDash val="solid"/>
                </a:ln>
                <a:latin typeface="Arial Black" pitchFamily="34" charset="0"/>
              </a:rPr>
              <a:t>Аналіз</a:t>
            </a:r>
            <a:r>
              <a:rPr lang="ru-RU" sz="3200" dirty="0" smtClean="0">
                <a:ln w="18415" cmpd="sng">
                  <a:noFill/>
                  <a:prstDash val="solid"/>
                </a:ln>
                <a:latin typeface="Arial Black" pitchFamily="34" charset="0"/>
              </a:rPr>
              <a:t> </a:t>
            </a:r>
            <a:r>
              <a:rPr lang="ru-RU" sz="3200" dirty="0" err="1" smtClean="0">
                <a:ln w="18415" cmpd="sng">
                  <a:noFill/>
                  <a:prstDash val="solid"/>
                </a:ln>
                <a:latin typeface="Arial Black" pitchFamily="34" charset="0"/>
              </a:rPr>
              <a:t>родоводів</a:t>
            </a:r>
            <a:endParaRPr lang="ru-RU" sz="5400" b="1" cap="none" spc="0" dirty="0">
              <a:ln w="18415" cmpd="sng">
                <a:noFill/>
                <a:prstDash val="solid"/>
              </a:ln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955466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Родовід 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700808"/>
            <a:ext cx="6820140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551508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87824" y="11219"/>
            <a:ext cx="3233807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Каріотипування</a:t>
            </a:r>
            <a:endParaRPr lang="ru-RU" sz="5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r="61025"/>
          <a:stretch/>
        </p:blipFill>
        <p:spPr>
          <a:xfrm>
            <a:off x="323528" y="1052736"/>
            <a:ext cx="3384376" cy="521161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60507"/>
          <a:stretch/>
        </p:blipFill>
        <p:spPr>
          <a:xfrm>
            <a:off x="5580112" y="1052736"/>
            <a:ext cx="3430969" cy="52125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61878" y="6336390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Каріотип 2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9359" y="634746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Каріотип 1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1354152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608015"/>
              </p:ext>
            </p:extLst>
          </p:nvPr>
        </p:nvGraphicFramePr>
        <p:xfrm>
          <a:off x="0" y="2"/>
          <a:ext cx="9144000" cy="68457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5616"/>
                <a:gridCol w="936104"/>
                <a:gridCol w="7092280"/>
              </a:tblGrid>
              <a:tr h="332654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uk-UA" sz="1800" dirty="0" smtClean="0">
                          <a:latin typeface="Arial Black" pitchFamily="34" charset="0"/>
                        </a:rPr>
                        <a:t>група</a:t>
                      </a:r>
                      <a:endParaRPr lang="ru-RU" sz="18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uk-UA" sz="1800" dirty="0" smtClean="0">
                          <a:latin typeface="Arial Black" pitchFamily="34" charset="0"/>
                        </a:rPr>
                        <a:t>пари</a:t>
                      </a:r>
                      <a:endParaRPr lang="ru-RU" sz="18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uk-UA" sz="1800" dirty="0" smtClean="0">
                          <a:latin typeface="Arial Black" pitchFamily="34" charset="0"/>
                        </a:rPr>
                        <a:t>характеристика</a:t>
                      </a:r>
                      <a:endParaRPr lang="ru-RU" sz="1800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55379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0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Група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А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uk-UA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1-3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</a:pP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Великі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мета-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субметацентричні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ru-RU" sz="23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відрізняються</a:t>
                      </a:r>
                      <a:r>
                        <a:rPr lang="ru-RU" sz="23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одна </a:t>
                      </a:r>
                      <a:r>
                        <a:rPr lang="ru-RU" sz="2300" b="1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від</a:t>
                      </a:r>
                      <a:r>
                        <a:rPr lang="ru-RU" sz="23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одної</a:t>
                      </a:r>
                      <a:r>
                        <a:rPr lang="ru-RU" sz="23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розмірами</a:t>
                      </a:r>
                      <a:r>
                        <a:rPr lang="ru-RU" sz="23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і</a:t>
                      </a:r>
                      <a:r>
                        <a:rPr lang="ru-RU" sz="23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положеннями</a:t>
                      </a:r>
                      <a:r>
                        <a:rPr lang="ru-RU" sz="23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центромер</a:t>
                      </a:r>
                      <a:r>
                        <a:rPr lang="ru-RU" sz="23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endParaRPr lang="ru-RU" sz="23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5379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0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Група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uk-UA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4-5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</a:pP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Великі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субметацентричні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не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різняться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між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собою</a:t>
                      </a:r>
                      <a:r>
                        <a:rPr lang="uk-UA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23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12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Група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uk-UA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6-12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</a:pP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Середні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метацентричні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До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цієї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групи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хромо</a:t>
                      </a:r>
                      <a:r>
                        <a:rPr lang="uk-UA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сом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подібна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Х-хромосома.</a:t>
                      </a:r>
                      <a:endParaRPr lang="ru-RU" sz="23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53798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0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Група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uk-UA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13-15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</a:pP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Середні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акроцентричні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Усі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три пари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мають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супутників</a:t>
                      </a:r>
                      <a:endParaRPr lang="ru-RU" sz="23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161816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0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Група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Е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uk-UA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16-18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</a:pP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Досить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короткі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хромосоми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майже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метацентр</a:t>
                      </a:r>
                      <a:r>
                        <a:rPr lang="uk-UA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ич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ними (16),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субметацентричними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(17)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центромерами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endParaRPr lang="ru-RU" sz="23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55871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0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Група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uk-UA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19-20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</a:pP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Дуже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короткі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метацентричні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майже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серединни</a:t>
                      </a:r>
                      <a:r>
                        <a:rPr lang="uk-UA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ми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центромерами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Між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собою не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різняться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23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365531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ru-RU" sz="20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Група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uk-UA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21-22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90000"/>
                        </a:lnSpc>
                      </a:pP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Дуже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короткі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акроцентричні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Обидві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пари хром</a:t>
                      </a:r>
                      <a:r>
                        <a:rPr lang="uk-UA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сом, як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середні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метацентричні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потенційно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мають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супутників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Між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собою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ці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хромо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соми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не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різняться</a:t>
                      </a:r>
                      <a:r>
                        <a:rPr lang="ru-RU" sz="23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У –хромосома </a:t>
                      </a:r>
                      <a:r>
                        <a:rPr lang="ru-RU" sz="23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подібна</a:t>
                      </a:r>
                      <a:r>
                        <a:rPr lang="ru-RU" sz="23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за </a:t>
                      </a:r>
                      <a:r>
                        <a:rPr lang="ru-RU" sz="2300" b="1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розмірами</a:t>
                      </a:r>
                      <a:r>
                        <a:rPr lang="ru-RU" sz="23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2300" b="1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але</a:t>
                      </a:r>
                      <a:r>
                        <a:rPr lang="ru-RU" sz="23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без </a:t>
                      </a:r>
                      <a:r>
                        <a:rPr lang="ru-RU" sz="2300" b="1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супутників</a:t>
                      </a:r>
                      <a:r>
                        <a:rPr lang="ru-RU" sz="23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23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1142634"/>
            <a:ext cx="5256584" cy="513711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940078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1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88640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 </a:t>
            </a:r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каріограм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940078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2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88640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 </a:t>
            </a:r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каріограм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1052736"/>
            <a:ext cx="5924302" cy="556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911659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940078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3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88640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 </a:t>
            </a:r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каріограм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1052736"/>
            <a:ext cx="5904656" cy="5501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646371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402" y="164451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 </a:t>
            </a:r>
            <a:r>
              <a:rPr lang="ru-RU" sz="2800" dirty="0" err="1" smtClean="0">
                <a:ln w="18415" cmpd="sng">
                  <a:noFill/>
                  <a:prstDash val="solid"/>
                </a:ln>
                <a:latin typeface="Arial Black" pitchFamily="34" charset="0"/>
              </a:rPr>
              <a:t>Методи</a:t>
            </a:r>
            <a:r>
              <a:rPr lang="ru-RU" sz="2800" dirty="0" smtClean="0">
                <a:ln w="18415" cmpd="sng">
                  <a:noFill/>
                  <a:prstDash val="solid"/>
                </a:ln>
                <a:latin typeface="Arial Black" pitchFamily="34" charset="0"/>
              </a:rPr>
              <a:t> </a:t>
            </a:r>
            <a:r>
              <a:rPr lang="ru-RU" sz="2800" dirty="0" err="1" smtClean="0">
                <a:ln w="18415" cmpd="sng">
                  <a:noFill/>
                  <a:prstDash val="solid"/>
                </a:ln>
                <a:latin typeface="Arial Black" pitchFamily="34" charset="0"/>
              </a:rPr>
              <a:t>вивчення</a:t>
            </a:r>
            <a:r>
              <a:rPr lang="ru-RU" sz="2800" dirty="0" smtClean="0">
                <a:ln w="18415" cmpd="sng">
                  <a:noFill/>
                  <a:prstDash val="solid"/>
                </a:ln>
                <a:latin typeface="Arial Black" pitchFamily="34" charset="0"/>
              </a:rPr>
              <a:t> </a:t>
            </a:r>
            <a:r>
              <a:rPr lang="ru-RU" sz="2800" dirty="0" err="1" smtClean="0">
                <a:ln w="18415" cmpd="sng">
                  <a:noFill/>
                  <a:prstDash val="solid"/>
                </a:ln>
                <a:latin typeface="Arial Black" pitchFamily="34" charset="0"/>
              </a:rPr>
              <a:t>статевого</a:t>
            </a:r>
            <a:r>
              <a:rPr lang="ru-RU" sz="2800" dirty="0" smtClean="0">
                <a:ln w="18415" cmpd="sng">
                  <a:noFill/>
                  <a:prstDash val="solid"/>
                </a:ln>
                <a:latin typeface="Arial Black" pitchFamily="34" charset="0"/>
              </a:rPr>
              <a:t> хроматину</a:t>
            </a:r>
            <a:endParaRPr lang="ru-RU" sz="2800" dirty="0">
              <a:ln w="18415" cmpd="sng">
                <a:noFill/>
                <a:prstDash val="solid"/>
              </a:ln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149162" y="1484784"/>
            <a:ext cx="8892480" cy="4941168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Методика </a:t>
            </a:r>
            <a:r>
              <a:rPr lang="ru-RU" sz="2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визначення</a:t>
            </a:r>
            <a:r>
              <a:rPr lang="ru-RU" sz="2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Х-</a:t>
            </a:r>
            <a:r>
              <a:rPr lang="ru-RU" sz="2800" b="1" i="1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статевого</a:t>
            </a:r>
            <a:r>
              <a:rPr lang="ru-RU" sz="28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хроматину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800" b="1" i="1" dirty="0" smtClean="0">
              <a:solidFill>
                <a:schemeClr val="accent4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0" lang="uk-UA" sz="1600" b="1" i="1" u="none" strike="noStrike" cap="none" normalizeH="0" baseline="0" dirty="0" smtClean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uk-UA" sz="2800" b="1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Число Х-хромосом = кількості</a:t>
            </a:r>
            <a:r>
              <a:rPr kumimoji="0" lang="uk-UA" sz="2800" b="1" i="1" u="none" strike="noStrike" cap="none" normalizeH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тілець </a:t>
            </a:r>
            <a:r>
              <a:rPr kumimoji="0" lang="uk-UA" sz="2800" b="1" i="1" u="none" strike="noStrike" cap="none" normalizeH="0" dirty="0" err="1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Барра</a:t>
            </a:r>
            <a:r>
              <a:rPr kumimoji="0" lang="uk-UA" sz="2800" b="1" i="1" u="none" strike="noStrike" cap="none" normalizeH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+ 1</a:t>
            </a: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kumimoji="0" lang="uk-UA" sz="2800" b="1" i="1" u="none" strike="noStrike" cap="none" normalizeH="0" dirty="0" smtClean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</a:t>
            </a:r>
            <a:r>
              <a:rPr lang="ru-RU" sz="28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Методика </a:t>
            </a:r>
            <a:r>
              <a:rPr lang="ru-RU" sz="2800" b="1" i="1" u="sng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визначення</a:t>
            </a:r>
            <a:r>
              <a:rPr lang="ru-RU" sz="28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У-</a:t>
            </a:r>
            <a:r>
              <a:rPr lang="ru-RU" sz="2800" b="1" i="1" u="sng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статевого</a:t>
            </a:r>
            <a:r>
              <a:rPr lang="ru-RU" sz="28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u="sng" dirty="0" err="1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хромати</a:t>
            </a:r>
            <a:r>
              <a:rPr lang="uk-UA" sz="28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lang="ru-RU" sz="28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</a:t>
            </a:r>
            <a:r>
              <a:rPr lang="ru-RU" sz="2800" b="1" u="sng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2800" b="1" u="sng" dirty="0">
              <a:solidFill>
                <a:srgbClr val="00206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ru-RU" sz="2800" b="1" i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endParaRPr lang="ru-RU" sz="28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2800" b="1" i="1" dirty="0" smtClean="0">
                <a:solidFill>
                  <a:schemeClr val="accent4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У-хромосом = кількості грудочок У- 									хроматину</a:t>
            </a:r>
            <a:endParaRPr kumimoji="0" lang="uk-UA" sz="2800" b="1" i="1" u="none" strike="noStrike" cap="none" normalizeH="0" dirty="0" smtClean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378075635"/>
              </p:ext>
            </p:extLst>
          </p:nvPr>
        </p:nvGraphicFramePr>
        <p:xfrm>
          <a:off x="179512" y="1052736"/>
          <a:ext cx="8712968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95536" y="188640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Методика </a:t>
            </a:r>
            <a:r>
              <a:rPr lang="ru-RU" sz="2400" b="1" dirty="0" err="1" smtClean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визначення</a:t>
            </a:r>
            <a:r>
              <a:rPr lang="ru-RU" sz="2400" b="1" dirty="0" smtClean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статевого</a:t>
            </a:r>
            <a:r>
              <a:rPr lang="ru-RU" sz="2400" b="1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хроматину </a:t>
            </a:r>
            <a:endParaRPr lang="ru-RU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0880089"/>
              </p:ext>
            </p:extLst>
          </p:nvPr>
        </p:nvGraphicFramePr>
        <p:xfrm>
          <a:off x="107504" y="1628800"/>
          <a:ext cx="8856984" cy="3744417"/>
        </p:xfrm>
        <a:graphic>
          <a:graphicData uri="http://schemas.openxmlformats.org/drawingml/2006/table">
            <a:tbl>
              <a:tblPr firstRow="1" firstCol="1" bandRow="1"/>
              <a:tblGrid>
                <a:gridCol w="1596322"/>
                <a:gridCol w="1005974"/>
                <a:gridCol w="1010387"/>
                <a:gridCol w="1242466"/>
                <a:gridCol w="1384537"/>
                <a:gridCol w="1242466"/>
                <a:gridCol w="1374832"/>
              </a:tblGrid>
              <a:tr h="5349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Каріотип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47, XXX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47, ХХУ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48, ХХУУ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49, ХХХУУ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48, ХХХХ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49, ХХХХУ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47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кількість тілець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X-хроматину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47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кількість грудочок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У-хроматину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07604" y="332656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latin typeface="Arial Black" panose="020B0A04020102020204" pitchFamily="34" charset="0"/>
              </a:rPr>
              <a:t>Заповнити таблицю</a:t>
            </a:r>
            <a:endParaRPr lang="ru-RU" sz="2400" b="1" dirty="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5429" y="188640"/>
            <a:ext cx="4876800" cy="21717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3008805"/>
            <a:ext cx="3600400" cy="35165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5049" y="3008805"/>
            <a:ext cx="3514359" cy="3514359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789</TotalTime>
  <Words>659</Words>
  <Application>Microsoft Office PowerPoint</Application>
  <PresentationFormat>Экран (4:3)</PresentationFormat>
  <Paragraphs>140</Paragraphs>
  <Slides>24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Arial</vt:lpstr>
      <vt:lpstr>Arial Black</vt:lpstr>
      <vt:lpstr>Calibri</vt:lpstr>
      <vt:lpstr>Franklin Gothic Book</vt:lpstr>
      <vt:lpstr>Times New Roman</vt:lpstr>
      <vt:lpstr>Vladimir Script</vt:lpstr>
      <vt:lpstr>Wingdings 2</vt:lpstr>
      <vt:lpstr>Техническая</vt:lpstr>
      <vt:lpstr>Методи вивчення спадковості у людини. Спадкові хвороби.</vt:lpstr>
      <vt:lpstr>Презентация PowerPoint</vt:lpstr>
      <vt:lpstr>Презентация PowerPoint</vt:lpstr>
      <vt:lpstr>Презентация PowerPoint</vt:lpstr>
      <vt:lpstr> </vt:lpstr>
      <vt:lpstr> 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 вивчення спадковості у людини</dc:title>
  <dc:creator>Admin</dc:creator>
  <cp:lastModifiedBy>Khimiia</cp:lastModifiedBy>
  <cp:revision>72</cp:revision>
  <dcterms:created xsi:type="dcterms:W3CDTF">2016-03-07T18:28:27Z</dcterms:created>
  <dcterms:modified xsi:type="dcterms:W3CDTF">2024-04-22T12:17:32Z</dcterms:modified>
</cp:coreProperties>
</file>