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86" r:id="rId3"/>
    <p:sldId id="261" r:id="rId4"/>
    <p:sldId id="263" r:id="rId5"/>
    <p:sldId id="264" r:id="rId6"/>
    <p:sldId id="270" r:id="rId7"/>
    <p:sldId id="283" r:id="rId8"/>
    <p:sldId id="272" r:id="rId9"/>
    <p:sldId id="287" r:id="rId10"/>
    <p:sldId id="285" r:id="rId11"/>
  </p:sldIdLst>
  <p:sldSz cx="9144000" cy="6858000" type="screen4x3"/>
  <p:notesSz cx="6858000" cy="9144000"/>
  <p:custDataLst>
    <p:tags r:id="rId1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87" autoAdjust="0"/>
    <p:restoredTop sz="94717" autoAdjust="0"/>
  </p:normalViewPr>
  <p:slideViewPr>
    <p:cSldViewPr>
      <p:cViewPr>
        <p:scale>
          <a:sx n="80" d="100"/>
          <a:sy n="80" d="100"/>
        </p:scale>
        <p:origin x="-1554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9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450367-1452-43A4-B143-3A31EA060BF7}" type="doc">
      <dgm:prSet loTypeId="urn:microsoft.com/office/officeart/2005/8/layout/pyramid2" loCatId="pyramid" qsTypeId="urn:microsoft.com/office/officeart/2005/8/quickstyle/simple2" qsCatId="simple" csTypeId="urn:microsoft.com/office/officeart/2005/8/colors/accent1_2" csCatId="accent1" phldr="1"/>
      <dgm:spPr/>
    </dgm:pt>
    <dgm:pt modelId="{067447BD-AEB9-4AEA-B586-B4CD72E3E51B}">
      <dgm:prSet phldrT="[Текст]" custT="1"/>
      <dgm:spPr/>
      <dgm:t>
        <a:bodyPr/>
        <a:lstStyle/>
        <a:p>
          <a:r>
            <a:rPr lang="uk-UA" sz="2000" dirty="0" smtClean="0">
              <a:latin typeface="Arial" pitchFamily="34" charset="0"/>
              <a:cs typeface="Arial" pitchFamily="34" charset="0"/>
            </a:rPr>
            <a:t>Лекція – 5%</a:t>
          </a:r>
          <a:endParaRPr lang="uk-UA" sz="2000" dirty="0">
            <a:latin typeface="Arial" pitchFamily="34" charset="0"/>
            <a:cs typeface="Arial" pitchFamily="34" charset="0"/>
          </a:endParaRPr>
        </a:p>
      </dgm:t>
    </dgm:pt>
    <dgm:pt modelId="{0DBA94E7-4580-4D18-8560-4BA9AE6D4B83}" type="parTrans" cxnId="{20726BAB-56E1-4ED7-B059-20DD02D65376}">
      <dgm:prSet/>
      <dgm:spPr/>
      <dgm:t>
        <a:bodyPr/>
        <a:lstStyle/>
        <a:p>
          <a:endParaRPr lang="uk-UA"/>
        </a:p>
      </dgm:t>
    </dgm:pt>
    <dgm:pt modelId="{F26BD3C8-8A76-4B10-A66B-8297BA7A1091}" type="sibTrans" cxnId="{20726BAB-56E1-4ED7-B059-20DD02D65376}">
      <dgm:prSet/>
      <dgm:spPr/>
      <dgm:t>
        <a:bodyPr/>
        <a:lstStyle/>
        <a:p>
          <a:endParaRPr lang="uk-UA"/>
        </a:p>
      </dgm:t>
    </dgm:pt>
    <dgm:pt modelId="{EFB4740B-CCBE-4080-9238-EE098CBD2C9D}">
      <dgm:prSet phldrT="[Текст]" custT="1"/>
      <dgm:spPr/>
      <dgm:t>
        <a:bodyPr/>
        <a:lstStyle/>
        <a:p>
          <a:r>
            <a:rPr lang="uk-UA" sz="2000" dirty="0" smtClean="0">
              <a:latin typeface="Arial" pitchFamily="34" charset="0"/>
              <a:cs typeface="Arial" pitchFamily="34" charset="0"/>
            </a:rPr>
            <a:t>Читання – 10%</a:t>
          </a:r>
          <a:endParaRPr lang="uk-UA" sz="2000" dirty="0">
            <a:latin typeface="Arial" pitchFamily="34" charset="0"/>
            <a:cs typeface="Arial" pitchFamily="34" charset="0"/>
          </a:endParaRPr>
        </a:p>
      </dgm:t>
    </dgm:pt>
    <dgm:pt modelId="{33C9DC04-3B2F-4493-81AE-5FDDA6F4A631}" type="parTrans" cxnId="{9BC0705A-2FB7-4308-9752-27178394EE96}">
      <dgm:prSet/>
      <dgm:spPr/>
      <dgm:t>
        <a:bodyPr/>
        <a:lstStyle/>
        <a:p>
          <a:endParaRPr lang="uk-UA"/>
        </a:p>
      </dgm:t>
    </dgm:pt>
    <dgm:pt modelId="{FC863C68-DB85-4434-9E85-568D8C5D25A0}" type="sibTrans" cxnId="{9BC0705A-2FB7-4308-9752-27178394EE96}">
      <dgm:prSet/>
      <dgm:spPr/>
      <dgm:t>
        <a:bodyPr/>
        <a:lstStyle/>
        <a:p>
          <a:endParaRPr lang="uk-UA"/>
        </a:p>
      </dgm:t>
    </dgm:pt>
    <dgm:pt modelId="{85ACB4A5-118A-408F-84E2-21AE76960F19}">
      <dgm:prSet phldrT="[Текст]" custT="1"/>
      <dgm:spPr/>
      <dgm:t>
        <a:bodyPr/>
        <a:lstStyle/>
        <a:p>
          <a:r>
            <a:rPr lang="uk-UA" sz="2000" dirty="0" smtClean="0">
              <a:latin typeface="Arial" pitchFamily="34" charset="0"/>
              <a:cs typeface="Arial" pitchFamily="34" charset="0"/>
            </a:rPr>
            <a:t>Зорове  й слухове сприйняття – 20%</a:t>
          </a:r>
          <a:endParaRPr lang="uk-UA" sz="2000" dirty="0">
            <a:latin typeface="Arial" pitchFamily="34" charset="0"/>
            <a:cs typeface="Arial" pitchFamily="34" charset="0"/>
          </a:endParaRPr>
        </a:p>
      </dgm:t>
    </dgm:pt>
    <dgm:pt modelId="{CA49A585-851F-4EFD-AF24-BAF1040C153C}" type="parTrans" cxnId="{4602B1D5-57A6-44F5-A7A8-7123EA80FE53}">
      <dgm:prSet/>
      <dgm:spPr/>
      <dgm:t>
        <a:bodyPr/>
        <a:lstStyle/>
        <a:p>
          <a:endParaRPr lang="uk-UA"/>
        </a:p>
      </dgm:t>
    </dgm:pt>
    <dgm:pt modelId="{87BE8150-C896-41F5-A64C-2682DA670108}" type="sibTrans" cxnId="{4602B1D5-57A6-44F5-A7A8-7123EA80FE53}">
      <dgm:prSet/>
      <dgm:spPr/>
      <dgm:t>
        <a:bodyPr/>
        <a:lstStyle/>
        <a:p>
          <a:endParaRPr lang="uk-UA"/>
        </a:p>
      </dgm:t>
    </dgm:pt>
    <dgm:pt modelId="{97181FB6-71E6-4805-9402-966463D72AC2}">
      <dgm:prSet phldrT="[Текст]" custT="1"/>
      <dgm:spPr/>
      <dgm:t>
        <a:bodyPr/>
        <a:lstStyle/>
        <a:p>
          <a:r>
            <a:rPr lang="uk-UA" sz="2000" dirty="0" smtClean="0">
              <a:latin typeface="Arial" pitchFamily="34" charset="0"/>
              <a:cs typeface="Arial" pitchFamily="34" charset="0"/>
            </a:rPr>
            <a:t>Демонстрація – 30%</a:t>
          </a:r>
          <a:endParaRPr lang="uk-UA" sz="2000" dirty="0">
            <a:latin typeface="Arial" pitchFamily="34" charset="0"/>
            <a:cs typeface="Arial" pitchFamily="34" charset="0"/>
          </a:endParaRPr>
        </a:p>
      </dgm:t>
    </dgm:pt>
    <dgm:pt modelId="{CD4EEC8E-7C9B-4B0A-B2C2-C88F66EB599B}" type="parTrans" cxnId="{F42B4A24-8046-4084-A11B-16E3D0017085}">
      <dgm:prSet/>
      <dgm:spPr/>
      <dgm:t>
        <a:bodyPr/>
        <a:lstStyle/>
        <a:p>
          <a:endParaRPr lang="uk-UA"/>
        </a:p>
      </dgm:t>
    </dgm:pt>
    <dgm:pt modelId="{05638805-DFAF-46EC-94CC-2443A05B2C6F}" type="sibTrans" cxnId="{F42B4A24-8046-4084-A11B-16E3D0017085}">
      <dgm:prSet/>
      <dgm:spPr/>
      <dgm:t>
        <a:bodyPr/>
        <a:lstStyle/>
        <a:p>
          <a:endParaRPr lang="uk-UA"/>
        </a:p>
      </dgm:t>
    </dgm:pt>
    <dgm:pt modelId="{7C91E6AB-90F1-40B7-A6A4-487D1A8845FE}">
      <dgm:prSet phldrT="[Текст]" custT="1"/>
      <dgm:spPr/>
      <dgm:t>
        <a:bodyPr/>
        <a:lstStyle/>
        <a:p>
          <a:r>
            <a:rPr lang="uk-UA" sz="2000" dirty="0" smtClean="0">
              <a:latin typeface="Arial" pitchFamily="34" charset="0"/>
              <a:cs typeface="Arial" pitchFamily="34" charset="0"/>
            </a:rPr>
            <a:t>Групова дискусія – 50% </a:t>
          </a:r>
          <a:endParaRPr lang="uk-UA" sz="2000" dirty="0">
            <a:latin typeface="Arial" pitchFamily="34" charset="0"/>
            <a:cs typeface="Arial" pitchFamily="34" charset="0"/>
          </a:endParaRPr>
        </a:p>
      </dgm:t>
    </dgm:pt>
    <dgm:pt modelId="{439EA80A-0285-438F-82D9-5ED9A19F5B2C}" type="parTrans" cxnId="{EFD1F90E-E7DB-4F91-93A5-6018B86EB50A}">
      <dgm:prSet/>
      <dgm:spPr/>
      <dgm:t>
        <a:bodyPr/>
        <a:lstStyle/>
        <a:p>
          <a:endParaRPr lang="uk-UA"/>
        </a:p>
      </dgm:t>
    </dgm:pt>
    <dgm:pt modelId="{5925078A-321B-40D1-8198-830AA9AB132A}" type="sibTrans" cxnId="{EFD1F90E-E7DB-4F91-93A5-6018B86EB50A}">
      <dgm:prSet/>
      <dgm:spPr/>
      <dgm:t>
        <a:bodyPr/>
        <a:lstStyle/>
        <a:p>
          <a:endParaRPr lang="uk-UA"/>
        </a:p>
      </dgm:t>
    </dgm:pt>
    <dgm:pt modelId="{AF2AB636-1345-4ACA-8F65-6AB9E870A441}">
      <dgm:prSet phldrT="[Текст]" custT="1"/>
      <dgm:spPr/>
      <dgm:t>
        <a:bodyPr/>
        <a:lstStyle/>
        <a:p>
          <a:r>
            <a:rPr lang="uk-UA" sz="2000" dirty="0" smtClean="0">
              <a:latin typeface="Arial" pitchFamily="34" charset="0"/>
              <a:cs typeface="Arial" pitchFamily="34" charset="0"/>
            </a:rPr>
            <a:t>Практичні вправи – 75%</a:t>
          </a:r>
          <a:endParaRPr lang="uk-UA" sz="2000" dirty="0">
            <a:latin typeface="Arial" pitchFamily="34" charset="0"/>
            <a:cs typeface="Arial" pitchFamily="34" charset="0"/>
          </a:endParaRPr>
        </a:p>
      </dgm:t>
    </dgm:pt>
    <dgm:pt modelId="{4E981FC4-12E4-4D69-9C8A-2ECC0366AA3F}" type="parTrans" cxnId="{84B1D601-733B-4BC0-8DA9-A2C471AFD0B6}">
      <dgm:prSet/>
      <dgm:spPr/>
      <dgm:t>
        <a:bodyPr/>
        <a:lstStyle/>
        <a:p>
          <a:endParaRPr lang="uk-UA"/>
        </a:p>
      </dgm:t>
    </dgm:pt>
    <dgm:pt modelId="{C7983CA2-7541-4DB7-9455-A264D50EB570}" type="sibTrans" cxnId="{84B1D601-733B-4BC0-8DA9-A2C471AFD0B6}">
      <dgm:prSet/>
      <dgm:spPr/>
      <dgm:t>
        <a:bodyPr/>
        <a:lstStyle/>
        <a:p>
          <a:endParaRPr lang="uk-UA"/>
        </a:p>
      </dgm:t>
    </dgm:pt>
    <dgm:pt modelId="{38A9CE69-C420-4711-88A2-D69DD7CAF6A7}">
      <dgm:prSet phldrT="[Текст]" custT="1"/>
      <dgm:spPr/>
      <dgm:t>
        <a:bodyPr/>
        <a:lstStyle/>
        <a:p>
          <a:r>
            <a:rPr lang="uk-UA" sz="2000" dirty="0" smtClean="0">
              <a:latin typeface="Arial" pitchFamily="34" charset="0"/>
              <a:cs typeface="Arial" pitchFamily="34" charset="0"/>
            </a:rPr>
            <a:t>Навчання інших (практичне) – 90%</a:t>
          </a:r>
          <a:endParaRPr lang="uk-UA" sz="2000" dirty="0">
            <a:latin typeface="Arial" pitchFamily="34" charset="0"/>
            <a:cs typeface="Arial" pitchFamily="34" charset="0"/>
          </a:endParaRPr>
        </a:p>
      </dgm:t>
    </dgm:pt>
    <dgm:pt modelId="{F7E0D011-D917-43F4-8FE0-73DBFB13946B}" type="parTrans" cxnId="{A388A286-3D86-4BB8-8E16-26661F481A6C}">
      <dgm:prSet/>
      <dgm:spPr/>
      <dgm:t>
        <a:bodyPr/>
        <a:lstStyle/>
        <a:p>
          <a:endParaRPr lang="uk-UA"/>
        </a:p>
      </dgm:t>
    </dgm:pt>
    <dgm:pt modelId="{AB3BDC3B-4011-4A48-8FD6-3B548AE0DDD5}" type="sibTrans" cxnId="{A388A286-3D86-4BB8-8E16-26661F481A6C}">
      <dgm:prSet/>
      <dgm:spPr/>
      <dgm:t>
        <a:bodyPr/>
        <a:lstStyle/>
        <a:p>
          <a:endParaRPr lang="uk-UA"/>
        </a:p>
      </dgm:t>
    </dgm:pt>
    <dgm:pt modelId="{CA93FD17-AE8B-46D0-B374-3807D7C41984}" type="pres">
      <dgm:prSet presAssocID="{AB450367-1452-43A4-B143-3A31EA060BF7}" presName="compositeShape" presStyleCnt="0">
        <dgm:presLayoutVars>
          <dgm:dir/>
          <dgm:resizeHandles/>
        </dgm:presLayoutVars>
      </dgm:prSet>
      <dgm:spPr/>
    </dgm:pt>
    <dgm:pt modelId="{8BE2B1AE-25A9-4AD6-B438-91D546ADE6C1}" type="pres">
      <dgm:prSet presAssocID="{AB450367-1452-43A4-B143-3A31EA060BF7}" presName="pyramid" presStyleLbl="node1" presStyleIdx="0" presStyleCnt="1"/>
      <dgm:spPr>
        <a:solidFill>
          <a:srgbClr val="0070C0"/>
        </a:solidFill>
      </dgm:spPr>
    </dgm:pt>
    <dgm:pt modelId="{62F86E6C-E787-4DD5-BDBD-05DC893EA0DC}" type="pres">
      <dgm:prSet presAssocID="{AB450367-1452-43A4-B143-3A31EA060BF7}" presName="theList" presStyleCnt="0"/>
      <dgm:spPr/>
    </dgm:pt>
    <dgm:pt modelId="{304BA1E9-5C28-40E6-9BD6-FA7363D8F602}" type="pres">
      <dgm:prSet presAssocID="{067447BD-AEB9-4AEA-B586-B4CD72E3E51B}" presName="aNode" presStyleLbl="fgAcc1" presStyleIdx="0" presStyleCnt="7" custLinFactY="-29752" custLinFactNeighborY="-10000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18D6506-31D0-4EA4-B421-36C9467EDB5E}" type="pres">
      <dgm:prSet presAssocID="{067447BD-AEB9-4AEA-B586-B4CD72E3E51B}" presName="aSpace" presStyleCnt="0"/>
      <dgm:spPr/>
    </dgm:pt>
    <dgm:pt modelId="{0326953F-124B-438C-A1E3-378D834443F5}" type="pres">
      <dgm:prSet presAssocID="{EFB4740B-CCBE-4080-9238-EE098CBD2C9D}" presName="aNode" presStyleLbl="fgAcc1" presStyleIdx="1" presStyleCnt="7" custLinFactX="-7510" custLinFactNeighborX="-100000" custLinFactNeighborY="1190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8371488-A1CB-4F84-8653-438F93F2750A}" type="pres">
      <dgm:prSet presAssocID="{EFB4740B-CCBE-4080-9238-EE098CBD2C9D}" presName="aSpace" presStyleCnt="0"/>
      <dgm:spPr/>
    </dgm:pt>
    <dgm:pt modelId="{C4C8F7AA-D40A-4809-AA16-78753E1B0A15}" type="pres">
      <dgm:prSet presAssocID="{85ACB4A5-118A-408F-84E2-21AE76960F19}" presName="aNode" presStyleLbl="fgAcc1" presStyleIdx="2" presStyleCnt="7" custScaleY="140374" custLinFactY="839" custLinFactNeighborX="7372" custLinFactNeighborY="10000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D1ED976-B51B-4CDC-97AA-F223F3CBA318}" type="pres">
      <dgm:prSet presAssocID="{85ACB4A5-118A-408F-84E2-21AE76960F19}" presName="aSpace" presStyleCnt="0"/>
      <dgm:spPr/>
    </dgm:pt>
    <dgm:pt modelId="{0CE79EE1-B759-4138-8159-5718BC434032}" type="pres">
      <dgm:prSet presAssocID="{97181FB6-71E6-4805-9402-966463D72AC2}" presName="aNode" presStyleLbl="fgAcc1" presStyleIdx="3" presStyleCnt="7" custLinFactX="-5068" custLinFactNeighborX="-100000" custLinFactNeighborY="8524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F78F89A-4C38-4F05-B743-A520EE4EFD69}" type="pres">
      <dgm:prSet presAssocID="{97181FB6-71E6-4805-9402-966463D72AC2}" presName="aSpace" presStyleCnt="0"/>
      <dgm:spPr/>
    </dgm:pt>
    <dgm:pt modelId="{CEE11629-0A1E-4ECF-AF6F-E8B38ABC4B8A}" type="pres">
      <dgm:prSet presAssocID="{7C91E6AB-90F1-40B7-A6A4-487D1A8845FE}" presName="aNode" presStyleLbl="fgAcc1" presStyleIdx="4" presStyleCnt="7" custScaleX="114882" custLinFactY="32078" custLinFactNeighborX="13419" custLinFactNeighborY="10000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D876452-C1B3-41B2-AF4F-736C79AF2A9A}" type="pres">
      <dgm:prSet presAssocID="{7C91E6AB-90F1-40B7-A6A4-487D1A8845FE}" presName="aSpace" presStyleCnt="0"/>
      <dgm:spPr/>
    </dgm:pt>
    <dgm:pt modelId="{2E9207DA-EF02-407B-9B39-C59C9ACF134F}" type="pres">
      <dgm:prSet presAssocID="{AF2AB636-1345-4ACA-8F65-6AB9E870A441}" presName="aNode" presStyleLbl="fgAcc1" presStyleIdx="5" presStyleCnt="7" custScaleX="107210" custLinFactX="-5068" custLinFactY="66001" custLinFactNeighborX="-100000" custLinFactNeighborY="10000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C59ACBC-B58C-41A8-B687-48944A5FAC23}" type="pres">
      <dgm:prSet presAssocID="{AF2AB636-1345-4ACA-8F65-6AB9E870A441}" presName="aSpace" presStyleCnt="0"/>
      <dgm:spPr/>
    </dgm:pt>
    <dgm:pt modelId="{93A0B243-565E-4A9C-98F8-242A76A0FDCC}" type="pres">
      <dgm:prSet presAssocID="{38A9CE69-C420-4711-88A2-D69DD7CAF6A7}" presName="aNode" presStyleLbl="fgAcc1" presStyleIdx="6" presStyleCnt="7" custScaleY="194352" custLinFactY="78782" custLinFactNeighborX="9814" custLinFactNeighborY="10000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6B732B7-2BCA-460A-8A4A-18C3A25B958D}" type="pres">
      <dgm:prSet presAssocID="{38A9CE69-C420-4711-88A2-D69DD7CAF6A7}" presName="aSpace" presStyleCnt="0"/>
      <dgm:spPr/>
    </dgm:pt>
  </dgm:ptLst>
  <dgm:cxnLst>
    <dgm:cxn modelId="{7F6B3472-DAFA-4D85-B6AB-629720FBDD6F}" type="presOf" srcId="{AF2AB636-1345-4ACA-8F65-6AB9E870A441}" destId="{2E9207DA-EF02-407B-9B39-C59C9ACF134F}" srcOrd="0" destOrd="0" presId="urn:microsoft.com/office/officeart/2005/8/layout/pyramid2"/>
    <dgm:cxn modelId="{F42B4A24-8046-4084-A11B-16E3D0017085}" srcId="{AB450367-1452-43A4-B143-3A31EA060BF7}" destId="{97181FB6-71E6-4805-9402-966463D72AC2}" srcOrd="3" destOrd="0" parTransId="{CD4EEC8E-7C9B-4B0A-B2C2-C88F66EB599B}" sibTransId="{05638805-DFAF-46EC-94CC-2443A05B2C6F}"/>
    <dgm:cxn modelId="{87B085C1-2605-4222-98A2-7B4203B999C2}" type="presOf" srcId="{7C91E6AB-90F1-40B7-A6A4-487D1A8845FE}" destId="{CEE11629-0A1E-4ECF-AF6F-E8B38ABC4B8A}" srcOrd="0" destOrd="0" presId="urn:microsoft.com/office/officeart/2005/8/layout/pyramid2"/>
    <dgm:cxn modelId="{A388A286-3D86-4BB8-8E16-26661F481A6C}" srcId="{AB450367-1452-43A4-B143-3A31EA060BF7}" destId="{38A9CE69-C420-4711-88A2-D69DD7CAF6A7}" srcOrd="6" destOrd="0" parTransId="{F7E0D011-D917-43F4-8FE0-73DBFB13946B}" sibTransId="{AB3BDC3B-4011-4A48-8FD6-3B548AE0DDD5}"/>
    <dgm:cxn modelId="{EFD1F90E-E7DB-4F91-93A5-6018B86EB50A}" srcId="{AB450367-1452-43A4-B143-3A31EA060BF7}" destId="{7C91E6AB-90F1-40B7-A6A4-487D1A8845FE}" srcOrd="4" destOrd="0" parTransId="{439EA80A-0285-438F-82D9-5ED9A19F5B2C}" sibTransId="{5925078A-321B-40D1-8198-830AA9AB132A}"/>
    <dgm:cxn modelId="{00525728-5851-4250-B39C-8E1545C4428D}" type="presOf" srcId="{067447BD-AEB9-4AEA-B586-B4CD72E3E51B}" destId="{304BA1E9-5C28-40E6-9BD6-FA7363D8F602}" srcOrd="0" destOrd="0" presId="urn:microsoft.com/office/officeart/2005/8/layout/pyramid2"/>
    <dgm:cxn modelId="{D226F47F-C3B7-4800-9777-42FC551136B0}" type="presOf" srcId="{97181FB6-71E6-4805-9402-966463D72AC2}" destId="{0CE79EE1-B759-4138-8159-5718BC434032}" srcOrd="0" destOrd="0" presId="urn:microsoft.com/office/officeart/2005/8/layout/pyramid2"/>
    <dgm:cxn modelId="{9BC0705A-2FB7-4308-9752-27178394EE96}" srcId="{AB450367-1452-43A4-B143-3A31EA060BF7}" destId="{EFB4740B-CCBE-4080-9238-EE098CBD2C9D}" srcOrd="1" destOrd="0" parTransId="{33C9DC04-3B2F-4493-81AE-5FDDA6F4A631}" sibTransId="{FC863C68-DB85-4434-9E85-568D8C5D25A0}"/>
    <dgm:cxn modelId="{68E214EA-90B4-4F69-8111-4E622EA9AA50}" type="presOf" srcId="{AB450367-1452-43A4-B143-3A31EA060BF7}" destId="{CA93FD17-AE8B-46D0-B374-3807D7C41984}" srcOrd="0" destOrd="0" presId="urn:microsoft.com/office/officeart/2005/8/layout/pyramid2"/>
    <dgm:cxn modelId="{84B1D601-733B-4BC0-8DA9-A2C471AFD0B6}" srcId="{AB450367-1452-43A4-B143-3A31EA060BF7}" destId="{AF2AB636-1345-4ACA-8F65-6AB9E870A441}" srcOrd="5" destOrd="0" parTransId="{4E981FC4-12E4-4D69-9C8A-2ECC0366AA3F}" sibTransId="{C7983CA2-7541-4DB7-9455-A264D50EB570}"/>
    <dgm:cxn modelId="{56763867-E86F-4F3E-8CF7-5F3C1BA1F6CE}" type="presOf" srcId="{38A9CE69-C420-4711-88A2-D69DD7CAF6A7}" destId="{93A0B243-565E-4A9C-98F8-242A76A0FDCC}" srcOrd="0" destOrd="0" presId="urn:microsoft.com/office/officeart/2005/8/layout/pyramid2"/>
    <dgm:cxn modelId="{4602B1D5-57A6-44F5-A7A8-7123EA80FE53}" srcId="{AB450367-1452-43A4-B143-3A31EA060BF7}" destId="{85ACB4A5-118A-408F-84E2-21AE76960F19}" srcOrd="2" destOrd="0" parTransId="{CA49A585-851F-4EFD-AF24-BAF1040C153C}" sibTransId="{87BE8150-C896-41F5-A64C-2682DA670108}"/>
    <dgm:cxn modelId="{E79C397D-97A3-42AA-B82A-899CD116F920}" type="presOf" srcId="{EFB4740B-CCBE-4080-9238-EE098CBD2C9D}" destId="{0326953F-124B-438C-A1E3-378D834443F5}" srcOrd="0" destOrd="0" presId="urn:microsoft.com/office/officeart/2005/8/layout/pyramid2"/>
    <dgm:cxn modelId="{20726BAB-56E1-4ED7-B059-20DD02D65376}" srcId="{AB450367-1452-43A4-B143-3A31EA060BF7}" destId="{067447BD-AEB9-4AEA-B586-B4CD72E3E51B}" srcOrd="0" destOrd="0" parTransId="{0DBA94E7-4580-4D18-8560-4BA9AE6D4B83}" sibTransId="{F26BD3C8-8A76-4B10-A66B-8297BA7A1091}"/>
    <dgm:cxn modelId="{F4BA00CF-B2FD-46B3-B8C6-E6AF8CE5B41C}" type="presOf" srcId="{85ACB4A5-118A-408F-84E2-21AE76960F19}" destId="{C4C8F7AA-D40A-4809-AA16-78753E1B0A15}" srcOrd="0" destOrd="0" presId="urn:microsoft.com/office/officeart/2005/8/layout/pyramid2"/>
    <dgm:cxn modelId="{608B8CFD-5604-451F-83A2-5B31809B78AE}" type="presParOf" srcId="{CA93FD17-AE8B-46D0-B374-3807D7C41984}" destId="{8BE2B1AE-25A9-4AD6-B438-91D546ADE6C1}" srcOrd="0" destOrd="0" presId="urn:microsoft.com/office/officeart/2005/8/layout/pyramid2"/>
    <dgm:cxn modelId="{33452C9D-D973-47B8-85A1-B435367E85D0}" type="presParOf" srcId="{CA93FD17-AE8B-46D0-B374-3807D7C41984}" destId="{62F86E6C-E787-4DD5-BDBD-05DC893EA0DC}" srcOrd="1" destOrd="0" presId="urn:microsoft.com/office/officeart/2005/8/layout/pyramid2"/>
    <dgm:cxn modelId="{0B2D31B6-A0F8-4025-A6E7-4A84E6F906E1}" type="presParOf" srcId="{62F86E6C-E787-4DD5-BDBD-05DC893EA0DC}" destId="{304BA1E9-5C28-40E6-9BD6-FA7363D8F602}" srcOrd="0" destOrd="0" presId="urn:microsoft.com/office/officeart/2005/8/layout/pyramid2"/>
    <dgm:cxn modelId="{A7968862-5D66-47FC-A051-326509A93131}" type="presParOf" srcId="{62F86E6C-E787-4DD5-BDBD-05DC893EA0DC}" destId="{018D6506-31D0-4EA4-B421-36C9467EDB5E}" srcOrd="1" destOrd="0" presId="urn:microsoft.com/office/officeart/2005/8/layout/pyramid2"/>
    <dgm:cxn modelId="{7866FAB3-4127-45E8-840B-AC03D6D06BCD}" type="presParOf" srcId="{62F86E6C-E787-4DD5-BDBD-05DC893EA0DC}" destId="{0326953F-124B-438C-A1E3-378D834443F5}" srcOrd="2" destOrd="0" presId="urn:microsoft.com/office/officeart/2005/8/layout/pyramid2"/>
    <dgm:cxn modelId="{30B7B81D-BCDD-402C-921A-FA1F11AA5F2E}" type="presParOf" srcId="{62F86E6C-E787-4DD5-BDBD-05DC893EA0DC}" destId="{D8371488-A1CB-4F84-8653-438F93F2750A}" srcOrd="3" destOrd="0" presId="urn:microsoft.com/office/officeart/2005/8/layout/pyramid2"/>
    <dgm:cxn modelId="{5C447629-519D-47AA-8D1F-72C12956AB18}" type="presParOf" srcId="{62F86E6C-E787-4DD5-BDBD-05DC893EA0DC}" destId="{C4C8F7AA-D40A-4809-AA16-78753E1B0A15}" srcOrd="4" destOrd="0" presId="urn:microsoft.com/office/officeart/2005/8/layout/pyramid2"/>
    <dgm:cxn modelId="{FA4D8A9C-ADE0-477E-A2F5-F803B49FD251}" type="presParOf" srcId="{62F86E6C-E787-4DD5-BDBD-05DC893EA0DC}" destId="{0D1ED976-B51B-4CDC-97AA-F223F3CBA318}" srcOrd="5" destOrd="0" presId="urn:microsoft.com/office/officeart/2005/8/layout/pyramid2"/>
    <dgm:cxn modelId="{4EE5AF1C-55AC-4510-A86F-0AC1169DE120}" type="presParOf" srcId="{62F86E6C-E787-4DD5-BDBD-05DC893EA0DC}" destId="{0CE79EE1-B759-4138-8159-5718BC434032}" srcOrd="6" destOrd="0" presId="urn:microsoft.com/office/officeart/2005/8/layout/pyramid2"/>
    <dgm:cxn modelId="{125DD5E3-66FF-4B52-9AAF-4A083C141F3B}" type="presParOf" srcId="{62F86E6C-E787-4DD5-BDBD-05DC893EA0DC}" destId="{3F78F89A-4C38-4F05-B743-A520EE4EFD69}" srcOrd="7" destOrd="0" presId="urn:microsoft.com/office/officeart/2005/8/layout/pyramid2"/>
    <dgm:cxn modelId="{7A360CE2-8097-469B-AFF4-CA7A2ECD907F}" type="presParOf" srcId="{62F86E6C-E787-4DD5-BDBD-05DC893EA0DC}" destId="{CEE11629-0A1E-4ECF-AF6F-E8B38ABC4B8A}" srcOrd="8" destOrd="0" presId="urn:microsoft.com/office/officeart/2005/8/layout/pyramid2"/>
    <dgm:cxn modelId="{B93D274C-5569-4641-B35C-9831A7853578}" type="presParOf" srcId="{62F86E6C-E787-4DD5-BDBD-05DC893EA0DC}" destId="{CD876452-C1B3-41B2-AF4F-736C79AF2A9A}" srcOrd="9" destOrd="0" presId="urn:microsoft.com/office/officeart/2005/8/layout/pyramid2"/>
    <dgm:cxn modelId="{11D7A40D-150A-44B8-B9B8-789638FFFC9C}" type="presParOf" srcId="{62F86E6C-E787-4DD5-BDBD-05DC893EA0DC}" destId="{2E9207DA-EF02-407B-9B39-C59C9ACF134F}" srcOrd="10" destOrd="0" presId="urn:microsoft.com/office/officeart/2005/8/layout/pyramid2"/>
    <dgm:cxn modelId="{D961126C-6994-4FE2-ABE7-D721898206A2}" type="presParOf" srcId="{62F86E6C-E787-4DD5-BDBD-05DC893EA0DC}" destId="{1C59ACBC-B58C-41A8-B687-48944A5FAC23}" srcOrd="11" destOrd="0" presId="urn:microsoft.com/office/officeart/2005/8/layout/pyramid2"/>
    <dgm:cxn modelId="{0568160B-6C30-4894-AB01-8D6E89A9A414}" type="presParOf" srcId="{62F86E6C-E787-4DD5-BDBD-05DC893EA0DC}" destId="{93A0B243-565E-4A9C-98F8-242A76A0FDCC}" srcOrd="12" destOrd="0" presId="urn:microsoft.com/office/officeart/2005/8/layout/pyramid2"/>
    <dgm:cxn modelId="{5E2A78D4-546D-4F0A-BAFB-7E452918D9F8}" type="presParOf" srcId="{62F86E6C-E787-4DD5-BDBD-05DC893EA0DC}" destId="{06B732B7-2BCA-460A-8A4A-18C3A25B958D}" srcOrd="1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E2B1AE-25A9-4AD6-B438-91D546ADE6C1}">
      <dsp:nvSpPr>
        <dsp:cNvPr id="0" name=""/>
        <dsp:cNvSpPr/>
      </dsp:nvSpPr>
      <dsp:spPr>
        <a:xfrm>
          <a:off x="1691860" y="0"/>
          <a:ext cx="4536802" cy="4536802"/>
        </a:xfrm>
        <a:prstGeom prst="triangle">
          <a:avLst/>
        </a:prstGeom>
        <a:solidFill>
          <a:srgbClr val="0070C0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04BA1E9-5C28-40E6-9BD6-FA7363D8F602}">
      <dsp:nvSpPr>
        <dsp:cNvPr id="0" name=""/>
        <dsp:cNvSpPr/>
      </dsp:nvSpPr>
      <dsp:spPr>
        <a:xfrm>
          <a:off x="3960261" y="288033"/>
          <a:ext cx="2948921" cy="3934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latin typeface="Arial" pitchFamily="34" charset="0"/>
              <a:cs typeface="Arial" pitchFamily="34" charset="0"/>
            </a:rPr>
            <a:t>Лекція – 5%</a:t>
          </a:r>
          <a:endParaRPr lang="uk-UA" sz="2000" kern="1200" dirty="0">
            <a:latin typeface="Arial" pitchFamily="34" charset="0"/>
            <a:cs typeface="Arial" pitchFamily="34" charset="0"/>
          </a:endParaRPr>
        </a:p>
      </dsp:txBody>
      <dsp:txXfrm>
        <a:off x="3979466" y="307238"/>
        <a:ext cx="2910511" cy="355015"/>
      </dsp:txXfrm>
    </dsp:sp>
    <dsp:sp modelId="{0326953F-124B-438C-A1E3-378D834443F5}">
      <dsp:nvSpPr>
        <dsp:cNvPr id="0" name=""/>
        <dsp:cNvSpPr/>
      </dsp:nvSpPr>
      <dsp:spPr>
        <a:xfrm>
          <a:off x="789875" y="902719"/>
          <a:ext cx="2948921" cy="3934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latin typeface="Arial" pitchFamily="34" charset="0"/>
              <a:cs typeface="Arial" pitchFamily="34" charset="0"/>
            </a:rPr>
            <a:t>Читання – 10%</a:t>
          </a:r>
          <a:endParaRPr lang="uk-UA" sz="2000" kern="1200" dirty="0">
            <a:latin typeface="Arial" pitchFamily="34" charset="0"/>
            <a:cs typeface="Arial" pitchFamily="34" charset="0"/>
          </a:endParaRPr>
        </a:p>
      </dsp:txBody>
      <dsp:txXfrm>
        <a:off x="809080" y="921924"/>
        <a:ext cx="2910511" cy="355015"/>
      </dsp:txXfrm>
    </dsp:sp>
    <dsp:sp modelId="{C4C8F7AA-D40A-4809-AA16-78753E1B0A15}">
      <dsp:nvSpPr>
        <dsp:cNvPr id="0" name=""/>
        <dsp:cNvSpPr/>
      </dsp:nvSpPr>
      <dsp:spPr>
        <a:xfrm>
          <a:off x="4177655" y="1391950"/>
          <a:ext cx="2948921" cy="55226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latin typeface="Arial" pitchFamily="34" charset="0"/>
              <a:cs typeface="Arial" pitchFamily="34" charset="0"/>
            </a:rPr>
            <a:t>Зорове  й слухове сприйняття – 20%</a:t>
          </a:r>
          <a:endParaRPr lang="uk-UA" sz="2000" kern="1200" dirty="0">
            <a:latin typeface="Arial" pitchFamily="34" charset="0"/>
            <a:cs typeface="Arial" pitchFamily="34" charset="0"/>
          </a:endParaRPr>
        </a:p>
      </dsp:txBody>
      <dsp:txXfrm>
        <a:off x="4204614" y="1418909"/>
        <a:ext cx="2895003" cy="498349"/>
      </dsp:txXfrm>
    </dsp:sp>
    <dsp:sp modelId="{0CE79EE1-B759-4138-8159-5718BC434032}">
      <dsp:nvSpPr>
        <dsp:cNvPr id="0" name=""/>
        <dsp:cNvSpPr/>
      </dsp:nvSpPr>
      <dsp:spPr>
        <a:xfrm>
          <a:off x="861888" y="1982839"/>
          <a:ext cx="2948921" cy="3934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latin typeface="Arial" pitchFamily="34" charset="0"/>
              <a:cs typeface="Arial" pitchFamily="34" charset="0"/>
            </a:rPr>
            <a:t>Демонстрація – 30%</a:t>
          </a:r>
          <a:endParaRPr lang="uk-UA" sz="2000" kern="1200" dirty="0">
            <a:latin typeface="Arial" pitchFamily="34" charset="0"/>
            <a:cs typeface="Arial" pitchFamily="34" charset="0"/>
          </a:endParaRPr>
        </a:p>
      </dsp:txBody>
      <dsp:txXfrm>
        <a:off x="881093" y="2002044"/>
        <a:ext cx="2910511" cy="355015"/>
      </dsp:txXfrm>
    </dsp:sp>
    <dsp:sp modelId="{CEE11629-0A1E-4ECF-AF6F-E8B38ABC4B8A}">
      <dsp:nvSpPr>
        <dsp:cNvPr id="0" name=""/>
        <dsp:cNvSpPr/>
      </dsp:nvSpPr>
      <dsp:spPr>
        <a:xfrm>
          <a:off x="4136547" y="2558902"/>
          <a:ext cx="3387779" cy="3934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latin typeface="Arial" pitchFamily="34" charset="0"/>
              <a:cs typeface="Arial" pitchFamily="34" charset="0"/>
            </a:rPr>
            <a:t>Групова дискусія – 50% </a:t>
          </a:r>
          <a:endParaRPr lang="uk-UA" sz="2000" kern="1200" dirty="0">
            <a:latin typeface="Arial" pitchFamily="34" charset="0"/>
            <a:cs typeface="Arial" pitchFamily="34" charset="0"/>
          </a:endParaRPr>
        </a:p>
      </dsp:txBody>
      <dsp:txXfrm>
        <a:off x="4155752" y="2578107"/>
        <a:ext cx="3349369" cy="355015"/>
      </dsp:txXfrm>
    </dsp:sp>
    <dsp:sp modelId="{2E9207DA-EF02-407B-9B39-C59C9ACF134F}">
      <dsp:nvSpPr>
        <dsp:cNvPr id="0" name=""/>
        <dsp:cNvSpPr/>
      </dsp:nvSpPr>
      <dsp:spPr>
        <a:xfrm>
          <a:off x="755579" y="3134968"/>
          <a:ext cx="3161538" cy="3934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latin typeface="Arial" pitchFamily="34" charset="0"/>
              <a:cs typeface="Arial" pitchFamily="34" charset="0"/>
            </a:rPr>
            <a:t>Практичні вправи – 75%</a:t>
          </a:r>
          <a:endParaRPr lang="uk-UA" sz="2000" kern="1200" dirty="0">
            <a:latin typeface="Arial" pitchFamily="34" charset="0"/>
            <a:cs typeface="Arial" pitchFamily="34" charset="0"/>
          </a:endParaRPr>
        </a:p>
      </dsp:txBody>
      <dsp:txXfrm>
        <a:off x="774784" y="3154173"/>
        <a:ext cx="3123128" cy="355015"/>
      </dsp:txXfrm>
    </dsp:sp>
    <dsp:sp modelId="{93A0B243-565E-4A9C-98F8-242A76A0FDCC}">
      <dsp:nvSpPr>
        <dsp:cNvPr id="0" name=""/>
        <dsp:cNvSpPr/>
      </dsp:nvSpPr>
      <dsp:spPr>
        <a:xfrm>
          <a:off x="4249668" y="3627856"/>
          <a:ext cx="2948921" cy="7646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latin typeface="Arial" pitchFamily="34" charset="0"/>
              <a:cs typeface="Arial" pitchFamily="34" charset="0"/>
            </a:rPr>
            <a:t>Навчання інших (практичне) – 90%</a:t>
          </a:r>
          <a:endParaRPr lang="uk-UA" sz="2000" kern="1200" dirty="0">
            <a:latin typeface="Arial" pitchFamily="34" charset="0"/>
            <a:cs typeface="Arial" pitchFamily="34" charset="0"/>
          </a:endParaRPr>
        </a:p>
      </dsp:txBody>
      <dsp:txXfrm>
        <a:off x="4286994" y="3665182"/>
        <a:ext cx="2874269" cy="6899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F516AC-D606-4BF7-8423-DC55C9BBAA62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42A3F7-8D0A-4FED-9195-70DB0D7BFD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366582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4624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1484784"/>
            <a:ext cx="6400800" cy="11521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1D4C6-4361-42F2-A777-589D0F2B0A61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B16F8-A5C7-49BC-91B3-046EAE486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57950895"/>
      </p:ext>
    </p:extLst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1D4C6-4361-42F2-A777-589D0F2B0A61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B16F8-A5C7-49BC-91B3-046EAE486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53552679"/>
      </p:ext>
    </p:extLst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1D4C6-4361-42F2-A777-589D0F2B0A61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B16F8-A5C7-49BC-91B3-046EAE486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6407309"/>
      </p:ext>
    </p:extLst>
  </p:cSld>
  <p:clrMapOvr>
    <a:masterClrMapping/>
  </p:clrMapOvr>
  <p:transition spd="slow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1D4C6-4361-42F2-A777-589D0F2B0A61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B16F8-A5C7-49BC-91B3-046EAE486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49936454"/>
      </p:ext>
    </p:extLst>
  </p:cSld>
  <p:clrMapOvr>
    <a:masterClrMapping/>
  </p:clrMapOvr>
  <p:transition spd="slow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1D4C6-4361-42F2-A777-589D0F2B0A61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B16F8-A5C7-49BC-91B3-046EAE486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22289864"/>
      </p:ext>
    </p:extLst>
  </p:cSld>
  <p:clrMapOvr>
    <a:masterClrMapping/>
  </p:clrMapOvr>
  <p:transition spd="slow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1D4C6-4361-42F2-A777-589D0F2B0A61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B16F8-A5C7-49BC-91B3-046EAE486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5645136"/>
      </p:ext>
    </p:extLst>
  </p:cSld>
  <p:clrMapOvr>
    <a:masterClrMapping/>
  </p:clrMapOvr>
  <p:transition spd="slow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1D4C6-4361-42F2-A777-589D0F2B0A61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B16F8-A5C7-49BC-91B3-046EAE486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5666574"/>
      </p:ext>
    </p:extLst>
  </p:cSld>
  <p:clrMapOvr>
    <a:masterClrMapping/>
  </p:clrMapOvr>
  <p:transition spd="slow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1D4C6-4361-42F2-A777-589D0F2B0A61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B16F8-A5C7-49BC-91B3-046EAE486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01869101"/>
      </p:ext>
    </p:extLst>
  </p:cSld>
  <p:clrMapOvr>
    <a:masterClrMapping/>
  </p:clrMapOvr>
  <p:transition spd="slow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1D4C6-4361-42F2-A777-589D0F2B0A61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B16F8-A5C7-49BC-91B3-046EAE486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4369705"/>
      </p:ext>
    </p:extLst>
  </p:cSld>
  <p:clrMapOvr>
    <a:masterClrMapping/>
  </p:clrMapOvr>
  <p:transition spd="slow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1D4C6-4361-42F2-A777-589D0F2B0A61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B16F8-A5C7-49BC-91B3-046EAE486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36492598"/>
      </p:ext>
    </p:extLst>
  </p:cSld>
  <p:clrMapOvr>
    <a:masterClrMapping/>
  </p:clrMapOvr>
  <p:transition spd="slow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1D4C6-4361-42F2-A777-589D0F2B0A61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B16F8-A5C7-49BC-91B3-046EAE486A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55060481"/>
      </p:ext>
    </p:extLst>
  </p:cSld>
  <p:clrMapOvr>
    <a:masterClrMapping/>
  </p:clrMapOvr>
  <p:transition spd="slow"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274638"/>
            <a:ext cx="6120680" cy="1354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2071389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1D4C6-4361-42F2-A777-589D0F2B0A61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B16F8-A5C7-49BC-91B3-046EAE486A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5918204" y="6488668"/>
            <a:ext cx="3206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4"/>
              </a:rPr>
              <a:t>http://presentation-creation.ru/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4505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 dir="in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620688"/>
            <a:ext cx="8388424" cy="1470025"/>
          </a:xfrm>
        </p:spPr>
        <p:txBody>
          <a:bodyPr>
            <a:noAutofit/>
          </a:bodyPr>
          <a:lstStyle/>
          <a:p>
            <a:r>
              <a:rPr lang="uk-UA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uk-UA" sz="36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Компетентнісний</a:t>
            </a:r>
            <a:r>
              <a:rPr lang="uk-UA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підхід до викладання англійської мови з урахуванням інтерактивних методів навчання»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5744027"/>
      </p:ext>
    </p:extLst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2071678"/>
            <a:ext cx="2643429" cy="2651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266" name="Содержимое 7"/>
          <p:cNvSpPr>
            <a:spLocks/>
          </p:cNvSpPr>
          <p:nvPr/>
        </p:nvSpPr>
        <p:spPr bwMode="auto">
          <a:xfrm>
            <a:off x="2535312" y="5480050"/>
            <a:ext cx="464343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uk-UA" altLang="uk-UA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Palatino Linotype" pitchFamily="18" charset="0"/>
              </a:rPr>
              <a:t>вчителі  </a:t>
            </a:r>
            <a:r>
              <a:rPr lang="uk-UA" altLang="uk-UA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Palatino Linotype" pitchFamily="18" charset="0"/>
              </a:rPr>
              <a:t>англійської </a:t>
            </a:r>
            <a:r>
              <a:rPr lang="uk-UA" altLang="uk-UA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Palatino Linotype" pitchFamily="18" charset="0"/>
              </a:rPr>
              <a:t>мови Овруцького ліцею №4</a:t>
            </a:r>
            <a:endParaRPr lang="uk-UA" altLang="uk-UA" b="1" dirty="0">
              <a:ln>
                <a:solidFill>
                  <a:schemeClr val="bg1"/>
                </a:solidFill>
              </a:ln>
              <a:solidFill>
                <a:srgbClr val="002060"/>
              </a:solidFill>
              <a:latin typeface="Palatino Linotype" pitchFamily="18" charset="0"/>
            </a:endParaRPr>
          </a:p>
          <a:p>
            <a:pPr algn="ctr" eaLnBrk="1" hangingPunct="1">
              <a:spcBef>
                <a:spcPct val="20000"/>
              </a:spcBef>
            </a:pPr>
            <a:endParaRPr lang="uk-UA" altLang="uk-UA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Palatino Linotype" pitchFamily="18" charset="0"/>
            </a:endParaRPr>
          </a:p>
          <a:p>
            <a:pPr algn="ctr" eaLnBrk="1" hangingPunct="1">
              <a:spcBef>
                <a:spcPct val="20000"/>
              </a:spcBef>
            </a:pPr>
            <a:r>
              <a:rPr lang="uk-UA" altLang="uk-UA" b="1" dirty="0">
                <a:solidFill>
                  <a:srgbClr val="002060"/>
                </a:solidFill>
                <a:latin typeface="Palatino Linotype" pitchFamily="18" charset="0"/>
              </a:rPr>
              <a:t> </a:t>
            </a:r>
          </a:p>
          <a:p>
            <a:pPr algn="ctr" eaLnBrk="1" hangingPunct="1">
              <a:spcBef>
                <a:spcPct val="20000"/>
              </a:spcBef>
            </a:pPr>
            <a:r>
              <a:rPr lang="uk-UA" altLang="uk-UA" b="1" dirty="0">
                <a:solidFill>
                  <a:srgbClr val="002060"/>
                </a:solidFill>
                <a:latin typeface="Palatino Linotype" pitchFamily="18" charset="0"/>
              </a:rPr>
              <a:t> </a:t>
            </a:r>
            <a:endParaRPr lang="ru-RU" altLang="uk-UA" b="1" dirty="0">
              <a:solidFill>
                <a:srgbClr val="002060"/>
              </a:solidFill>
              <a:latin typeface="Palatino Linotype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-2500362" y="4624659"/>
            <a:ext cx="14185576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uk-UA" sz="28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Times New Roman"/>
                <a:cs typeface="Times New Roman"/>
              </a:rPr>
              <a:t>Ратушна Тетяна </a:t>
            </a:r>
            <a:r>
              <a:rPr lang="uk-UA" sz="24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Times New Roman"/>
                <a:cs typeface="Times New Roman"/>
              </a:rPr>
              <a:t>Іванівна</a:t>
            </a:r>
            <a:r>
              <a:rPr lang="uk-UA" sz="28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lang="en-US" sz="28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Times New Roman"/>
                <a:cs typeface="Times New Roman"/>
              </a:rPr>
              <a:t>    </a:t>
            </a:r>
            <a:r>
              <a:rPr lang="uk-UA" sz="2800" b="1" kern="10" dirty="0" err="1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Times New Roman"/>
                <a:cs typeface="Times New Roman"/>
              </a:rPr>
              <a:t>Зварич</a:t>
            </a:r>
            <a:r>
              <a:rPr lang="en-US" sz="28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lang="uk-UA" sz="28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Times New Roman"/>
                <a:cs typeface="Times New Roman"/>
              </a:rPr>
              <a:t>Тетяна </a:t>
            </a:r>
            <a:r>
              <a:rPr lang="uk-UA" sz="28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Times New Roman"/>
                <a:cs typeface="Times New Roman"/>
              </a:rPr>
              <a:t>Миколаївна</a:t>
            </a:r>
            <a:endParaRPr lang="uk-UA" sz="2800" dirty="0">
              <a:ln w="9525">
                <a:solidFill>
                  <a:srgbClr val="FFFF00"/>
                </a:solidFill>
                <a:round/>
                <a:headEnd/>
                <a:tailEnd/>
              </a:ln>
              <a:solidFill>
                <a:srgbClr val="FFFF00"/>
              </a:solidFill>
            </a:endParaRPr>
          </a:p>
        </p:txBody>
      </p:sp>
      <p:pic>
        <p:nvPicPr>
          <p:cNvPr id="11268" name="Picture 5" descr="C:\Users\Николаевна\Desktop\120850036_198910874959096_5986326315494506384_n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717" r="44152" b="28151"/>
          <a:stretch/>
        </p:blipFill>
        <p:spPr bwMode="auto">
          <a:xfrm>
            <a:off x="1000100" y="2071678"/>
            <a:ext cx="2643206" cy="2665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62987828"/>
      </p:ext>
    </p:extLst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Структура роботи:</a:t>
            </a:r>
            <a:endParaRPr lang="uk-UA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71389"/>
            <a:ext cx="836327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0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Розділ І.</a:t>
            </a:r>
            <a:r>
              <a:rPr lang="uk-UA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0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Розвиток</a:t>
            </a:r>
            <a:r>
              <a:rPr lang="uk-UA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0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ключових компетентностей Нової української школи.</a:t>
            </a:r>
          </a:p>
          <a:p>
            <a:pPr marL="0" indent="0">
              <a:buNone/>
            </a:pPr>
            <a:r>
              <a:rPr lang="uk-UA" sz="20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Розділ ІІ. Використання інтерактивних технологій як різновид активних методів навчання.</a:t>
            </a:r>
          </a:p>
          <a:p>
            <a:pPr marL="0" indent="0">
              <a:buNone/>
            </a:pPr>
            <a:r>
              <a:rPr lang="uk-UA" sz="20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2.1. Методи та прийоми інтерактивного навчання.</a:t>
            </a:r>
          </a:p>
          <a:p>
            <a:pPr marL="0" indent="0">
              <a:buNone/>
            </a:pPr>
            <a:r>
              <a:rPr lang="uk-UA" sz="20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2.2. Розвиток ключових компетентностей  на основі використання інтерактивних форм роботи на уроках англійської мови.</a:t>
            </a:r>
          </a:p>
          <a:p>
            <a:pPr marL="0" indent="0">
              <a:buNone/>
            </a:pPr>
            <a:r>
              <a:rPr lang="uk-UA" sz="20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2.3. Використання інтерактивних ігор в умовах реалізації Нової української школи.</a:t>
            </a:r>
          </a:p>
          <a:p>
            <a:pPr marL="0" indent="0">
              <a:buNone/>
            </a:pPr>
            <a:r>
              <a:rPr lang="uk-UA" sz="20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Розділ ІІІ. Ефективність використання інтерактивних методів навчання при здійсненні компетентнісного підходу до викладання англійської мови.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Піраміда </a:t>
            </a:r>
            <a:br>
              <a:rPr lang="uk-UA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інтерактивного навчання</a:t>
            </a:r>
            <a:endParaRPr lang="uk-UA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8032" y="1988840"/>
          <a:ext cx="8820472" cy="45368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9" name="Прямая соединительная линия 18"/>
          <p:cNvCxnSpPr/>
          <p:nvPr/>
        </p:nvCxnSpPr>
        <p:spPr>
          <a:xfrm>
            <a:off x="3851920" y="2852936"/>
            <a:ext cx="864096" cy="0"/>
          </a:xfrm>
          <a:prstGeom prst="line">
            <a:avLst/>
          </a:prstGeom>
          <a:ln w="60325" cap="flat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3563888" y="3356992"/>
            <a:ext cx="1368152" cy="0"/>
          </a:xfrm>
          <a:prstGeom prst="line">
            <a:avLst/>
          </a:prstGeom>
          <a:ln w="60325" cap="flat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3275856" y="3933056"/>
            <a:ext cx="1944216" cy="0"/>
          </a:xfrm>
          <a:prstGeom prst="line">
            <a:avLst/>
          </a:prstGeom>
          <a:ln w="60325" cap="flat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3059832" y="4437112"/>
            <a:ext cx="2376264" cy="0"/>
          </a:xfrm>
          <a:prstGeom prst="line">
            <a:avLst/>
          </a:prstGeom>
          <a:ln w="60325" cap="flat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2771800" y="5013176"/>
            <a:ext cx="3024336" cy="0"/>
          </a:xfrm>
          <a:prstGeom prst="line">
            <a:avLst/>
          </a:prstGeom>
          <a:ln w="60325" cap="flat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2483768" y="5589240"/>
            <a:ext cx="3528392" cy="0"/>
          </a:xfrm>
          <a:prstGeom prst="line">
            <a:avLst/>
          </a:prstGeom>
          <a:ln w="60325" cap="flat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FF0000"/>
                </a:solidFill>
              </a:rPr>
              <a:t>Принципи інтерактивного навчання</a:t>
            </a:r>
            <a:endParaRPr lang="uk-UA" dirty="0">
              <a:solidFill>
                <a:srgbClr val="FF0000"/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899590" y="2276872"/>
            <a:ext cx="2448274" cy="1152128"/>
            <a:chOff x="3891069" y="154537"/>
            <a:chExt cx="2081291" cy="1195274"/>
          </a:xfrm>
          <a:scene3d>
            <a:camera prst="orthographicFront"/>
            <a:lightRig rig="flat" dir="t"/>
          </a:scene3d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4085264" y="154537"/>
              <a:ext cx="1715985" cy="1195274"/>
            </a:xfrm>
            <a:prstGeom prst="roundRect">
              <a:avLst>
                <a:gd name="adj" fmla="val 10000"/>
              </a:avLst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3891069" y="239914"/>
              <a:ext cx="2081291" cy="102451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2800" kern="1200" dirty="0" smtClean="0">
                  <a:latin typeface="Arial" pitchFamily="34" charset="0"/>
                  <a:cs typeface="Arial" pitchFamily="34" charset="0"/>
                </a:rPr>
                <a:t>Активність</a:t>
              </a:r>
              <a:endParaRPr lang="ru-RU" sz="2800" kern="12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5076056" y="2132856"/>
            <a:ext cx="2664296" cy="1368152"/>
            <a:chOff x="4857742" y="428631"/>
            <a:chExt cx="2642874" cy="1417141"/>
          </a:xfrm>
          <a:scene3d>
            <a:camera prst="orthographicFront"/>
            <a:lightRig rig="flat" dir="t"/>
          </a:scene3d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4857742" y="428631"/>
              <a:ext cx="2642874" cy="1417141"/>
            </a:xfrm>
            <a:prstGeom prst="roundRect">
              <a:avLst>
                <a:gd name="adj" fmla="val 10000"/>
              </a:avLst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0" name="Скругленный прямоугольник 4"/>
            <p:cNvSpPr/>
            <p:nvPr/>
          </p:nvSpPr>
          <p:spPr>
            <a:xfrm>
              <a:off x="4857742" y="428631"/>
              <a:ext cx="2559860" cy="133412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3200" kern="1200" dirty="0" smtClean="0">
                  <a:latin typeface="Arial" pitchFamily="34" charset="0"/>
                  <a:cs typeface="Arial" pitchFamily="34" charset="0"/>
                </a:rPr>
                <a:t>Відкритого зворотнього зв'язку</a:t>
              </a:r>
              <a:endParaRPr lang="ru-RU" sz="3200" kern="12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4604123" y="5322384"/>
            <a:ext cx="4144341" cy="1058944"/>
            <a:chOff x="5158855" y="2214578"/>
            <a:chExt cx="4001433" cy="1058944"/>
          </a:xfrm>
          <a:scene3d>
            <a:camera prst="orthographicFront"/>
            <a:lightRig rig="flat" dir="t"/>
          </a:scene3d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5266890" y="2214578"/>
              <a:ext cx="3877109" cy="1058944"/>
            </a:xfrm>
            <a:prstGeom prst="roundRect">
              <a:avLst>
                <a:gd name="adj" fmla="val 10000"/>
              </a:avLst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3" name="Скругленный прямоугольник 4"/>
            <p:cNvSpPr/>
            <p:nvPr/>
          </p:nvSpPr>
          <p:spPr>
            <a:xfrm>
              <a:off x="5158855" y="2245593"/>
              <a:ext cx="4001433" cy="99691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3200" kern="1200" dirty="0" smtClean="0">
                  <a:latin typeface="Arial" pitchFamily="34" charset="0"/>
                  <a:cs typeface="Arial" pitchFamily="34" charset="0"/>
                </a:rPr>
                <a:t>Експериментування</a:t>
              </a:r>
              <a:endParaRPr lang="ru-RU" sz="3200" kern="12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6228184" y="3812059"/>
            <a:ext cx="2433910" cy="1417141"/>
            <a:chOff x="5142925" y="3786217"/>
            <a:chExt cx="2433910" cy="1417141"/>
          </a:xfrm>
          <a:scene3d>
            <a:camera prst="orthographicFront"/>
            <a:lightRig rig="flat" dir="t"/>
          </a:scene3d>
        </p:grpSpPr>
        <p:sp>
          <p:nvSpPr>
            <p:cNvPr id="15" name="Скругленный прямоугольник 14"/>
            <p:cNvSpPr/>
            <p:nvPr/>
          </p:nvSpPr>
          <p:spPr>
            <a:xfrm>
              <a:off x="5214933" y="3786217"/>
              <a:ext cx="2361902" cy="1417141"/>
            </a:xfrm>
            <a:prstGeom prst="roundRect">
              <a:avLst>
                <a:gd name="adj" fmla="val 10000"/>
              </a:avLst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6" name="Скругленный прямоугольник 4"/>
            <p:cNvSpPr/>
            <p:nvPr/>
          </p:nvSpPr>
          <p:spPr>
            <a:xfrm>
              <a:off x="5142925" y="3827724"/>
              <a:ext cx="2392403" cy="133412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3200" kern="1200" dirty="0" smtClean="0">
                  <a:latin typeface="Arial" pitchFamily="34" charset="0"/>
                  <a:cs typeface="Arial" pitchFamily="34" charset="0"/>
                </a:rPr>
                <a:t>Довіри в спілкуванні</a:t>
              </a:r>
              <a:endParaRPr lang="ru-RU" sz="3200" kern="12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611560" y="4676155"/>
            <a:ext cx="2361902" cy="1417141"/>
            <a:chOff x="2143114" y="4726499"/>
            <a:chExt cx="2361902" cy="1417141"/>
          </a:xfrm>
          <a:scene3d>
            <a:camera prst="orthographicFront"/>
            <a:lightRig rig="flat" dir="t"/>
          </a:scene3d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2143114" y="4726499"/>
              <a:ext cx="2361902" cy="1417141"/>
            </a:xfrm>
            <a:prstGeom prst="roundRect">
              <a:avLst>
                <a:gd name="adj" fmla="val 10000"/>
              </a:avLst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0" name="Скругленный прямоугольник 4"/>
            <p:cNvSpPr/>
            <p:nvPr/>
          </p:nvSpPr>
          <p:spPr>
            <a:xfrm>
              <a:off x="2184621" y="4768006"/>
              <a:ext cx="2278888" cy="133412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3200" kern="1200" dirty="0" smtClean="0">
                  <a:latin typeface="Arial" pitchFamily="34" charset="0"/>
                  <a:cs typeface="Arial" pitchFamily="34" charset="0"/>
                </a:rPr>
                <a:t>Рівності позицій</a:t>
              </a:r>
              <a:endParaRPr lang="ru-RU" sz="3200" kern="1200" dirty="0"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22" name="Прямая со стрелкой 21"/>
          <p:cNvCxnSpPr>
            <a:endCxn id="6" idx="2"/>
          </p:cNvCxnSpPr>
          <p:nvPr/>
        </p:nvCxnSpPr>
        <p:spPr>
          <a:xfrm flipH="1" flipV="1">
            <a:off x="2137304" y="3429000"/>
            <a:ext cx="1066544" cy="720080"/>
          </a:xfrm>
          <a:prstGeom prst="straightConnector1">
            <a:avLst/>
          </a:prstGeom>
          <a:ln w="38100" cmpd="tri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>
            <a:off x="2843808" y="4397715"/>
            <a:ext cx="360040" cy="327429"/>
          </a:xfrm>
          <a:prstGeom prst="straightConnector1">
            <a:avLst/>
          </a:prstGeom>
          <a:ln w="38100" cmpd="tri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endCxn id="12" idx="1"/>
          </p:cNvCxnSpPr>
          <p:nvPr/>
        </p:nvCxnSpPr>
        <p:spPr>
          <a:xfrm>
            <a:off x="4175956" y="5222413"/>
            <a:ext cx="540060" cy="629443"/>
          </a:xfrm>
          <a:prstGeom prst="straightConnector1">
            <a:avLst/>
          </a:prstGeom>
          <a:ln w="38100" cmpd="tri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endCxn id="10" idx="1"/>
          </p:cNvCxnSpPr>
          <p:nvPr/>
        </p:nvCxnSpPr>
        <p:spPr>
          <a:xfrm flipV="1">
            <a:off x="4175956" y="2776860"/>
            <a:ext cx="900100" cy="796156"/>
          </a:xfrm>
          <a:prstGeom prst="straightConnector1">
            <a:avLst/>
          </a:prstGeom>
          <a:ln w="38100" cmpd="tri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endCxn id="15" idx="1"/>
          </p:cNvCxnSpPr>
          <p:nvPr/>
        </p:nvCxnSpPr>
        <p:spPr>
          <a:xfrm>
            <a:off x="5148064" y="4397715"/>
            <a:ext cx="1152128" cy="122915"/>
          </a:xfrm>
          <a:prstGeom prst="straightConnector1">
            <a:avLst/>
          </a:prstGeom>
          <a:ln w="38100" cmpd="tri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9989" y="3573016"/>
            <a:ext cx="2621504" cy="14745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0280" y="188640"/>
            <a:ext cx="6732240" cy="1354162"/>
          </a:xfrm>
        </p:spPr>
        <p:txBody>
          <a:bodyPr>
            <a:noAutofit/>
          </a:bodyPr>
          <a:lstStyle/>
          <a:p>
            <a:r>
              <a:rPr lang="uk-UA" sz="6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Мета роботи:</a:t>
            </a:r>
            <a:endParaRPr lang="uk-UA" sz="6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2204864"/>
            <a:ext cx="817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400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Розвиток ключових компетентностей Нової української школи та ефективність використання інтерактивних методів навчання на уроках англійської мови .</a:t>
            </a:r>
            <a:endParaRPr lang="uk-UA" sz="24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2" descr="P6100548.JPG"/>
          <p:cNvPicPr>
            <a:picLocks noGrp="1" noChangeAspect="1"/>
          </p:cNvPicPr>
          <p:nvPr isPhoto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0159"/>
          <a:stretch/>
        </p:blipFill>
        <p:spPr bwMode="auto">
          <a:xfrm>
            <a:off x="1979712" y="3861048"/>
            <a:ext cx="5112568" cy="2659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sz="7200" dirty="0" err="1" smtClean="0">
                <a:solidFill>
                  <a:srgbClr val="FF0000"/>
                </a:solidFill>
              </a:rPr>
              <a:t>Розділ</a:t>
            </a:r>
            <a:r>
              <a:rPr lang="ru-RU" sz="7200" dirty="0" smtClean="0">
                <a:solidFill>
                  <a:srgbClr val="FF0000"/>
                </a:solidFill>
              </a:rPr>
              <a:t> І</a:t>
            </a:r>
            <a:endParaRPr lang="ru-RU" sz="72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2132856"/>
            <a:ext cx="8208912" cy="424847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 першому розділі надано теоретичну інформацію про розвиток ключових компетентностей Нової української школи на уроках англійської мови </a:t>
            </a:r>
            <a:r>
              <a:rPr lang="uk-UA" sz="24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4293096"/>
            <a:ext cx="3384376" cy="216024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6056" y="4293096"/>
            <a:ext cx="3528392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8910962"/>
      </p:ext>
    </p:extLst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6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Розділ ІІ</a:t>
            </a:r>
            <a:endParaRPr lang="uk-UA" sz="6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2328585"/>
            <a:ext cx="828091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002060"/>
                </a:solidFill>
              </a:rPr>
              <a:t>Другий розділ містить практичні поради щодо</a:t>
            </a:r>
          </a:p>
          <a:p>
            <a:r>
              <a:rPr lang="uk-UA" sz="3200" dirty="0" smtClean="0">
                <a:solidFill>
                  <a:srgbClr val="002060"/>
                </a:solidFill>
              </a:rPr>
              <a:t> використання інтерактивних технологій</a:t>
            </a:r>
            <a:r>
              <a:rPr lang="en-US" sz="3200" dirty="0" smtClean="0">
                <a:solidFill>
                  <a:srgbClr val="002060"/>
                </a:solidFill>
              </a:rPr>
              <a:t>,</a:t>
            </a:r>
            <a:r>
              <a:rPr lang="uk-UA" sz="3200" dirty="0" smtClean="0">
                <a:solidFill>
                  <a:srgbClr val="002060"/>
                </a:solidFill>
              </a:rPr>
              <a:t> методів та прийомів навчання з урахуванням</a:t>
            </a:r>
          </a:p>
          <a:p>
            <a:r>
              <a:rPr lang="uk-UA" sz="3200" dirty="0" smtClean="0">
                <a:solidFill>
                  <a:srgbClr val="002060"/>
                </a:solidFill>
              </a:rPr>
              <a:t> розвитку ключових компетентностей </a:t>
            </a:r>
          </a:p>
          <a:p>
            <a:r>
              <a:rPr lang="uk-UA" sz="3200" dirty="0" smtClean="0">
                <a:solidFill>
                  <a:srgbClr val="002060"/>
                </a:solidFill>
              </a:rPr>
              <a:t>Нової української школи .</a:t>
            </a:r>
            <a:endParaRPr lang="uk-UA" sz="3200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6055" y="4365104"/>
            <a:ext cx="3528391" cy="2160240"/>
          </a:xfrm>
          <a:prstGeom prst="rect">
            <a:avLst/>
          </a:prstGeom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000" dirty="0" smtClean="0">
                <a:solidFill>
                  <a:srgbClr val="FF0000"/>
                </a:solidFill>
              </a:rPr>
              <a:t>Розділ ІІІ</a:t>
            </a:r>
            <a:endParaRPr lang="uk-UA" sz="60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2276872"/>
            <a:ext cx="73448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rgbClr val="002060"/>
                </a:solidFill>
              </a:rPr>
              <a:t>Третій розділ розповідає про ефективність </a:t>
            </a:r>
          </a:p>
          <a:p>
            <a:r>
              <a:rPr lang="uk-UA" sz="2800" dirty="0" smtClean="0">
                <a:solidFill>
                  <a:srgbClr val="002060"/>
                </a:solidFill>
              </a:rPr>
              <a:t>використання методів та прийомів </a:t>
            </a:r>
          </a:p>
          <a:p>
            <a:r>
              <a:rPr lang="uk-UA" sz="2800" dirty="0" smtClean="0">
                <a:solidFill>
                  <a:srgbClr val="002060"/>
                </a:solidFill>
              </a:rPr>
              <a:t>інтерактивного навчання при здійсненні </a:t>
            </a:r>
          </a:p>
          <a:p>
            <a:r>
              <a:rPr lang="uk-UA" sz="2800" dirty="0" err="1" smtClean="0">
                <a:solidFill>
                  <a:srgbClr val="002060"/>
                </a:solidFill>
              </a:rPr>
              <a:t>компетент</a:t>
            </a:r>
            <a:r>
              <a:rPr lang="uk-UA" sz="2800" dirty="0" err="1">
                <a:solidFill>
                  <a:srgbClr val="002060"/>
                </a:solidFill>
              </a:rPr>
              <a:t>н</a:t>
            </a:r>
            <a:r>
              <a:rPr lang="uk-UA" sz="2800" dirty="0" err="1" smtClean="0">
                <a:solidFill>
                  <a:srgbClr val="002060"/>
                </a:solidFill>
              </a:rPr>
              <a:t>існого</a:t>
            </a:r>
            <a:r>
              <a:rPr lang="uk-UA" sz="2800" dirty="0" smtClean="0">
                <a:solidFill>
                  <a:srgbClr val="002060"/>
                </a:solidFill>
              </a:rPr>
              <a:t> підходу до </a:t>
            </a:r>
          </a:p>
          <a:p>
            <a:r>
              <a:rPr lang="uk-UA" sz="2800" dirty="0" smtClean="0">
                <a:solidFill>
                  <a:srgbClr val="002060"/>
                </a:solidFill>
              </a:rPr>
              <a:t>викладання англійської мови</a:t>
            </a:r>
            <a:r>
              <a:rPr lang="uk-UA" sz="2800" dirty="0" smtClean="0"/>
              <a:t>.</a:t>
            </a:r>
            <a:endParaRPr lang="uk-UA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88224" y="3191867"/>
            <a:ext cx="2078286" cy="35353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23728" y="4653136"/>
            <a:ext cx="3096344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4556736"/>
      </p:ext>
    </p:extLst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139952" y="2366878"/>
            <a:ext cx="424847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2913" algn="just"/>
            <a:r>
              <a:rPr lang="uk-UA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 вважаємо, що використання інтерактивних методів навчання на уроках англійської мови – це не лише засіб створення атмосфери співпраці, порозуміння і доброзичливості, а й можливості дійсно реалізувати </a:t>
            </a:r>
            <a:r>
              <a:rPr lang="uk-UA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розвиток ключових </a:t>
            </a:r>
            <a:r>
              <a:rPr lang="uk-UA" sz="20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компетентнос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uk-UA" sz="20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ей</a:t>
            </a:r>
            <a:r>
              <a:rPr lang="uk-UA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Нової української школи </a:t>
            </a:r>
            <a:endParaRPr lang="ru-RU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3768" y="116632"/>
            <a:ext cx="6264696" cy="161804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" cstate="print"/>
          <a:srcRect t="42440" b="43385"/>
          <a:stretch/>
        </p:blipFill>
        <p:spPr>
          <a:xfrm>
            <a:off x="5781183" y="6397009"/>
            <a:ext cx="3362817" cy="47667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794" y="2150115"/>
            <a:ext cx="3422650" cy="19989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190849"/>
            <a:ext cx="3517899" cy="244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7661603"/>
      </p:ext>
    </p:extLst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d3a74e1ba2f815566b41f4c8afc8709d1c27d26a"/>
</p:tagLst>
</file>

<file path=ppt/theme/theme1.xml><?xml version="1.0" encoding="utf-8"?>
<a:theme xmlns:a="http://schemas.openxmlformats.org/drawingml/2006/main" name="Тема Office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1195</TotalTime>
  <Words>286</Words>
  <Application>Microsoft Office PowerPoint</Application>
  <PresentationFormat>Экран (4:3)</PresentationFormat>
  <Paragraphs>43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«Компетентнісний підхід до викладання англійської мови з урахуванням інтерактивних методів навчання» </vt:lpstr>
      <vt:lpstr>Слайд 2</vt:lpstr>
      <vt:lpstr>Структура роботи:</vt:lpstr>
      <vt:lpstr>Піраміда  інтерактивного навчання</vt:lpstr>
      <vt:lpstr>Принципи інтерактивного навчання</vt:lpstr>
      <vt:lpstr>Мета роботи:</vt:lpstr>
      <vt:lpstr> Розділ І</vt:lpstr>
      <vt:lpstr>Розділ ІІ</vt:lpstr>
      <vt:lpstr>Розділ ІІІ</vt:lpstr>
      <vt:lpstr>Слайд 10</vt:lpstr>
    </vt:vector>
  </TitlesOfParts>
  <Company>http://presentation-creation.ru/</Company>
  <LinksUpToDate>false</LinksUpToDate>
  <SharedDoc>false</SharedDoc>
  <HyperlinkBase>http://presentation-creation.ru/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Пора в школу</dc:title>
  <dc:creator>obstinate</dc:creator>
  <cp:lastModifiedBy>Admin</cp:lastModifiedBy>
  <cp:revision>136</cp:revision>
  <dcterms:created xsi:type="dcterms:W3CDTF">2017-03-20T14:55:03Z</dcterms:created>
  <dcterms:modified xsi:type="dcterms:W3CDTF">2023-12-05T09:04:25Z</dcterms:modified>
</cp:coreProperties>
</file>