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24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29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20.xml"/>
  <Override ContentType="application/vnd.openxmlformats-officedocument.presentationml.slideLayout+xml" PartName="/ppt/slideLayouts/slideLayout33.xml"/>
  <Override ContentType="application/vnd.openxmlformats-officedocument.presentationml.slideLayout+xml" PartName="/ppt/slideLayouts/slideLayout25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21.xml"/>
  <Override ContentType="application/vnd.openxmlformats-officedocument.presentationml.slideLayout+xml" PartName="/ppt/slideLayouts/slideLayout30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26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2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31.xml"/>
  <Override ContentType="application/vnd.openxmlformats-officedocument.presentationml.slideLayout+xml" PartName="/ppt/slideLayouts/slideLayout1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8.xml"/>
  <Override ContentType="application/vnd.openxmlformats-officedocument.presentationml.slideLayout+xml" PartName="/ppt/slideLayouts/slideLayout27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23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32.xml"/>
  <Override ContentType="application/vnd.openxmlformats-officedocument.presentationml.slideMaster+xml" PartName="/ppt/slideMasters/slideMaster3.xml"/>
  <Override ContentType="application/vnd.openxmlformats-officedocument.presentationml.slideMaster+xml" PartName="/ppt/slideMasters/slideMaster2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theme+xml" PartName="/ppt/theme/theme3.xml"/>
  <Override ContentType="application/vnd.openxmlformats-officedocument.theme+xml" PartName="/ppt/theme/theme4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81" r:id="rId4"/>
    <p:sldMasterId id="2147483682" r:id="rId5"/>
    <p:sldMasterId id="2147483683" r:id="rId6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</p:sldIdLst>
  <p:sldSz cy="5143500" cx="9144000"/>
  <p:notesSz cx="6858000" cy="9144000"/>
  <p:embeddedFontLst>
    <p:embeddedFont>
      <p:font typeface="Arimo"/>
      <p:regular r:id="rId23"/>
      <p:bold r:id="rId24"/>
      <p:italic r:id="rId25"/>
      <p:boldItalic r:id="rId26"/>
    </p:embeddedFont>
    <p:embeddedFont>
      <p:font typeface="Quattrocento Sans"/>
      <p:regular r:id="rId27"/>
      <p:bold r:id="rId28"/>
      <p:italic r:id="rId29"/>
      <p:boldItalic r:id="rId30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3.xml"/><Relationship Id="rId22" Type="http://schemas.openxmlformats.org/officeDocument/2006/relationships/slide" Target="slides/slide15.xml"/><Relationship Id="rId21" Type="http://schemas.openxmlformats.org/officeDocument/2006/relationships/slide" Target="slides/slide14.xml"/><Relationship Id="rId24" Type="http://schemas.openxmlformats.org/officeDocument/2006/relationships/font" Target="fonts/Arimo-bold.fntdata"/><Relationship Id="rId23" Type="http://schemas.openxmlformats.org/officeDocument/2006/relationships/font" Target="fonts/Arimo-regular.fntdata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26" Type="http://schemas.openxmlformats.org/officeDocument/2006/relationships/font" Target="fonts/Arimo-boldItalic.fntdata"/><Relationship Id="rId25" Type="http://schemas.openxmlformats.org/officeDocument/2006/relationships/font" Target="fonts/Arimo-italic.fntdata"/><Relationship Id="rId28" Type="http://schemas.openxmlformats.org/officeDocument/2006/relationships/font" Target="fonts/QuattrocentoSans-bold.fntdata"/><Relationship Id="rId27" Type="http://schemas.openxmlformats.org/officeDocument/2006/relationships/font" Target="fonts/QuattrocentoSans-regular.fntdata"/><Relationship Id="rId5" Type="http://schemas.openxmlformats.org/officeDocument/2006/relationships/slideMaster" Target="slideMasters/slideMaster2.xml"/><Relationship Id="rId6" Type="http://schemas.openxmlformats.org/officeDocument/2006/relationships/slideMaster" Target="slideMasters/slideMaster3.xml"/><Relationship Id="rId29" Type="http://schemas.openxmlformats.org/officeDocument/2006/relationships/font" Target="fonts/QuattrocentoSans-italic.fntdata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30" Type="http://schemas.openxmlformats.org/officeDocument/2006/relationships/font" Target="fonts/QuattrocentoSans-boldItalic.fntdata"/><Relationship Id="rId11" Type="http://schemas.openxmlformats.org/officeDocument/2006/relationships/slide" Target="slides/slide4.xml"/><Relationship Id="rId10" Type="http://schemas.openxmlformats.org/officeDocument/2006/relationships/slide" Target="slides/slide3.xml"/><Relationship Id="rId13" Type="http://schemas.openxmlformats.org/officeDocument/2006/relationships/slide" Target="slides/slide6.xml"/><Relationship Id="rId12" Type="http://schemas.openxmlformats.org/officeDocument/2006/relationships/slide" Target="slides/slide5.xml"/><Relationship Id="rId15" Type="http://schemas.openxmlformats.org/officeDocument/2006/relationships/slide" Target="slides/slide8.xml"/><Relationship Id="rId14" Type="http://schemas.openxmlformats.org/officeDocument/2006/relationships/slide" Target="slides/slide7.xml"/><Relationship Id="rId17" Type="http://schemas.openxmlformats.org/officeDocument/2006/relationships/slide" Target="slides/slide10.xml"/><Relationship Id="rId16" Type="http://schemas.openxmlformats.org/officeDocument/2006/relationships/slide" Target="slides/slide9.xml"/><Relationship Id="rId19" Type="http://schemas.openxmlformats.org/officeDocument/2006/relationships/slide" Target="slides/slide12.xml"/><Relationship Id="rId18" Type="http://schemas.openxmlformats.org/officeDocument/2006/relationships/slide" Target="slides/slide11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0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g30297ce5c57_1_7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2" name="Google Shape;202;g30297ce5c57_1_7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12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g30297ce5c57_1_8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4" name="Google Shape;214;g30297ce5c57_1_8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23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Google Shape;224;g30297ce5c57_1_97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25" name="Google Shape;225;g30297ce5c57_1_97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38" name="Shape 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9" name="Google Shape;239;g30297ce5c57_1_11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40" name="Google Shape;240;g30297ce5c57_1_1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60" name="Shape 2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1" name="Google Shape;261;g30297ce5c57_1_13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2" name="Google Shape;262;g30297ce5c57_1_13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94" name="Shape 2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5" name="Google Shape;295;g30297ce5c57_1_16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296" name="Google Shape;296;g30297ce5c57_1_16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97" name="Google Shape;297;g30297ce5c57_1_165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10" name="Shape 3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" name="Google Shape;311;g30297ce5c57_1_18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12" name="Google Shape;312;g30297ce5c57_1_18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23" name="Shape 3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Google Shape;324;g30297ce5c57_1_192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25" name="Google Shape;325;g30297ce5c57_1_19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35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g30297ce5c57_1_203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7" name="Google Shape;337;g30297ce5c57_1_20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Google Shape;352;g30297ce5c57_1_218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53" name="Google Shape;353;g30297ce5c57_1_218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59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g30297ce5c57_1_225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61" name="Google Shape;361;g30297ce5c57_1_22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74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Google Shape;375;g30297ce5c57_1_31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376" name="Google Shape;376;g30297ce5c57_1_31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7" name="Google Shape;377;g30297ce5c57_1_314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Calibri"/>
              <a:buNone/>
            </a:pPr>
            <a:fld id="{00000000-1234-1234-1234-123412341234}" type="slidenum">
              <a:rPr b="0" i="0" lang="uk" sz="1200" u="none" cap="none" strike="noStrik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39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Google Shape;392;g30297ce5c57_1_330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3" name="Google Shape;393;g30297ce5c57_1_33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08" name="Shape 40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" name="Google Shape;409;g30297ce5c57_1_346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0" name="Google Shape;410;g30297ce5c57_1_346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417" name="Shape 4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8" name="Google Shape;418;g30297ce5c57_1_354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19" name="Google Shape;419;g30297ce5c57_1_35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56" name="Shape 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Google Shape;57;p14"/>
          <p:cNvSpPr txBox="1"/>
          <p:nvPr>
            <p:ph idx="10" type="dt"/>
          </p:nvPr>
        </p:nvSpPr>
        <p:spPr>
          <a:xfrm>
            <a:off x="228600" y="3178175"/>
            <a:ext cx="1066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58" name="Google Shape;58;p14"/>
          <p:cNvSpPr txBox="1"/>
          <p:nvPr>
            <p:ph idx="11" type="ftr"/>
          </p:nvPr>
        </p:nvSpPr>
        <p:spPr>
          <a:xfrm>
            <a:off x="1562100" y="3178175"/>
            <a:ext cx="1447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59" name="Google Shape;59;p14"/>
          <p:cNvSpPr txBox="1"/>
          <p:nvPr>
            <p:ph idx="12" type="sldNum"/>
          </p:nvPr>
        </p:nvSpPr>
        <p:spPr>
          <a:xfrm>
            <a:off x="3276600" y="3178175"/>
            <a:ext cx="1066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5"/>
          <p:cNvSpPr txBox="1"/>
          <p:nvPr>
            <p:ph type="ctrTitle"/>
          </p:nvPr>
        </p:nvSpPr>
        <p:spPr>
          <a:xfrm>
            <a:off x="342900" y="1065213"/>
            <a:ext cx="3886200" cy="73501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62" name="Google Shape;62;p15"/>
          <p:cNvSpPr txBox="1"/>
          <p:nvPr>
            <p:ph idx="1" type="subTitle"/>
          </p:nvPr>
        </p:nvSpPr>
        <p:spPr>
          <a:xfrm>
            <a:off x="685800" y="1943100"/>
            <a:ext cx="3200400" cy="876300"/>
          </a:xfrm>
          <a:prstGeom prst="rect">
            <a:avLst/>
          </a:prstGeom>
          <a:noFill/>
          <a:ln>
            <a:noFill/>
          </a:ln>
        </p:spPr>
        <p:txBody>
          <a:bodyPr anchorCtr="0" anchor="t" bIns="22850" lIns="45725" spcFirstLastPara="1" rIns="45725" wrap="square" tIns="22850">
            <a:normAutofit/>
          </a:bodyPr>
          <a:lstStyle>
            <a:lvl1pPr lvl="0" algn="ctr">
              <a:spcBef>
                <a:spcPts val="3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30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20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200"/>
              </a:spcBef>
              <a:spcAft>
                <a:spcPts val="0"/>
              </a:spcAft>
              <a:buClr>
                <a:srgbClr val="888888"/>
              </a:buClr>
              <a:buSzPts val="1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200"/>
              </a:spcBef>
              <a:spcAft>
                <a:spcPts val="0"/>
              </a:spcAft>
              <a:buClr>
                <a:srgbClr val="888888"/>
              </a:buClr>
              <a:buSzPts val="1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200"/>
              </a:spcBef>
              <a:spcAft>
                <a:spcPts val="0"/>
              </a:spcAft>
              <a:buClr>
                <a:srgbClr val="888888"/>
              </a:buClr>
              <a:buSzPts val="1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200"/>
              </a:spcBef>
              <a:spcAft>
                <a:spcPts val="0"/>
              </a:spcAft>
              <a:buClr>
                <a:srgbClr val="888888"/>
              </a:buClr>
              <a:buSzPts val="1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200"/>
              </a:spcBef>
              <a:spcAft>
                <a:spcPts val="0"/>
              </a:spcAft>
              <a:buClr>
                <a:srgbClr val="888888"/>
              </a:buClr>
              <a:buSzPts val="1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200"/>
              </a:spcBef>
              <a:spcAft>
                <a:spcPts val="0"/>
              </a:spcAft>
              <a:buClr>
                <a:srgbClr val="888888"/>
              </a:buClr>
              <a:buSzPts val="1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63" name="Google Shape;63;p15"/>
          <p:cNvSpPr txBox="1"/>
          <p:nvPr>
            <p:ph idx="10" type="dt"/>
          </p:nvPr>
        </p:nvSpPr>
        <p:spPr>
          <a:xfrm>
            <a:off x="228600" y="3178175"/>
            <a:ext cx="1066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64" name="Google Shape;64;p15"/>
          <p:cNvSpPr txBox="1"/>
          <p:nvPr>
            <p:ph idx="11" type="ftr"/>
          </p:nvPr>
        </p:nvSpPr>
        <p:spPr>
          <a:xfrm>
            <a:off x="1562100" y="3178175"/>
            <a:ext cx="1447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65" name="Google Shape;65;p15"/>
          <p:cNvSpPr txBox="1"/>
          <p:nvPr>
            <p:ph idx="12" type="sldNum"/>
          </p:nvPr>
        </p:nvSpPr>
        <p:spPr>
          <a:xfrm>
            <a:off x="3276600" y="3178175"/>
            <a:ext cx="1066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6"/>
          <p:cNvSpPr txBox="1"/>
          <p:nvPr>
            <p:ph type="title"/>
          </p:nvPr>
        </p:nvSpPr>
        <p:spPr>
          <a:xfrm>
            <a:off x="228600" y="137319"/>
            <a:ext cx="4114800" cy="571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68" name="Google Shape;68;p16"/>
          <p:cNvSpPr txBox="1"/>
          <p:nvPr>
            <p:ph idx="1" type="body"/>
          </p:nvPr>
        </p:nvSpPr>
        <p:spPr>
          <a:xfrm>
            <a:off x="228600" y="800100"/>
            <a:ext cx="4114800" cy="2262982"/>
          </a:xfrm>
          <a:prstGeom prst="rect">
            <a:avLst/>
          </a:prstGeom>
          <a:noFill/>
          <a:ln>
            <a:noFill/>
          </a:ln>
        </p:spPr>
        <p:txBody>
          <a:bodyPr anchorCtr="0" anchor="t" bIns="22850" lIns="45725" spcFirstLastPara="1" rIns="45725" wrap="square" tIns="22850">
            <a:normAutofit/>
          </a:bodyPr>
          <a:lstStyle>
            <a:lvl1pPr indent="-285750" lvl="0" marL="4572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1pPr>
            <a:lvl2pPr indent="-285750" lvl="1" marL="9144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–"/>
              <a:defRPr/>
            </a:lvl2pPr>
            <a:lvl3pPr indent="-28575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indent="-285750" lvl="3" marL="18288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–"/>
              <a:defRPr/>
            </a:lvl4pPr>
            <a:lvl5pPr indent="-285750" lvl="4" marL="22860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»"/>
              <a:defRPr/>
            </a:lvl5pPr>
            <a:lvl6pPr indent="-285750" lvl="5" marL="27432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indent="-285750" lvl="6" marL="32004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indent="-285750" lvl="7" marL="3657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indent="-285750" lvl="8" marL="41148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/>
        </p:txBody>
      </p:sp>
      <p:sp>
        <p:nvSpPr>
          <p:cNvPr id="69" name="Google Shape;69;p16"/>
          <p:cNvSpPr txBox="1"/>
          <p:nvPr>
            <p:ph idx="10" type="dt"/>
          </p:nvPr>
        </p:nvSpPr>
        <p:spPr>
          <a:xfrm>
            <a:off x="228600" y="3178175"/>
            <a:ext cx="1066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70" name="Google Shape;70;p16"/>
          <p:cNvSpPr txBox="1"/>
          <p:nvPr>
            <p:ph idx="11" type="ftr"/>
          </p:nvPr>
        </p:nvSpPr>
        <p:spPr>
          <a:xfrm>
            <a:off x="1562100" y="3178175"/>
            <a:ext cx="1447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71" name="Google Shape;71;p16"/>
          <p:cNvSpPr txBox="1"/>
          <p:nvPr>
            <p:ph idx="12" type="sldNum"/>
          </p:nvPr>
        </p:nvSpPr>
        <p:spPr>
          <a:xfrm>
            <a:off x="3276600" y="3178175"/>
            <a:ext cx="1066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7"/>
          <p:cNvSpPr txBox="1"/>
          <p:nvPr>
            <p:ph type="title"/>
          </p:nvPr>
        </p:nvSpPr>
        <p:spPr>
          <a:xfrm>
            <a:off x="361156" y="2203450"/>
            <a:ext cx="3886200" cy="681038"/>
          </a:xfrm>
          <a:prstGeom prst="rect">
            <a:avLst/>
          </a:prstGeom>
          <a:noFill/>
          <a:ln>
            <a:noFill/>
          </a:ln>
        </p:spPr>
        <p:txBody>
          <a:bodyPr anchorCtr="0" anchor="t" bIns="22850" lIns="45725" spcFirstLastPara="1" rIns="45725" wrap="square" tIns="2285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 cap="none"/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74" name="Google Shape;74;p17"/>
          <p:cNvSpPr txBox="1"/>
          <p:nvPr>
            <p:ph idx="1" type="body"/>
          </p:nvPr>
        </p:nvSpPr>
        <p:spPr>
          <a:xfrm>
            <a:off x="361156" y="1453357"/>
            <a:ext cx="3886200" cy="750094"/>
          </a:xfrm>
          <a:prstGeom prst="rect">
            <a:avLst/>
          </a:prstGeom>
          <a:noFill/>
          <a:ln>
            <a:noFill/>
          </a:ln>
        </p:spPr>
        <p:txBody>
          <a:bodyPr anchorCtr="0" anchor="b" bIns="22850" lIns="45725" spcFirstLastPara="1" rIns="45725" wrap="square" tIns="22850">
            <a:normAutofit/>
          </a:bodyPr>
          <a:lstStyle>
            <a:lvl1pPr indent="-228600" lvl="0" marL="457200" algn="l">
              <a:spcBef>
                <a:spcPts val="200"/>
              </a:spcBef>
              <a:spcAft>
                <a:spcPts val="0"/>
              </a:spcAft>
              <a:buClr>
                <a:srgbClr val="888888"/>
              </a:buClr>
              <a:buSzPts val="1000"/>
              <a:buNone/>
              <a:defRPr sz="1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200"/>
              </a:spcBef>
              <a:spcAft>
                <a:spcPts val="0"/>
              </a:spcAft>
              <a:buClr>
                <a:srgbClr val="888888"/>
              </a:buClr>
              <a:buSzPts val="900"/>
              <a:buNone/>
              <a:defRPr sz="9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rgbClr val="888888"/>
              </a:buClr>
              <a:buSzPts val="800"/>
              <a:buNone/>
              <a:defRPr sz="8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100"/>
              </a:spcBef>
              <a:spcAft>
                <a:spcPts val="0"/>
              </a:spcAft>
              <a:buClr>
                <a:srgbClr val="888888"/>
              </a:buClr>
              <a:buSzPts val="700"/>
              <a:buNone/>
              <a:defRPr sz="7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100"/>
              </a:spcBef>
              <a:spcAft>
                <a:spcPts val="0"/>
              </a:spcAft>
              <a:buClr>
                <a:srgbClr val="888888"/>
              </a:buClr>
              <a:buSzPts val="700"/>
              <a:buNone/>
              <a:defRPr sz="7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100"/>
              </a:spcBef>
              <a:spcAft>
                <a:spcPts val="0"/>
              </a:spcAft>
              <a:buClr>
                <a:srgbClr val="888888"/>
              </a:buClr>
              <a:buSzPts val="700"/>
              <a:buNone/>
              <a:defRPr sz="7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100"/>
              </a:spcBef>
              <a:spcAft>
                <a:spcPts val="0"/>
              </a:spcAft>
              <a:buClr>
                <a:srgbClr val="888888"/>
              </a:buClr>
              <a:buSzPts val="700"/>
              <a:buNone/>
              <a:defRPr sz="7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100"/>
              </a:spcBef>
              <a:spcAft>
                <a:spcPts val="0"/>
              </a:spcAft>
              <a:buClr>
                <a:srgbClr val="888888"/>
              </a:buClr>
              <a:buSzPts val="700"/>
              <a:buNone/>
              <a:defRPr sz="7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100"/>
              </a:spcBef>
              <a:spcAft>
                <a:spcPts val="0"/>
              </a:spcAft>
              <a:buClr>
                <a:srgbClr val="888888"/>
              </a:buClr>
              <a:buSzPts val="700"/>
              <a:buNone/>
              <a:defRPr sz="7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75" name="Google Shape;75;p17"/>
          <p:cNvSpPr txBox="1"/>
          <p:nvPr>
            <p:ph idx="10" type="dt"/>
          </p:nvPr>
        </p:nvSpPr>
        <p:spPr>
          <a:xfrm>
            <a:off x="228600" y="3178175"/>
            <a:ext cx="1066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76" name="Google Shape;76;p17"/>
          <p:cNvSpPr txBox="1"/>
          <p:nvPr>
            <p:ph idx="11" type="ftr"/>
          </p:nvPr>
        </p:nvSpPr>
        <p:spPr>
          <a:xfrm>
            <a:off x="1562100" y="3178175"/>
            <a:ext cx="1447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77" name="Google Shape;77;p17"/>
          <p:cNvSpPr txBox="1"/>
          <p:nvPr>
            <p:ph idx="12" type="sldNum"/>
          </p:nvPr>
        </p:nvSpPr>
        <p:spPr>
          <a:xfrm>
            <a:off x="3276600" y="3178175"/>
            <a:ext cx="1066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78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8"/>
          <p:cNvSpPr txBox="1"/>
          <p:nvPr>
            <p:ph type="title"/>
          </p:nvPr>
        </p:nvSpPr>
        <p:spPr>
          <a:xfrm>
            <a:off x="228600" y="137319"/>
            <a:ext cx="4114800" cy="571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80" name="Google Shape;80;p18"/>
          <p:cNvSpPr txBox="1"/>
          <p:nvPr>
            <p:ph idx="1" type="body"/>
          </p:nvPr>
        </p:nvSpPr>
        <p:spPr>
          <a:xfrm>
            <a:off x="228600" y="800100"/>
            <a:ext cx="2019300" cy="2262982"/>
          </a:xfrm>
          <a:prstGeom prst="rect">
            <a:avLst/>
          </a:prstGeom>
          <a:noFill/>
          <a:ln>
            <a:noFill/>
          </a:ln>
        </p:spPr>
        <p:txBody>
          <a:bodyPr anchorCtr="0" anchor="t" bIns="22850" lIns="45725" spcFirstLastPara="1" rIns="45725" wrap="square" tIns="22850">
            <a:normAutofit/>
          </a:bodyPr>
          <a:lstStyle>
            <a:lvl1pPr indent="-317500" lvl="0" marL="4572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 sz="1400"/>
            </a:lvl1pPr>
            <a:lvl2pPr indent="-304800" lvl="1" marL="9144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200"/>
              <a:buChar char="–"/>
              <a:defRPr sz="1200"/>
            </a:lvl2pPr>
            <a:lvl3pPr indent="-2921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Char char="•"/>
              <a:defRPr sz="1000"/>
            </a:lvl3pPr>
            <a:lvl4pPr indent="-285750" lvl="3" marL="18288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–"/>
              <a:defRPr sz="900"/>
            </a:lvl4pPr>
            <a:lvl5pPr indent="-285750" lvl="4" marL="22860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»"/>
              <a:defRPr sz="900"/>
            </a:lvl5pPr>
            <a:lvl6pPr indent="-285750" lvl="5" marL="27432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 sz="900"/>
            </a:lvl6pPr>
            <a:lvl7pPr indent="-285750" lvl="6" marL="32004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 sz="900"/>
            </a:lvl7pPr>
            <a:lvl8pPr indent="-285750" lvl="7" marL="3657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 sz="900"/>
            </a:lvl8pPr>
            <a:lvl9pPr indent="-285750" lvl="8" marL="41148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 sz="900"/>
            </a:lvl9pPr>
          </a:lstStyle>
          <a:p/>
        </p:txBody>
      </p:sp>
      <p:sp>
        <p:nvSpPr>
          <p:cNvPr id="81" name="Google Shape;81;p18"/>
          <p:cNvSpPr txBox="1"/>
          <p:nvPr>
            <p:ph idx="2" type="body"/>
          </p:nvPr>
        </p:nvSpPr>
        <p:spPr>
          <a:xfrm>
            <a:off x="2324100" y="800100"/>
            <a:ext cx="2019300" cy="2262982"/>
          </a:xfrm>
          <a:prstGeom prst="rect">
            <a:avLst/>
          </a:prstGeom>
          <a:noFill/>
          <a:ln>
            <a:noFill/>
          </a:ln>
        </p:spPr>
        <p:txBody>
          <a:bodyPr anchorCtr="0" anchor="t" bIns="22850" lIns="45725" spcFirstLastPara="1" rIns="45725" wrap="square" tIns="22850">
            <a:normAutofit/>
          </a:bodyPr>
          <a:lstStyle>
            <a:lvl1pPr indent="-317500" lvl="0" marL="4572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 sz="1400"/>
            </a:lvl1pPr>
            <a:lvl2pPr indent="-304800" lvl="1" marL="9144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200"/>
              <a:buChar char="–"/>
              <a:defRPr sz="1200"/>
            </a:lvl2pPr>
            <a:lvl3pPr indent="-2921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Char char="•"/>
              <a:defRPr sz="1000"/>
            </a:lvl3pPr>
            <a:lvl4pPr indent="-285750" lvl="3" marL="18288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–"/>
              <a:defRPr sz="900"/>
            </a:lvl4pPr>
            <a:lvl5pPr indent="-285750" lvl="4" marL="22860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»"/>
              <a:defRPr sz="900"/>
            </a:lvl5pPr>
            <a:lvl6pPr indent="-285750" lvl="5" marL="27432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 sz="900"/>
            </a:lvl6pPr>
            <a:lvl7pPr indent="-285750" lvl="6" marL="32004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 sz="900"/>
            </a:lvl7pPr>
            <a:lvl8pPr indent="-285750" lvl="7" marL="3657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 sz="900"/>
            </a:lvl8pPr>
            <a:lvl9pPr indent="-285750" lvl="8" marL="41148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 sz="900"/>
            </a:lvl9pPr>
          </a:lstStyle>
          <a:p/>
        </p:txBody>
      </p:sp>
      <p:sp>
        <p:nvSpPr>
          <p:cNvPr id="82" name="Google Shape;82;p18"/>
          <p:cNvSpPr txBox="1"/>
          <p:nvPr>
            <p:ph idx="10" type="dt"/>
          </p:nvPr>
        </p:nvSpPr>
        <p:spPr>
          <a:xfrm>
            <a:off x="228600" y="3178175"/>
            <a:ext cx="1066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83" name="Google Shape;83;p18"/>
          <p:cNvSpPr txBox="1"/>
          <p:nvPr>
            <p:ph idx="11" type="ftr"/>
          </p:nvPr>
        </p:nvSpPr>
        <p:spPr>
          <a:xfrm>
            <a:off x="1562100" y="3178175"/>
            <a:ext cx="1447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84" name="Google Shape;84;p18"/>
          <p:cNvSpPr txBox="1"/>
          <p:nvPr>
            <p:ph idx="12" type="sldNum"/>
          </p:nvPr>
        </p:nvSpPr>
        <p:spPr>
          <a:xfrm>
            <a:off x="3276600" y="3178175"/>
            <a:ext cx="1066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19"/>
          <p:cNvSpPr txBox="1"/>
          <p:nvPr>
            <p:ph type="title"/>
          </p:nvPr>
        </p:nvSpPr>
        <p:spPr>
          <a:xfrm>
            <a:off x="228600" y="137319"/>
            <a:ext cx="4114800" cy="571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87" name="Google Shape;87;p19"/>
          <p:cNvSpPr txBox="1"/>
          <p:nvPr>
            <p:ph idx="1" type="body"/>
          </p:nvPr>
        </p:nvSpPr>
        <p:spPr>
          <a:xfrm>
            <a:off x="228600" y="767556"/>
            <a:ext cx="2020094" cy="319881"/>
          </a:xfrm>
          <a:prstGeom prst="rect">
            <a:avLst/>
          </a:prstGeom>
          <a:noFill/>
          <a:ln>
            <a:noFill/>
          </a:ln>
        </p:spPr>
        <p:txBody>
          <a:bodyPr anchorCtr="0" anchor="b" bIns="22850" lIns="45725" spcFirstLastPara="1" rIns="45725" wrap="square" tIns="22850">
            <a:normAutofit/>
          </a:bodyPr>
          <a:lstStyle>
            <a:lvl1pPr indent="-228600" lvl="0" marL="4572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1pPr>
            <a:lvl2pPr indent="-228600" lvl="1" marL="9144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b="1" sz="10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b="1" sz="900"/>
            </a:lvl3pPr>
            <a:lvl4pPr indent="-228600" lvl="3" marL="18288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b="1" sz="800"/>
            </a:lvl4pPr>
            <a:lvl5pPr indent="-228600" lvl="4" marL="22860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b="1" sz="800"/>
            </a:lvl5pPr>
            <a:lvl6pPr indent="-228600" lvl="5" marL="27432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b="1" sz="800"/>
            </a:lvl6pPr>
            <a:lvl7pPr indent="-228600" lvl="6" marL="32004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b="1" sz="800"/>
            </a:lvl7pPr>
            <a:lvl8pPr indent="-228600" lvl="7" marL="3657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b="1" sz="800"/>
            </a:lvl8pPr>
            <a:lvl9pPr indent="-228600" lvl="8" marL="41148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b="1" sz="800"/>
            </a:lvl9pPr>
          </a:lstStyle>
          <a:p/>
        </p:txBody>
      </p:sp>
      <p:sp>
        <p:nvSpPr>
          <p:cNvPr id="88" name="Google Shape;88;p19"/>
          <p:cNvSpPr txBox="1"/>
          <p:nvPr>
            <p:ph idx="2" type="body"/>
          </p:nvPr>
        </p:nvSpPr>
        <p:spPr>
          <a:xfrm>
            <a:off x="228600" y="1087438"/>
            <a:ext cx="2020094" cy="1975644"/>
          </a:xfrm>
          <a:prstGeom prst="rect">
            <a:avLst/>
          </a:prstGeom>
          <a:noFill/>
          <a:ln>
            <a:noFill/>
          </a:ln>
        </p:spPr>
        <p:txBody>
          <a:bodyPr anchorCtr="0" anchor="t" bIns="22850" lIns="45725" spcFirstLastPara="1" rIns="45725" wrap="square" tIns="22850">
            <a:normAutofit/>
          </a:bodyPr>
          <a:lstStyle>
            <a:lvl1pPr indent="-304800" lvl="0" marL="4572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200"/>
              <a:buChar char="•"/>
              <a:defRPr sz="1200"/>
            </a:lvl1pPr>
            <a:lvl2pPr indent="-292100" lvl="1" marL="9144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Char char="–"/>
              <a:defRPr sz="1000"/>
            </a:lvl2pPr>
            <a:lvl3pPr indent="-28575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 sz="900"/>
            </a:lvl3pPr>
            <a:lvl4pPr indent="-279400" lvl="3" marL="18288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Char char="–"/>
              <a:defRPr sz="800"/>
            </a:lvl4pPr>
            <a:lvl5pPr indent="-279400" lvl="4" marL="22860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Char char="»"/>
              <a:defRPr sz="800"/>
            </a:lvl5pPr>
            <a:lvl6pPr indent="-279400" lvl="5" marL="27432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  <a:defRPr sz="800"/>
            </a:lvl6pPr>
            <a:lvl7pPr indent="-279400" lvl="6" marL="32004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  <a:defRPr sz="800"/>
            </a:lvl7pPr>
            <a:lvl8pPr indent="-279400" lvl="7" marL="3657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  <a:defRPr sz="800"/>
            </a:lvl8pPr>
            <a:lvl9pPr indent="-279400" lvl="8" marL="41148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  <a:defRPr sz="800"/>
            </a:lvl9pPr>
          </a:lstStyle>
          <a:p/>
        </p:txBody>
      </p:sp>
      <p:sp>
        <p:nvSpPr>
          <p:cNvPr id="89" name="Google Shape;89;p19"/>
          <p:cNvSpPr txBox="1"/>
          <p:nvPr>
            <p:ph idx="3" type="body"/>
          </p:nvPr>
        </p:nvSpPr>
        <p:spPr>
          <a:xfrm>
            <a:off x="2322513" y="767556"/>
            <a:ext cx="2020888" cy="319881"/>
          </a:xfrm>
          <a:prstGeom prst="rect">
            <a:avLst/>
          </a:prstGeom>
          <a:noFill/>
          <a:ln>
            <a:noFill/>
          </a:ln>
        </p:spPr>
        <p:txBody>
          <a:bodyPr anchorCtr="0" anchor="b" bIns="22850" lIns="45725" spcFirstLastPara="1" rIns="45725" wrap="square" tIns="22850">
            <a:normAutofit/>
          </a:bodyPr>
          <a:lstStyle>
            <a:lvl1pPr indent="-228600" lvl="0" marL="4572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1pPr>
            <a:lvl2pPr indent="-228600" lvl="1" marL="9144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b="1" sz="1000"/>
            </a:lvl2pPr>
            <a:lvl3pPr indent="-2286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b="1" sz="900"/>
            </a:lvl3pPr>
            <a:lvl4pPr indent="-228600" lvl="3" marL="18288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b="1" sz="800"/>
            </a:lvl4pPr>
            <a:lvl5pPr indent="-228600" lvl="4" marL="22860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b="1" sz="800"/>
            </a:lvl5pPr>
            <a:lvl6pPr indent="-228600" lvl="5" marL="27432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b="1" sz="800"/>
            </a:lvl6pPr>
            <a:lvl7pPr indent="-228600" lvl="6" marL="32004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b="1" sz="800"/>
            </a:lvl7pPr>
            <a:lvl8pPr indent="-228600" lvl="7" marL="3657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b="1" sz="800"/>
            </a:lvl8pPr>
            <a:lvl9pPr indent="-228600" lvl="8" marL="41148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b="1" sz="800"/>
            </a:lvl9pPr>
          </a:lstStyle>
          <a:p/>
        </p:txBody>
      </p:sp>
      <p:sp>
        <p:nvSpPr>
          <p:cNvPr id="90" name="Google Shape;90;p19"/>
          <p:cNvSpPr txBox="1"/>
          <p:nvPr>
            <p:ph idx="4" type="body"/>
          </p:nvPr>
        </p:nvSpPr>
        <p:spPr>
          <a:xfrm>
            <a:off x="2322513" y="1087438"/>
            <a:ext cx="2020888" cy="1975644"/>
          </a:xfrm>
          <a:prstGeom prst="rect">
            <a:avLst/>
          </a:prstGeom>
          <a:noFill/>
          <a:ln>
            <a:noFill/>
          </a:ln>
        </p:spPr>
        <p:txBody>
          <a:bodyPr anchorCtr="0" anchor="t" bIns="22850" lIns="45725" spcFirstLastPara="1" rIns="45725" wrap="square" tIns="22850">
            <a:normAutofit/>
          </a:bodyPr>
          <a:lstStyle>
            <a:lvl1pPr indent="-304800" lvl="0" marL="4572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200"/>
              <a:buChar char="•"/>
              <a:defRPr sz="1200"/>
            </a:lvl1pPr>
            <a:lvl2pPr indent="-292100" lvl="1" marL="9144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Char char="–"/>
              <a:defRPr sz="1000"/>
            </a:lvl2pPr>
            <a:lvl3pPr indent="-28575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 sz="900"/>
            </a:lvl3pPr>
            <a:lvl4pPr indent="-279400" lvl="3" marL="18288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Char char="–"/>
              <a:defRPr sz="800"/>
            </a:lvl4pPr>
            <a:lvl5pPr indent="-279400" lvl="4" marL="22860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Char char="»"/>
              <a:defRPr sz="800"/>
            </a:lvl5pPr>
            <a:lvl6pPr indent="-279400" lvl="5" marL="27432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  <a:defRPr sz="800"/>
            </a:lvl6pPr>
            <a:lvl7pPr indent="-279400" lvl="6" marL="32004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  <a:defRPr sz="800"/>
            </a:lvl7pPr>
            <a:lvl8pPr indent="-279400" lvl="7" marL="3657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  <a:defRPr sz="800"/>
            </a:lvl8pPr>
            <a:lvl9pPr indent="-279400" lvl="8" marL="41148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  <a:defRPr sz="800"/>
            </a:lvl9pPr>
          </a:lstStyle>
          <a:p/>
        </p:txBody>
      </p:sp>
      <p:sp>
        <p:nvSpPr>
          <p:cNvPr id="91" name="Google Shape;91;p19"/>
          <p:cNvSpPr txBox="1"/>
          <p:nvPr>
            <p:ph idx="10" type="dt"/>
          </p:nvPr>
        </p:nvSpPr>
        <p:spPr>
          <a:xfrm>
            <a:off x="228600" y="3178175"/>
            <a:ext cx="1066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92" name="Google Shape;92;p19"/>
          <p:cNvSpPr txBox="1"/>
          <p:nvPr>
            <p:ph idx="11" type="ftr"/>
          </p:nvPr>
        </p:nvSpPr>
        <p:spPr>
          <a:xfrm>
            <a:off x="1562100" y="3178175"/>
            <a:ext cx="1447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93" name="Google Shape;93;p19"/>
          <p:cNvSpPr txBox="1"/>
          <p:nvPr>
            <p:ph idx="12" type="sldNum"/>
          </p:nvPr>
        </p:nvSpPr>
        <p:spPr>
          <a:xfrm>
            <a:off x="3276600" y="3178175"/>
            <a:ext cx="1066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0"/>
          <p:cNvSpPr txBox="1"/>
          <p:nvPr>
            <p:ph type="title"/>
          </p:nvPr>
        </p:nvSpPr>
        <p:spPr>
          <a:xfrm>
            <a:off x="228600" y="137319"/>
            <a:ext cx="4114800" cy="571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96" name="Google Shape;96;p20"/>
          <p:cNvSpPr txBox="1"/>
          <p:nvPr>
            <p:ph idx="10" type="dt"/>
          </p:nvPr>
        </p:nvSpPr>
        <p:spPr>
          <a:xfrm>
            <a:off x="228600" y="3178175"/>
            <a:ext cx="1066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97" name="Google Shape;97;p20"/>
          <p:cNvSpPr txBox="1"/>
          <p:nvPr>
            <p:ph idx="11" type="ftr"/>
          </p:nvPr>
        </p:nvSpPr>
        <p:spPr>
          <a:xfrm>
            <a:off x="1562100" y="3178175"/>
            <a:ext cx="1447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98" name="Google Shape;98;p20"/>
          <p:cNvSpPr txBox="1"/>
          <p:nvPr>
            <p:ph idx="12" type="sldNum"/>
          </p:nvPr>
        </p:nvSpPr>
        <p:spPr>
          <a:xfrm>
            <a:off x="3276600" y="3178175"/>
            <a:ext cx="1066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21"/>
          <p:cNvSpPr txBox="1"/>
          <p:nvPr>
            <p:ph type="title"/>
          </p:nvPr>
        </p:nvSpPr>
        <p:spPr>
          <a:xfrm>
            <a:off x="228600" y="136525"/>
            <a:ext cx="1504157" cy="581025"/>
          </a:xfrm>
          <a:prstGeom prst="rect">
            <a:avLst/>
          </a:prstGeom>
          <a:noFill/>
          <a:ln>
            <a:noFill/>
          </a:ln>
        </p:spPr>
        <p:txBody>
          <a:bodyPr anchorCtr="0" anchor="b" bIns="22850" lIns="45725" spcFirstLastPara="1" rIns="45725" wrap="square" tIns="2285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1" sz="1000"/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101" name="Google Shape;101;p21"/>
          <p:cNvSpPr txBox="1"/>
          <p:nvPr>
            <p:ph idx="1" type="body"/>
          </p:nvPr>
        </p:nvSpPr>
        <p:spPr>
          <a:xfrm>
            <a:off x="1787525" y="136525"/>
            <a:ext cx="2555875" cy="2926557"/>
          </a:xfrm>
          <a:prstGeom prst="rect">
            <a:avLst/>
          </a:prstGeom>
          <a:noFill/>
          <a:ln>
            <a:noFill/>
          </a:ln>
        </p:spPr>
        <p:txBody>
          <a:bodyPr anchorCtr="0" anchor="t" bIns="22850" lIns="45725" spcFirstLastPara="1" rIns="45725" wrap="square" tIns="22850">
            <a:normAutofit/>
          </a:bodyPr>
          <a:lstStyle>
            <a:lvl1pPr indent="-330200" lvl="0" marL="4572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1pPr>
            <a:lvl2pPr indent="-317500" lvl="1" marL="91440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400"/>
              <a:buChar char="–"/>
              <a:defRPr sz="1400"/>
            </a:lvl2pPr>
            <a:lvl3pPr indent="-30480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200"/>
              <a:buChar char="•"/>
              <a:defRPr sz="1200"/>
            </a:lvl3pPr>
            <a:lvl4pPr indent="-292100" lvl="3" marL="18288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Char char="–"/>
              <a:defRPr sz="1000"/>
            </a:lvl4pPr>
            <a:lvl5pPr indent="-292100" lvl="4" marL="22860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Char char="»"/>
              <a:defRPr sz="1000"/>
            </a:lvl5pPr>
            <a:lvl6pPr indent="-292100" lvl="5" marL="27432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Char char="•"/>
              <a:defRPr sz="1000"/>
            </a:lvl6pPr>
            <a:lvl7pPr indent="-292100" lvl="6" marL="32004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Char char="•"/>
              <a:defRPr sz="1000"/>
            </a:lvl7pPr>
            <a:lvl8pPr indent="-292100" lvl="7" marL="3657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Char char="•"/>
              <a:defRPr sz="1000"/>
            </a:lvl8pPr>
            <a:lvl9pPr indent="-292100" lvl="8" marL="41148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Char char="•"/>
              <a:defRPr sz="1000"/>
            </a:lvl9pPr>
          </a:lstStyle>
          <a:p/>
        </p:txBody>
      </p:sp>
      <p:sp>
        <p:nvSpPr>
          <p:cNvPr id="102" name="Google Shape;102;p21"/>
          <p:cNvSpPr txBox="1"/>
          <p:nvPr>
            <p:ph idx="2" type="body"/>
          </p:nvPr>
        </p:nvSpPr>
        <p:spPr>
          <a:xfrm>
            <a:off x="228600" y="717550"/>
            <a:ext cx="1504157" cy="2345532"/>
          </a:xfrm>
          <a:prstGeom prst="rect">
            <a:avLst/>
          </a:prstGeom>
          <a:noFill/>
          <a:ln>
            <a:noFill/>
          </a:ln>
        </p:spPr>
        <p:txBody>
          <a:bodyPr anchorCtr="0" anchor="t" bIns="22850" lIns="45725" spcFirstLastPara="1" rIns="45725" wrap="square" tIns="22850">
            <a:normAutofit/>
          </a:bodyPr>
          <a:lstStyle>
            <a:lvl1pPr indent="-228600" lvl="0" marL="457200" algn="l"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700"/>
              <a:buNone/>
              <a:defRPr sz="700"/>
            </a:lvl1pPr>
            <a:lvl2pPr indent="-228600" lvl="1" marL="914400" algn="l"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2pPr>
            <a:lvl3pPr indent="-228600" lvl="2" marL="1371600" algn="l"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500"/>
              <a:buNone/>
              <a:defRPr sz="500"/>
            </a:lvl3pPr>
            <a:lvl4pPr indent="-228600" lvl="3" marL="1828800" algn="l"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500"/>
              <a:buNone/>
              <a:defRPr sz="500"/>
            </a:lvl4pPr>
            <a:lvl5pPr indent="-228600" lvl="4" marL="2286000" algn="l"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500"/>
              <a:buNone/>
              <a:defRPr sz="500"/>
            </a:lvl5pPr>
            <a:lvl6pPr indent="-228600" lvl="5" marL="2743200" algn="l"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500"/>
              <a:buNone/>
              <a:defRPr sz="500"/>
            </a:lvl6pPr>
            <a:lvl7pPr indent="-228600" lvl="6" marL="3200400" algn="l"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500"/>
              <a:buNone/>
              <a:defRPr sz="500"/>
            </a:lvl7pPr>
            <a:lvl8pPr indent="-228600" lvl="7" marL="3657600" algn="l"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500"/>
              <a:buNone/>
              <a:defRPr sz="500"/>
            </a:lvl8pPr>
            <a:lvl9pPr indent="-228600" lvl="8" marL="4114800" algn="l"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500"/>
              <a:buNone/>
              <a:defRPr sz="500"/>
            </a:lvl9pPr>
          </a:lstStyle>
          <a:p/>
        </p:txBody>
      </p:sp>
      <p:sp>
        <p:nvSpPr>
          <p:cNvPr id="103" name="Google Shape;103;p21"/>
          <p:cNvSpPr txBox="1"/>
          <p:nvPr>
            <p:ph idx="10" type="dt"/>
          </p:nvPr>
        </p:nvSpPr>
        <p:spPr>
          <a:xfrm>
            <a:off x="228600" y="3178175"/>
            <a:ext cx="1066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104" name="Google Shape;104;p21"/>
          <p:cNvSpPr txBox="1"/>
          <p:nvPr>
            <p:ph idx="11" type="ftr"/>
          </p:nvPr>
        </p:nvSpPr>
        <p:spPr>
          <a:xfrm>
            <a:off x="1562100" y="3178175"/>
            <a:ext cx="1447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105" name="Google Shape;105;p21"/>
          <p:cNvSpPr txBox="1"/>
          <p:nvPr>
            <p:ph idx="12" type="sldNum"/>
          </p:nvPr>
        </p:nvSpPr>
        <p:spPr>
          <a:xfrm>
            <a:off x="3276600" y="3178175"/>
            <a:ext cx="1066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" name="Google Shape;107;p22"/>
          <p:cNvSpPr txBox="1"/>
          <p:nvPr>
            <p:ph type="title"/>
          </p:nvPr>
        </p:nvSpPr>
        <p:spPr>
          <a:xfrm>
            <a:off x="896144" y="2400300"/>
            <a:ext cx="2743200" cy="283369"/>
          </a:xfrm>
          <a:prstGeom prst="rect">
            <a:avLst/>
          </a:prstGeom>
          <a:noFill/>
          <a:ln>
            <a:noFill/>
          </a:ln>
        </p:spPr>
        <p:txBody>
          <a:bodyPr anchorCtr="0" anchor="b" bIns="22850" lIns="45725" spcFirstLastPara="1" rIns="45725" wrap="square" tIns="2285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1" sz="1000"/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108" name="Google Shape;108;p22"/>
          <p:cNvSpPr/>
          <p:nvPr>
            <p:ph idx="2" type="pic"/>
          </p:nvPr>
        </p:nvSpPr>
        <p:spPr>
          <a:xfrm>
            <a:off x="896144" y="306388"/>
            <a:ext cx="2743200" cy="2057400"/>
          </a:xfrm>
          <a:prstGeom prst="rect">
            <a:avLst/>
          </a:prstGeom>
          <a:noFill/>
          <a:ln>
            <a:noFill/>
          </a:ln>
        </p:spPr>
      </p:sp>
      <p:sp>
        <p:nvSpPr>
          <p:cNvPr id="109" name="Google Shape;109;p22"/>
          <p:cNvSpPr txBox="1"/>
          <p:nvPr>
            <p:ph idx="1" type="body"/>
          </p:nvPr>
        </p:nvSpPr>
        <p:spPr>
          <a:xfrm>
            <a:off x="896144" y="2683669"/>
            <a:ext cx="2743200" cy="402431"/>
          </a:xfrm>
          <a:prstGeom prst="rect">
            <a:avLst/>
          </a:prstGeom>
          <a:noFill/>
          <a:ln>
            <a:noFill/>
          </a:ln>
        </p:spPr>
        <p:txBody>
          <a:bodyPr anchorCtr="0" anchor="t" bIns="22850" lIns="45725" spcFirstLastPara="1" rIns="45725" wrap="square" tIns="22850">
            <a:normAutofit/>
          </a:bodyPr>
          <a:lstStyle>
            <a:lvl1pPr indent="-228600" lvl="0" marL="457200" algn="l"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700"/>
              <a:buNone/>
              <a:defRPr sz="700"/>
            </a:lvl1pPr>
            <a:lvl2pPr indent="-228600" lvl="1" marL="914400" algn="l"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2pPr>
            <a:lvl3pPr indent="-228600" lvl="2" marL="1371600" algn="l"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500"/>
              <a:buNone/>
              <a:defRPr sz="500"/>
            </a:lvl3pPr>
            <a:lvl4pPr indent="-228600" lvl="3" marL="1828800" algn="l"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500"/>
              <a:buNone/>
              <a:defRPr sz="500"/>
            </a:lvl4pPr>
            <a:lvl5pPr indent="-228600" lvl="4" marL="2286000" algn="l"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500"/>
              <a:buNone/>
              <a:defRPr sz="500"/>
            </a:lvl5pPr>
            <a:lvl6pPr indent="-228600" lvl="5" marL="2743200" algn="l"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500"/>
              <a:buNone/>
              <a:defRPr sz="500"/>
            </a:lvl6pPr>
            <a:lvl7pPr indent="-228600" lvl="6" marL="3200400" algn="l"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500"/>
              <a:buNone/>
              <a:defRPr sz="500"/>
            </a:lvl7pPr>
            <a:lvl8pPr indent="-228600" lvl="7" marL="3657600" algn="l"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500"/>
              <a:buNone/>
              <a:defRPr sz="500"/>
            </a:lvl8pPr>
            <a:lvl9pPr indent="-228600" lvl="8" marL="4114800" algn="l">
              <a:spcBef>
                <a:spcPts val="100"/>
              </a:spcBef>
              <a:spcAft>
                <a:spcPts val="0"/>
              </a:spcAft>
              <a:buClr>
                <a:schemeClr val="dk1"/>
              </a:buClr>
              <a:buSzPts val="500"/>
              <a:buNone/>
              <a:defRPr sz="500"/>
            </a:lvl9pPr>
          </a:lstStyle>
          <a:p/>
        </p:txBody>
      </p:sp>
      <p:sp>
        <p:nvSpPr>
          <p:cNvPr id="110" name="Google Shape;110;p22"/>
          <p:cNvSpPr txBox="1"/>
          <p:nvPr>
            <p:ph idx="10" type="dt"/>
          </p:nvPr>
        </p:nvSpPr>
        <p:spPr>
          <a:xfrm>
            <a:off x="228600" y="3178175"/>
            <a:ext cx="1066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111" name="Google Shape;111;p22"/>
          <p:cNvSpPr txBox="1"/>
          <p:nvPr>
            <p:ph idx="11" type="ftr"/>
          </p:nvPr>
        </p:nvSpPr>
        <p:spPr>
          <a:xfrm>
            <a:off x="1562100" y="3178175"/>
            <a:ext cx="1447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112" name="Google Shape;112;p22"/>
          <p:cNvSpPr txBox="1"/>
          <p:nvPr>
            <p:ph idx="12" type="sldNum"/>
          </p:nvPr>
        </p:nvSpPr>
        <p:spPr>
          <a:xfrm>
            <a:off x="3276600" y="3178175"/>
            <a:ext cx="1066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23"/>
          <p:cNvSpPr txBox="1"/>
          <p:nvPr>
            <p:ph type="title"/>
          </p:nvPr>
        </p:nvSpPr>
        <p:spPr>
          <a:xfrm>
            <a:off x="228600" y="137319"/>
            <a:ext cx="4114800" cy="571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115" name="Google Shape;115;p23"/>
          <p:cNvSpPr txBox="1"/>
          <p:nvPr>
            <p:ph idx="1" type="body"/>
          </p:nvPr>
        </p:nvSpPr>
        <p:spPr>
          <a:xfrm rot="5400000">
            <a:off x="1154509" y="-125809"/>
            <a:ext cx="2262982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22850" lIns="45725" spcFirstLastPara="1" rIns="45725" wrap="square" tIns="22850">
            <a:normAutofit/>
          </a:bodyPr>
          <a:lstStyle>
            <a:lvl1pPr indent="-285750" lvl="0" marL="4572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1pPr>
            <a:lvl2pPr indent="-285750" lvl="1" marL="9144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–"/>
              <a:defRPr/>
            </a:lvl2pPr>
            <a:lvl3pPr indent="-28575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indent="-285750" lvl="3" marL="18288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–"/>
              <a:defRPr/>
            </a:lvl4pPr>
            <a:lvl5pPr indent="-285750" lvl="4" marL="22860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»"/>
              <a:defRPr/>
            </a:lvl5pPr>
            <a:lvl6pPr indent="-285750" lvl="5" marL="27432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indent="-285750" lvl="6" marL="32004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indent="-285750" lvl="7" marL="3657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indent="-285750" lvl="8" marL="41148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/>
        </p:txBody>
      </p:sp>
      <p:sp>
        <p:nvSpPr>
          <p:cNvPr id="116" name="Google Shape;116;p23"/>
          <p:cNvSpPr txBox="1"/>
          <p:nvPr>
            <p:ph idx="10" type="dt"/>
          </p:nvPr>
        </p:nvSpPr>
        <p:spPr>
          <a:xfrm>
            <a:off x="228600" y="3178175"/>
            <a:ext cx="1066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117" name="Google Shape;117;p23"/>
          <p:cNvSpPr txBox="1"/>
          <p:nvPr>
            <p:ph idx="11" type="ftr"/>
          </p:nvPr>
        </p:nvSpPr>
        <p:spPr>
          <a:xfrm>
            <a:off x="1562100" y="3178175"/>
            <a:ext cx="1447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118" name="Google Shape;118;p23"/>
          <p:cNvSpPr txBox="1"/>
          <p:nvPr>
            <p:ph idx="12" type="sldNum"/>
          </p:nvPr>
        </p:nvSpPr>
        <p:spPr>
          <a:xfrm>
            <a:off x="3276600" y="3178175"/>
            <a:ext cx="1066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119" name="Shape 1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" name="Google Shape;120;p24"/>
          <p:cNvSpPr txBox="1"/>
          <p:nvPr>
            <p:ph type="title"/>
          </p:nvPr>
        </p:nvSpPr>
        <p:spPr>
          <a:xfrm rot="5400000">
            <a:off x="2366169" y="1085850"/>
            <a:ext cx="2925763" cy="1028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121" name="Google Shape;121;p24"/>
          <p:cNvSpPr txBox="1"/>
          <p:nvPr>
            <p:ph idx="1" type="body"/>
          </p:nvPr>
        </p:nvSpPr>
        <p:spPr>
          <a:xfrm rot="5400000">
            <a:off x="270669" y="95250"/>
            <a:ext cx="2925763" cy="3009900"/>
          </a:xfrm>
          <a:prstGeom prst="rect">
            <a:avLst/>
          </a:prstGeom>
          <a:noFill/>
          <a:ln>
            <a:noFill/>
          </a:ln>
        </p:spPr>
        <p:txBody>
          <a:bodyPr anchorCtr="0" anchor="t" bIns="22850" lIns="45725" spcFirstLastPara="1" rIns="45725" wrap="square" tIns="22850">
            <a:normAutofit/>
          </a:bodyPr>
          <a:lstStyle>
            <a:lvl1pPr indent="-285750" lvl="0" marL="4572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1pPr>
            <a:lvl2pPr indent="-285750" lvl="1" marL="9144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–"/>
              <a:defRPr/>
            </a:lvl2pPr>
            <a:lvl3pPr indent="-285750" lvl="2" marL="1371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indent="-285750" lvl="3" marL="18288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–"/>
              <a:defRPr/>
            </a:lvl4pPr>
            <a:lvl5pPr indent="-285750" lvl="4" marL="22860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»"/>
              <a:defRPr/>
            </a:lvl5pPr>
            <a:lvl6pPr indent="-285750" lvl="5" marL="27432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indent="-285750" lvl="6" marL="32004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indent="-285750" lvl="7" marL="36576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indent="-285750" lvl="8" marL="411480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/>
        </p:txBody>
      </p:sp>
      <p:sp>
        <p:nvSpPr>
          <p:cNvPr id="122" name="Google Shape;122;p24"/>
          <p:cNvSpPr txBox="1"/>
          <p:nvPr>
            <p:ph idx="10" type="dt"/>
          </p:nvPr>
        </p:nvSpPr>
        <p:spPr>
          <a:xfrm>
            <a:off x="228600" y="3178175"/>
            <a:ext cx="1066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123" name="Google Shape;123;p24"/>
          <p:cNvSpPr txBox="1"/>
          <p:nvPr>
            <p:ph idx="11" type="ftr"/>
          </p:nvPr>
        </p:nvSpPr>
        <p:spPr>
          <a:xfrm>
            <a:off x="1562100" y="3178175"/>
            <a:ext cx="1447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124" name="Google Shape;124;p24"/>
          <p:cNvSpPr txBox="1"/>
          <p:nvPr>
            <p:ph idx="12" type="sldNum"/>
          </p:nvPr>
        </p:nvSpPr>
        <p:spPr>
          <a:xfrm>
            <a:off x="3276600" y="3178175"/>
            <a:ext cx="1066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31" name="Shape 1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Google Shape;132;p26"/>
          <p:cNvSpPr txBox="1"/>
          <p:nvPr>
            <p:ph idx="10" type="dt"/>
          </p:nvPr>
        </p:nvSpPr>
        <p:spPr>
          <a:xfrm>
            <a:off x="228600" y="3178175"/>
            <a:ext cx="1066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133" name="Google Shape;133;p26"/>
          <p:cNvSpPr txBox="1"/>
          <p:nvPr>
            <p:ph idx="11" type="ftr"/>
          </p:nvPr>
        </p:nvSpPr>
        <p:spPr>
          <a:xfrm>
            <a:off x="1562100" y="3178175"/>
            <a:ext cx="1447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134" name="Google Shape;134;p26"/>
          <p:cNvSpPr txBox="1"/>
          <p:nvPr>
            <p:ph idx="12" type="sldNum"/>
          </p:nvPr>
        </p:nvSpPr>
        <p:spPr>
          <a:xfrm>
            <a:off x="3276600" y="3178175"/>
            <a:ext cx="1066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27"/>
          <p:cNvSpPr txBox="1"/>
          <p:nvPr>
            <p:ph type="ctrTitle"/>
          </p:nvPr>
        </p:nvSpPr>
        <p:spPr>
          <a:xfrm>
            <a:off x="342900" y="1065213"/>
            <a:ext cx="3886200" cy="73501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137" name="Google Shape;137;p27"/>
          <p:cNvSpPr txBox="1"/>
          <p:nvPr>
            <p:ph idx="1" type="subTitle"/>
          </p:nvPr>
        </p:nvSpPr>
        <p:spPr>
          <a:xfrm>
            <a:off x="685800" y="1943100"/>
            <a:ext cx="3200400" cy="876300"/>
          </a:xfrm>
          <a:prstGeom prst="rect">
            <a:avLst/>
          </a:prstGeom>
          <a:noFill/>
          <a:ln>
            <a:noFill/>
          </a:ln>
        </p:spPr>
        <p:txBody>
          <a:bodyPr anchorCtr="0" anchor="t" bIns="22850" lIns="45725" spcFirstLastPara="1" rIns="45725" wrap="square" tIns="2285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>
                <a:solidFill>
                  <a:srgbClr val="888888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400"/>
              <a:buNone/>
              <a:defRPr>
                <a:solidFill>
                  <a:srgbClr val="888888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200"/>
              <a:buNone/>
              <a:defRPr>
                <a:solidFill>
                  <a:srgbClr val="888888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000"/>
              <a:buNone/>
              <a:defRPr>
                <a:solidFill>
                  <a:srgbClr val="888888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000"/>
              <a:buNone/>
              <a:defRPr>
                <a:solidFill>
                  <a:srgbClr val="888888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000"/>
              <a:buNone/>
              <a:defRPr>
                <a:solidFill>
                  <a:srgbClr val="888888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000"/>
              <a:buNone/>
              <a:defRPr>
                <a:solidFill>
                  <a:srgbClr val="888888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000"/>
              <a:buNone/>
              <a:defRPr>
                <a:solidFill>
                  <a:srgbClr val="888888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000"/>
              <a:buNone/>
              <a:defRPr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38" name="Google Shape;138;p27"/>
          <p:cNvSpPr txBox="1"/>
          <p:nvPr>
            <p:ph idx="10" type="dt"/>
          </p:nvPr>
        </p:nvSpPr>
        <p:spPr>
          <a:xfrm>
            <a:off x="228600" y="3178175"/>
            <a:ext cx="1066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139" name="Google Shape;139;p27"/>
          <p:cNvSpPr txBox="1"/>
          <p:nvPr>
            <p:ph idx="11" type="ftr"/>
          </p:nvPr>
        </p:nvSpPr>
        <p:spPr>
          <a:xfrm>
            <a:off x="1562100" y="3178175"/>
            <a:ext cx="1447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140" name="Google Shape;140;p27"/>
          <p:cNvSpPr txBox="1"/>
          <p:nvPr>
            <p:ph idx="12" type="sldNum"/>
          </p:nvPr>
        </p:nvSpPr>
        <p:spPr>
          <a:xfrm>
            <a:off x="3276600" y="3178175"/>
            <a:ext cx="1066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14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Google Shape;142;p28"/>
          <p:cNvSpPr txBox="1"/>
          <p:nvPr>
            <p:ph type="title"/>
          </p:nvPr>
        </p:nvSpPr>
        <p:spPr>
          <a:xfrm>
            <a:off x="228600" y="137319"/>
            <a:ext cx="4114800" cy="571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143" name="Google Shape;143;p28"/>
          <p:cNvSpPr txBox="1"/>
          <p:nvPr>
            <p:ph idx="1" type="body"/>
          </p:nvPr>
        </p:nvSpPr>
        <p:spPr>
          <a:xfrm>
            <a:off x="228600" y="800100"/>
            <a:ext cx="4114800" cy="2262982"/>
          </a:xfrm>
          <a:prstGeom prst="rect">
            <a:avLst/>
          </a:prstGeom>
          <a:noFill/>
          <a:ln>
            <a:noFill/>
          </a:ln>
        </p:spPr>
        <p:txBody>
          <a:bodyPr anchorCtr="0" anchor="t" bIns="22850" lIns="45725" spcFirstLastPara="1" rIns="45725" wrap="square" tIns="22850">
            <a:normAutofit/>
          </a:bodyPr>
          <a:lstStyle>
            <a:lvl1pPr indent="-285750" lvl="0" marL="4572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1pPr>
            <a:lvl2pPr indent="-285750" lvl="1" marL="9144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–"/>
              <a:defRPr/>
            </a:lvl2pPr>
            <a:lvl3pPr indent="-285750" lvl="2" marL="13716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indent="-285750" lvl="3" marL="18288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–"/>
              <a:defRPr/>
            </a:lvl4pPr>
            <a:lvl5pPr indent="-285750" lvl="4" marL="22860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»"/>
              <a:defRPr/>
            </a:lvl5pPr>
            <a:lvl6pPr indent="-285750" lvl="5" marL="27432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indent="-285750" lvl="6" marL="32004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indent="-285750" lvl="7" marL="36576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indent="-285750" lvl="8" marL="41148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/>
        </p:txBody>
      </p:sp>
      <p:sp>
        <p:nvSpPr>
          <p:cNvPr id="144" name="Google Shape;144;p28"/>
          <p:cNvSpPr txBox="1"/>
          <p:nvPr>
            <p:ph idx="10" type="dt"/>
          </p:nvPr>
        </p:nvSpPr>
        <p:spPr>
          <a:xfrm>
            <a:off x="228600" y="3178175"/>
            <a:ext cx="1066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145" name="Google Shape;145;p28"/>
          <p:cNvSpPr txBox="1"/>
          <p:nvPr>
            <p:ph idx="11" type="ftr"/>
          </p:nvPr>
        </p:nvSpPr>
        <p:spPr>
          <a:xfrm>
            <a:off x="1562100" y="3178175"/>
            <a:ext cx="1447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146" name="Google Shape;146;p28"/>
          <p:cNvSpPr txBox="1"/>
          <p:nvPr>
            <p:ph idx="12" type="sldNum"/>
          </p:nvPr>
        </p:nvSpPr>
        <p:spPr>
          <a:xfrm>
            <a:off x="3276600" y="3178175"/>
            <a:ext cx="1066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29"/>
          <p:cNvSpPr txBox="1"/>
          <p:nvPr>
            <p:ph type="title"/>
          </p:nvPr>
        </p:nvSpPr>
        <p:spPr>
          <a:xfrm>
            <a:off x="361156" y="2203450"/>
            <a:ext cx="3886200" cy="681038"/>
          </a:xfrm>
          <a:prstGeom prst="rect">
            <a:avLst/>
          </a:prstGeom>
          <a:noFill/>
          <a:ln>
            <a:noFill/>
          </a:ln>
        </p:spPr>
        <p:txBody>
          <a:bodyPr anchorCtr="0" anchor="t" bIns="22850" lIns="45725" spcFirstLastPara="1" rIns="45725" wrap="square" tIns="2285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Calibri"/>
              <a:buNone/>
              <a:defRPr b="1" sz="2000" cap="none"/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149" name="Google Shape;149;p29"/>
          <p:cNvSpPr txBox="1"/>
          <p:nvPr>
            <p:ph idx="1" type="body"/>
          </p:nvPr>
        </p:nvSpPr>
        <p:spPr>
          <a:xfrm>
            <a:off x="361156" y="1453357"/>
            <a:ext cx="3886200" cy="750094"/>
          </a:xfrm>
          <a:prstGeom prst="rect">
            <a:avLst/>
          </a:prstGeom>
          <a:noFill/>
          <a:ln>
            <a:noFill/>
          </a:ln>
        </p:spPr>
        <p:txBody>
          <a:bodyPr anchorCtr="0" anchor="b" bIns="22850" lIns="45725" spcFirstLastPara="1" rIns="45725" wrap="square" tIns="2285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1000"/>
              <a:buNone/>
              <a:defRPr sz="1000">
                <a:solidFill>
                  <a:srgbClr val="888888"/>
                </a:solidFill>
              </a:defRPr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900"/>
              <a:buNone/>
              <a:defRPr sz="900">
                <a:solidFill>
                  <a:srgbClr val="888888"/>
                </a:solidFill>
              </a:defRPr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800"/>
              <a:buNone/>
              <a:defRPr sz="800">
                <a:solidFill>
                  <a:srgbClr val="888888"/>
                </a:solidFill>
              </a:defRPr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700"/>
              <a:buNone/>
              <a:defRPr sz="700">
                <a:solidFill>
                  <a:srgbClr val="888888"/>
                </a:solidFill>
              </a:defRPr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700"/>
              <a:buNone/>
              <a:defRPr sz="700">
                <a:solidFill>
                  <a:srgbClr val="888888"/>
                </a:solidFill>
              </a:defRPr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700"/>
              <a:buNone/>
              <a:defRPr sz="700">
                <a:solidFill>
                  <a:srgbClr val="888888"/>
                </a:solidFill>
              </a:defRPr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700"/>
              <a:buNone/>
              <a:defRPr sz="700">
                <a:solidFill>
                  <a:srgbClr val="888888"/>
                </a:solidFill>
              </a:defRPr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700"/>
              <a:buNone/>
              <a:defRPr sz="700">
                <a:solidFill>
                  <a:srgbClr val="888888"/>
                </a:solidFill>
              </a:defRPr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Clr>
                <a:srgbClr val="888888"/>
              </a:buClr>
              <a:buSzPts val="700"/>
              <a:buNone/>
              <a:defRPr sz="7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150" name="Google Shape;150;p29"/>
          <p:cNvSpPr txBox="1"/>
          <p:nvPr>
            <p:ph idx="10" type="dt"/>
          </p:nvPr>
        </p:nvSpPr>
        <p:spPr>
          <a:xfrm>
            <a:off x="228600" y="3178175"/>
            <a:ext cx="1066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151" name="Google Shape;151;p29"/>
          <p:cNvSpPr txBox="1"/>
          <p:nvPr>
            <p:ph idx="11" type="ftr"/>
          </p:nvPr>
        </p:nvSpPr>
        <p:spPr>
          <a:xfrm>
            <a:off x="1562100" y="3178175"/>
            <a:ext cx="1447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152" name="Google Shape;152;p29"/>
          <p:cNvSpPr txBox="1"/>
          <p:nvPr>
            <p:ph idx="12" type="sldNum"/>
          </p:nvPr>
        </p:nvSpPr>
        <p:spPr>
          <a:xfrm>
            <a:off x="3276600" y="3178175"/>
            <a:ext cx="1066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p30"/>
          <p:cNvSpPr txBox="1"/>
          <p:nvPr>
            <p:ph type="title"/>
          </p:nvPr>
        </p:nvSpPr>
        <p:spPr>
          <a:xfrm>
            <a:off x="228600" y="137319"/>
            <a:ext cx="4114800" cy="571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155" name="Google Shape;155;p30"/>
          <p:cNvSpPr txBox="1"/>
          <p:nvPr>
            <p:ph idx="1" type="body"/>
          </p:nvPr>
        </p:nvSpPr>
        <p:spPr>
          <a:xfrm>
            <a:off x="228600" y="800100"/>
            <a:ext cx="2019300" cy="2262982"/>
          </a:xfrm>
          <a:prstGeom prst="rect">
            <a:avLst/>
          </a:prstGeom>
          <a:noFill/>
          <a:ln>
            <a:noFill/>
          </a:ln>
        </p:spPr>
        <p:txBody>
          <a:bodyPr anchorCtr="0" anchor="t" bIns="22850" lIns="45725" spcFirstLastPara="1" rIns="45725" wrap="square" tIns="22850">
            <a:normAutofit/>
          </a:bodyPr>
          <a:lstStyle>
            <a:lvl1pPr indent="-317500" lvl="0" marL="4572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 sz="1400"/>
            </a:lvl1pPr>
            <a:lvl2pPr indent="-304800" lvl="1" marL="9144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–"/>
              <a:defRPr sz="1200"/>
            </a:lvl2pPr>
            <a:lvl3pPr indent="-292100" lvl="2" marL="13716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•"/>
              <a:defRPr sz="1000"/>
            </a:lvl3pPr>
            <a:lvl4pPr indent="-285750" lvl="3" marL="18288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–"/>
              <a:defRPr sz="900"/>
            </a:lvl4pPr>
            <a:lvl5pPr indent="-285750" lvl="4" marL="22860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»"/>
              <a:defRPr sz="900"/>
            </a:lvl5pPr>
            <a:lvl6pPr indent="-285750" lvl="5" marL="27432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 sz="900"/>
            </a:lvl6pPr>
            <a:lvl7pPr indent="-285750" lvl="6" marL="32004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 sz="900"/>
            </a:lvl7pPr>
            <a:lvl8pPr indent="-285750" lvl="7" marL="36576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 sz="900"/>
            </a:lvl8pPr>
            <a:lvl9pPr indent="-285750" lvl="8" marL="41148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 sz="900"/>
            </a:lvl9pPr>
          </a:lstStyle>
          <a:p/>
        </p:txBody>
      </p:sp>
      <p:sp>
        <p:nvSpPr>
          <p:cNvPr id="156" name="Google Shape;156;p30"/>
          <p:cNvSpPr txBox="1"/>
          <p:nvPr>
            <p:ph idx="2" type="body"/>
          </p:nvPr>
        </p:nvSpPr>
        <p:spPr>
          <a:xfrm>
            <a:off x="2324100" y="800100"/>
            <a:ext cx="2019300" cy="2262982"/>
          </a:xfrm>
          <a:prstGeom prst="rect">
            <a:avLst/>
          </a:prstGeom>
          <a:noFill/>
          <a:ln>
            <a:noFill/>
          </a:ln>
        </p:spPr>
        <p:txBody>
          <a:bodyPr anchorCtr="0" anchor="t" bIns="22850" lIns="45725" spcFirstLastPara="1" rIns="45725" wrap="square" tIns="22850">
            <a:normAutofit/>
          </a:bodyPr>
          <a:lstStyle>
            <a:lvl1pPr indent="-317500" lvl="0" marL="4572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•"/>
              <a:defRPr sz="1400"/>
            </a:lvl1pPr>
            <a:lvl2pPr indent="-304800" lvl="1" marL="9144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–"/>
              <a:defRPr sz="1200"/>
            </a:lvl2pPr>
            <a:lvl3pPr indent="-292100" lvl="2" marL="13716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•"/>
              <a:defRPr sz="1000"/>
            </a:lvl3pPr>
            <a:lvl4pPr indent="-285750" lvl="3" marL="18288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–"/>
              <a:defRPr sz="900"/>
            </a:lvl4pPr>
            <a:lvl5pPr indent="-285750" lvl="4" marL="22860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»"/>
              <a:defRPr sz="900"/>
            </a:lvl5pPr>
            <a:lvl6pPr indent="-285750" lvl="5" marL="27432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 sz="900"/>
            </a:lvl6pPr>
            <a:lvl7pPr indent="-285750" lvl="6" marL="32004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 sz="900"/>
            </a:lvl7pPr>
            <a:lvl8pPr indent="-285750" lvl="7" marL="36576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 sz="900"/>
            </a:lvl8pPr>
            <a:lvl9pPr indent="-285750" lvl="8" marL="41148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 sz="900"/>
            </a:lvl9pPr>
          </a:lstStyle>
          <a:p/>
        </p:txBody>
      </p:sp>
      <p:sp>
        <p:nvSpPr>
          <p:cNvPr id="157" name="Google Shape;157;p30"/>
          <p:cNvSpPr txBox="1"/>
          <p:nvPr>
            <p:ph idx="10" type="dt"/>
          </p:nvPr>
        </p:nvSpPr>
        <p:spPr>
          <a:xfrm>
            <a:off x="228600" y="3178175"/>
            <a:ext cx="1066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158" name="Google Shape;158;p30"/>
          <p:cNvSpPr txBox="1"/>
          <p:nvPr>
            <p:ph idx="11" type="ftr"/>
          </p:nvPr>
        </p:nvSpPr>
        <p:spPr>
          <a:xfrm>
            <a:off x="1562100" y="3178175"/>
            <a:ext cx="1447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159" name="Google Shape;159;p30"/>
          <p:cNvSpPr txBox="1"/>
          <p:nvPr>
            <p:ph idx="12" type="sldNum"/>
          </p:nvPr>
        </p:nvSpPr>
        <p:spPr>
          <a:xfrm>
            <a:off x="3276600" y="3178175"/>
            <a:ext cx="1066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p31"/>
          <p:cNvSpPr txBox="1"/>
          <p:nvPr>
            <p:ph type="title"/>
          </p:nvPr>
        </p:nvSpPr>
        <p:spPr>
          <a:xfrm>
            <a:off x="228600" y="137319"/>
            <a:ext cx="4114800" cy="571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162" name="Google Shape;162;p31"/>
          <p:cNvSpPr txBox="1"/>
          <p:nvPr>
            <p:ph idx="1" type="body"/>
          </p:nvPr>
        </p:nvSpPr>
        <p:spPr>
          <a:xfrm>
            <a:off x="228600" y="767556"/>
            <a:ext cx="2020094" cy="319881"/>
          </a:xfrm>
          <a:prstGeom prst="rect">
            <a:avLst/>
          </a:prstGeom>
          <a:noFill/>
          <a:ln>
            <a:noFill/>
          </a:ln>
        </p:spPr>
        <p:txBody>
          <a:bodyPr anchorCtr="0" anchor="b" bIns="22850" lIns="45725" spcFirstLastPara="1" rIns="45725" wrap="square" tIns="2285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b="1" sz="1000"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b="1" sz="900"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b="1" sz="800"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b="1" sz="800"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b="1" sz="800"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b="1" sz="800"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b="1" sz="800"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b="1" sz="800"/>
            </a:lvl9pPr>
          </a:lstStyle>
          <a:p/>
        </p:txBody>
      </p:sp>
      <p:sp>
        <p:nvSpPr>
          <p:cNvPr id="163" name="Google Shape;163;p31"/>
          <p:cNvSpPr txBox="1"/>
          <p:nvPr>
            <p:ph idx="2" type="body"/>
          </p:nvPr>
        </p:nvSpPr>
        <p:spPr>
          <a:xfrm>
            <a:off x="228600" y="1087438"/>
            <a:ext cx="2020094" cy="1975644"/>
          </a:xfrm>
          <a:prstGeom prst="rect">
            <a:avLst/>
          </a:prstGeom>
          <a:noFill/>
          <a:ln>
            <a:noFill/>
          </a:ln>
        </p:spPr>
        <p:txBody>
          <a:bodyPr anchorCtr="0" anchor="t" bIns="22850" lIns="45725" spcFirstLastPara="1" rIns="45725" wrap="square" tIns="22850">
            <a:normAutofit/>
          </a:bodyPr>
          <a:lstStyle>
            <a:lvl1pPr indent="-304800" lvl="0" marL="4572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•"/>
              <a:defRPr sz="1200"/>
            </a:lvl1pPr>
            <a:lvl2pPr indent="-292100" lvl="1" marL="9144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–"/>
              <a:defRPr sz="1000"/>
            </a:lvl2pPr>
            <a:lvl3pPr indent="-285750" lvl="2" marL="13716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 sz="900"/>
            </a:lvl3pPr>
            <a:lvl4pPr indent="-279400" lvl="3" marL="18288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–"/>
              <a:defRPr sz="800"/>
            </a:lvl4pPr>
            <a:lvl5pPr indent="-279400" lvl="4" marL="22860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»"/>
              <a:defRPr sz="800"/>
            </a:lvl5pPr>
            <a:lvl6pPr indent="-279400" lvl="5" marL="27432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  <a:defRPr sz="800"/>
            </a:lvl6pPr>
            <a:lvl7pPr indent="-279400" lvl="6" marL="32004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  <a:defRPr sz="800"/>
            </a:lvl7pPr>
            <a:lvl8pPr indent="-279400" lvl="7" marL="36576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  <a:defRPr sz="800"/>
            </a:lvl8pPr>
            <a:lvl9pPr indent="-279400" lvl="8" marL="41148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  <a:defRPr sz="800"/>
            </a:lvl9pPr>
          </a:lstStyle>
          <a:p/>
        </p:txBody>
      </p:sp>
      <p:sp>
        <p:nvSpPr>
          <p:cNvPr id="164" name="Google Shape;164;p31"/>
          <p:cNvSpPr txBox="1"/>
          <p:nvPr>
            <p:ph idx="3" type="body"/>
          </p:nvPr>
        </p:nvSpPr>
        <p:spPr>
          <a:xfrm>
            <a:off x="2322513" y="767556"/>
            <a:ext cx="2020888" cy="319881"/>
          </a:xfrm>
          <a:prstGeom prst="rect">
            <a:avLst/>
          </a:prstGeom>
          <a:noFill/>
          <a:ln>
            <a:noFill/>
          </a:ln>
        </p:spPr>
        <p:txBody>
          <a:bodyPr anchorCtr="0" anchor="b" bIns="22850" lIns="45725" spcFirstLastPara="1" rIns="45725" wrap="square" tIns="2285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b="1" sz="1200"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b="1" sz="1000"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 b="1" sz="900"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b="1" sz="800"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b="1" sz="800"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b="1" sz="800"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b="1" sz="800"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b="1" sz="800"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None/>
              <a:defRPr b="1" sz="800"/>
            </a:lvl9pPr>
          </a:lstStyle>
          <a:p/>
        </p:txBody>
      </p:sp>
      <p:sp>
        <p:nvSpPr>
          <p:cNvPr id="165" name="Google Shape;165;p31"/>
          <p:cNvSpPr txBox="1"/>
          <p:nvPr>
            <p:ph idx="4" type="body"/>
          </p:nvPr>
        </p:nvSpPr>
        <p:spPr>
          <a:xfrm>
            <a:off x="2322513" y="1087438"/>
            <a:ext cx="2020888" cy="1975644"/>
          </a:xfrm>
          <a:prstGeom prst="rect">
            <a:avLst/>
          </a:prstGeom>
          <a:noFill/>
          <a:ln>
            <a:noFill/>
          </a:ln>
        </p:spPr>
        <p:txBody>
          <a:bodyPr anchorCtr="0" anchor="t" bIns="22850" lIns="45725" spcFirstLastPara="1" rIns="45725" wrap="square" tIns="22850">
            <a:normAutofit/>
          </a:bodyPr>
          <a:lstStyle>
            <a:lvl1pPr indent="-304800" lvl="0" marL="4572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•"/>
              <a:defRPr sz="1200"/>
            </a:lvl1pPr>
            <a:lvl2pPr indent="-292100" lvl="1" marL="9144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–"/>
              <a:defRPr sz="1000"/>
            </a:lvl2pPr>
            <a:lvl3pPr indent="-285750" lvl="2" marL="13716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 sz="900"/>
            </a:lvl3pPr>
            <a:lvl4pPr indent="-279400" lvl="3" marL="18288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–"/>
              <a:defRPr sz="800"/>
            </a:lvl4pPr>
            <a:lvl5pPr indent="-279400" lvl="4" marL="22860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»"/>
              <a:defRPr sz="800"/>
            </a:lvl5pPr>
            <a:lvl6pPr indent="-279400" lvl="5" marL="27432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  <a:defRPr sz="800"/>
            </a:lvl6pPr>
            <a:lvl7pPr indent="-279400" lvl="6" marL="32004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  <a:defRPr sz="800"/>
            </a:lvl7pPr>
            <a:lvl8pPr indent="-279400" lvl="7" marL="36576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  <a:defRPr sz="800"/>
            </a:lvl8pPr>
            <a:lvl9pPr indent="-279400" lvl="8" marL="41148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"/>
              <a:buChar char="•"/>
              <a:defRPr sz="800"/>
            </a:lvl9pPr>
          </a:lstStyle>
          <a:p/>
        </p:txBody>
      </p:sp>
      <p:sp>
        <p:nvSpPr>
          <p:cNvPr id="166" name="Google Shape;166;p31"/>
          <p:cNvSpPr txBox="1"/>
          <p:nvPr>
            <p:ph idx="10" type="dt"/>
          </p:nvPr>
        </p:nvSpPr>
        <p:spPr>
          <a:xfrm>
            <a:off x="228600" y="3178175"/>
            <a:ext cx="1066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167" name="Google Shape;167;p31"/>
          <p:cNvSpPr txBox="1"/>
          <p:nvPr>
            <p:ph idx="11" type="ftr"/>
          </p:nvPr>
        </p:nvSpPr>
        <p:spPr>
          <a:xfrm>
            <a:off x="1562100" y="3178175"/>
            <a:ext cx="1447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168" name="Google Shape;168;p31"/>
          <p:cNvSpPr txBox="1"/>
          <p:nvPr>
            <p:ph idx="12" type="sldNum"/>
          </p:nvPr>
        </p:nvSpPr>
        <p:spPr>
          <a:xfrm>
            <a:off x="3276600" y="3178175"/>
            <a:ext cx="1066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169" name="Shape 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0" name="Google Shape;170;p32"/>
          <p:cNvSpPr txBox="1"/>
          <p:nvPr>
            <p:ph type="title"/>
          </p:nvPr>
        </p:nvSpPr>
        <p:spPr>
          <a:xfrm>
            <a:off x="228600" y="137319"/>
            <a:ext cx="4114800" cy="571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171" name="Google Shape;171;p32"/>
          <p:cNvSpPr txBox="1"/>
          <p:nvPr>
            <p:ph idx="10" type="dt"/>
          </p:nvPr>
        </p:nvSpPr>
        <p:spPr>
          <a:xfrm>
            <a:off x="228600" y="3178175"/>
            <a:ext cx="1066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172" name="Google Shape;172;p32"/>
          <p:cNvSpPr txBox="1"/>
          <p:nvPr>
            <p:ph idx="11" type="ftr"/>
          </p:nvPr>
        </p:nvSpPr>
        <p:spPr>
          <a:xfrm>
            <a:off x="1562100" y="3178175"/>
            <a:ext cx="1447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173" name="Google Shape;173;p32"/>
          <p:cNvSpPr txBox="1"/>
          <p:nvPr>
            <p:ph idx="12" type="sldNum"/>
          </p:nvPr>
        </p:nvSpPr>
        <p:spPr>
          <a:xfrm>
            <a:off x="3276600" y="3178175"/>
            <a:ext cx="1066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p33"/>
          <p:cNvSpPr txBox="1"/>
          <p:nvPr>
            <p:ph type="title"/>
          </p:nvPr>
        </p:nvSpPr>
        <p:spPr>
          <a:xfrm>
            <a:off x="228600" y="136525"/>
            <a:ext cx="1504157" cy="581025"/>
          </a:xfrm>
          <a:prstGeom prst="rect">
            <a:avLst/>
          </a:prstGeom>
          <a:noFill/>
          <a:ln>
            <a:noFill/>
          </a:ln>
        </p:spPr>
        <p:txBody>
          <a:bodyPr anchorCtr="0" anchor="b" bIns="22850" lIns="45725" spcFirstLastPara="1" rIns="45725" wrap="square" tIns="2285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1" sz="1000"/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176" name="Google Shape;176;p33"/>
          <p:cNvSpPr txBox="1"/>
          <p:nvPr>
            <p:ph idx="1" type="body"/>
          </p:nvPr>
        </p:nvSpPr>
        <p:spPr>
          <a:xfrm>
            <a:off x="1787525" y="136525"/>
            <a:ext cx="2555875" cy="2926557"/>
          </a:xfrm>
          <a:prstGeom prst="rect">
            <a:avLst/>
          </a:prstGeom>
          <a:noFill/>
          <a:ln>
            <a:noFill/>
          </a:ln>
        </p:spPr>
        <p:txBody>
          <a:bodyPr anchorCtr="0" anchor="t" bIns="22850" lIns="45725" spcFirstLastPara="1" rIns="45725" wrap="square" tIns="22850">
            <a:normAutofit/>
          </a:bodyPr>
          <a:lstStyle>
            <a:lvl1pPr indent="-330200" lvl="0" marL="4572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Char char="•"/>
              <a:defRPr sz="1600"/>
            </a:lvl1pPr>
            <a:lvl2pPr indent="-317500" lvl="1" marL="9144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–"/>
              <a:defRPr sz="1400"/>
            </a:lvl2pPr>
            <a:lvl3pPr indent="-304800" lvl="2" marL="13716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Char char="•"/>
              <a:defRPr sz="1200"/>
            </a:lvl3pPr>
            <a:lvl4pPr indent="-292100" lvl="3" marL="18288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–"/>
              <a:defRPr sz="1000"/>
            </a:lvl4pPr>
            <a:lvl5pPr indent="-292100" lvl="4" marL="22860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»"/>
              <a:defRPr sz="1000"/>
            </a:lvl5pPr>
            <a:lvl6pPr indent="-292100" lvl="5" marL="27432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•"/>
              <a:defRPr sz="1000"/>
            </a:lvl6pPr>
            <a:lvl7pPr indent="-292100" lvl="6" marL="32004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•"/>
              <a:defRPr sz="1000"/>
            </a:lvl7pPr>
            <a:lvl8pPr indent="-292100" lvl="7" marL="36576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•"/>
              <a:defRPr sz="1000"/>
            </a:lvl8pPr>
            <a:lvl9pPr indent="-292100" lvl="8" marL="41148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Char char="•"/>
              <a:defRPr sz="1000"/>
            </a:lvl9pPr>
          </a:lstStyle>
          <a:p/>
        </p:txBody>
      </p:sp>
      <p:sp>
        <p:nvSpPr>
          <p:cNvPr id="177" name="Google Shape;177;p33"/>
          <p:cNvSpPr txBox="1"/>
          <p:nvPr>
            <p:ph idx="2" type="body"/>
          </p:nvPr>
        </p:nvSpPr>
        <p:spPr>
          <a:xfrm>
            <a:off x="228600" y="717550"/>
            <a:ext cx="1504157" cy="2345532"/>
          </a:xfrm>
          <a:prstGeom prst="rect">
            <a:avLst/>
          </a:prstGeom>
          <a:noFill/>
          <a:ln>
            <a:noFill/>
          </a:ln>
        </p:spPr>
        <p:txBody>
          <a:bodyPr anchorCtr="0" anchor="t" bIns="22850" lIns="45725" spcFirstLastPara="1" rIns="45725" wrap="square" tIns="2285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None/>
              <a:defRPr sz="700"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"/>
              <a:buNone/>
              <a:defRPr sz="500"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"/>
              <a:buNone/>
              <a:defRPr sz="500"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"/>
              <a:buNone/>
              <a:defRPr sz="500"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"/>
              <a:buNone/>
              <a:defRPr sz="500"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"/>
              <a:buNone/>
              <a:defRPr sz="500"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"/>
              <a:buNone/>
              <a:defRPr sz="500"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"/>
              <a:buNone/>
              <a:defRPr sz="500"/>
            </a:lvl9pPr>
          </a:lstStyle>
          <a:p/>
        </p:txBody>
      </p:sp>
      <p:sp>
        <p:nvSpPr>
          <p:cNvPr id="178" name="Google Shape;178;p33"/>
          <p:cNvSpPr txBox="1"/>
          <p:nvPr>
            <p:ph idx="10" type="dt"/>
          </p:nvPr>
        </p:nvSpPr>
        <p:spPr>
          <a:xfrm>
            <a:off x="228600" y="3178175"/>
            <a:ext cx="1066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179" name="Google Shape;179;p33"/>
          <p:cNvSpPr txBox="1"/>
          <p:nvPr>
            <p:ph idx="11" type="ftr"/>
          </p:nvPr>
        </p:nvSpPr>
        <p:spPr>
          <a:xfrm>
            <a:off x="1562100" y="3178175"/>
            <a:ext cx="1447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180" name="Google Shape;180;p33"/>
          <p:cNvSpPr txBox="1"/>
          <p:nvPr>
            <p:ph idx="12" type="sldNum"/>
          </p:nvPr>
        </p:nvSpPr>
        <p:spPr>
          <a:xfrm>
            <a:off x="3276600" y="3178175"/>
            <a:ext cx="1066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p34"/>
          <p:cNvSpPr txBox="1"/>
          <p:nvPr>
            <p:ph type="title"/>
          </p:nvPr>
        </p:nvSpPr>
        <p:spPr>
          <a:xfrm>
            <a:off x="896144" y="2400300"/>
            <a:ext cx="2743200" cy="283369"/>
          </a:xfrm>
          <a:prstGeom prst="rect">
            <a:avLst/>
          </a:prstGeom>
          <a:noFill/>
          <a:ln>
            <a:noFill/>
          </a:ln>
        </p:spPr>
        <p:txBody>
          <a:bodyPr anchorCtr="0" anchor="b" bIns="22850" lIns="45725" spcFirstLastPara="1" rIns="45725" wrap="square" tIns="22850">
            <a:norm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Calibri"/>
              <a:buNone/>
              <a:defRPr b="1" sz="1000"/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183" name="Google Shape;183;p34"/>
          <p:cNvSpPr/>
          <p:nvPr>
            <p:ph idx="2" type="pic"/>
          </p:nvPr>
        </p:nvSpPr>
        <p:spPr>
          <a:xfrm>
            <a:off x="896144" y="306388"/>
            <a:ext cx="2743200" cy="2057400"/>
          </a:xfrm>
          <a:prstGeom prst="rect">
            <a:avLst/>
          </a:prstGeom>
          <a:noFill/>
          <a:ln>
            <a:noFill/>
          </a:ln>
        </p:spPr>
      </p:sp>
      <p:sp>
        <p:nvSpPr>
          <p:cNvPr id="184" name="Google Shape;184;p34"/>
          <p:cNvSpPr txBox="1"/>
          <p:nvPr>
            <p:ph idx="1" type="body"/>
          </p:nvPr>
        </p:nvSpPr>
        <p:spPr>
          <a:xfrm>
            <a:off x="896144" y="2683669"/>
            <a:ext cx="2743200" cy="402431"/>
          </a:xfrm>
          <a:prstGeom prst="rect">
            <a:avLst/>
          </a:prstGeom>
          <a:noFill/>
          <a:ln>
            <a:noFill/>
          </a:ln>
        </p:spPr>
        <p:txBody>
          <a:bodyPr anchorCtr="0" anchor="t" bIns="22850" lIns="45725" spcFirstLastPara="1" rIns="45725" wrap="square" tIns="22850">
            <a:normAutofit/>
          </a:bodyPr>
          <a:lstStyle>
            <a:lvl1pPr indent="-228600" lvl="0" marL="4572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None/>
              <a:defRPr sz="700"/>
            </a:lvl1pPr>
            <a:lvl2pPr indent="-228600" lvl="1" marL="9144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"/>
              <a:buNone/>
              <a:defRPr sz="600"/>
            </a:lvl2pPr>
            <a:lvl3pPr indent="-228600" lvl="2" marL="13716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"/>
              <a:buNone/>
              <a:defRPr sz="500"/>
            </a:lvl3pPr>
            <a:lvl4pPr indent="-228600" lvl="3" marL="18288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"/>
              <a:buNone/>
              <a:defRPr sz="500"/>
            </a:lvl4pPr>
            <a:lvl5pPr indent="-228600" lvl="4" marL="22860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"/>
              <a:buNone/>
              <a:defRPr sz="500"/>
            </a:lvl5pPr>
            <a:lvl6pPr indent="-228600" lvl="5" marL="27432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"/>
              <a:buNone/>
              <a:defRPr sz="500"/>
            </a:lvl6pPr>
            <a:lvl7pPr indent="-228600" lvl="6" marL="32004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"/>
              <a:buNone/>
              <a:defRPr sz="500"/>
            </a:lvl7pPr>
            <a:lvl8pPr indent="-228600" lvl="7" marL="36576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"/>
              <a:buNone/>
              <a:defRPr sz="500"/>
            </a:lvl8pPr>
            <a:lvl9pPr indent="-228600" lvl="8" marL="41148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500"/>
              <a:buNone/>
              <a:defRPr sz="500"/>
            </a:lvl9pPr>
          </a:lstStyle>
          <a:p/>
        </p:txBody>
      </p:sp>
      <p:sp>
        <p:nvSpPr>
          <p:cNvPr id="185" name="Google Shape;185;p34"/>
          <p:cNvSpPr txBox="1"/>
          <p:nvPr>
            <p:ph idx="10" type="dt"/>
          </p:nvPr>
        </p:nvSpPr>
        <p:spPr>
          <a:xfrm>
            <a:off x="228600" y="3178175"/>
            <a:ext cx="1066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186" name="Google Shape;186;p34"/>
          <p:cNvSpPr txBox="1"/>
          <p:nvPr>
            <p:ph idx="11" type="ftr"/>
          </p:nvPr>
        </p:nvSpPr>
        <p:spPr>
          <a:xfrm>
            <a:off x="1562100" y="3178175"/>
            <a:ext cx="1447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187" name="Google Shape;187;p34"/>
          <p:cNvSpPr txBox="1"/>
          <p:nvPr>
            <p:ph idx="12" type="sldNum"/>
          </p:nvPr>
        </p:nvSpPr>
        <p:spPr>
          <a:xfrm>
            <a:off x="3276600" y="3178175"/>
            <a:ext cx="1066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p35"/>
          <p:cNvSpPr txBox="1"/>
          <p:nvPr>
            <p:ph type="title"/>
          </p:nvPr>
        </p:nvSpPr>
        <p:spPr>
          <a:xfrm>
            <a:off x="228600" y="137319"/>
            <a:ext cx="4114800" cy="571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190" name="Google Shape;190;p35"/>
          <p:cNvSpPr txBox="1"/>
          <p:nvPr>
            <p:ph idx="1" type="body"/>
          </p:nvPr>
        </p:nvSpPr>
        <p:spPr>
          <a:xfrm rot="5400000">
            <a:off x="1154509" y="-125809"/>
            <a:ext cx="2262982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22850" lIns="45725" spcFirstLastPara="1" rIns="45725" wrap="square" tIns="22850">
            <a:normAutofit/>
          </a:bodyPr>
          <a:lstStyle>
            <a:lvl1pPr indent="-285750" lvl="0" marL="4572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1pPr>
            <a:lvl2pPr indent="-285750" lvl="1" marL="9144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–"/>
              <a:defRPr/>
            </a:lvl2pPr>
            <a:lvl3pPr indent="-285750" lvl="2" marL="13716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indent="-285750" lvl="3" marL="18288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–"/>
              <a:defRPr/>
            </a:lvl4pPr>
            <a:lvl5pPr indent="-285750" lvl="4" marL="22860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»"/>
              <a:defRPr/>
            </a:lvl5pPr>
            <a:lvl6pPr indent="-285750" lvl="5" marL="27432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indent="-285750" lvl="6" marL="32004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indent="-285750" lvl="7" marL="36576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indent="-285750" lvl="8" marL="41148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/>
        </p:txBody>
      </p:sp>
      <p:sp>
        <p:nvSpPr>
          <p:cNvPr id="191" name="Google Shape;191;p35"/>
          <p:cNvSpPr txBox="1"/>
          <p:nvPr>
            <p:ph idx="10" type="dt"/>
          </p:nvPr>
        </p:nvSpPr>
        <p:spPr>
          <a:xfrm>
            <a:off x="228600" y="3178175"/>
            <a:ext cx="1066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192" name="Google Shape;192;p35"/>
          <p:cNvSpPr txBox="1"/>
          <p:nvPr>
            <p:ph idx="11" type="ftr"/>
          </p:nvPr>
        </p:nvSpPr>
        <p:spPr>
          <a:xfrm>
            <a:off x="1562100" y="3178175"/>
            <a:ext cx="1447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193" name="Google Shape;193;p35"/>
          <p:cNvSpPr txBox="1"/>
          <p:nvPr>
            <p:ph idx="12" type="sldNum"/>
          </p:nvPr>
        </p:nvSpPr>
        <p:spPr>
          <a:xfrm>
            <a:off x="3276600" y="3178175"/>
            <a:ext cx="1066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5" name="Google Shape;195;p36"/>
          <p:cNvSpPr txBox="1"/>
          <p:nvPr>
            <p:ph type="title"/>
          </p:nvPr>
        </p:nvSpPr>
        <p:spPr>
          <a:xfrm rot="5400000">
            <a:off x="2366169" y="1085850"/>
            <a:ext cx="2925763" cy="10287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196" name="Google Shape;196;p36"/>
          <p:cNvSpPr txBox="1"/>
          <p:nvPr>
            <p:ph idx="1" type="body"/>
          </p:nvPr>
        </p:nvSpPr>
        <p:spPr>
          <a:xfrm rot="5400000">
            <a:off x="270669" y="95250"/>
            <a:ext cx="2925763" cy="3009900"/>
          </a:xfrm>
          <a:prstGeom prst="rect">
            <a:avLst/>
          </a:prstGeom>
          <a:noFill/>
          <a:ln>
            <a:noFill/>
          </a:ln>
        </p:spPr>
        <p:txBody>
          <a:bodyPr anchorCtr="0" anchor="t" bIns="22850" lIns="45725" spcFirstLastPara="1" rIns="45725" wrap="square" tIns="22850">
            <a:normAutofit/>
          </a:bodyPr>
          <a:lstStyle>
            <a:lvl1pPr indent="-285750" lvl="0" marL="4572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1pPr>
            <a:lvl2pPr indent="-285750" lvl="1" marL="9144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–"/>
              <a:defRPr/>
            </a:lvl2pPr>
            <a:lvl3pPr indent="-285750" lvl="2" marL="13716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3pPr>
            <a:lvl4pPr indent="-285750" lvl="3" marL="18288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–"/>
              <a:defRPr/>
            </a:lvl4pPr>
            <a:lvl5pPr indent="-285750" lvl="4" marL="22860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»"/>
              <a:defRPr/>
            </a:lvl5pPr>
            <a:lvl6pPr indent="-285750" lvl="5" marL="27432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6pPr>
            <a:lvl7pPr indent="-285750" lvl="6" marL="32004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7pPr>
            <a:lvl8pPr indent="-285750" lvl="7" marL="36576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8pPr>
            <a:lvl9pPr indent="-285750" lvl="8" marL="411480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Char char="•"/>
              <a:defRPr/>
            </a:lvl9pPr>
          </a:lstStyle>
          <a:p/>
        </p:txBody>
      </p:sp>
      <p:sp>
        <p:nvSpPr>
          <p:cNvPr id="197" name="Google Shape;197;p36"/>
          <p:cNvSpPr txBox="1"/>
          <p:nvPr>
            <p:ph idx="10" type="dt"/>
          </p:nvPr>
        </p:nvSpPr>
        <p:spPr>
          <a:xfrm>
            <a:off x="228600" y="3178175"/>
            <a:ext cx="1066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198" name="Google Shape;198;p36"/>
          <p:cNvSpPr txBox="1"/>
          <p:nvPr>
            <p:ph idx="11" type="ftr"/>
          </p:nvPr>
        </p:nvSpPr>
        <p:spPr>
          <a:xfrm>
            <a:off x="1562100" y="3178175"/>
            <a:ext cx="1447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700"/>
              <a:buNone/>
              <a:defRPr/>
            </a:lvl9pPr>
          </a:lstStyle>
          <a:p/>
        </p:txBody>
      </p:sp>
      <p:sp>
        <p:nvSpPr>
          <p:cNvPr id="199" name="Google Shape;199;p36"/>
          <p:cNvSpPr txBox="1"/>
          <p:nvPr>
            <p:ph idx="12" type="sldNum"/>
          </p:nvPr>
        </p:nvSpPr>
        <p:spPr>
          <a:xfrm>
            <a:off x="3276600" y="3178175"/>
            <a:ext cx="1066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_rels/slideMaster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3.xml"/><Relationship Id="rId3" Type="http://schemas.openxmlformats.org/officeDocument/2006/relationships/slideLayout" Target="../slideLayouts/slideLayout14.xml"/><Relationship Id="rId4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6.xml"/><Relationship Id="rId6" Type="http://schemas.openxmlformats.org/officeDocument/2006/relationships/slideLayout" Target="../slideLayouts/slideLayout17.xml"/><Relationship Id="rId7" Type="http://schemas.openxmlformats.org/officeDocument/2006/relationships/slideLayout" Target="../slideLayouts/slideLayout18.xml"/><Relationship Id="rId8" Type="http://schemas.openxmlformats.org/officeDocument/2006/relationships/slideLayout" Target="../slideLayouts/slideLayout19.xml"/></Relationships>
</file>

<file path=ppt/slideMasters/_rels/slideMaster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slideLayout" Target="../slideLayouts/slideLayout24.xml"/><Relationship Id="rId3" Type="http://schemas.openxmlformats.org/officeDocument/2006/relationships/slideLayout" Target="../slideLayouts/slideLayout25.xml"/><Relationship Id="rId4" Type="http://schemas.openxmlformats.org/officeDocument/2006/relationships/slideLayout" Target="../slideLayouts/slideLayout26.xml"/><Relationship Id="rId11" Type="http://schemas.openxmlformats.org/officeDocument/2006/relationships/slideLayout" Target="../slideLayouts/slideLayout33.xml"/><Relationship Id="rId10" Type="http://schemas.openxmlformats.org/officeDocument/2006/relationships/slideLayout" Target="../slideLayouts/slideLayout32.xml"/><Relationship Id="rId12" Type="http://schemas.openxmlformats.org/officeDocument/2006/relationships/theme" Target="../theme/theme3.xml"/><Relationship Id="rId9" Type="http://schemas.openxmlformats.org/officeDocument/2006/relationships/slideLayout" Target="../slideLayouts/slideLayout31.xml"/><Relationship Id="rId5" Type="http://schemas.openxmlformats.org/officeDocument/2006/relationships/slideLayout" Target="../slideLayouts/slideLayout27.xml"/><Relationship Id="rId6" Type="http://schemas.openxmlformats.org/officeDocument/2006/relationships/slideLayout" Target="../slideLayouts/slideLayout28.xml"/><Relationship Id="rId7" Type="http://schemas.openxmlformats.org/officeDocument/2006/relationships/slideLayout" Target="../slideLayouts/slideLayout29.xml"/><Relationship Id="rId8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13"/>
          <p:cNvSpPr txBox="1"/>
          <p:nvPr>
            <p:ph type="title"/>
          </p:nvPr>
        </p:nvSpPr>
        <p:spPr>
          <a:xfrm>
            <a:off x="228600" y="137319"/>
            <a:ext cx="4114800" cy="571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None/>
              <a:defRPr b="0" i="0" sz="2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None/>
              <a:defRPr sz="900"/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None/>
              <a:defRPr sz="900"/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None/>
              <a:defRPr sz="900"/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None/>
              <a:defRPr sz="900"/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None/>
              <a:defRPr sz="900"/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None/>
              <a:defRPr sz="900"/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None/>
              <a:defRPr sz="900"/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None/>
              <a:defRPr sz="900"/>
            </a:lvl9pPr>
          </a:lstStyle>
          <a:p/>
        </p:txBody>
      </p:sp>
      <p:sp>
        <p:nvSpPr>
          <p:cNvPr id="52" name="Google Shape;52;p13"/>
          <p:cNvSpPr txBox="1"/>
          <p:nvPr>
            <p:ph idx="1" type="body"/>
          </p:nvPr>
        </p:nvSpPr>
        <p:spPr>
          <a:xfrm>
            <a:off x="228600" y="800100"/>
            <a:ext cx="4114800" cy="2262982"/>
          </a:xfrm>
          <a:prstGeom prst="rect">
            <a:avLst/>
          </a:prstGeom>
          <a:noFill/>
          <a:ln>
            <a:noFill/>
          </a:ln>
        </p:spPr>
        <p:txBody>
          <a:bodyPr anchorCtr="0" anchor="t" bIns="22850" lIns="45725" spcFirstLastPara="1" rIns="45725" wrap="square" tIns="22850">
            <a:normAutofit/>
          </a:bodyPr>
          <a:lstStyle>
            <a:lvl1pPr indent="-330200" lvl="0" marL="457200" marR="0" rtl="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17500" lvl="1" marL="914400" marR="0" rtl="0" algn="l">
              <a:spcBef>
                <a:spcPts val="30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–"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04800" lvl="2" marL="1371600" marR="0" rtl="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92100" lvl="3" marL="1828800" marR="0" rtl="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–"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92100" lvl="4" marL="2286000" marR="0" rtl="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»"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92100" lvl="5" marL="2743200" marR="0" rtl="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•"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92100" lvl="6" marL="3200400" marR="0" rtl="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•"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92100" lvl="7" marL="3657600" marR="0" rtl="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•"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92100" lvl="8" marL="4114800" marR="0" rtl="0" algn="l">
              <a:spcBef>
                <a:spcPts val="20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•"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3" name="Google Shape;53;p13"/>
          <p:cNvSpPr txBox="1"/>
          <p:nvPr>
            <p:ph idx="10" type="dt"/>
          </p:nvPr>
        </p:nvSpPr>
        <p:spPr>
          <a:xfrm>
            <a:off x="228600" y="3178175"/>
            <a:ext cx="1066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700"/>
              <a:buNone/>
              <a:defRPr b="0" i="0" sz="6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700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700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700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700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700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700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700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700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4" name="Google Shape;54;p13"/>
          <p:cNvSpPr txBox="1"/>
          <p:nvPr>
            <p:ph idx="11" type="ftr"/>
          </p:nvPr>
        </p:nvSpPr>
        <p:spPr>
          <a:xfrm>
            <a:off x="1562100" y="3178175"/>
            <a:ext cx="1447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700"/>
              <a:buNone/>
              <a:defRPr b="0" i="0" sz="6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700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700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700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700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700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700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700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700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5" name="Google Shape;55;p13"/>
          <p:cNvSpPr txBox="1"/>
          <p:nvPr>
            <p:ph idx="12" type="sldNum"/>
          </p:nvPr>
        </p:nvSpPr>
        <p:spPr>
          <a:xfrm>
            <a:off x="3276600" y="3178175"/>
            <a:ext cx="1066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6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6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6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6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6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6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6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6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6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p25"/>
          <p:cNvSpPr txBox="1"/>
          <p:nvPr>
            <p:ph type="title"/>
          </p:nvPr>
        </p:nvSpPr>
        <p:spPr>
          <a:xfrm>
            <a:off x="228600" y="137319"/>
            <a:ext cx="4114800" cy="571500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rm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200"/>
              <a:buFont typeface="Calibri"/>
              <a:buNone/>
              <a:defRPr b="0" i="0" sz="2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700"/>
              <a:buNone/>
              <a:defRPr sz="900"/>
            </a:lvl2pPr>
            <a:lvl3pPr lvl="2">
              <a:spcBef>
                <a:spcPts val="0"/>
              </a:spcBef>
              <a:spcAft>
                <a:spcPts val="0"/>
              </a:spcAft>
              <a:buSzPts val="700"/>
              <a:buNone/>
              <a:defRPr sz="900"/>
            </a:lvl3pPr>
            <a:lvl4pPr lvl="3">
              <a:spcBef>
                <a:spcPts val="0"/>
              </a:spcBef>
              <a:spcAft>
                <a:spcPts val="0"/>
              </a:spcAft>
              <a:buSzPts val="700"/>
              <a:buNone/>
              <a:defRPr sz="900"/>
            </a:lvl4pPr>
            <a:lvl5pPr lvl="4">
              <a:spcBef>
                <a:spcPts val="0"/>
              </a:spcBef>
              <a:spcAft>
                <a:spcPts val="0"/>
              </a:spcAft>
              <a:buSzPts val="700"/>
              <a:buNone/>
              <a:defRPr sz="900"/>
            </a:lvl5pPr>
            <a:lvl6pPr lvl="5">
              <a:spcBef>
                <a:spcPts val="0"/>
              </a:spcBef>
              <a:spcAft>
                <a:spcPts val="0"/>
              </a:spcAft>
              <a:buSzPts val="700"/>
              <a:buNone/>
              <a:defRPr sz="900"/>
            </a:lvl6pPr>
            <a:lvl7pPr lvl="6">
              <a:spcBef>
                <a:spcPts val="0"/>
              </a:spcBef>
              <a:spcAft>
                <a:spcPts val="0"/>
              </a:spcAft>
              <a:buSzPts val="700"/>
              <a:buNone/>
              <a:defRPr sz="900"/>
            </a:lvl7pPr>
            <a:lvl8pPr lvl="7">
              <a:spcBef>
                <a:spcPts val="0"/>
              </a:spcBef>
              <a:spcAft>
                <a:spcPts val="0"/>
              </a:spcAft>
              <a:buSzPts val="700"/>
              <a:buNone/>
              <a:defRPr sz="900"/>
            </a:lvl8pPr>
            <a:lvl9pPr lvl="8">
              <a:spcBef>
                <a:spcPts val="0"/>
              </a:spcBef>
              <a:spcAft>
                <a:spcPts val="0"/>
              </a:spcAft>
              <a:buSzPts val="700"/>
              <a:buNone/>
              <a:defRPr sz="900"/>
            </a:lvl9pPr>
          </a:lstStyle>
          <a:p/>
        </p:txBody>
      </p:sp>
      <p:sp>
        <p:nvSpPr>
          <p:cNvPr id="127" name="Google Shape;127;p25"/>
          <p:cNvSpPr txBox="1"/>
          <p:nvPr>
            <p:ph idx="1" type="body"/>
          </p:nvPr>
        </p:nvSpPr>
        <p:spPr>
          <a:xfrm>
            <a:off x="228600" y="800100"/>
            <a:ext cx="4114800" cy="2262982"/>
          </a:xfrm>
          <a:prstGeom prst="rect">
            <a:avLst/>
          </a:prstGeom>
          <a:noFill/>
          <a:ln>
            <a:noFill/>
          </a:ln>
        </p:spPr>
        <p:txBody>
          <a:bodyPr anchorCtr="0" anchor="t" bIns="22850" lIns="45725" spcFirstLastPara="1" rIns="45725" wrap="square" tIns="22850">
            <a:normAutofit/>
          </a:bodyPr>
          <a:lstStyle>
            <a:lvl1pPr indent="-330200" lvl="0" marL="457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  <a:defRPr b="0" i="0" sz="16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17500" lvl="1" marL="9144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Font typeface="Arial"/>
              <a:buChar char="–"/>
              <a:defRPr b="0" i="0" sz="1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04800" lvl="2" marL="13716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200"/>
              <a:buFont typeface="Arial"/>
              <a:buChar char="•"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92100" lvl="3" marL="18288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–"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92100" lvl="4" marL="22860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»"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92100" lvl="5" marL="27432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•"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92100" lvl="6" marL="32004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•"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92100" lvl="7" marL="36576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•"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92100" lvl="8" marL="4114800" marR="0" rtl="0" algn="l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000"/>
              <a:buFont typeface="Arial"/>
              <a:buChar char="•"/>
              <a:defRPr b="0" i="0" sz="1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8" name="Google Shape;128;p25"/>
          <p:cNvSpPr txBox="1"/>
          <p:nvPr>
            <p:ph idx="10" type="dt"/>
          </p:nvPr>
        </p:nvSpPr>
        <p:spPr>
          <a:xfrm>
            <a:off x="228600" y="3178175"/>
            <a:ext cx="1066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700"/>
              <a:buNone/>
              <a:defRPr sz="6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700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700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700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700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700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700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700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700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9" name="Google Shape;129;p25"/>
          <p:cNvSpPr txBox="1"/>
          <p:nvPr>
            <p:ph idx="11" type="ftr"/>
          </p:nvPr>
        </p:nvSpPr>
        <p:spPr>
          <a:xfrm>
            <a:off x="1562100" y="3178175"/>
            <a:ext cx="1447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700"/>
              <a:buNone/>
              <a:defRPr sz="6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700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700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700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700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700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700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700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700"/>
              <a:buNone/>
              <a:defRPr b="0" i="0" sz="9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0" name="Google Shape;130;p25"/>
          <p:cNvSpPr txBox="1"/>
          <p:nvPr>
            <p:ph idx="12" type="sldNum"/>
          </p:nvPr>
        </p:nvSpPr>
        <p:spPr>
          <a:xfrm>
            <a:off x="3276600" y="3178175"/>
            <a:ext cx="1066800" cy="182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22850" lIns="45725" spcFirstLastPara="1" rIns="45725" wrap="square" tIns="2285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sz="6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sz="6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sz="6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sz="6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sz="6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sz="6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sz="6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sz="6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sz="600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70" r:id="rId1"/>
    <p:sldLayoutId id="2147483671" r:id="rId2"/>
    <p:sldLayoutId id="2147483672" r:id="rId3"/>
    <p:sldLayoutId id="2147483673" r:id="rId4"/>
    <p:sldLayoutId id="2147483674" r:id="rId5"/>
    <p:sldLayoutId id="2147483675" r:id="rId6"/>
    <p:sldLayoutId id="2147483676" r:id="rId7"/>
    <p:sldLayoutId id="2147483677" r:id="rId8"/>
    <p:sldLayoutId id="2147483678" r:id="rId9"/>
    <p:sldLayoutId id="2147483679" r:id="rId10"/>
    <p:sldLayoutId id="2147483680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2.png"/><Relationship Id="rId4" Type="http://schemas.openxmlformats.org/officeDocument/2006/relationships/image" Target="../media/image9.jpg"/><Relationship Id="rId5" Type="http://schemas.openxmlformats.org/officeDocument/2006/relationships/image" Target="../media/image27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3.png"/><Relationship Id="rId4" Type="http://schemas.openxmlformats.org/officeDocument/2006/relationships/image" Target="../media/image5.png"/><Relationship Id="rId5" Type="http://schemas.openxmlformats.org/officeDocument/2006/relationships/image" Target="../media/image7.jpg"/><Relationship Id="rId6" Type="http://schemas.openxmlformats.org/officeDocument/2006/relationships/image" Target="../media/image15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4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2.png"/><Relationship Id="rId4" Type="http://schemas.openxmlformats.org/officeDocument/2006/relationships/image" Target="../media/image5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6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28.png"/><Relationship Id="rId4" Type="http://schemas.openxmlformats.org/officeDocument/2006/relationships/image" Target="../media/image3.png"/><Relationship Id="rId5" Type="http://schemas.openxmlformats.org/officeDocument/2006/relationships/image" Target="../media/image11.jpg"/><Relationship Id="rId6" Type="http://schemas.openxmlformats.org/officeDocument/2006/relationships/image" Target="../media/image12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8.png"/><Relationship Id="rId4" Type="http://schemas.openxmlformats.org/officeDocument/2006/relationships/image" Target="../media/image25.jpg"/><Relationship Id="rId5" Type="http://schemas.openxmlformats.org/officeDocument/2006/relationships/image" Target="../media/image22.jpg"/><Relationship Id="rId6" Type="http://schemas.openxmlformats.org/officeDocument/2006/relationships/image" Target="../media/image18.jpg"/><Relationship Id="rId7" Type="http://schemas.openxmlformats.org/officeDocument/2006/relationships/image" Target="../media/image19.jpg"/><Relationship Id="rId8" Type="http://schemas.openxmlformats.org/officeDocument/2006/relationships/image" Target="../media/image17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8.png"/><Relationship Id="rId4" Type="http://schemas.openxmlformats.org/officeDocument/2006/relationships/image" Target="../media/image20.jpg"/><Relationship Id="rId5" Type="http://schemas.openxmlformats.org/officeDocument/2006/relationships/image" Target="../media/image34.jpg"/><Relationship Id="rId6" Type="http://schemas.openxmlformats.org/officeDocument/2006/relationships/image" Target="../media/image23.jpg"/><Relationship Id="rId7" Type="http://schemas.openxmlformats.org/officeDocument/2006/relationships/image" Target="../media/image31.jpg"/><Relationship Id="rId8" Type="http://schemas.openxmlformats.org/officeDocument/2006/relationships/image" Target="../media/image24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9.png"/><Relationship Id="rId4" Type="http://schemas.openxmlformats.org/officeDocument/2006/relationships/image" Target="../media/image21.png"/><Relationship Id="rId5" Type="http://schemas.openxmlformats.org/officeDocument/2006/relationships/image" Target="../media/image16.png"/><Relationship Id="rId6" Type="http://schemas.openxmlformats.org/officeDocument/2006/relationships/image" Target="../media/image5.png"/><Relationship Id="rId7" Type="http://schemas.openxmlformats.org/officeDocument/2006/relationships/image" Target="../media/image30.png"/><Relationship Id="rId8" Type="http://schemas.openxmlformats.org/officeDocument/2006/relationships/image" Target="../media/image32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36.png"/><Relationship Id="rId4" Type="http://schemas.openxmlformats.org/officeDocument/2006/relationships/hyperlink" Target="https://youtu.be/nU4ViDz3jME?si=P8X3JoYoF8ejrJwE" TargetMode="External"/><Relationship Id="rId5" Type="http://schemas.openxmlformats.org/officeDocument/2006/relationships/image" Target="../media/image38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2.png"/><Relationship Id="rId4" Type="http://schemas.openxmlformats.org/officeDocument/2006/relationships/image" Target="../media/image33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8.png"/><Relationship Id="rId4" Type="http://schemas.openxmlformats.org/officeDocument/2006/relationships/image" Target="../media/image37.jpg"/><Relationship Id="rId9" Type="http://schemas.openxmlformats.org/officeDocument/2006/relationships/image" Target="../media/image44.jpg"/><Relationship Id="rId5" Type="http://schemas.openxmlformats.org/officeDocument/2006/relationships/image" Target="../media/image42.jpg"/><Relationship Id="rId6" Type="http://schemas.openxmlformats.org/officeDocument/2006/relationships/image" Target="../media/image45.jpg"/><Relationship Id="rId7" Type="http://schemas.openxmlformats.org/officeDocument/2006/relationships/image" Target="../media/image41.jpg"/><Relationship Id="rId8" Type="http://schemas.openxmlformats.org/officeDocument/2006/relationships/image" Target="../media/image43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40.png"/><Relationship Id="rId4" Type="http://schemas.openxmlformats.org/officeDocument/2006/relationships/image" Target="../media/image47.png"/><Relationship Id="rId5" Type="http://schemas.openxmlformats.org/officeDocument/2006/relationships/image" Target="../media/image12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46.png"/><Relationship Id="rId4" Type="http://schemas.openxmlformats.org/officeDocument/2006/relationships/image" Target="../media/image16.pn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39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3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37"/>
          <p:cNvSpPr/>
          <p:nvPr/>
        </p:nvSpPr>
        <p:spPr>
          <a:xfrm>
            <a:off x="0" y="0"/>
            <a:ext cx="9144000" cy="51435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38419" l="-3417" r="-2553" t="-49975"/>
            </a:stretch>
          </a:blipFill>
          <a:ln>
            <a:noFill/>
          </a:ln>
        </p:spPr>
      </p:sp>
      <p:grpSp>
        <p:nvGrpSpPr>
          <p:cNvPr id="205" name="Google Shape;205;p37"/>
          <p:cNvGrpSpPr/>
          <p:nvPr/>
        </p:nvGrpSpPr>
        <p:grpSpPr>
          <a:xfrm>
            <a:off x="210194" y="-517058"/>
            <a:ext cx="8723611" cy="5569110"/>
            <a:chOff x="0" y="-304800"/>
            <a:chExt cx="3765818" cy="2404080"/>
          </a:xfrm>
        </p:grpSpPr>
        <p:sp>
          <p:nvSpPr>
            <p:cNvPr id="206" name="Google Shape;206;p37"/>
            <p:cNvSpPr/>
            <p:nvPr/>
          </p:nvSpPr>
          <p:spPr>
            <a:xfrm>
              <a:off x="0" y="0"/>
              <a:ext cx="3765818" cy="2099280"/>
            </a:xfrm>
            <a:custGeom>
              <a:rect b="b" l="l" r="r" t="t"/>
              <a:pathLst>
                <a:path extrusionOk="0" h="2099280" w="3765818">
                  <a:moveTo>
                    <a:pt x="22630" y="0"/>
                  </a:moveTo>
                  <a:lnTo>
                    <a:pt x="3743188" y="0"/>
                  </a:lnTo>
                  <a:cubicBezTo>
                    <a:pt x="3755686" y="0"/>
                    <a:pt x="3765818" y="10132"/>
                    <a:pt x="3765818" y="22630"/>
                  </a:cubicBezTo>
                  <a:lnTo>
                    <a:pt x="3765818" y="2076650"/>
                  </a:lnTo>
                  <a:cubicBezTo>
                    <a:pt x="3765818" y="2082652"/>
                    <a:pt x="3763434" y="2088408"/>
                    <a:pt x="3759190" y="2092652"/>
                  </a:cubicBezTo>
                  <a:cubicBezTo>
                    <a:pt x="3754946" y="2096896"/>
                    <a:pt x="3749190" y="2099280"/>
                    <a:pt x="3743188" y="2099280"/>
                  </a:cubicBezTo>
                  <a:lnTo>
                    <a:pt x="22630" y="2099280"/>
                  </a:lnTo>
                  <a:cubicBezTo>
                    <a:pt x="16628" y="2099280"/>
                    <a:pt x="10872" y="2096896"/>
                    <a:pt x="6628" y="2092652"/>
                  </a:cubicBezTo>
                  <a:cubicBezTo>
                    <a:pt x="2384" y="2088408"/>
                    <a:pt x="0" y="2082652"/>
                    <a:pt x="0" y="2076650"/>
                  </a:cubicBezTo>
                  <a:lnTo>
                    <a:pt x="0" y="22630"/>
                  </a:lnTo>
                  <a:cubicBezTo>
                    <a:pt x="0" y="16628"/>
                    <a:pt x="2384" y="10872"/>
                    <a:pt x="6628" y="6628"/>
                  </a:cubicBezTo>
                  <a:cubicBezTo>
                    <a:pt x="10872" y="2384"/>
                    <a:pt x="16628" y="0"/>
                    <a:pt x="22630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45725" lIns="45725" spcFirstLastPara="1" rIns="45725" wrap="square" tIns="457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207" name="Google Shape;207;p37"/>
            <p:cNvSpPr txBox="1"/>
            <p:nvPr/>
          </p:nvSpPr>
          <p:spPr>
            <a:xfrm>
              <a:off x="0" y="-304800"/>
              <a:ext cx="3765818" cy="240408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12700" lIns="12700" spcFirstLastPara="1" rIns="12700" wrap="square" tIns="12700">
              <a:noAutofit/>
            </a:bodyPr>
            <a:lstStyle/>
            <a:p>
              <a:pPr indent="0" lvl="0" marL="0" marR="0" rtl="0" algn="ctr">
                <a:lnSpc>
                  <a:spcPct val="140016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200" u="none" cap="none" strike="noStrike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endParaRPr>
            </a:p>
            <a:p>
              <a:pPr indent="0" lvl="0" marL="0" marR="0" rtl="0" algn="ctr">
                <a:lnSpc>
                  <a:spcPct val="140014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>
                <a:latin typeface="Arimo"/>
                <a:ea typeface="Arimo"/>
                <a:cs typeface="Arimo"/>
                <a:sym typeface="Arimo"/>
              </a:endParaRPr>
            </a:p>
            <a:p>
              <a:pPr indent="0" lvl="0" marL="0" marR="0" rtl="0" algn="ctr">
                <a:lnSpc>
                  <a:spcPct val="140014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>
                <a:latin typeface="Arimo"/>
                <a:ea typeface="Arimo"/>
                <a:cs typeface="Arimo"/>
                <a:sym typeface="Arimo"/>
              </a:endParaRPr>
            </a:p>
            <a:p>
              <a:pPr indent="0" lvl="0" marL="0" marR="0" rtl="0" algn="ctr">
                <a:lnSpc>
                  <a:spcPct val="140014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>
                <a:latin typeface="Arimo"/>
                <a:ea typeface="Arimo"/>
                <a:cs typeface="Arimo"/>
                <a:sym typeface="Arimo"/>
              </a:endParaRPr>
            </a:p>
            <a:p>
              <a:pPr indent="0" lvl="0" marL="0" marR="0" rtl="0" algn="ctr">
                <a:lnSpc>
                  <a:spcPct val="140014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>
                <a:latin typeface="Arimo"/>
                <a:ea typeface="Arimo"/>
                <a:cs typeface="Arimo"/>
                <a:sym typeface="Arimo"/>
              </a:endParaRPr>
            </a:p>
            <a:p>
              <a:pPr indent="0" lvl="0" marL="0" marR="0" rtl="0" algn="ctr">
                <a:lnSpc>
                  <a:spcPct val="140014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uk" sz="1400" u="none" cap="none" strike="noStrike">
                  <a:solidFill>
                    <a:srgbClr val="000000"/>
                  </a:solidFill>
                  <a:latin typeface="Arimo"/>
                  <a:ea typeface="Arimo"/>
                  <a:cs typeface="Arimo"/>
                  <a:sym typeface="Arimo"/>
                </a:rPr>
                <a:t>ЕКОБ’ЮТІ-ПРОДУКТИ ДЛЯ ДОГЛЯДУ ЗА ШКІРОЮ ОБЛИЧЧЯ</a:t>
              </a:r>
              <a:endParaRPr sz="700"/>
            </a:p>
            <a:p>
              <a:pPr indent="0" lvl="0" marL="0" marR="0" rtl="0" algn="ctr">
                <a:lnSpc>
                  <a:spcPct val="140014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1" i="0" sz="1400" u="none" cap="none" strike="noStrike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endParaRPr>
            </a:p>
            <a:p>
              <a:pPr indent="5067300" lvl="0" marL="0" marR="0" rtl="0" algn="l">
                <a:lnSpc>
                  <a:spcPct val="140016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uk" sz="1200" u="none" cap="none" strike="noStrike">
                  <a:solidFill>
                    <a:srgbClr val="000000"/>
                  </a:solidFill>
                  <a:latin typeface="Arimo"/>
                  <a:ea typeface="Arimo"/>
                  <a:cs typeface="Arimo"/>
                  <a:sym typeface="Arimo"/>
                </a:rPr>
                <a:t>Мариненко Поліна Артемівна,</a:t>
              </a:r>
              <a:r>
                <a:rPr b="0" i="0" lang="uk" sz="1200" u="none" cap="none" strike="noStrike">
                  <a:solidFill>
                    <a:srgbClr val="000000"/>
                  </a:solidFill>
                  <a:latin typeface="Arimo"/>
                  <a:ea typeface="Arimo"/>
                  <a:cs typeface="Arimo"/>
                  <a:sym typeface="Arimo"/>
                </a:rPr>
                <a:t> учениця 10 класу, </a:t>
              </a:r>
              <a:endParaRPr sz="700"/>
            </a:p>
            <a:p>
              <a:pPr indent="5067300" lvl="0" marL="0" marR="0" rtl="0" algn="l">
                <a:lnSpc>
                  <a:spcPct val="140016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uk" sz="1200" u="none" cap="none" strike="noStrike">
                  <a:solidFill>
                    <a:srgbClr val="000000"/>
                  </a:solidFill>
                  <a:latin typeface="Arimo"/>
                  <a:ea typeface="Arimo"/>
                  <a:cs typeface="Arimo"/>
                  <a:sym typeface="Arimo"/>
                </a:rPr>
                <a:t>Комунальний заклад «Чугуївський ліцей № 2» </a:t>
              </a:r>
              <a:endParaRPr sz="700"/>
            </a:p>
            <a:p>
              <a:pPr indent="5067300" lvl="0" marL="0" marR="0" rtl="0" algn="l">
                <a:lnSpc>
                  <a:spcPct val="140016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uk" sz="1200" u="none" cap="none" strike="noStrike">
                  <a:solidFill>
                    <a:srgbClr val="000000"/>
                  </a:solidFill>
                  <a:latin typeface="Arimo"/>
                  <a:ea typeface="Arimo"/>
                  <a:cs typeface="Arimo"/>
                  <a:sym typeface="Arimo"/>
                </a:rPr>
                <a:t>Чугуївської міської ради Харківської області</a:t>
              </a:r>
              <a:endParaRPr b="0" i="0" sz="1200" u="none" cap="none" strike="noStrike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endParaRPr>
            </a:p>
            <a:p>
              <a:pPr indent="5067300" lvl="0" marL="0" marR="0" rtl="0" algn="l">
                <a:lnSpc>
                  <a:spcPct val="140016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200" u="none" cap="none" strike="noStrike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endParaRPr>
            </a:p>
            <a:p>
              <a:pPr indent="5067300" lvl="0" marL="0" marR="0" rtl="0" algn="l">
                <a:lnSpc>
                  <a:spcPct val="140016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uk" sz="1200" u="none" cap="none" strike="noStrike">
                  <a:solidFill>
                    <a:srgbClr val="000000"/>
                  </a:solidFill>
                  <a:latin typeface="Arimo"/>
                  <a:ea typeface="Arimo"/>
                  <a:cs typeface="Arimo"/>
                  <a:sym typeface="Arimo"/>
                </a:rPr>
                <a:t>Сєрік Ольга Вадимівна,</a:t>
              </a:r>
              <a:r>
                <a:rPr b="0" i="0" lang="uk" sz="1200" u="none" cap="none" strike="noStrike">
                  <a:solidFill>
                    <a:srgbClr val="000000"/>
                  </a:solidFill>
                  <a:latin typeface="Arimo"/>
                  <a:ea typeface="Arimo"/>
                  <a:cs typeface="Arimo"/>
                  <a:sym typeface="Arimo"/>
                </a:rPr>
                <a:t> учитель біології </a:t>
              </a:r>
              <a:endParaRPr sz="700"/>
            </a:p>
            <a:p>
              <a:pPr indent="5067300" lvl="0" marL="0" marR="0" rtl="0" algn="l">
                <a:lnSpc>
                  <a:spcPct val="140016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uk" sz="1200" u="none" cap="none" strike="noStrike">
                  <a:solidFill>
                    <a:srgbClr val="000000"/>
                  </a:solidFill>
                  <a:latin typeface="Arimo"/>
                  <a:ea typeface="Arimo"/>
                  <a:cs typeface="Arimo"/>
                  <a:sym typeface="Arimo"/>
                </a:rPr>
                <a:t>комунального закладу «Чугуївський ліцей № 2» </a:t>
              </a:r>
              <a:endParaRPr sz="700"/>
            </a:p>
            <a:p>
              <a:pPr indent="5067300" lvl="0" marL="0" marR="0" rtl="0" algn="l">
                <a:lnSpc>
                  <a:spcPct val="140016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uk" sz="1200" u="none" cap="none" strike="noStrike">
                  <a:solidFill>
                    <a:srgbClr val="000000"/>
                  </a:solidFill>
                  <a:latin typeface="Arimo"/>
                  <a:ea typeface="Arimo"/>
                  <a:cs typeface="Arimo"/>
                  <a:sym typeface="Arimo"/>
                </a:rPr>
                <a:t>Чугуївської міської ради Харківської області, </a:t>
              </a:r>
              <a:endParaRPr sz="700"/>
            </a:p>
            <a:p>
              <a:pPr indent="5067300" lvl="0" marL="0" marR="0" rtl="0" algn="l">
                <a:lnSpc>
                  <a:spcPct val="140016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uk" sz="1200" u="none" cap="none" strike="noStrike">
                  <a:solidFill>
                    <a:srgbClr val="000000"/>
                  </a:solidFill>
                  <a:latin typeface="Arimo"/>
                  <a:ea typeface="Arimo"/>
                  <a:cs typeface="Arimo"/>
                  <a:sym typeface="Arimo"/>
                </a:rPr>
                <a:t>спеціаліст вищої категорії, вчитель-методист</a:t>
              </a:r>
              <a:endParaRPr b="0" i="0" sz="1200" u="none" cap="none" strike="noStrike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endParaRPr>
            </a:p>
            <a:p>
              <a:pPr indent="5067300" lvl="0" marL="0" marR="0" rtl="0" algn="l">
                <a:lnSpc>
                  <a:spcPct val="140016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1" i="0" lang="uk" sz="1200" u="none" cap="none" strike="noStrike">
                  <a:solidFill>
                    <a:srgbClr val="000000"/>
                  </a:solidFill>
                  <a:latin typeface="Arimo"/>
                  <a:ea typeface="Arimo"/>
                  <a:cs typeface="Arimo"/>
                  <a:sym typeface="Arimo"/>
                </a:rPr>
                <a:t>Ворожбіт Олена Анатоліївна,</a:t>
              </a:r>
              <a:r>
                <a:rPr b="0" i="0" lang="uk" sz="1200" u="none" cap="none" strike="noStrike">
                  <a:solidFill>
                    <a:srgbClr val="000000"/>
                  </a:solidFill>
                  <a:latin typeface="Arimo"/>
                  <a:ea typeface="Arimo"/>
                  <a:cs typeface="Arimo"/>
                  <a:sym typeface="Arimo"/>
                </a:rPr>
                <a:t> лікар-хірург, </a:t>
              </a:r>
              <a:endParaRPr sz="700"/>
            </a:p>
            <a:p>
              <a:pPr indent="5067300" lvl="0" marL="0" marR="0" rtl="0" algn="l">
                <a:lnSpc>
                  <a:spcPct val="140016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uk" sz="1200" u="none" cap="none" strike="noStrike">
                  <a:solidFill>
                    <a:srgbClr val="000000"/>
                  </a:solidFill>
                  <a:latin typeface="Arimo"/>
                  <a:ea typeface="Arimo"/>
                  <a:cs typeface="Arimo"/>
                  <a:sym typeface="Arimo"/>
                </a:rPr>
                <a:t>дерматовенеролог, косметолог, директор </a:t>
              </a:r>
              <a:endParaRPr sz="700"/>
            </a:p>
            <a:p>
              <a:pPr indent="5067300" lvl="0" marL="0" marR="0" rtl="0" algn="l">
                <a:lnSpc>
                  <a:spcPct val="140016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uk" sz="1200" u="none" cap="none" strike="noStrike">
                  <a:solidFill>
                    <a:srgbClr val="000000"/>
                  </a:solidFill>
                  <a:latin typeface="Arimo"/>
                  <a:ea typeface="Arimo"/>
                  <a:cs typeface="Arimo"/>
                  <a:sym typeface="Arimo"/>
                </a:rPr>
                <a:t>учнівсько-медицинського центру </a:t>
              </a:r>
              <a:endParaRPr sz="700"/>
            </a:p>
            <a:p>
              <a:pPr indent="5067300" lvl="0" marL="0" marR="0" rtl="0" algn="l">
                <a:lnSpc>
                  <a:spcPct val="140016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b="0" i="0" lang="uk" sz="1200" u="none" cap="none" strike="noStrike">
                  <a:solidFill>
                    <a:srgbClr val="000000"/>
                  </a:solidFill>
                  <a:latin typeface="Arimo"/>
                  <a:ea typeface="Arimo"/>
                  <a:cs typeface="Arimo"/>
                  <a:sym typeface="Arimo"/>
                </a:rPr>
                <a:t>MARTINEX Україна, вищої категорії</a:t>
              </a:r>
              <a:endParaRPr b="0" i="0" sz="1200" u="none" cap="none" strike="noStrike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endParaRPr>
            </a:p>
            <a:p>
              <a:pPr indent="0" lvl="0" marL="0" marR="0" rtl="0" algn="ctr">
                <a:lnSpc>
                  <a:spcPct val="140016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b="0" i="0" sz="1200" u="none" cap="none" strike="noStrike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endParaRPr>
            </a:p>
          </p:txBody>
        </p:sp>
      </p:grpSp>
      <p:sp>
        <p:nvSpPr>
          <p:cNvPr id="208" name="Google Shape;208;p37"/>
          <p:cNvSpPr/>
          <p:nvPr/>
        </p:nvSpPr>
        <p:spPr>
          <a:xfrm>
            <a:off x="927148" y="2475041"/>
            <a:ext cx="1483361" cy="2154110"/>
          </a:xfrm>
          <a:custGeom>
            <a:rect b="b" l="l" r="r" t="t"/>
            <a:pathLst>
              <a:path extrusionOk="0" h="667456" w="459623">
                <a:moveTo>
                  <a:pt x="0" y="0"/>
                </a:moveTo>
                <a:lnTo>
                  <a:pt x="459623" y="0"/>
                </a:lnTo>
                <a:lnTo>
                  <a:pt x="459623" y="667456"/>
                </a:lnTo>
                <a:lnTo>
                  <a:pt x="0" y="667456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-11209" l="0" r="0" t="-11209"/>
            </a:stretch>
          </a:blipFill>
          <a:ln>
            <a:noFill/>
          </a:ln>
        </p:spPr>
      </p:sp>
      <p:sp>
        <p:nvSpPr>
          <p:cNvPr id="209" name="Google Shape;209;p37"/>
          <p:cNvSpPr txBox="1"/>
          <p:nvPr/>
        </p:nvSpPr>
        <p:spPr>
          <a:xfrm>
            <a:off x="3011677" y="4755938"/>
            <a:ext cx="3120646" cy="20377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1500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uk" sz="1300" u="none" cap="none" strike="noStrike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rPr>
              <a:t>Чугуїв – 2024</a:t>
            </a:r>
            <a:endParaRPr sz="700"/>
          </a:p>
        </p:txBody>
      </p:sp>
      <p:sp>
        <p:nvSpPr>
          <p:cNvPr id="210" name="Google Shape;210;p37"/>
          <p:cNvSpPr/>
          <p:nvPr/>
        </p:nvSpPr>
        <p:spPr>
          <a:xfrm>
            <a:off x="597229" y="2149710"/>
            <a:ext cx="2100068" cy="2804771"/>
          </a:xfrm>
          <a:custGeom>
            <a:rect b="b" l="l" r="r" t="t"/>
            <a:pathLst>
              <a:path extrusionOk="0" h="1240936" w="929149">
                <a:moveTo>
                  <a:pt x="0" y="0"/>
                </a:moveTo>
                <a:lnTo>
                  <a:pt x="929149" y="0"/>
                </a:lnTo>
                <a:lnTo>
                  <a:pt x="929149" y="1240936"/>
                </a:lnTo>
                <a:lnTo>
                  <a:pt x="0" y="1240936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-1501" r="-1501" t="0"/>
            </a:stretch>
          </a:blipFill>
          <a:ln>
            <a:noFill/>
          </a:ln>
        </p:spPr>
      </p:sp>
      <p:sp>
        <p:nvSpPr>
          <p:cNvPr id="211" name="Google Shape;211;p37"/>
          <p:cNvSpPr txBox="1"/>
          <p:nvPr/>
        </p:nvSpPr>
        <p:spPr>
          <a:xfrm>
            <a:off x="8933805" y="4912668"/>
            <a:ext cx="228599" cy="230832"/>
          </a:xfrm>
          <a:prstGeom prst="rect">
            <a:avLst/>
          </a:prstGeom>
          <a:noFill/>
          <a:ln>
            <a:noFill/>
          </a:ln>
        </p:spPr>
        <p:txBody>
          <a:bodyPr anchorCtr="0" anchor="t" bIns="22850" lIns="45725" spcFirstLastPara="1" rIns="45725" wrap="square" tIns="22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uk" sz="1200" u="none" cap="none" strike="noStrike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rPr>
              <a:t>1</a:t>
            </a:r>
            <a:endParaRPr b="1" sz="1200">
              <a:solidFill>
                <a:schemeClr val="dk1"/>
              </a:solidFill>
              <a:latin typeface="Arimo"/>
              <a:ea typeface="Arimo"/>
              <a:cs typeface="Arimo"/>
              <a:sym typeface="Arimo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15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38"/>
          <p:cNvSpPr/>
          <p:nvPr/>
        </p:nvSpPr>
        <p:spPr>
          <a:xfrm>
            <a:off x="0" y="0"/>
            <a:ext cx="9144000" cy="51435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38886" l="-838" r="0" t="-40379"/>
            </a:stretch>
          </a:blipFill>
          <a:ln>
            <a:noFill/>
          </a:ln>
        </p:spPr>
      </p:sp>
      <p:sp>
        <p:nvSpPr>
          <p:cNvPr id="217" name="Google Shape;217;p38"/>
          <p:cNvSpPr/>
          <p:nvPr/>
        </p:nvSpPr>
        <p:spPr>
          <a:xfrm>
            <a:off x="81156" y="117065"/>
            <a:ext cx="5143151" cy="4909371"/>
          </a:xfrm>
          <a:custGeom>
            <a:rect b="b" l="l" r="r" t="t"/>
            <a:pathLst>
              <a:path extrusionOk="0" h="9818742" w="10286302">
                <a:moveTo>
                  <a:pt x="0" y="0"/>
                </a:moveTo>
                <a:lnTo>
                  <a:pt x="10286301" y="0"/>
                </a:lnTo>
                <a:lnTo>
                  <a:pt x="10286301" y="9818742"/>
                </a:lnTo>
                <a:lnTo>
                  <a:pt x="0" y="9818742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18" name="Google Shape;218;p38"/>
          <p:cNvSpPr/>
          <p:nvPr/>
        </p:nvSpPr>
        <p:spPr>
          <a:xfrm rot="1257086">
            <a:off x="5460517" y="1614329"/>
            <a:ext cx="3429000" cy="2057400"/>
          </a:xfrm>
          <a:custGeom>
            <a:rect b="b" l="l" r="r" t="t"/>
            <a:pathLst>
              <a:path extrusionOk="0" h="4114800" w="6858000">
                <a:moveTo>
                  <a:pt x="0" y="0"/>
                </a:moveTo>
                <a:lnTo>
                  <a:pt x="6858000" y="0"/>
                </a:lnTo>
                <a:lnTo>
                  <a:pt x="6858000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19" name="Google Shape;219;p38"/>
          <p:cNvSpPr/>
          <p:nvPr/>
        </p:nvSpPr>
        <p:spPr>
          <a:xfrm>
            <a:off x="6133416" y="1589861"/>
            <a:ext cx="2119746" cy="1963777"/>
          </a:xfrm>
          <a:custGeom>
            <a:rect b="b" l="l" r="r" t="t"/>
            <a:pathLst>
              <a:path extrusionOk="0" h="897442" w="968720">
                <a:moveTo>
                  <a:pt x="0" y="0"/>
                </a:moveTo>
                <a:lnTo>
                  <a:pt x="968720" y="0"/>
                </a:lnTo>
                <a:lnTo>
                  <a:pt x="968720" y="897442"/>
                </a:lnTo>
                <a:lnTo>
                  <a:pt x="0" y="897442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 b="0" l="-7009" r="-7008" t="0"/>
            </a:stretch>
          </a:blipFill>
          <a:ln>
            <a:noFill/>
          </a:ln>
        </p:spPr>
      </p:sp>
      <p:sp>
        <p:nvSpPr>
          <p:cNvPr id="220" name="Google Shape;220;p38"/>
          <p:cNvSpPr txBox="1"/>
          <p:nvPr/>
        </p:nvSpPr>
        <p:spPr>
          <a:xfrm>
            <a:off x="704725" y="1251875"/>
            <a:ext cx="4501200" cy="38055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1899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" sz="14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   Шкіра – дзеркало краси і її очищення – це не лише питання косметології, а й важлива складова гігієни кожної людини. На українських та світових телеканалах, просторах інтернету, зовнішній рекламі, презентують велику кількість очищуючих засобів для шкіри. </a:t>
            </a:r>
            <a:endParaRPr sz="700"/>
          </a:p>
          <a:p>
            <a:pPr indent="0" lvl="0" marL="0" marR="0" rtl="0" algn="l">
              <a:lnSpc>
                <a:spcPct val="11899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" sz="14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   Вважаю, що для ефективного очищення і доглядом за шкірою, є міцелярна вода, але 72% респондентів від нашого вхідного</a:t>
            </a:r>
            <a:r>
              <a:rPr lang="uk">
                <a:latin typeface="Arimo"/>
                <a:ea typeface="Arimo"/>
                <a:cs typeface="Arimo"/>
                <a:sym typeface="Arimo"/>
              </a:rPr>
              <a:t> </a:t>
            </a:r>
            <a:r>
              <a:rPr lang="uk" sz="14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онлайн-опитування обирають звичайну воду. Вивчення впливу міцелярної води і порівняння із впливом звичайної, присвячені наші дослідження починаючи з 2022 року. </a:t>
            </a:r>
            <a:endParaRPr sz="700"/>
          </a:p>
          <a:p>
            <a:pPr indent="0" lvl="0" marL="0" marR="0" rtl="0" algn="l">
              <a:lnSpc>
                <a:spcPct val="11899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" sz="14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   Таким чином, ця тема є актуальною, бо вона стосується кожного.</a:t>
            </a:r>
            <a:endParaRPr sz="700"/>
          </a:p>
          <a:p>
            <a:pPr indent="0" lvl="0" marL="0" marR="0" rtl="0" algn="l">
              <a:lnSpc>
                <a:spcPct val="11899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400">
              <a:solidFill>
                <a:srgbClr val="000000"/>
              </a:solidFill>
              <a:latin typeface="Arimo"/>
              <a:ea typeface="Arimo"/>
              <a:cs typeface="Arimo"/>
              <a:sym typeface="Arimo"/>
            </a:endParaRPr>
          </a:p>
        </p:txBody>
      </p:sp>
      <p:sp>
        <p:nvSpPr>
          <p:cNvPr id="221" name="Google Shape;221;p38"/>
          <p:cNvSpPr txBox="1"/>
          <p:nvPr/>
        </p:nvSpPr>
        <p:spPr>
          <a:xfrm>
            <a:off x="675870" y="394684"/>
            <a:ext cx="3953723" cy="6000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23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АКТУАЛЬНІСТЬ ДОСЛІДЖЕННЯ</a:t>
            </a:r>
            <a:endParaRPr sz="700"/>
          </a:p>
        </p:txBody>
      </p:sp>
      <p:sp>
        <p:nvSpPr>
          <p:cNvPr id="222" name="Google Shape;222;p38"/>
          <p:cNvSpPr txBox="1"/>
          <p:nvPr/>
        </p:nvSpPr>
        <p:spPr>
          <a:xfrm>
            <a:off x="8933805" y="4912668"/>
            <a:ext cx="228599" cy="230832"/>
          </a:xfrm>
          <a:prstGeom prst="rect">
            <a:avLst/>
          </a:prstGeom>
          <a:noFill/>
          <a:ln>
            <a:noFill/>
          </a:ln>
        </p:spPr>
        <p:txBody>
          <a:bodyPr anchorCtr="0" anchor="t" bIns="22850" lIns="45725" spcFirstLastPara="1" rIns="45725" wrap="square" tIns="22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2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rPr>
              <a:t>2</a:t>
            </a:r>
            <a:endParaRPr b="1" sz="1200">
              <a:solidFill>
                <a:schemeClr val="dk1"/>
              </a:solidFill>
              <a:latin typeface="Arimo"/>
              <a:ea typeface="Arimo"/>
              <a:cs typeface="Arimo"/>
              <a:sym typeface="Arimo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26" name="Shape 2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7" name="Google Shape;227;p39"/>
          <p:cNvSpPr/>
          <p:nvPr/>
        </p:nvSpPr>
        <p:spPr>
          <a:xfrm>
            <a:off x="0" y="0"/>
            <a:ext cx="9144000" cy="51435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38883" l="0" r="0" t="-38885"/>
            </a:stretch>
          </a:blipFill>
          <a:ln>
            <a:noFill/>
          </a:ln>
        </p:spPr>
      </p:sp>
      <p:grpSp>
        <p:nvGrpSpPr>
          <p:cNvPr id="228" name="Google Shape;228;p39"/>
          <p:cNvGrpSpPr/>
          <p:nvPr/>
        </p:nvGrpSpPr>
        <p:grpSpPr>
          <a:xfrm>
            <a:off x="205336" y="27416"/>
            <a:ext cx="8726139" cy="4989852"/>
            <a:chOff x="0" y="-222337"/>
            <a:chExt cx="23269703" cy="13306274"/>
          </a:xfrm>
        </p:grpSpPr>
        <p:grpSp>
          <p:nvGrpSpPr>
            <p:cNvPr id="229" name="Google Shape;229;p39"/>
            <p:cNvGrpSpPr/>
            <p:nvPr/>
          </p:nvGrpSpPr>
          <p:grpSpPr>
            <a:xfrm>
              <a:off x="262194" y="15553"/>
              <a:ext cx="23007509" cy="13068384"/>
              <a:chOff x="0" y="-38100"/>
              <a:chExt cx="3942606" cy="2239420"/>
            </a:xfrm>
          </p:grpSpPr>
          <p:sp>
            <p:nvSpPr>
              <p:cNvPr id="230" name="Google Shape;230;p39"/>
              <p:cNvSpPr/>
              <p:nvPr/>
            </p:nvSpPr>
            <p:spPr>
              <a:xfrm>
                <a:off x="0" y="0"/>
                <a:ext cx="3942606" cy="2201320"/>
              </a:xfrm>
              <a:custGeom>
                <a:rect b="b" l="l" r="r" t="t"/>
                <a:pathLst>
                  <a:path extrusionOk="0" h="2201320" w="3942606">
                    <a:moveTo>
                      <a:pt x="26376" y="0"/>
                    </a:moveTo>
                    <a:lnTo>
                      <a:pt x="3916230" y="0"/>
                    </a:lnTo>
                    <a:cubicBezTo>
                      <a:pt x="3923225" y="0"/>
                      <a:pt x="3929934" y="2779"/>
                      <a:pt x="3934880" y="7725"/>
                    </a:cubicBezTo>
                    <a:cubicBezTo>
                      <a:pt x="3939827" y="12672"/>
                      <a:pt x="3942606" y="19381"/>
                      <a:pt x="3942606" y="26376"/>
                    </a:cubicBezTo>
                    <a:lnTo>
                      <a:pt x="3942606" y="2174944"/>
                    </a:lnTo>
                    <a:cubicBezTo>
                      <a:pt x="3942606" y="2181940"/>
                      <a:pt x="3939827" y="2188649"/>
                      <a:pt x="3934880" y="2193595"/>
                    </a:cubicBezTo>
                    <a:cubicBezTo>
                      <a:pt x="3929934" y="2198542"/>
                      <a:pt x="3923225" y="2201320"/>
                      <a:pt x="3916230" y="2201320"/>
                    </a:cubicBezTo>
                    <a:lnTo>
                      <a:pt x="26376" y="2201320"/>
                    </a:lnTo>
                    <a:cubicBezTo>
                      <a:pt x="11809" y="2201320"/>
                      <a:pt x="0" y="2189512"/>
                      <a:pt x="0" y="2174944"/>
                    </a:cubicBezTo>
                    <a:lnTo>
                      <a:pt x="0" y="26376"/>
                    </a:lnTo>
                    <a:cubicBezTo>
                      <a:pt x="0" y="19381"/>
                      <a:pt x="2779" y="12672"/>
                      <a:pt x="7725" y="7725"/>
                    </a:cubicBezTo>
                    <a:cubicBezTo>
                      <a:pt x="12672" y="2779"/>
                      <a:pt x="19381" y="0"/>
                      <a:pt x="26376" y="0"/>
                    </a:cubicBezTo>
                    <a:close/>
                  </a:path>
                </a:pathLst>
              </a:custGeom>
              <a:solidFill>
                <a:srgbClr val="543855"/>
              </a:solidFill>
              <a:ln>
                <a:noFill/>
              </a:ln>
            </p:spPr>
            <p:txBody>
              <a:bodyPr anchorCtr="0" anchor="ctr" bIns="45725" lIns="45725" spcFirstLastPara="1" rIns="45725" wrap="square" tIns="457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31" name="Google Shape;231;p39"/>
              <p:cNvSpPr txBox="1"/>
              <p:nvPr/>
            </p:nvSpPr>
            <p:spPr>
              <a:xfrm>
                <a:off x="0" y="-38100"/>
                <a:ext cx="3942606" cy="223942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25400" lIns="25400" spcFirstLastPara="1" rIns="25400" wrap="square" tIns="25400">
                <a:noAutofit/>
              </a:bodyPr>
              <a:lstStyle/>
              <a:p>
                <a:pPr indent="0" lvl="0" marL="0" marR="0" rtl="0" algn="ctr">
                  <a:lnSpc>
                    <a:spcPct val="141111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9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232" name="Google Shape;232;p39"/>
            <p:cNvGrpSpPr/>
            <p:nvPr/>
          </p:nvGrpSpPr>
          <p:grpSpPr>
            <a:xfrm>
              <a:off x="0" y="-222337"/>
              <a:ext cx="23007509" cy="13068384"/>
              <a:chOff x="0" y="-38100"/>
              <a:chExt cx="3942606" cy="2239420"/>
            </a:xfrm>
          </p:grpSpPr>
          <p:sp>
            <p:nvSpPr>
              <p:cNvPr id="233" name="Google Shape;233;p39"/>
              <p:cNvSpPr/>
              <p:nvPr/>
            </p:nvSpPr>
            <p:spPr>
              <a:xfrm>
                <a:off x="0" y="0"/>
                <a:ext cx="3942606" cy="2201320"/>
              </a:xfrm>
              <a:custGeom>
                <a:rect b="b" l="l" r="r" t="t"/>
                <a:pathLst>
                  <a:path extrusionOk="0" h="2201320" w="3942606">
                    <a:moveTo>
                      <a:pt x="26376" y="0"/>
                    </a:moveTo>
                    <a:lnTo>
                      <a:pt x="3916230" y="0"/>
                    </a:lnTo>
                    <a:cubicBezTo>
                      <a:pt x="3923225" y="0"/>
                      <a:pt x="3929934" y="2779"/>
                      <a:pt x="3934880" y="7725"/>
                    </a:cubicBezTo>
                    <a:cubicBezTo>
                      <a:pt x="3939827" y="12672"/>
                      <a:pt x="3942606" y="19381"/>
                      <a:pt x="3942606" y="26376"/>
                    </a:cubicBezTo>
                    <a:lnTo>
                      <a:pt x="3942606" y="2174944"/>
                    </a:lnTo>
                    <a:cubicBezTo>
                      <a:pt x="3942606" y="2181940"/>
                      <a:pt x="3939827" y="2188649"/>
                      <a:pt x="3934880" y="2193595"/>
                    </a:cubicBezTo>
                    <a:cubicBezTo>
                      <a:pt x="3929934" y="2198542"/>
                      <a:pt x="3923225" y="2201320"/>
                      <a:pt x="3916230" y="2201320"/>
                    </a:cubicBezTo>
                    <a:lnTo>
                      <a:pt x="26376" y="2201320"/>
                    </a:lnTo>
                    <a:cubicBezTo>
                      <a:pt x="11809" y="2201320"/>
                      <a:pt x="0" y="2189512"/>
                      <a:pt x="0" y="2174944"/>
                    </a:cubicBezTo>
                    <a:lnTo>
                      <a:pt x="0" y="26376"/>
                    </a:lnTo>
                    <a:cubicBezTo>
                      <a:pt x="0" y="19381"/>
                      <a:pt x="2779" y="12672"/>
                      <a:pt x="7725" y="7725"/>
                    </a:cubicBezTo>
                    <a:cubicBezTo>
                      <a:pt x="12672" y="2779"/>
                      <a:pt x="19381" y="0"/>
                      <a:pt x="26376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Ctr="0" anchor="ctr" bIns="45725" lIns="45725" spcFirstLastPara="1" rIns="45725" wrap="square" tIns="457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34" name="Google Shape;234;p39"/>
              <p:cNvSpPr txBox="1"/>
              <p:nvPr/>
            </p:nvSpPr>
            <p:spPr>
              <a:xfrm>
                <a:off x="0" y="-38100"/>
                <a:ext cx="3942606" cy="223942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25400" lIns="25400" spcFirstLastPara="1" rIns="25400" wrap="square" tIns="25400">
                <a:noAutofit/>
              </a:bodyPr>
              <a:lstStyle/>
              <a:p>
                <a:pPr indent="0" lvl="0" marL="0" marR="0" rtl="0" algn="ctr">
                  <a:lnSpc>
                    <a:spcPct val="141111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9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sp>
        <p:nvSpPr>
          <p:cNvPr id="235" name="Google Shape;235;p39"/>
          <p:cNvSpPr txBox="1"/>
          <p:nvPr/>
        </p:nvSpPr>
        <p:spPr>
          <a:xfrm>
            <a:off x="537425" y="1096659"/>
            <a:ext cx="8183700" cy="4101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8722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9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3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3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Метою роботи</a:t>
            </a:r>
            <a:r>
              <a:rPr lang="uk" sz="13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було дослідження ефективності міцелярної води як засобу для очищення шкіри обличчя.</a:t>
            </a:r>
            <a:endParaRPr sz="700"/>
          </a:p>
          <a:p>
            <a:pPr indent="0" lvl="0" marL="0" marR="0" rtl="0" algn="ctr">
              <a:lnSpc>
                <a:spcPct val="13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" sz="13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Передбачалося виконання таких завдань: </a:t>
            </a:r>
            <a:endParaRPr sz="700"/>
          </a:p>
          <a:p>
            <a:pPr indent="0" lvl="0" marL="0" marR="0" rtl="0" algn="l">
              <a:lnSpc>
                <a:spcPct val="13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3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1. </a:t>
            </a:r>
            <a:r>
              <a:rPr lang="uk" sz="13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Опрацювати наукові праці та інтернет-джерела з питання будови і типів шкіри та впливу міцелярної води як бʼюті-продукту в догляді за шкірою обличчя.</a:t>
            </a:r>
            <a:endParaRPr sz="700"/>
          </a:p>
          <a:p>
            <a:pPr indent="0" lvl="0" marL="0" marR="0" rtl="0" algn="l">
              <a:lnSpc>
                <a:spcPct val="13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3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2.</a:t>
            </a:r>
            <a:r>
              <a:rPr lang="uk" sz="13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Розробити та провести вхідне онлайн-опитування респондентів «Міцелярна вода – дієвий засіб чи маркетинговий хід?» за допомогою програмного забезпечення Google Forms.</a:t>
            </a:r>
            <a:endParaRPr sz="700"/>
          </a:p>
          <a:p>
            <a:pPr indent="0" lvl="0" marL="0" marR="0" rtl="0" algn="l">
              <a:lnSpc>
                <a:spcPct val="13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3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3.</a:t>
            </a:r>
            <a:r>
              <a:rPr lang="uk" sz="13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Опрацювати методику дослідження бʼюті-продуктів ТМ міцелярної води, провести дослідження та зробити порівняння із впливом звичайної води.  </a:t>
            </a:r>
            <a:endParaRPr sz="700"/>
          </a:p>
          <a:p>
            <a:pPr indent="0" lvl="0" marL="0" marR="0" rtl="0" algn="l">
              <a:lnSpc>
                <a:spcPct val="13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3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4. </a:t>
            </a:r>
            <a:r>
              <a:rPr lang="uk" sz="13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Розробити відеоролик для каналу YouTube «Міцелярна вода – дієвий засіб чи маркетинговий хід?» та Іnfographics  за допомогою мультизадачного онлайн-сервісу Genially як основу для подальшого розповсюдження інформації в соцмережах. </a:t>
            </a:r>
            <a:endParaRPr sz="700"/>
          </a:p>
          <a:p>
            <a:pPr indent="0" lvl="0" marL="0" marR="0" rtl="0" algn="l">
              <a:lnSpc>
                <a:spcPct val="13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3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5.</a:t>
            </a:r>
            <a:r>
              <a:rPr lang="uk" sz="13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Провести вихідне онлайн-опитування респондентів «Міцелярна вода –  дієвий засіб чи маркетинговий хід?» за допомогою програмного забезпечення Google Forms.</a:t>
            </a:r>
            <a:endParaRPr sz="700"/>
          </a:p>
          <a:p>
            <a:pPr indent="0" lvl="0" marL="0" marR="0" rtl="0" algn="l">
              <a:lnSpc>
                <a:spcPct val="13001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3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6.</a:t>
            </a:r>
            <a:r>
              <a:rPr lang="uk" sz="13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Здійснити апробацію результатів науково-дослідницької роботи.</a:t>
            </a:r>
            <a:endParaRPr sz="700"/>
          </a:p>
          <a:p>
            <a:pPr indent="0" lvl="0" marL="0" marR="0" rtl="0" algn="ctr">
              <a:lnSpc>
                <a:spcPct val="12503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00">
              <a:solidFill>
                <a:srgbClr val="000000"/>
              </a:solidFill>
              <a:latin typeface="Arimo"/>
              <a:ea typeface="Arimo"/>
              <a:cs typeface="Arimo"/>
              <a:sym typeface="Arimo"/>
            </a:endParaRPr>
          </a:p>
        </p:txBody>
      </p:sp>
      <p:sp>
        <p:nvSpPr>
          <p:cNvPr id="236" name="Google Shape;236;p39"/>
          <p:cNvSpPr txBox="1"/>
          <p:nvPr/>
        </p:nvSpPr>
        <p:spPr>
          <a:xfrm>
            <a:off x="1729644" y="552450"/>
            <a:ext cx="5684711" cy="39624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29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НАУКОВИЙ АПАРАТ</a:t>
            </a:r>
            <a:endParaRPr sz="700"/>
          </a:p>
        </p:txBody>
      </p:sp>
      <p:sp>
        <p:nvSpPr>
          <p:cNvPr id="237" name="Google Shape;237;p39"/>
          <p:cNvSpPr txBox="1"/>
          <p:nvPr/>
        </p:nvSpPr>
        <p:spPr>
          <a:xfrm>
            <a:off x="8933805" y="4912668"/>
            <a:ext cx="228599" cy="230832"/>
          </a:xfrm>
          <a:prstGeom prst="rect">
            <a:avLst/>
          </a:prstGeom>
          <a:noFill/>
          <a:ln>
            <a:noFill/>
          </a:ln>
        </p:spPr>
        <p:txBody>
          <a:bodyPr anchorCtr="0" anchor="t" bIns="22850" lIns="45725" spcFirstLastPara="1" rIns="45725" wrap="square" tIns="22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2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rPr>
              <a:t>3</a:t>
            </a:r>
            <a:endParaRPr b="1" sz="1200">
              <a:solidFill>
                <a:schemeClr val="dk1"/>
              </a:solidFill>
              <a:latin typeface="Arimo"/>
              <a:ea typeface="Arimo"/>
              <a:cs typeface="Arimo"/>
              <a:sym typeface="Arimo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41" name="Shape 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2" name="Google Shape;242;p40"/>
          <p:cNvSpPr/>
          <p:nvPr/>
        </p:nvSpPr>
        <p:spPr>
          <a:xfrm>
            <a:off x="0" y="0"/>
            <a:ext cx="9144000" cy="51435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38419" l="-3417" r="-2553" t="-49975"/>
            </a:stretch>
          </a:blipFill>
          <a:ln>
            <a:noFill/>
          </a:ln>
        </p:spPr>
      </p:sp>
      <p:sp>
        <p:nvSpPr>
          <p:cNvPr id="243" name="Google Shape;243;p40"/>
          <p:cNvSpPr/>
          <p:nvPr/>
        </p:nvSpPr>
        <p:spPr>
          <a:xfrm>
            <a:off x="4259495" y="350610"/>
            <a:ext cx="2248431" cy="2146229"/>
          </a:xfrm>
          <a:custGeom>
            <a:rect b="b" l="l" r="r" t="t"/>
            <a:pathLst>
              <a:path extrusionOk="0" h="4292458" w="4496861">
                <a:moveTo>
                  <a:pt x="0" y="0"/>
                </a:moveTo>
                <a:lnTo>
                  <a:pt x="4496861" y="0"/>
                </a:lnTo>
                <a:lnTo>
                  <a:pt x="4496861" y="4292458"/>
                </a:lnTo>
                <a:lnTo>
                  <a:pt x="0" y="429245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44" name="Google Shape;244;p40"/>
          <p:cNvSpPr/>
          <p:nvPr/>
        </p:nvSpPr>
        <p:spPr>
          <a:xfrm>
            <a:off x="6605791" y="350610"/>
            <a:ext cx="2248430" cy="2146229"/>
          </a:xfrm>
          <a:custGeom>
            <a:rect b="b" l="l" r="r" t="t"/>
            <a:pathLst>
              <a:path extrusionOk="0" h="4292458" w="4496861">
                <a:moveTo>
                  <a:pt x="0" y="0"/>
                </a:moveTo>
                <a:lnTo>
                  <a:pt x="4496861" y="0"/>
                </a:lnTo>
                <a:lnTo>
                  <a:pt x="4496861" y="4292458"/>
                </a:lnTo>
                <a:lnTo>
                  <a:pt x="0" y="4292458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45" name="Google Shape;245;p40"/>
          <p:cNvSpPr/>
          <p:nvPr/>
        </p:nvSpPr>
        <p:spPr>
          <a:xfrm>
            <a:off x="6613629" y="2753163"/>
            <a:ext cx="2265327" cy="2162357"/>
          </a:xfrm>
          <a:custGeom>
            <a:rect b="b" l="l" r="r" t="t"/>
            <a:pathLst>
              <a:path extrusionOk="0" h="4324715" w="4530654">
                <a:moveTo>
                  <a:pt x="0" y="0"/>
                </a:moveTo>
                <a:lnTo>
                  <a:pt x="4530654" y="0"/>
                </a:lnTo>
                <a:lnTo>
                  <a:pt x="4530654" y="4324715"/>
                </a:lnTo>
                <a:lnTo>
                  <a:pt x="0" y="4324715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46" name="Google Shape;246;p40"/>
          <p:cNvSpPr txBox="1"/>
          <p:nvPr/>
        </p:nvSpPr>
        <p:spPr>
          <a:xfrm>
            <a:off x="108013" y="318834"/>
            <a:ext cx="3713999" cy="124110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42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НАУКОВИЙ АПАРАТ</a:t>
            </a:r>
            <a:endParaRPr sz="700"/>
          </a:p>
        </p:txBody>
      </p:sp>
      <p:sp>
        <p:nvSpPr>
          <p:cNvPr id="247" name="Google Shape;247;p40"/>
          <p:cNvSpPr txBox="1"/>
          <p:nvPr/>
        </p:nvSpPr>
        <p:spPr>
          <a:xfrm>
            <a:off x="4302380" y="383948"/>
            <a:ext cx="2420810" cy="52228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20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ОБʼЄКТ ДОСЛІДЖЕННЯ </a:t>
            </a:r>
            <a:endParaRPr sz="700"/>
          </a:p>
        </p:txBody>
      </p:sp>
      <p:sp>
        <p:nvSpPr>
          <p:cNvPr id="248" name="Google Shape;248;p40"/>
          <p:cNvSpPr txBox="1"/>
          <p:nvPr/>
        </p:nvSpPr>
        <p:spPr>
          <a:xfrm>
            <a:off x="6605791" y="383948"/>
            <a:ext cx="2420810" cy="52228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20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ПРЕДМЕТ ДОСЛІДЖЕННЯ</a:t>
            </a:r>
            <a:endParaRPr sz="700"/>
          </a:p>
        </p:txBody>
      </p:sp>
      <p:sp>
        <p:nvSpPr>
          <p:cNvPr id="249" name="Google Shape;249;p40"/>
          <p:cNvSpPr txBox="1"/>
          <p:nvPr/>
        </p:nvSpPr>
        <p:spPr>
          <a:xfrm>
            <a:off x="6340700" y="2867995"/>
            <a:ext cx="2755262" cy="2698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20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ГІПОТЕЗА</a:t>
            </a:r>
            <a:endParaRPr sz="700"/>
          </a:p>
        </p:txBody>
      </p:sp>
      <p:sp>
        <p:nvSpPr>
          <p:cNvPr id="250" name="Google Shape;250;p40"/>
          <p:cNvSpPr txBox="1"/>
          <p:nvPr/>
        </p:nvSpPr>
        <p:spPr>
          <a:xfrm>
            <a:off x="4488450" y="932250"/>
            <a:ext cx="2019600" cy="15036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19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" sz="12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результати вхідного та вихідного онлайн-опитування респондентів, бʼюті-продуктів ТМ міцелярної води, шкірка апельсина.</a:t>
            </a:r>
            <a:endParaRPr sz="700"/>
          </a:p>
        </p:txBody>
      </p:sp>
      <p:sp>
        <p:nvSpPr>
          <p:cNvPr id="251" name="Google Shape;251;p40"/>
          <p:cNvSpPr txBox="1"/>
          <p:nvPr/>
        </p:nvSpPr>
        <p:spPr>
          <a:xfrm>
            <a:off x="6979868" y="999670"/>
            <a:ext cx="1476926" cy="143989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r">
              <a:lnSpc>
                <a:spcPct val="119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" sz="12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перевірка ефективності впливу міцелярної води як засобу для очищення шкіри обличчя.</a:t>
            </a:r>
            <a:endParaRPr sz="700"/>
          </a:p>
          <a:p>
            <a:pPr indent="0" lvl="0" marL="0" marR="0" rtl="0" algn="r">
              <a:lnSpc>
                <a:spcPct val="99166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rgbClr val="000000"/>
              </a:solidFill>
              <a:latin typeface="Arimo"/>
              <a:ea typeface="Arimo"/>
              <a:cs typeface="Arimo"/>
              <a:sym typeface="Arimo"/>
            </a:endParaRPr>
          </a:p>
          <a:p>
            <a:pPr indent="0" lvl="0" marL="0" marR="0" rtl="0" algn="r">
              <a:lnSpc>
                <a:spcPct val="13345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rgbClr val="000000"/>
              </a:solidFill>
              <a:latin typeface="Arimo"/>
              <a:ea typeface="Arimo"/>
              <a:cs typeface="Arimo"/>
              <a:sym typeface="Arimo"/>
            </a:endParaRPr>
          </a:p>
        </p:txBody>
      </p:sp>
      <p:sp>
        <p:nvSpPr>
          <p:cNvPr id="252" name="Google Shape;252;p40"/>
          <p:cNvSpPr txBox="1"/>
          <p:nvPr/>
        </p:nvSpPr>
        <p:spPr>
          <a:xfrm>
            <a:off x="6948400" y="3204521"/>
            <a:ext cx="1634560" cy="145408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r">
              <a:lnSpc>
                <a:spcPct val="119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" sz="12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дослідити вплив та підтвердити ефективність бʼюті-продуктів ТМ міцелярної води та рекомендувати для щоденного використання.</a:t>
            </a:r>
            <a:endParaRPr sz="700"/>
          </a:p>
        </p:txBody>
      </p:sp>
      <p:sp>
        <p:nvSpPr>
          <p:cNvPr id="253" name="Google Shape;253;p40"/>
          <p:cNvSpPr/>
          <p:nvPr/>
        </p:nvSpPr>
        <p:spPr>
          <a:xfrm>
            <a:off x="4242599" y="2753163"/>
            <a:ext cx="2265327" cy="2162357"/>
          </a:xfrm>
          <a:custGeom>
            <a:rect b="b" l="l" r="r" t="t"/>
            <a:pathLst>
              <a:path extrusionOk="0" h="4324715" w="4530654">
                <a:moveTo>
                  <a:pt x="0" y="0"/>
                </a:moveTo>
                <a:lnTo>
                  <a:pt x="4530654" y="0"/>
                </a:lnTo>
                <a:lnTo>
                  <a:pt x="4530654" y="4324715"/>
                </a:lnTo>
                <a:lnTo>
                  <a:pt x="0" y="4324715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54" name="Google Shape;254;p40"/>
          <p:cNvSpPr/>
          <p:nvPr/>
        </p:nvSpPr>
        <p:spPr>
          <a:xfrm>
            <a:off x="335606" y="1912586"/>
            <a:ext cx="3090007" cy="2949553"/>
          </a:xfrm>
          <a:custGeom>
            <a:rect b="b" l="l" r="r" t="t"/>
            <a:pathLst>
              <a:path extrusionOk="0" h="5899105" w="6180015">
                <a:moveTo>
                  <a:pt x="0" y="0"/>
                </a:moveTo>
                <a:lnTo>
                  <a:pt x="6180015" y="0"/>
                </a:lnTo>
                <a:lnTo>
                  <a:pt x="6180015" y="5899106"/>
                </a:lnTo>
                <a:lnTo>
                  <a:pt x="0" y="589910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255" name="Google Shape;255;p40"/>
          <p:cNvSpPr txBox="1"/>
          <p:nvPr/>
        </p:nvSpPr>
        <p:spPr>
          <a:xfrm>
            <a:off x="591914" y="2042691"/>
            <a:ext cx="2746197" cy="2698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20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НОВИЗНА РОБОТИ</a:t>
            </a:r>
            <a:endParaRPr sz="700"/>
          </a:p>
        </p:txBody>
      </p:sp>
      <p:sp>
        <p:nvSpPr>
          <p:cNvPr id="256" name="Google Shape;256;p40"/>
          <p:cNvSpPr txBox="1"/>
          <p:nvPr/>
        </p:nvSpPr>
        <p:spPr>
          <a:xfrm>
            <a:off x="4259495" y="2781738"/>
            <a:ext cx="2248431" cy="52705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20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ПРАКТИЧНЕ ЗНАЧЕННЯ</a:t>
            </a:r>
            <a:endParaRPr sz="700"/>
          </a:p>
        </p:txBody>
      </p:sp>
      <p:sp>
        <p:nvSpPr>
          <p:cNvPr id="257" name="Google Shape;257;p40"/>
          <p:cNvSpPr txBox="1"/>
          <p:nvPr/>
        </p:nvSpPr>
        <p:spPr>
          <a:xfrm>
            <a:off x="808989" y="2692564"/>
            <a:ext cx="2394762" cy="186346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19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" sz="12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вперше в Чугуївській громаді досліджено бʼюті-продукти ТМ міцелярної води, зроблено порівняння із впливом звичайної води; розроблено онлайн-опитування, відеоролик на каналі YouTube «Міцеляна вода – дієвий засіб чи маркетинговий хід?» та Іnfographics.</a:t>
            </a:r>
            <a:endParaRPr sz="700"/>
          </a:p>
          <a:p>
            <a:pPr indent="0" lvl="0" marL="0" marR="0" rtl="0" algn="ctr">
              <a:lnSpc>
                <a:spcPct val="6508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rgbClr val="000000"/>
              </a:solidFill>
              <a:latin typeface="Arimo"/>
              <a:ea typeface="Arimo"/>
              <a:cs typeface="Arimo"/>
              <a:sym typeface="Arimo"/>
            </a:endParaRPr>
          </a:p>
          <a:p>
            <a:pPr indent="0" lvl="0" marL="0" marR="0" rtl="0" algn="ctr">
              <a:lnSpc>
                <a:spcPct val="8758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200">
              <a:solidFill>
                <a:srgbClr val="000000"/>
              </a:solidFill>
              <a:latin typeface="Arimo"/>
              <a:ea typeface="Arimo"/>
              <a:cs typeface="Arimo"/>
              <a:sym typeface="Arimo"/>
            </a:endParaRPr>
          </a:p>
        </p:txBody>
      </p:sp>
      <p:sp>
        <p:nvSpPr>
          <p:cNvPr id="258" name="Google Shape;258;p40"/>
          <p:cNvSpPr txBox="1"/>
          <p:nvPr/>
        </p:nvSpPr>
        <p:spPr>
          <a:xfrm>
            <a:off x="4571999" y="3308800"/>
            <a:ext cx="1936200" cy="13548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40017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" sz="11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результати експерименту можуть дати об’єктивну інформацію споживачам про ефективність ТМ міцелярної води, що допоможе їм зробити усвідомлений вибір. </a:t>
            </a:r>
            <a:endParaRPr sz="700"/>
          </a:p>
        </p:txBody>
      </p:sp>
      <p:sp>
        <p:nvSpPr>
          <p:cNvPr id="259" name="Google Shape;259;p40"/>
          <p:cNvSpPr txBox="1"/>
          <p:nvPr/>
        </p:nvSpPr>
        <p:spPr>
          <a:xfrm>
            <a:off x="8933805" y="4912668"/>
            <a:ext cx="228599" cy="230832"/>
          </a:xfrm>
          <a:prstGeom prst="rect">
            <a:avLst/>
          </a:prstGeom>
          <a:noFill/>
          <a:ln>
            <a:noFill/>
          </a:ln>
        </p:spPr>
        <p:txBody>
          <a:bodyPr anchorCtr="0" anchor="t" bIns="22850" lIns="45725" spcFirstLastPara="1" rIns="45725" wrap="square" tIns="22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2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rPr>
              <a:t>4</a:t>
            </a:r>
            <a:endParaRPr b="1" sz="1200">
              <a:solidFill>
                <a:schemeClr val="dk1"/>
              </a:solidFill>
              <a:latin typeface="Arimo"/>
              <a:ea typeface="Arimo"/>
              <a:cs typeface="Arimo"/>
              <a:sym typeface="Arimo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63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41"/>
          <p:cNvSpPr/>
          <p:nvPr/>
        </p:nvSpPr>
        <p:spPr>
          <a:xfrm>
            <a:off x="0" y="0"/>
            <a:ext cx="9144000" cy="51435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38883" l="0" r="0" t="-38885"/>
            </a:stretch>
          </a:blipFill>
          <a:ln>
            <a:noFill/>
          </a:ln>
        </p:spPr>
      </p:sp>
      <p:grpSp>
        <p:nvGrpSpPr>
          <p:cNvPr id="265" name="Google Shape;265;p41"/>
          <p:cNvGrpSpPr/>
          <p:nvPr/>
        </p:nvGrpSpPr>
        <p:grpSpPr>
          <a:xfrm>
            <a:off x="156241" y="1025935"/>
            <a:ext cx="2576743" cy="3521106"/>
            <a:chOff x="0" y="-353445"/>
            <a:chExt cx="6871314" cy="9616927"/>
          </a:xfrm>
        </p:grpSpPr>
        <p:grpSp>
          <p:nvGrpSpPr>
            <p:cNvPr id="266" name="Google Shape;266;p41"/>
            <p:cNvGrpSpPr/>
            <p:nvPr/>
          </p:nvGrpSpPr>
          <p:grpSpPr>
            <a:xfrm>
              <a:off x="227069" y="-82743"/>
              <a:ext cx="6644245" cy="9346225"/>
              <a:chOff x="0" y="-38100"/>
              <a:chExt cx="716225" cy="1007488"/>
            </a:xfrm>
          </p:grpSpPr>
          <p:sp>
            <p:nvSpPr>
              <p:cNvPr id="267" name="Google Shape;267;p41"/>
              <p:cNvSpPr/>
              <p:nvPr/>
            </p:nvSpPr>
            <p:spPr>
              <a:xfrm>
                <a:off x="0" y="0"/>
                <a:ext cx="716225" cy="969388"/>
              </a:xfrm>
              <a:prstGeom prst="round2DiagRect">
                <a:avLst>
                  <a:gd fmla="val 16667" name="adj1"/>
                  <a:gd fmla="val 0" name="adj2"/>
                </a:avLst>
              </a:prstGeom>
              <a:solidFill>
                <a:srgbClr val="543855"/>
              </a:solidFill>
              <a:ln>
                <a:noFill/>
              </a:ln>
            </p:spPr>
            <p:txBody>
              <a:bodyPr anchorCtr="0" anchor="ctr" bIns="45725" lIns="45725" spcFirstLastPara="1" rIns="45725" wrap="square" tIns="457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68" name="Google Shape;268;p41"/>
              <p:cNvSpPr/>
              <p:nvPr/>
            </p:nvSpPr>
            <p:spPr>
              <a:xfrm>
                <a:off x="0" y="-38100"/>
                <a:ext cx="716225" cy="1007488"/>
              </a:xfrm>
              <a:prstGeom prst="round2DiagRect">
                <a:avLst>
                  <a:gd fmla="val 16667" name="adj1"/>
                  <a:gd fmla="val 0" name="adj2"/>
                </a:avLst>
              </a:prstGeom>
              <a:noFill/>
              <a:ln>
                <a:noFill/>
              </a:ln>
            </p:spPr>
            <p:txBody>
              <a:bodyPr anchorCtr="0" anchor="ctr" bIns="25400" lIns="25400" spcFirstLastPara="1" rIns="25400" wrap="square" tIns="25400">
                <a:noAutofit/>
              </a:bodyPr>
              <a:lstStyle/>
              <a:p>
                <a:pPr indent="0" lvl="0" marL="0" marR="0" rtl="0" algn="ctr">
                  <a:lnSpc>
                    <a:spcPct val="147833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9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269" name="Google Shape;269;p41"/>
            <p:cNvGrpSpPr/>
            <p:nvPr/>
          </p:nvGrpSpPr>
          <p:grpSpPr>
            <a:xfrm>
              <a:off x="0" y="-353445"/>
              <a:ext cx="6644245" cy="9346225"/>
              <a:chOff x="0" y="-38100"/>
              <a:chExt cx="716225" cy="1007488"/>
            </a:xfrm>
          </p:grpSpPr>
          <p:sp>
            <p:nvSpPr>
              <p:cNvPr id="270" name="Google Shape;270;p41"/>
              <p:cNvSpPr/>
              <p:nvPr/>
            </p:nvSpPr>
            <p:spPr>
              <a:xfrm>
                <a:off x="0" y="0"/>
                <a:ext cx="716225" cy="969388"/>
              </a:xfrm>
              <a:prstGeom prst="round2DiagRect">
                <a:avLst>
                  <a:gd fmla="val 16667" name="adj1"/>
                  <a:gd fmla="val 0" name="adj2"/>
                </a:avLst>
              </a:prstGeom>
              <a:solidFill>
                <a:srgbClr val="FFFFFF"/>
              </a:solidFill>
              <a:ln>
                <a:noFill/>
              </a:ln>
            </p:spPr>
            <p:txBody>
              <a:bodyPr anchorCtr="0" anchor="ctr" bIns="45725" lIns="45725" spcFirstLastPara="1" rIns="45725" wrap="square" tIns="457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71" name="Google Shape;271;p41"/>
              <p:cNvSpPr/>
              <p:nvPr/>
            </p:nvSpPr>
            <p:spPr>
              <a:xfrm>
                <a:off x="0" y="-38100"/>
                <a:ext cx="716225" cy="1007488"/>
              </a:xfrm>
              <a:prstGeom prst="round2DiagRect">
                <a:avLst>
                  <a:gd fmla="val 16667" name="adj1"/>
                  <a:gd fmla="val 0" name="adj2"/>
                </a:avLst>
              </a:prstGeom>
              <a:noFill/>
              <a:ln>
                <a:noFill/>
              </a:ln>
            </p:spPr>
            <p:txBody>
              <a:bodyPr anchorCtr="0" anchor="ctr" bIns="25400" lIns="25400" spcFirstLastPara="1" rIns="25400" wrap="square" tIns="25400">
                <a:noAutofit/>
              </a:bodyPr>
              <a:lstStyle/>
              <a:p>
                <a:pPr indent="0" lvl="0" marL="0" marR="0" rtl="0" algn="ctr">
                  <a:lnSpc>
                    <a:spcPct val="147833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9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grpSp>
        <p:nvGrpSpPr>
          <p:cNvPr id="272" name="Google Shape;272;p41"/>
          <p:cNvGrpSpPr/>
          <p:nvPr/>
        </p:nvGrpSpPr>
        <p:grpSpPr>
          <a:xfrm>
            <a:off x="6232425" y="1154928"/>
            <a:ext cx="2797075" cy="3371803"/>
            <a:chOff x="0" y="-144948"/>
            <a:chExt cx="6768193" cy="9490934"/>
          </a:xfrm>
        </p:grpSpPr>
        <p:grpSp>
          <p:nvGrpSpPr>
            <p:cNvPr id="273" name="Google Shape;273;p41"/>
            <p:cNvGrpSpPr/>
            <p:nvPr/>
          </p:nvGrpSpPr>
          <p:grpSpPr>
            <a:xfrm>
              <a:off x="223661" y="128165"/>
              <a:ext cx="6544532" cy="9217821"/>
              <a:chOff x="0" y="-38100"/>
              <a:chExt cx="1720243" cy="2422923"/>
            </a:xfrm>
          </p:grpSpPr>
          <p:sp>
            <p:nvSpPr>
              <p:cNvPr id="274" name="Google Shape;274;p41"/>
              <p:cNvSpPr/>
              <p:nvPr/>
            </p:nvSpPr>
            <p:spPr>
              <a:xfrm>
                <a:off x="0" y="0"/>
                <a:ext cx="1720243" cy="2384822"/>
              </a:xfrm>
              <a:prstGeom prst="round2DiagRect">
                <a:avLst>
                  <a:gd fmla="val 16667" name="adj1"/>
                  <a:gd fmla="val 0" name="adj2"/>
                </a:avLst>
              </a:prstGeom>
              <a:solidFill>
                <a:srgbClr val="543855"/>
              </a:solidFill>
              <a:ln>
                <a:noFill/>
              </a:ln>
            </p:spPr>
            <p:txBody>
              <a:bodyPr anchorCtr="0" anchor="ctr" bIns="45725" lIns="45725" spcFirstLastPara="1" rIns="45725" wrap="square" tIns="457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75" name="Google Shape;275;p41"/>
              <p:cNvSpPr/>
              <p:nvPr/>
            </p:nvSpPr>
            <p:spPr>
              <a:xfrm>
                <a:off x="0" y="-38100"/>
                <a:ext cx="1720243" cy="2422923"/>
              </a:xfrm>
              <a:prstGeom prst="round2DiagRect">
                <a:avLst>
                  <a:gd fmla="val 16667" name="adj1"/>
                  <a:gd fmla="val 0" name="adj2"/>
                </a:avLst>
              </a:prstGeom>
              <a:noFill/>
              <a:ln>
                <a:noFill/>
              </a:ln>
            </p:spPr>
            <p:txBody>
              <a:bodyPr anchorCtr="0" anchor="ctr" bIns="25400" lIns="25400" spcFirstLastPara="1" rIns="25400" wrap="square" tIns="25400">
                <a:noAutofit/>
              </a:bodyPr>
              <a:lstStyle/>
              <a:p>
                <a:pPr indent="0" lvl="0" marL="0" marR="0" rtl="0" algn="ctr">
                  <a:lnSpc>
                    <a:spcPct val="147722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9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276" name="Google Shape;276;p41"/>
            <p:cNvGrpSpPr/>
            <p:nvPr/>
          </p:nvGrpSpPr>
          <p:grpSpPr>
            <a:xfrm>
              <a:off x="0" y="-144948"/>
              <a:ext cx="6544532" cy="9217821"/>
              <a:chOff x="0" y="-38100"/>
              <a:chExt cx="1720243" cy="2422923"/>
            </a:xfrm>
          </p:grpSpPr>
          <p:sp>
            <p:nvSpPr>
              <p:cNvPr id="277" name="Google Shape;277;p41"/>
              <p:cNvSpPr/>
              <p:nvPr/>
            </p:nvSpPr>
            <p:spPr>
              <a:xfrm>
                <a:off x="0" y="0"/>
                <a:ext cx="1720243" cy="2384822"/>
              </a:xfrm>
              <a:prstGeom prst="round2DiagRect">
                <a:avLst>
                  <a:gd fmla="val 16667" name="adj1"/>
                  <a:gd fmla="val 0" name="adj2"/>
                </a:avLst>
              </a:prstGeom>
              <a:solidFill>
                <a:srgbClr val="FFFFFF"/>
              </a:solidFill>
              <a:ln>
                <a:noFill/>
              </a:ln>
            </p:spPr>
            <p:txBody>
              <a:bodyPr anchorCtr="0" anchor="ctr" bIns="45725" lIns="45725" spcFirstLastPara="1" rIns="45725" wrap="square" tIns="457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78" name="Google Shape;278;p41"/>
              <p:cNvSpPr/>
              <p:nvPr/>
            </p:nvSpPr>
            <p:spPr>
              <a:xfrm>
                <a:off x="0" y="-38100"/>
                <a:ext cx="1720243" cy="2422923"/>
              </a:xfrm>
              <a:prstGeom prst="round2DiagRect">
                <a:avLst>
                  <a:gd fmla="val 16667" name="adj1"/>
                  <a:gd fmla="val 0" name="adj2"/>
                </a:avLst>
              </a:prstGeom>
              <a:noFill/>
              <a:ln>
                <a:noFill/>
              </a:ln>
            </p:spPr>
            <p:txBody>
              <a:bodyPr anchorCtr="0" anchor="ctr" bIns="25400" lIns="25400" spcFirstLastPara="1" rIns="25400" wrap="square" tIns="25400">
                <a:noAutofit/>
              </a:bodyPr>
              <a:lstStyle/>
              <a:p>
                <a:pPr indent="0" lvl="0" marL="0" marR="0" rtl="0" algn="ctr">
                  <a:lnSpc>
                    <a:spcPct val="147722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9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grpSp>
        <p:nvGrpSpPr>
          <p:cNvPr id="279" name="Google Shape;279;p41"/>
          <p:cNvGrpSpPr/>
          <p:nvPr/>
        </p:nvGrpSpPr>
        <p:grpSpPr>
          <a:xfrm>
            <a:off x="3175806" y="1088089"/>
            <a:ext cx="2686937" cy="3438640"/>
            <a:chOff x="0" y="-234524"/>
            <a:chExt cx="6871167" cy="9557695"/>
          </a:xfrm>
        </p:grpSpPr>
        <p:grpSp>
          <p:nvGrpSpPr>
            <p:cNvPr id="280" name="Google Shape;280;p41"/>
            <p:cNvGrpSpPr/>
            <p:nvPr/>
          </p:nvGrpSpPr>
          <p:grpSpPr>
            <a:xfrm>
              <a:off x="227064" y="37923"/>
              <a:ext cx="6644103" cy="9285248"/>
              <a:chOff x="0" y="-38100"/>
              <a:chExt cx="1079381" cy="1508454"/>
            </a:xfrm>
          </p:grpSpPr>
          <p:sp>
            <p:nvSpPr>
              <p:cNvPr id="281" name="Google Shape;281;p41"/>
              <p:cNvSpPr/>
              <p:nvPr/>
            </p:nvSpPr>
            <p:spPr>
              <a:xfrm>
                <a:off x="0" y="0"/>
                <a:ext cx="1079381" cy="1470354"/>
              </a:xfrm>
              <a:prstGeom prst="round2DiagRect">
                <a:avLst>
                  <a:gd fmla="val 16667" name="adj1"/>
                  <a:gd fmla="val 0" name="adj2"/>
                </a:avLst>
              </a:prstGeom>
              <a:solidFill>
                <a:srgbClr val="543855"/>
              </a:solidFill>
              <a:ln>
                <a:noFill/>
              </a:ln>
            </p:spPr>
            <p:txBody>
              <a:bodyPr anchorCtr="0" anchor="ctr" bIns="45725" lIns="45725" spcFirstLastPara="1" rIns="45725" wrap="square" tIns="457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82" name="Google Shape;282;p41"/>
              <p:cNvSpPr/>
              <p:nvPr/>
            </p:nvSpPr>
            <p:spPr>
              <a:xfrm>
                <a:off x="0" y="-38100"/>
                <a:ext cx="1079381" cy="1508454"/>
              </a:xfrm>
              <a:prstGeom prst="round2DiagRect">
                <a:avLst>
                  <a:gd fmla="val 16667" name="adj1"/>
                  <a:gd fmla="val 0" name="adj2"/>
                </a:avLst>
              </a:prstGeom>
              <a:noFill/>
              <a:ln>
                <a:noFill/>
              </a:ln>
            </p:spPr>
            <p:txBody>
              <a:bodyPr anchorCtr="0" anchor="ctr" bIns="25400" lIns="25400" spcFirstLastPara="1" rIns="25400" wrap="square" tIns="25400">
                <a:noAutofit/>
              </a:bodyPr>
              <a:lstStyle/>
              <a:p>
                <a:pPr indent="0" lvl="0" marL="0" marR="0" rtl="0" algn="ctr">
                  <a:lnSpc>
                    <a:spcPct val="147722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9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283" name="Google Shape;283;p41"/>
            <p:cNvGrpSpPr/>
            <p:nvPr/>
          </p:nvGrpSpPr>
          <p:grpSpPr>
            <a:xfrm>
              <a:off x="0" y="-234524"/>
              <a:ext cx="6644103" cy="9285248"/>
              <a:chOff x="0" y="-38100"/>
              <a:chExt cx="1079381" cy="1508454"/>
            </a:xfrm>
          </p:grpSpPr>
          <p:sp>
            <p:nvSpPr>
              <p:cNvPr id="284" name="Google Shape;284;p41"/>
              <p:cNvSpPr/>
              <p:nvPr/>
            </p:nvSpPr>
            <p:spPr>
              <a:xfrm>
                <a:off x="0" y="0"/>
                <a:ext cx="1079381" cy="1470354"/>
              </a:xfrm>
              <a:prstGeom prst="round2DiagRect">
                <a:avLst>
                  <a:gd fmla="val 16667" name="adj1"/>
                  <a:gd fmla="val 0" name="adj2"/>
                </a:avLst>
              </a:prstGeom>
              <a:solidFill>
                <a:srgbClr val="FFFFFF"/>
              </a:solidFill>
              <a:ln>
                <a:noFill/>
              </a:ln>
            </p:spPr>
            <p:txBody>
              <a:bodyPr anchorCtr="0" anchor="ctr" bIns="45725" lIns="45725" spcFirstLastPara="1" rIns="45725" wrap="square" tIns="457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285" name="Google Shape;285;p41"/>
              <p:cNvSpPr/>
              <p:nvPr/>
            </p:nvSpPr>
            <p:spPr>
              <a:xfrm>
                <a:off x="0" y="-38100"/>
                <a:ext cx="1079381" cy="1508454"/>
              </a:xfrm>
              <a:prstGeom prst="round2DiagRect">
                <a:avLst>
                  <a:gd fmla="val 16667" name="adj1"/>
                  <a:gd fmla="val 0" name="adj2"/>
                </a:avLst>
              </a:prstGeom>
              <a:noFill/>
              <a:ln>
                <a:noFill/>
              </a:ln>
            </p:spPr>
            <p:txBody>
              <a:bodyPr anchorCtr="0" anchor="ctr" bIns="25400" lIns="25400" spcFirstLastPara="1" rIns="25400" wrap="square" tIns="25400">
                <a:noAutofit/>
              </a:bodyPr>
              <a:lstStyle/>
              <a:p>
                <a:pPr indent="0" lvl="0" marL="0" marR="0" rtl="0" algn="ctr">
                  <a:lnSpc>
                    <a:spcPct val="147722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9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sp>
        <p:nvSpPr>
          <p:cNvPr id="286" name="Google Shape;286;p41"/>
          <p:cNvSpPr txBox="1"/>
          <p:nvPr/>
        </p:nvSpPr>
        <p:spPr>
          <a:xfrm>
            <a:off x="2095967" y="452925"/>
            <a:ext cx="5279597" cy="42067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31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МЕТОДИ</a:t>
            </a:r>
            <a:r>
              <a:rPr lang="uk" sz="31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r>
              <a:rPr b="1" lang="uk" sz="31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ДОСЛІДЖЕННЯ</a:t>
            </a:r>
            <a:r>
              <a:rPr lang="uk" sz="31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  <a:endParaRPr sz="700"/>
          </a:p>
        </p:txBody>
      </p:sp>
      <p:sp>
        <p:nvSpPr>
          <p:cNvPr id="287" name="Google Shape;287;p41"/>
          <p:cNvSpPr txBox="1"/>
          <p:nvPr/>
        </p:nvSpPr>
        <p:spPr>
          <a:xfrm>
            <a:off x="307570" y="1358658"/>
            <a:ext cx="2182790" cy="2806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21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ТЕОРИТИЧНИЙ</a:t>
            </a:r>
            <a:endParaRPr sz="700"/>
          </a:p>
        </p:txBody>
      </p:sp>
      <p:sp>
        <p:nvSpPr>
          <p:cNvPr id="288" name="Google Shape;288;p41"/>
          <p:cNvSpPr txBox="1"/>
          <p:nvPr/>
        </p:nvSpPr>
        <p:spPr>
          <a:xfrm>
            <a:off x="6395075" y="1351498"/>
            <a:ext cx="2321571" cy="27590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20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СОЦІОЛОГІЧНИЙ</a:t>
            </a:r>
            <a:endParaRPr sz="700"/>
          </a:p>
        </p:txBody>
      </p:sp>
      <p:sp>
        <p:nvSpPr>
          <p:cNvPr id="289" name="Google Shape;289;p41"/>
          <p:cNvSpPr txBox="1"/>
          <p:nvPr/>
        </p:nvSpPr>
        <p:spPr>
          <a:xfrm>
            <a:off x="3135887" y="1358658"/>
            <a:ext cx="2797075" cy="2806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21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ЛАБОРАТОРНИЙ</a:t>
            </a:r>
            <a:endParaRPr sz="700"/>
          </a:p>
        </p:txBody>
      </p:sp>
      <p:sp>
        <p:nvSpPr>
          <p:cNvPr id="290" name="Google Shape;290;p41"/>
          <p:cNvSpPr txBox="1"/>
          <p:nvPr/>
        </p:nvSpPr>
        <p:spPr>
          <a:xfrm>
            <a:off x="307570" y="2379048"/>
            <a:ext cx="2078354" cy="1526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19005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" sz="16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аналіз наукових праць, інтернет-джерел та бесіда з науковим керівником.</a:t>
            </a:r>
            <a:endParaRPr sz="700"/>
          </a:p>
          <a:p>
            <a:pPr indent="0" lvl="0" marL="0" marR="0" rtl="0" algn="ctr">
              <a:lnSpc>
                <a:spcPct val="130888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rgbClr val="000000"/>
              </a:solidFill>
              <a:latin typeface="Arimo"/>
              <a:ea typeface="Arimo"/>
              <a:cs typeface="Arimo"/>
              <a:sym typeface="Arimo"/>
            </a:endParaRPr>
          </a:p>
        </p:txBody>
      </p:sp>
      <p:sp>
        <p:nvSpPr>
          <p:cNvPr id="291" name="Google Shape;291;p41"/>
          <p:cNvSpPr txBox="1"/>
          <p:nvPr/>
        </p:nvSpPr>
        <p:spPr>
          <a:xfrm>
            <a:off x="6395075" y="1877700"/>
            <a:ext cx="2394900" cy="18183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1896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" sz="17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вхідне і вихідне онлайн-опитування респондентів «Міцелярна вода – дієвий засіб чи маркетинговий хід?»</a:t>
            </a:r>
            <a:endParaRPr sz="700"/>
          </a:p>
        </p:txBody>
      </p:sp>
      <p:sp>
        <p:nvSpPr>
          <p:cNvPr id="292" name="Google Shape;292;p41"/>
          <p:cNvSpPr txBox="1"/>
          <p:nvPr/>
        </p:nvSpPr>
        <p:spPr>
          <a:xfrm>
            <a:off x="3283116" y="1877693"/>
            <a:ext cx="2193600" cy="27522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1896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" sz="17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опрацювання методики дослідження та їх проведення;  розробка відеоролика для каналу YouTube та Іnfographics.</a:t>
            </a:r>
            <a:endParaRPr sz="700"/>
          </a:p>
          <a:p>
            <a:pPr indent="0" lvl="0" marL="0" marR="0" rtl="0" algn="ctr">
              <a:lnSpc>
                <a:spcPct val="11896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700">
              <a:solidFill>
                <a:srgbClr val="000000"/>
              </a:solidFill>
              <a:latin typeface="Arimo"/>
              <a:ea typeface="Arimo"/>
              <a:cs typeface="Arimo"/>
              <a:sym typeface="Arimo"/>
            </a:endParaRPr>
          </a:p>
        </p:txBody>
      </p:sp>
      <p:sp>
        <p:nvSpPr>
          <p:cNvPr id="293" name="Google Shape;293;p41"/>
          <p:cNvSpPr txBox="1"/>
          <p:nvPr/>
        </p:nvSpPr>
        <p:spPr>
          <a:xfrm>
            <a:off x="8933805" y="4912668"/>
            <a:ext cx="228599" cy="230832"/>
          </a:xfrm>
          <a:prstGeom prst="rect">
            <a:avLst/>
          </a:prstGeom>
          <a:noFill/>
          <a:ln>
            <a:noFill/>
          </a:ln>
        </p:spPr>
        <p:txBody>
          <a:bodyPr anchorCtr="0" anchor="t" bIns="22850" lIns="45725" spcFirstLastPara="1" rIns="45725" wrap="square" tIns="22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2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rPr>
              <a:t>5</a:t>
            </a:r>
            <a:endParaRPr b="1" sz="1200">
              <a:solidFill>
                <a:schemeClr val="dk1"/>
              </a:solidFill>
              <a:latin typeface="Arimo"/>
              <a:ea typeface="Arimo"/>
              <a:cs typeface="Arimo"/>
              <a:sym typeface="Arimo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98" name="Shape 2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9" name="Google Shape;299;p42"/>
          <p:cNvSpPr/>
          <p:nvPr/>
        </p:nvSpPr>
        <p:spPr>
          <a:xfrm>
            <a:off x="0" y="0"/>
            <a:ext cx="9144000" cy="51435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38419" l="-3417" r="-2553" t="-49975"/>
            </a:stretch>
          </a:blipFill>
          <a:ln>
            <a:noFill/>
          </a:ln>
        </p:spPr>
      </p:sp>
      <p:sp>
        <p:nvSpPr>
          <p:cNvPr id="300" name="Google Shape;300;p42"/>
          <p:cNvSpPr/>
          <p:nvPr/>
        </p:nvSpPr>
        <p:spPr>
          <a:xfrm>
            <a:off x="153733" y="166047"/>
            <a:ext cx="4811407" cy="4811407"/>
          </a:xfrm>
          <a:custGeom>
            <a:rect b="b" l="l" r="r" t="t"/>
            <a:pathLst>
              <a:path extrusionOk="0" h="9622814" w="9622814">
                <a:moveTo>
                  <a:pt x="0" y="0"/>
                </a:moveTo>
                <a:lnTo>
                  <a:pt x="9622814" y="0"/>
                </a:lnTo>
                <a:lnTo>
                  <a:pt x="9622814" y="9622814"/>
                </a:lnTo>
                <a:lnTo>
                  <a:pt x="0" y="9622814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cxnSp>
        <p:nvCxnSpPr>
          <p:cNvPr id="301" name="Google Shape;301;p42"/>
          <p:cNvCxnSpPr/>
          <p:nvPr/>
        </p:nvCxnSpPr>
        <p:spPr>
          <a:xfrm>
            <a:off x="357306" y="4636294"/>
            <a:ext cx="2711477" cy="0"/>
          </a:xfrm>
          <a:prstGeom prst="straightConnector1">
            <a:avLst/>
          </a:prstGeom>
          <a:noFill/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02" name="Google Shape;302;p42"/>
          <p:cNvCxnSpPr/>
          <p:nvPr/>
        </p:nvCxnSpPr>
        <p:spPr>
          <a:xfrm>
            <a:off x="357306" y="4206433"/>
            <a:ext cx="2711477" cy="0"/>
          </a:xfrm>
          <a:prstGeom prst="straightConnector1">
            <a:avLst/>
          </a:prstGeom>
          <a:noFill/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03" name="Google Shape;303;p42"/>
          <p:cNvCxnSpPr/>
          <p:nvPr/>
        </p:nvCxnSpPr>
        <p:spPr>
          <a:xfrm>
            <a:off x="357306" y="2755521"/>
            <a:ext cx="2711477" cy="0"/>
          </a:xfrm>
          <a:prstGeom prst="straightConnector1">
            <a:avLst/>
          </a:prstGeom>
          <a:noFill/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304" name="Google Shape;304;p42"/>
          <p:cNvCxnSpPr/>
          <p:nvPr/>
        </p:nvCxnSpPr>
        <p:spPr>
          <a:xfrm>
            <a:off x="357305" y="2044080"/>
            <a:ext cx="2627081" cy="0"/>
          </a:xfrm>
          <a:prstGeom prst="straightConnector1">
            <a:avLst/>
          </a:prstGeom>
          <a:noFill/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305" name="Google Shape;305;p42"/>
          <p:cNvSpPr/>
          <p:nvPr/>
        </p:nvSpPr>
        <p:spPr>
          <a:xfrm>
            <a:off x="5129464" y="448638"/>
            <a:ext cx="3874015" cy="2306883"/>
          </a:xfrm>
          <a:custGeom>
            <a:rect b="b" l="l" r="r" t="t"/>
            <a:pathLst>
              <a:path extrusionOk="0" h="714793" w="1200373">
                <a:moveTo>
                  <a:pt x="0" y="0"/>
                </a:moveTo>
                <a:lnTo>
                  <a:pt x="1200373" y="0"/>
                </a:lnTo>
                <a:lnTo>
                  <a:pt x="1200373" y="714793"/>
                </a:lnTo>
                <a:lnTo>
                  <a:pt x="0" y="714793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-305" l="0" r="0" t="-305"/>
            </a:stretch>
          </a:blipFill>
          <a:ln>
            <a:noFill/>
          </a:ln>
        </p:spPr>
      </p:sp>
      <p:sp>
        <p:nvSpPr>
          <p:cNvPr id="306" name="Google Shape;306;p42"/>
          <p:cNvSpPr txBox="1"/>
          <p:nvPr/>
        </p:nvSpPr>
        <p:spPr>
          <a:xfrm>
            <a:off x="-84069" y="251020"/>
            <a:ext cx="5511726" cy="72866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24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ТЕОРИТИЧНИЙ ЕТАП ДОСЛІДЖЕННЯ </a:t>
            </a:r>
            <a:endParaRPr sz="700"/>
          </a:p>
        </p:txBody>
      </p:sp>
      <p:sp>
        <p:nvSpPr>
          <p:cNvPr id="307" name="Google Shape;307;p42"/>
          <p:cNvSpPr txBox="1"/>
          <p:nvPr/>
        </p:nvSpPr>
        <p:spPr>
          <a:xfrm>
            <a:off x="357299" y="1083750"/>
            <a:ext cx="4511700" cy="382200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l">
              <a:lnSpc>
                <a:spcPct val="12099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" sz="16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Опрацювали наукові праці, інтернет-джерела та провели бесіду з науковим керівником з питання деталізації в вивченні типів шкіри </a:t>
            </a:r>
            <a:endParaRPr sz="700"/>
          </a:p>
          <a:p>
            <a:pPr indent="0" lvl="0" marL="0" marR="0" rtl="0" algn="l">
              <a:lnSpc>
                <a:spcPct val="12099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" sz="16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Визначили зміст понять: шкіра, епідерміс, дерма, гіподерма, міцелярна вода. </a:t>
            </a:r>
            <a:endParaRPr sz="700"/>
          </a:p>
          <a:p>
            <a:pPr indent="0" lvl="0" marL="0" marR="0" rtl="0" algn="l">
              <a:lnSpc>
                <a:spcPct val="12099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" sz="16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Розглянули вплив міцелярної води та встановили, що в даний бʼюті-продукт не входять речовини, що негативно впливають на шкіру: спирт, ароматизатори, парабени, силікони, тому </a:t>
            </a:r>
            <a:endParaRPr sz="700"/>
          </a:p>
          <a:p>
            <a:pPr indent="0" lvl="0" marL="0" marR="0" rtl="0" algn="l">
              <a:lnSpc>
                <a:spcPct val="12099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" sz="16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Підтвердили що засіб не сушить і не подразнює шкіру.</a:t>
            </a:r>
            <a:endParaRPr sz="700"/>
          </a:p>
          <a:p>
            <a:pPr indent="0" lvl="0" marL="0" marR="0" rtl="0" algn="l">
              <a:lnSpc>
                <a:spcPct val="12099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600">
              <a:solidFill>
                <a:srgbClr val="000000"/>
              </a:solidFill>
              <a:latin typeface="Arimo"/>
              <a:ea typeface="Arimo"/>
              <a:cs typeface="Arimo"/>
              <a:sym typeface="Arimo"/>
            </a:endParaRPr>
          </a:p>
        </p:txBody>
      </p:sp>
      <p:pic>
        <p:nvPicPr>
          <p:cNvPr id="308" name="Google Shape;308;p42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185409" y="2972188"/>
            <a:ext cx="1762125" cy="1802790"/>
          </a:xfrm>
          <a:prstGeom prst="rect">
            <a:avLst/>
          </a:prstGeom>
          <a:noFill/>
          <a:ln>
            <a:noFill/>
          </a:ln>
          <a:effectLst>
            <a:outerShdw blurRad="292100" rotWithShape="0" algn="tl" dir="2700000" dist="139700">
              <a:srgbClr val="333333">
                <a:alpha val="64705"/>
              </a:srgbClr>
            </a:outerShdw>
          </a:effectLst>
        </p:spPr>
      </p:pic>
      <p:sp>
        <p:nvSpPr>
          <p:cNvPr id="309" name="Google Shape;309;p42"/>
          <p:cNvSpPr txBox="1"/>
          <p:nvPr/>
        </p:nvSpPr>
        <p:spPr>
          <a:xfrm>
            <a:off x="8933805" y="4912668"/>
            <a:ext cx="228599" cy="230832"/>
          </a:xfrm>
          <a:prstGeom prst="rect">
            <a:avLst/>
          </a:prstGeom>
          <a:noFill/>
          <a:ln>
            <a:noFill/>
          </a:ln>
        </p:spPr>
        <p:txBody>
          <a:bodyPr anchorCtr="0" anchor="t" bIns="22850" lIns="45725" spcFirstLastPara="1" rIns="45725" wrap="square" tIns="22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2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rPr>
              <a:t>6</a:t>
            </a:r>
            <a:endParaRPr b="1" sz="1200">
              <a:solidFill>
                <a:schemeClr val="dk1"/>
              </a:solidFill>
              <a:latin typeface="Arimo"/>
              <a:ea typeface="Arimo"/>
              <a:cs typeface="Arimo"/>
              <a:sym typeface="Arimo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13" name="Shape 3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4" name="Google Shape;314;p43"/>
          <p:cNvSpPr/>
          <p:nvPr/>
        </p:nvSpPr>
        <p:spPr>
          <a:xfrm>
            <a:off x="0" y="0"/>
            <a:ext cx="9144000" cy="51435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38886" l="-838" r="0" t="-40379"/>
            </a:stretch>
          </a:blipFill>
          <a:ln>
            <a:noFill/>
          </a:ln>
        </p:spPr>
      </p:sp>
      <p:sp>
        <p:nvSpPr>
          <p:cNvPr id="315" name="Google Shape;315;p43"/>
          <p:cNvSpPr txBox="1"/>
          <p:nvPr/>
        </p:nvSpPr>
        <p:spPr>
          <a:xfrm>
            <a:off x="514350" y="199988"/>
            <a:ext cx="8463498" cy="35179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26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СОЦІОЛОГІЧНИЙ ЕТАП ДОСЛІДЖЕННЯ </a:t>
            </a:r>
            <a:endParaRPr sz="700"/>
          </a:p>
        </p:txBody>
      </p:sp>
      <p:sp>
        <p:nvSpPr>
          <p:cNvPr id="316" name="Google Shape;316;p43"/>
          <p:cNvSpPr txBox="1"/>
          <p:nvPr/>
        </p:nvSpPr>
        <p:spPr>
          <a:xfrm>
            <a:off x="168804" y="638479"/>
            <a:ext cx="8806393" cy="76676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2300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2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Провели вхідне онлайн опитування «Міцелярна вода – дієвий засіб чи маркетинговий хід?» , в ньому взяли участь учні/учениці 8 – 10 класів КЗ «Чугуївський ліцей № 2», батьки і друзі. Було проведено з 25 березня (дедлайн 28 липня) та отримано 123 голоса </a:t>
            </a:r>
            <a:endParaRPr sz="700"/>
          </a:p>
          <a:p>
            <a:pPr indent="0" lvl="0" marL="0" marR="0" rtl="0" algn="ctr">
              <a:lnSpc>
                <a:spcPct val="123009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200">
              <a:solidFill>
                <a:srgbClr val="000000"/>
              </a:solidFill>
              <a:latin typeface="Arimo"/>
              <a:ea typeface="Arimo"/>
              <a:cs typeface="Arimo"/>
              <a:sym typeface="Arimo"/>
            </a:endParaRPr>
          </a:p>
        </p:txBody>
      </p:sp>
      <p:sp>
        <p:nvSpPr>
          <p:cNvPr id="317" name="Google Shape;317;p43"/>
          <p:cNvSpPr/>
          <p:nvPr/>
        </p:nvSpPr>
        <p:spPr>
          <a:xfrm>
            <a:off x="0" y="1245766"/>
            <a:ext cx="2867614" cy="1599233"/>
          </a:xfrm>
          <a:custGeom>
            <a:rect b="b" l="l" r="r" t="t"/>
            <a:pathLst>
              <a:path extrusionOk="0" h="812800" w="1457446">
                <a:moveTo>
                  <a:pt x="0" y="0"/>
                </a:moveTo>
                <a:lnTo>
                  <a:pt x="1457446" y="0"/>
                </a:lnTo>
                <a:lnTo>
                  <a:pt x="1457446" y="812800"/>
                </a:lnTo>
                <a:lnTo>
                  <a:pt x="0" y="81280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318" name="Google Shape;318;p43"/>
          <p:cNvSpPr/>
          <p:nvPr/>
        </p:nvSpPr>
        <p:spPr>
          <a:xfrm>
            <a:off x="2970133" y="3100523"/>
            <a:ext cx="2874852" cy="1528627"/>
          </a:xfrm>
          <a:custGeom>
            <a:rect b="b" l="l" r="r" t="t"/>
            <a:pathLst>
              <a:path extrusionOk="0" h="783900" w="1474262">
                <a:moveTo>
                  <a:pt x="0" y="0"/>
                </a:moveTo>
                <a:lnTo>
                  <a:pt x="1474262" y="0"/>
                </a:lnTo>
                <a:lnTo>
                  <a:pt x="1474262" y="783900"/>
                </a:lnTo>
                <a:lnTo>
                  <a:pt x="0" y="78390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-75" r="-75" t="0"/>
            </a:stretch>
          </a:blipFill>
          <a:ln>
            <a:noFill/>
          </a:ln>
        </p:spPr>
      </p:sp>
      <p:sp>
        <p:nvSpPr>
          <p:cNvPr id="319" name="Google Shape;319;p43"/>
          <p:cNvSpPr/>
          <p:nvPr/>
        </p:nvSpPr>
        <p:spPr>
          <a:xfrm>
            <a:off x="2970133" y="1245766"/>
            <a:ext cx="2874852" cy="1599233"/>
          </a:xfrm>
          <a:custGeom>
            <a:rect b="b" l="l" r="r" t="t"/>
            <a:pathLst>
              <a:path extrusionOk="0" h="974766" w="1752283">
                <a:moveTo>
                  <a:pt x="0" y="0"/>
                </a:moveTo>
                <a:lnTo>
                  <a:pt x="1752283" y="0"/>
                </a:lnTo>
                <a:lnTo>
                  <a:pt x="1752283" y="974766"/>
                </a:lnTo>
                <a:lnTo>
                  <a:pt x="0" y="974766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 b="0" l="-402" r="-401" t="0"/>
            </a:stretch>
          </a:blipFill>
          <a:ln>
            <a:noFill/>
          </a:ln>
        </p:spPr>
      </p:sp>
      <p:sp>
        <p:nvSpPr>
          <p:cNvPr id="320" name="Google Shape;320;p43"/>
          <p:cNvSpPr/>
          <p:nvPr/>
        </p:nvSpPr>
        <p:spPr>
          <a:xfrm>
            <a:off x="0" y="3100523"/>
            <a:ext cx="2867614" cy="1528627"/>
          </a:xfrm>
          <a:custGeom>
            <a:rect b="b" l="l" r="r" t="t"/>
            <a:pathLst>
              <a:path extrusionOk="0" h="582782" w="1093264">
                <a:moveTo>
                  <a:pt x="0" y="0"/>
                </a:moveTo>
                <a:lnTo>
                  <a:pt x="1093264" y="0"/>
                </a:lnTo>
                <a:lnTo>
                  <a:pt x="1093264" y="582782"/>
                </a:lnTo>
                <a:lnTo>
                  <a:pt x="0" y="582782"/>
                </a:lnTo>
                <a:close/>
              </a:path>
            </a:pathLst>
          </a:custGeom>
          <a:blipFill rotWithShape="1">
            <a:blip r:embed="rId7">
              <a:alphaModFix/>
            </a:blip>
            <a:stretch>
              <a:fillRect b="-103" l="0" r="0" t="-102"/>
            </a:stretch>
          </a:blipFill>
          <a:ln>
            <a:noFill/>
          </a:ln>
        </p:spPr>
      </p:sp>
      <p:sp>
        <p:nvSpPr>
          <p:cNvPr id="321" name="Google Shape;321;p43"/>
          <p:cNvSpPr/>
          <p:nvPr/>
        </p:nvSpPr>
        <p:spPr>
          <a:xfrm>
            <a:off x="5954366" y="2280843"/>
            <a:ext cx="3023482" cy="1639360"/>
          </a:xfrm>
          <a:custGeom>
            <a:rect b="b" l="l" r="r" t="t"/>
            <a:pathLst>
              <a:path extrusionOk="0" h="812800" w="1499052">
                <a:moveTo>
                  <a:pt x="0" y="0"/>
                </a:moveTo>
                <a:lnTo>
                  <a:pt x="1499052" y="0"/>
                </a:lnTo>
                <a:lnTo>
                  <a:pt x="1499052" y="812800"/>
                </a:lnTo>
                <a:lnTo>
                  <a:pt x="0" y="812800"/>
                </a:lnTo>
                <a:close/>
              </a:path>
            </a:pathLst>
          </a:custGeom>
          <a:blipFill rotWithShape="1">
            <a:blip r:embed="rId8">
              <a:alphaModFix/>
            </a:blip>
            <a:stretch>
              <a:fillRect b="-791" l="0" r="0" t="-791"/>
            </a:stretch>
          </a:blipFill>
          <a:ln>
            <a:noFill/>
          </a:ln>
        </p:spPr>
      </p:sp>
      <p:sp>
        <p:nvSpPr>
          <p:cNvPr id="322" name="Google Shape;322;p43"/>
          <p:cNvSpPr txBox="1"/>
          <p:nvPr/>
        </p:nvSpPr>
        <p:spPr>
          <a:xfrm>
            <a:off x="8933805" y="4912668"/>
            <a:ext cx="228599" cy="230832"/>
          </a:xfrm>
          <a:prstGeom prst="rect">
            <a:avLst/>
          </a:prstGeom>
          <a:noFill/>
          <a:ln>
            <a:noFill/>
          </a:ln>
        </p:spPr>
        <p:txBody>
          <a:bodyPr anchorCtr="0" anchor="t" bIns="22850" lIns="45725" spcFirstLastPara="1" rIns="45725" wrap="square" tIns="22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2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rPr>
              <a:t>7</a:t>
            </a:r>
            <a:endParaRPr b="1" sz="1200">
              <a:solidFill>
                <a:schemeClr val="dk1"/>
              </a:solidFill>
              <a:latin typeface="Arimo"/>
              <a:ea typeface="Arimo"/>
              <a:cs typeface="Arimo"/>
              <a:sym typeface="Arimo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26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Google Shape;327;p44"/>
          <p:cNvSpPr/>
          <p:nvPr/>
        </p:nvSpPr>
        <p:spPr>
          <a:xfrm>
            <a:off x="0" y="0"/>
            <a:ext cx="9144000" cy="51435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38886" l="-838" r="0" t="-40379"/>
            </a:stretch>
          </a:blipFill>
          <a:ln>
            <a:noFill/>
          </a:ln>
        </p:spPr>
      </p:sp>
      <p:sp>
        <p:nvSpPr>
          <p:cNvPr id="328" name="Google Shape;328;p44"/>
          <p:cNvSpPr/>
          <p:nvPr/>
        </p:nvSpPr>
        <p:spPr>
          <a:xfrm>
            <a:off x="3193229" y="1004768"/>
            <a:ext cx="2735110" cy="1566982"/>
          </a:xfrm>
          <a:custGeom>
            <a:rect b="b" l="l" r="r" t="t"/>
            <a:pathLst>
              <a:path extrusionOk="0" h="724038" w="1263782">
                <a:moveTo>
                  <a:pt x="0" y="0"/>
                </a:moveTo>
                <a:lnTo>
                  <a:pt x="1263782" y="0"/>
                </a:lnTo>
                <a:lnTo>
                  <a:pt x="1263782" y="724038"/>
                </a:lnTo>
                <a:lnTo>
                  <a:pt x="0" y="724038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-1014" l="0" r="0" t="-1013"/>
            </a:stretch>
          </a:blipFill>
          <a:ln>
            <a:noFill/>
          </a:ln>
        </p:spPr>
      </p:sp>
      <p:sp>
        <p:nvSpPr>
          <p:cNvPr id="329" name="Google Shape;329;p44"/>
          <p:cNvSpPr/>
          <p:nvPr/>
        </p:nvSpPr>
        <p:spPr>
          <a:xfrm>
            <a:off x="148274" y="2700338"/>
            <a:ext cx="2919654" cy="1768145"/>
          </a:xfrm>
          <a:custGeom>
            <a:rect b="b" l="l" r="r" t="t"/>
            <a:pathLst>
              <a:path extrusionOk="0" h="897310" w="1481686">
                <a:moveTo>
                  <a:pt x="0" y="0"/>
                </a:moveTo>
                <a:lnTo>
                  <a:pt x="1481686" y="0"/>
                </a:lnTo>
                <a:lnTo>
                  <a:pt x="1481686" y="897310"/>
                </a:lnTo>
                <a:lnTo>
                  <a:pt x="0" y="89731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0" l="-77" r="-76" t="0"/>
            </a:stretch>
          </a:blipFill>
          <a:ln>
            <a:noFill/>
          </a:ln>
        </p:spPr>
      </p:sp>
      <p:sp>
        <p:nvSpPr>
          <p:cNvPr id="330" name="Google Shape;330;p44"/>
          <p:cNvSpPr/>
          <p:nvPr/>
        </p:nvSpPr>
        <p:spPr>
          <a:xfrm>
            <a:off x="152485" y="1004768"/>
            <a:ext cx="2915445" cy="1566982"/>
          </a:xfrm>
          <a:custGeom>
            <a:rect b="b" l="l" r="r" t="t"/>
            <a:pathLst>
              <a:path extrusionOk="0" h="582782" w="1084293">
                <a:moveTo>
                  <a:pt x="0" y="0"/>
                </a:moveTo>
                <a:lnTo>
                  <a:pt x="1084293" y="0"/>
                </a:lnTo>
                <a:lnTo>
                  <a:pt x="1084293" y="582782"/>
                </a:lnTo>
                <a:lnTo>
                  <a:pt x="0" y="582782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 b="0" l="-660" r="-661" t="0"/>
            </a:stretch>
          </a:blipFill>
          <a:ln>
            <a:noFill/>
          </a:ln>
        </p:spPr>
      </p:sp>
      <p:sp>
        <p:nvSpPr>
          <p:cNvPr id="331" name="Google Shape;331;p44"/>
          <p:cNvSpPr/>
          <p:nvPr/>
        </p:nvSpPr>
        <p:spPr>
          <a:xfrm>
            <a:off x="3193229" y="2829123"/>
            <a:ext cx="2735110" cy="1639359"/>
          </a:xfrm>
          <a:custGeom>
            <a:rect b="b" l="l" r="r" t="t"/>
            <a:pathLst>
              <a:path extrusionOk="0" h="900329" w="1502111">
                <a:moveTo>
                  <a:pt x="0" y="0"/>
                </a:moveTo>
                <a:lnTo>
                  <a:pt x="1502111" y="0"/>
                </a:lnTo>
                <a:lnTo>
                  <a:pt x="1502111" y="900329"/>
                </a:lnTo>
                <a:lnTo>
                  <a:pt x="0" y="900329"/>
                </a:lnTo>
                <a:close/>
              </a:path>
            </a:pathLst>
          </a:custGeom>
          <a:blipFill rotWithShape="1">
            <a:blip r:embed="rId7">
              <a:alphaModFix/>
            </a:blip>
            <a:stretch>
              <a:fillRect b="0" l="-2875" r="-2875" t="0"/>
            </a:stretch>
          </a:blipFill>
          <a:ln>
            <a:noFill/>
          </a:ln>
        </p:spPr>
      </p:sp>
      <p:sp>
        <p:nvSpPr>
          <p:cNvPr id="332" name="Google Shape;332;p44"/>
          <p:cNvSpPr/>
          <p:nvPr/>
        </p:nvSpPr>
        <p:spPr>
          <a:xfrm>
            <a:off x="6052164" y="1658228"/>
            <a:ext cx="3011624" cy="1612162"/>
          </a:xfrm>
          <a:custGeom>
            <a:rect b="b" l="l" r="r" t="t"/>
            <a:pathLst>
              <a:path extrusionOk="0" h="693553" w="1295603">
                <a:moveTo>
                  <a:pt x="0" y="0"/>
                </a:moveTo>
                <a:lnTo>
                  <a:pt x="1295603" y="0"/>
                </a:lnTo>
                <a:lnTo>
                  <a:pt x="1295603" y="693553"/>
                </a:lnTo>
                <a:lnTo>
                  <a:pt x="0" y="693553"/>
                </a:lnTo>
                <a:close/>
              </a:path>
            </a:pathLst>
          </a:custGeom>
          <a:blipFill rotWithShape="1">
            <a:blip r:embed="rId8">
              <a:alphaModFix/>
            </a:blip>
            <a:stretch>
              <a:fillRect b="-661" l="0" r="0" t="-660"/>
            </a:stretch>
          </a:blipFill>
          <a:ln>
            <a:noFill/>
          </a:ln>
        </p:spPr>
      </p:sp>
      <p:sp>
        <p:nvSpPr>
          <p:cNvPr id="333" name="Google Shape;333;p44"/>
          <p:cNvSpPr txBox="1"/>
          <p:nvPr/>
        </p:nvSpPr>
        <p:spPr>
          <a:xfrm>
            <a:off x="360850" y="195580"/>
            <a:ext cx="8702937" cy="35179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26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СОЦІОЛОГІЧНИЙ ЕТАП ДОСЛІДЖЕННЯ </a:t>
            </a:r>
            <a:endParaRPr sz="700"/>
          </a:p>
        </p:txBody>
      </p:sp>
      <p:sp>
        <p:nvSpPr>
          <p:cNvPr id="334" name="Google Shape;334;p44"/>
          <p:cNvSpPr txBox="1"/>
          <p:nvPr/>
        </p:nvSpPr>
        <p:spPr>
          <a:xfrm>
            <a:off x="8933805" y="4912668"/>
            <a:ext cx="228599" cy="230832"/>
          </a:xfrm>
          <a:prstGeom prst="rect">
            <a:avLst/>
          </a:prstGeom>
          <a:noFill/>
          <a:ln>
            <a:noFill/>
          </a:ln>
        </p:spPr>
        <p:txBody>
          <a:bodyPr anchorCtr="0" anchor="t" bIns="22850" lIns="45725" spcFirstLastPara="1" rIns="45725" wrap="square" tIns="22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2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rPr>
              <a:t>8</a:t>
            </a:r>
            <a:endParaRPr b="1" sz="1200">
              <a:solidFill>
                <a:schemeClr val="dk1"/>
              </a:solidFill>
              <a:latin typeface="Arimo"/>
              <a:ea typeface="Arimo"/>
              <a:cs typeface="Arimo"/>
              <a:sym typeface="Arimo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38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Google Shape;339;p45"/>
          <p:cNvSpPr/>
          <p:nvPr/>
        </p:nvSpPr>
        <p:spPr>
          <a:xfrm>
            <a:off x="0" y="0"/>
            <a:ext cx="9144000" cy="51435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36892" l="-838" r="0" t="-42373"/>
            </a:stretch>
          </a:blipFill>
          <a:ln>
            <a:noFill/>
          </a:ln>
        </p:spPr>
      </p:sp>
      <p:sp>
        <p:nvSpPr>
          <p:cNvPr id="340" name="Google Shape;340;p45"/>
          <p:cNvSpPr/>
          <p:nvPr/>
        </p:nvSpPr>
        <p:spPr>
          <a:xfrm>
            <a:off x="411528" y="106558"/>
            <a:ext cx="4084724" cy="2062782"/>
          </a:xfrm>
          <a:custGeom>
            <a:rect b="b" l="l" r="r" t="t"/>
            <a:pathLst>
              <a:path extrusionOk="0" h="4125564" w="8169447">
                <a:moveTo>
                  <a:pt x="0" y="0"/>
                </a:moveTo>
                <a:lnTo>
                  <a:pt x="8169447" y="0"/>
                </a:lnTo>
                <a:lnTo>
                  <a:pt x="8169447" y="4125563"/>
                </a:lnTo>
                <a:lnTo>
                  <a:pt x="0" y="412556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-111577" l="-3466" r="-3378" t="0"/>
            </a:stretch>
          </a:blipFill>
          <a:ln>
            <a:noFill/>
          </a:ln>
        </p:spPr>
      </p:sp>
      <p:sp>
        <p:nvSpPr>
          <p:cNvPr id="341" name="Google Shape;341;p45"/>
          <p:cNvSpPr/>
          <p:nvPr/>
        </p:nvSpPr>
        <p:spPr>
          <a:xfrm>
            <a:off x="364708" y="106558"/>
            <a:ext cx="4084724" cy="2062782"/>
          </a:xfrm>
          <a:custGeom>
            <a:rect b="b" l="l" r="r" t="t"/>
            <a:pathLst>
              <a:path extrusionOk="0" h="4125564" w="8169447">
                <a:moveTo>
                  <a:pt x="0" y="0"/>
                </a:moveTo>
                <a:lnTo>
                  <a:pt x="8169447" y="0"/>
                </a:lnTo>
                <a:lnTo>
                  <a:pt x="8169447" y="4125563"/>
                </a:lnTo>
                <a:lnTo>
                  <a:pt x="0" y="412556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-111577" l="-3466" r="-3378" t="0"/>
            </a:stretch>
          </a:blipFill>
          <a:ln>
            <a:noFill/>
          </a:ln>
        </p:spPr>
      </p:sp>
      <p:sp>
        <p:nvSpPr>
          <p:cNvPr id="342" name="Google Shape;342;p45"/>
          <p:cNvSpPr/>
          <p:nvPr/>
        </p:nvSpPr>
        <p:spPr>
          <a:xfrm>
            <a:off x="4746493" y="174743"/>
            <a:ext cx="3429196" cy="3273324"/>
          </a:xfrm>
          <a:custGeom>
            <a:rect b="b" l="l" r="r" t="t"/>
            <a:pathLst>
              <a:path extrusionOk="0" h="6546648" w="6858393">
                <a:moveTo>
                  <a:pt x="0" y="0"/>
                </a:moveTo>
                <a:lnTo>
                  <a:pt x="6858393" y="0"/>
                </a:lnTo>
                <a:lnTo>
                  <a:pt x="6858393" y="6546649"/>
                </a:lnTo>
                <a:lnTo>
                  <a:pt x="0" y="654664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6">
              <a:alphaModFix/>
            </a:blip>
            <a:stretch>
              <a:fillRect b="0" l="0" r="0" t="0"/>
            </a:stretch>
          </a:blipFill>
          <a:ln>
            <a:noFill/>
          </a:ln>
        </p:spPr>
      </p:sp>
      <p:sp>
        <p:nvSpPr>
          <p:cNvPr id="343" name="Google Shape;343;p45"/>
          <p:cNvSpPr/>
          <p:nvPr/>
        </p:nvSpPr>
        <p:spPr>
          <a:xfrm>
            <a:off x="685317" y="2358488"/>
            <a:ext cx="3537145" cy="2572873"/>
          </a:xfrm>
          <a:custGeom>
            <a:rect b="b" l="l" r="r" t="t"/>
            <a:pathLst>
              <a:path extrusionOk="0" h="5145746" w="7074289">
                <a:moveTo>
                  <a:pt x="0" y="0"/>
                </a:moveTo>
                <a:lnTo>
                  <a:pt x="7074289" y="0"/>
                </a:lnTo>
                <a:lnTo>
                  <a:pt x="7074289" y="5145746"/>
                </a:lnTo>
                <a:lnTo>
                  <a:pt x="0" y="5145746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7">
              <a:alphaModFix/>
            </a:blip>
            <a:stretch>
              <a:fillRect b="0" l="-221" r="-221" t="0"/>
            </a:stretch>
          </a:blipFill>
          <a:ln>
            <a:noFill/>
          </a:ln>
        </p:spPr>
      </p:sp>
      <p:sp>
        <p:nvSpPr>
          <p:cNvPr id="344" name="Google Shape;344;p45"/>
          <p:cNvSpPr txBox="1"/>
          <p:nvPr/>
        </p:nvSpPr>
        <p:spPr>
          <a:xfrm>
            <a:off x="441158" y="442497"/>
            <a:ext cx="3786693" cy="132626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21982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29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ЛАБОРАТОРНИЙ ЕТАП ДОСЛІДЖЕННЯ</a:t>
            </a:r>
            <a:endParaRPr sz="700"/>
          </a:p>
        </p:txBody>
      </p:sp>
      <p:sp>
        <p:nvSpPr>
          <p:cNvPr id="345" name="Google Shape;345;p45"/>
          <p:cNvSpPr txBox="1"/>
          <p:nvPr/>
        </p:nvSpPr>
        <p:spPr>
          <a:xfrm>
            <a:off x="5351799" y="528638"/>
            <a:ext cx="2218583" cy="245459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2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З УРАХУВАННЯМ РЕЗУЛЬТАТІВ СОЦІОЛОГІЧНОГО ДОСЛІДЖЕННЯ НАМИ ОБРАНО ОЧИЩАЮЧІ ЗАСОБИ ДЛЯ ШКІРИ ОБЛИЧЧЯ: ЗАЛЕЖНО ВІД МАСОВОЇ ЧАСТКИ </a:t>
            </a:r>
            <a:endParaRPr sz="700"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2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ВІДПОВІДЕЙ ВІД ВХІДНОГО ОНЛАЙН-ОПИТУВАННЯ БУЛО РІШЕННЯМ ВИКОРИСТАТИ МІЦЕЛЯРНУ ВОДУ, А САМЕ ТАКИХ ВІД ТМ:</a:t>
            </a:r>
            <a:endParaRPr sz="700"/>
          </a:p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200">
              <a:solidFill>
                <a:srgbClr val="000000"/>
              </a:solidFill>
              <a:latin typeface="Arimo"/>
              <a:ea typeface="Arimo"/>
              <a:cs typeface="Arimo"/>
              <a:sym typeface="Arimo"/>
            </a:endParaRPr>
          </a:p>
        </p:txBody>
      </p:sp>
      <p:sp>
        <p:nvSpPr>
          <p:cNvPr id="346" name="Google Shape;346;p45"/>
          <p:cNvSpPr/>
          <p:nvPr/>
        </p:nvSpPr>
        <p:spPr>
          <a:xfrm>
            <a:off x="4887385" y="3485660"/>
            <a:ext cx="3147412" cy="1589440"/>
          </a:xfrm>
          <a:custGeom>
            <a:rect b="b" l="l" r="r" t="t"/>
            <a:pathLst>
              <a:path extrusionOk="0" h="3178880" w="6294823">
                <a:moveTo>
                  <a:pt x="0" y="0"/>
                </a:moveTo>
                <a:lnTo>
                  <a:pt x="6294823" y="0"/>
                </a:lnTo>
                <a:lnTo>
                  <a:pt x="6294823" y="3178881"/>
                </a:lnTo>
                <a:lnTo>
                  <a:pt x="0" y="317888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-111577" l="-3466" r="-3378" t="0"/>
            </a:stretch>
          </a:blipFill>
          <a:ln>
            <a:noFill/>
          </a:ln>
        </p:spPr>
      </p:sp>
      <p:sp>
        <p:nvSpPr>
          <p:cNvPr id="347" name="Google Shape;347;p45"/>
          <p:cNvSpPr/>
          <p:nvPr/>
        </p:nvSpPr>
        <p:spPr>
          <a:xfrm>
            <a:off x="770327" y="2448678"/>
            <a:ext cx="3367124" cy="2358320"/>
          </a:xfrm>
          <a:custGeom>
            <a:rect b="b" l="l" r="r" t="t"/>
            <a:pathLst>
              <a:path extrusionOk="0" h="787424" w="1124256">
                <a:moveTo>
                  <a:pt x="0" y="0"/>
                </a:moveTo>
                <a:lnTo>
                  <a:pt x="1124256" y="0"/>
                </a:lnTo>
                <a:lnTo>
                  <a:pt x="1124256" y="787424"/>
                </a:lnTo>
                <a:lnTo>
                  <a:pt x="0" y="787424"/>
                </a:lnTo>
                <a:close/>
              </a:path>
            </a:pathLst>
          </a:custGeom>
          <a:blipFill rotWithShape="1">
            <a:blip r:embed="rId8">
              <a:alphaModFix/>
            </a:blip>
            <a:stretch>
              <a:fillRect b="-3538" l="0" r="0" t="-3540"/>
            </a:stretch>
          </a:blipFill>
          <a:ln>
            <a:noFill/>
          </a:ln>
        </p:spPr>
      </p:sp>
      <p:sp>
        <p:nvSpPr>
          <p:cNvPr id="348" name="Google Shape;348;p45"/>
          <p:cNvSpPr/>
          <p:nvPr/>
        </p:nvSpPr>
        <p:spPr>
          <a:xfrm>
            <a:off x="4815141" y="3485660"/>
            <a:ext cx="3147412" cy="1589440"/>
          </a:xfrm>
          <a:custGeom>
            <a:rect b="b" l="l" r="r" t="t"/>
            <a:pathLst>
              <a:path extrusionOk="0" h="3178880" w="6294823">
                <a:moveTo>
                  <a:pt x="0" y="0"/>
                </a:moveTo>
                <a:lnTo>
                  <a:pt x="6294824" y="0"/>
                </a:lnTo>
                <a:lnTo>
                  <a:pt x="6294824" y="3178881"/>
                </a:lnTo>
                <a:lnTo>
                  <a:pt x="0" y="3178881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5">
              <a:alphaModFix/>
            </a:blip>
            <a:stretch>
              <a:fillRect b="-111577" l="-3466" r="-3378" t="0"/>
            </a:stretch>
          </a:blipFill>
          <a:ln>
            <a:noFill/>
          </a:ln>
        </p:spPr>
      </p:sp>
      <p:sp>
        <p:nvSpPr>
          <p:cNvPr id="349" name="Google Shape;349;p45"/>
          <p:cNvSpPr txBox="1"/>
          <p:nvPr/>
        </p:nvSpPr>
        <p:spPr>
          <a:xfrm>
            <a:off x="5025777" y="3883111"/>
            <a:ext cx="2726141" cy="64611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" sz="13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ДОДАТКОВО ВИКОРИСТАЛИ ДЛЯ ПОРІВНЯННЯ ВПЛИВУ ЗВИЧАЙНУ ВОДУ З ПІД КРАНУ (ДОКАЗ БУДЕ У ВІДЕО )</a:t>
            </a:r>
            <a:endParaRPr sz="700"/>
          </a:p>
        </p:txBody>
      </p:sp>
      <p:sp>
        <p:nvSpPr>
          <p:cNvPr id="350" name="Google Shape;350;p45"/>
          <p:cNvSpPr txBox="1"/>
          <p:nvPr/>
        </p:nvSpPr>
        <p:spPr>
          <a:xfrm>
            <a:off x="8933805" y="4912668"/>
            <a:ext cx="228599" cy="230832"/>
          </a:xfrm>
          <a:prstGeom prst="rect">
            <a:avLst/>
          </a:prstGeom>
          <a:noFill/>
          <a:ln>
            <a:noFill/>
          </a:ln>
        </p:spPr>
        <p:txBody>
          <a:bodyPr anchorCtr="0" anchor="t" bIns="22850" lIns="45725" spcFirstLastPara="1" rIns="45725" wrap="square" tIns="22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2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rPr>
              <a:t>9</a:t>
            </a:r>
            <a:endParaRPr b="1" sz="1200">
              <a:solidFill>
                <a:schemeClr val="dk1"/>
              </a:solidFill>
              <a:latin typeface="Arimo"/>
              <a:ea typeface="Arimo"/>
              <a:cs typeface="Arimo"/>
              <a:sym typeface="Arimo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54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p46"/>
          <p:cNvSpPr/>
          <p:nvPr/>
        </p:nvSpPr>
        <p:spPr>
          <a:xfrm>
            <a:off x="0" y="0"/>
            <a:ext cx="9144000" cy="51435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38883" l="0" r="0" t="-38885"/>
            </a:stretch>
          </a:blipFill>
          <a:ln>
            <a:noFill/>
          </a:ln>
        </p:spPr>
      </p:sp>
      <p:sp>
        <p:nvSpPr>
          <p:cNvPr id="356" name="Google Shape;356;p46"/>
          <p:cNvSpPr txBox="1"/>
          <p:nvPr/>
        </p:nvSpPr>
        <p:spPr>
          <a:xfrm>
            <a:off x="114300" y="157163"/>
            <a:ext cx="9029700" cy="646588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23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ВІДЕОПЕРЕГЛЯД ЛАБОРАТОРНОГО ДОСЛІДЖЕННЯ</a:t>
            </a:r>
            <a:endParaRPr b="1" sz="2300">
              <a:solidFill>
                <a:srgbClr val="000000"/>
              </a:solidFill>
              <a:latin typeface="Arimo"/>
              <a:ea typeface="Arimo"/>
              <a:cs typeface="Arimo"/>
              <a:sym typeface="Arimo"/>
            </a:endParaRPr>
          </a:p>
          <a:p>
            <a:pPr indent="0" lvl="0" marL="0" marR="0" rtl="0" algn="ctr">
              <a:lnSpc>
                <a:spcPct val="16875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uk" sz="1600" u="sng">
                <a:solidFill>
                  <a:schemeClr val="hlink"/>
                </a:solidFill>
                <a:latin typeface="Quattrocento Sans"/>
                <a:ea typeface="Quattrocento Sans"/>
                <a:cs typeface="Quattrocento Sans"/>
                <a:sym typeface="Quattrocento Sans"/>
                <a:hlinkClick r:id="rId4"/>
              </a:rPr>
              <a:t>https://youtu.be/nU4ViDz3jME?si=P8X3JoYoF8ejrJwE</a:t>
            </a:r>
            <a:r>
              <a:rPr lang="uk" sz="1600" u="sng">
                <a:solidFill>
                  <a:schemeClr val="dk1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  </a:t>
            </a:r>
            <a:r>
              <a:rPr lang="uk" sz="1600">
                <a:solidFill>
                  <a:srgbClr val="000000"/>
                </a:solidFill>
                <a:latin typeface="Quattrocento Sans"/>
                <a:ea typeface="Quattrocento Sans"/>
                <a:cs typeface="Quattrocento Sans"/>
                <a:sym typeface="Quattrocento Sans"/>
              </a:rPr>
              <a:t> </a:t>
            </a:r>
            <a:endParaRPr sz="700"/>
          </a:p>
        </p:txBody>
      </p:sp>
      <p:sp>
        <p:nvSpPr>
          <p:cNvPr id="357" name="Google Shape;357;p46"/>
          <p:cNvSpPr txBox="1"/>
          <p:nvPr/>
        </p:nvSpPr>
        <p:spPr>
          <a:xfrm>
            <a:off x="8839200" y="4912668"/>
            <a:ext cx="323204" cy="230832"/>
          </a:xfrm>
          <a:prstGeom prst="rect">
            <a:avLst/>
          </a:prstGeom>
          <a:noFill/>
          <a:ln>
            <a:noFill/>
          </a:ln>
        </p:spPr>
        <p:txBody>
          <a:bodyPr anchorCtr="0" anchor="t" bIns="22850" lIns="45725" spcFirstLastPara="1" rIns="45725" wrap="square" tIns="22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2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rPr>
              <a:t>10</a:t>
            </a:r>
            <a:endParaRPr b="1" sz="1200">
              <a:solidFill>
                <a:schemeClr val="dk1"/>
              </a:solidFill>
              <a:latin typeface="Arimo"/>
              <a:ea typeface="Arimo"/>
              <a:cs typeface="Arimo"/>
              <a:sym typeface="Arimo"/>
            </a:endParaRPr>
          </a:p>
        </p:txBody>
      </p:sp>
      <p:pic>
        <p:nvPicPr>
          <p:cNvPr id="358" name="Google Shape;358;p46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800100" y="888130"/>
            <a:ext cx="7315200" cy="4114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5000"/>
                                        <p:tgtEl>
                                          <p:spTgt spid="3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62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p47"/>
          <p:cNvSpPr/>
          <p:nvPr/>
        </p:nvSpPr>
        <p:spPr>
          <a:xfrm>
            <a:off x="0" y="0"/>
            <a:ext cx="9144000" cy="51435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38419" l="-3417" r="-2553" t="-49975"/>
            </a:stretch>
          </a:blipFill>
          <a:ln>
            <a:noFill/>
          </a:ln>
        </p:spPr>
      </p:sp>
      <p:grpSp>
        <p:nvGrpSpPr>
          <p:cNvPr id="364" name="Google Shape;364;p47"/>
          <p:cNvGrpSpPr/>
          <p:nvPr/>
        </p:nvGrpSpPr>
        <p:grpSpPr>
          <a:xfrm>
            <a:off x="1016570" y="977245"/>
            <a:ext cx="7110861" cy="4080429"/>
            <a:chOff x="0" y="-192881"/>
            <a:chExt cx="18962295" cy="10881143"/>
          </a:xfrm>
        </p:grpSpPr>
        <p:grpSp>
          <p:nvGrpSpPr>
            <p:cNvPr id="365" name="Google Shape;365;p47"/>
            <p:cNvGrpSpPr/>
            <p:nvPr/>
          </p:nvGrpSpPr>
          <p:grpSpPr>
            <a:xfrm>
              <a:off x="190082" y="25703"/>
              <a:ext cx="18772213" cy="10662559"/>
              <a:chOff x="0" y="-38100"/>
              <a:chExt cx="3708091" cy="2106185"/>
            </a:xfrm>
          </p:grpSpPr>
          <p:sp>
            <p:nvSpPr>
              <p:cNvPr id="366" name="Google Shape;366;p47"/>
              <p:cNvSpPr/>
              <p:nvPr/>
            </p:nvSpPr>
            <p:spPr>
              <a:xfrm>
                <a:off x="0" y="0"/>
                <a:ext cx="3708091" cy="2068085"/>
              </a:xfrm>
              <a:custGeom>
                <a:rect b="b" l="l" r="r" t="t"/>
                <a:pathLst>
                  <a:path extrusionOk="0" h="2068085" w="3708091">
                    <a:moveTo>
                      <a:pt x="28044" y="0"/>
                    </a:moveTo>
                    <a:lnTo>
                      <a:pt x="3680047" y="0"/>
                    </a:lnTo>
                    <a:cubicBezTo>
                      <a:pt x="3687485" y="0"/>
                      <a:pt x="3694618" y="2955"/>
                      <a:pt x="3699878" y="8214"/>
                    </a:cubicBezTo>
                    <a:cubicBezTo>
                      <a:pt x="3705137" y="13473"/>
                      <a:pt x="3708091" y="20606"/>
                      <a:pt x="3708091" y="28044"/>
                    </a:cubicBezTo>
                    <a:lnTo>
                      <a:pt x="3708091" y="2040040"/>
                    </a:lnTo>
                    <a:cubicBezTo>
                      <a:pt x="3708091" y="2047478"/>
                      <a:pt x="3705137" y="2054611"/>
                      <a:pt x="3699878" y="2059871"/>
                    </a:cubicBezTo>
                    <a:cubicBezTo>
                      <a:pt x="3694618" y="2065130"/>
                      <a:pt x="3687485" y="2068085"/>
                      <a:pt x="3680047" y="2068085"/>
                    </a:cubicBezTo>
                    <a:lnTo>
                      <a:pt x="28044" y="2068085"/>
                    </a:lnTo>
                    <a:cubicBezTo>
                      <a:pt x="20606" y="2068085"/>
                      <a:pt x="13473" y="2065130"/>
                      <a:pt x="8214" y="2059871"/>
                    </a:cubicBezTo>
                    <a:cubicBezTo>
                      <a:pt x="2955" y="2054611"/>
                      <a:pt x="0" y="2047478"/>
                      <a:pt x="0" y="2040040"/>
                    </a:cubicBezTo>
                    <a:lnTo>
                      <a:pt x="0" y="28044"/>
                    </a:lnTo>
                    <a:cubicBezTo>
                      <a:pt x="0" y="20606"/>
                      <a:pt x="2955" y="13473"/>
                      <a:pt x="8214" y="8214"/>
                    </a:cubicBezTo>
                    <a:cubicBezTo>
                      <a:pt x="13473" y="2955"/>
                      <a:pt x="20606" y="0"/>
                      <a:pt x="28044" y="0"/>
                    </a:cubicBezTo>
                    <a:close/>
                  </a:path>
                </a:pathLst>
              </a:custGeom>
              <a:solidFill>
                <a:srgbClr val="543855"/>
              </a:solidFill>
              <a:ln>
                <a:noFill/>
              </a:ln>
            </p:spPr>
            <p:txBody>
              <a:bodyPr anchorCtr="0" anchor="ctr" bIns="45725" lIns="45725" spcFirstLastPara="1" rIns="45725" wrap="square" tIns="457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67" name="Google Shape;367;p47"/>
              <p:cNvSpPr txBox="1"/>
              <p:nvPr/>
            </p:nvSpPr>
            <p:spPr>
              <a:xfrm>
                <a:off x="0" y="-38100"/>
                <a:ext cx="3708091" cy="210618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25400" lIns="25400" spcFirstLastPara="1" rIns="25400" wrap="square" tIns="25400">
                <a:noAutofit/>
              </a:bodyPr>
              <a:lstStyle/>
              <a:p>
                <a:pPr indent="0" lvl="0" marL="0" marR="0" rtl="0" algn="ctr">
                  <a:lnSpc>
                    <a:spcPct val="147722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9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368" name="Google Shape;368;p47"/>
            <p:cNvGrpSpPr/>
            <p:nvPr/>
          </p:nvGrpSpPr>
          <p:grpSpPr>
            <a:xfrm>
              <a:off x="0" y="-192881"/>
              <a:ext cx="18772213" cy="10662559"/>
              <a:chOff x="0" y="-38100"/>
              <a:chExt cx="3708091" cy="2106185"/>
            </a:xfrm>
          </p:grpSpPr>
          <p:sp>
            <p:nvSpPr>
              <p:cNvPr id="369" name="Google Shape;369;p47"/>
              <p:cNvSpPr/>
              <p:nvPr/>
            </p:nvSpPr>
            <p:spPr>
              <a:xfrm>
                <a:off x="0" y="0"/>
                <a:ext cx="3708091" cy="2068085"/>
              </a:xfrm>
              <a:custGeom>
                <a:rect b="b" l="l" r="r" t="t"/>
                <a:pathLst>
                  <a:path extrusionOk="0" h="2068085" w="3708091">
                    <a:moveTo>
                      <a:pt x="28044" y="0"/>
                    </a:moveTo>
                    <a:lnTo>
                      <a:pt x="3680047" y="0"/>
                    </a:lnTo>
                    <a:cubicBezTo>
                      <a:pt x="3687485" y="0"/>
                      <a:pt x="3694618" y="2955"/>
                      <a:pt x="3699878" y="8214"/>
                    </a:cubicBezTo>
                    <a:cubicBezTo>
                      <a:pt x="3705137" y="13473"/>
                      <a:pt x="3708091" y="20606"/>
                      <a:pt x="3708091" y="28044"/>
                    </a:cubicBezTo>
                    <a:lnTo>
                      <a:pt x="3708091" y="2040040"/>
                    </a:lnTo>
                    <a:cubicBezTo>
                      <a:pt x="3708091" y="2047478"/>
                      <a:pt x="3705137" y="2054611"/>
                      <a:pt x="3699878" y="2059871"/>
                    </a:cubicBezTo>
                    <a:cubicBezTo>
                      <a:pt x="3694618" y="2065130"/>
                      <a:pt x="3687485" y="2068085"/>
                      <a:pt x="3680047" y="2068085"/>
                    </a:cubicBezTo>
                    <a:lnTo>
                      <a:pt x="28044" y="2068085"/>
                    </a:lnTo>
                    <a:cubicBezTo>
                      <a:pt x="20606" y="2068085"/>
                      <a:pt x="13473" y="2065130"/>
                      <a:pt x="8214" y="2059871"/>
                    </a:cubicBezTo>
                    <a:cubicBezTo>
                      <a:pt x="2955" y="2054611"/>
                      <a:pt x="0" y="2047478"/>
                      <a:pt x="0" y="2040040"/>
                    </a:cubicBezTo>
                    <a:lnTo>
                      <a:pt x="0" y="28044"/>
                    </a:lnTo>
                    <a:cubicBezTo>
                      <a:pt x="0" y="20606"/>
                      <a:pt x="2955" y="13473"/>
                      <a:pt x="8214" y="8214"/>
                    </a:cubicBezTo>
                    <a:cubicBezTo>
                      <a:pt x="13473" y="2955"/>
                      <a:pt x="20606" y="0"/>
                      <a:pt x="28044" y="0"/>
                    </a:cubicBez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txBody>
              <a:bodyPr anchorCtr="0" anchor="ctr" bIns="45725" lIns="45725" spcFirstLastPara="1" rIns="45725" wrap="square" tIns="45725">
                <a:noAutofit/>
              </a:bodyPr>
              <a:lstStyle/>
              <a:p>
                <a:pPr indent="0" lvl="0" marL="0" rtl="0" algn="l"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/>
              </a:p>
            </p:txBody>
          </p:sp>
          <p:sp>
            <p:nvSpPr>
              <p:cNvPr id="370" name="Google Shape;370;p47"/>
              <p:cNvSpPr txBox="1"/>
              <p:nvPr/>
            </p:nvSpPr>
            <p:spPr>
              <a:xfrm>
                <a:off x="0" y="-38100"/>
                <a:ext cx="3708091" cy="2106185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anchorCtr="0" anchor="ctr" bIns="25400" lIns="25400" spcFirstLastPara="1" rIns="25400" wrap="square" tIns="25400">
                <a:noAutofit/>
              </a:bodyPr>
              <a:lstStyle/>
              <a:p>
                <a:pPr indent="0" lvl="0" marL="0" marR="0" rtl="0" algn="ctr">
                  <a:lnSpc>
                    <a:spcPct val="147722"/>
                  </a:lnSpc>
                  <a:spcBef>
                    <a:spcPts val="0"/>
                  </a:spcBef>
                  <a:spcAft>
                    <a:spcPts val="0"/>
                  </a:spcAft>
                  <a:buNone/>
                </a:pPr>
                <a:r>
                  <a:t/>
                </a:r>
                <a:endParaRPr sz="900">
                  <a:solidFill>
                    <a:schemeClr val="dk1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sp>
        <p:nvSpPr>
          <p:cNvPr id="371" name="Google Shape;371;p47"/>
          <p:cNvSpPr/>
          <p:nvPr/>
        </p:nvSpPr>
        <p:spPr>
          <a:xfrm>
            <a:off x="1321344" y="1049575"/>
            <a:ext cx="6501312" cy="3928300"/>
          </a:xfrm>
          <a:custGeom>
            <a:rect b="b" l="l" r="r" t="t"/>
            <a:pathLst>
              <a:path extrusionOk="0" h="7856599" w="13002624">
                <a:moveTo>
                  <a:pt x="0" y="0"/>
                </a:moveTo>
                <a:lnTo>
                  <a:pt x="13002624" y="0"/>
                </a:lnTo>
                <a:lnTo>
                  <a:pt x="13002624" y="7856599"/>
                </a:lnTo>
                <a:lnTo>
                  <a:pt x="0" y="7856599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0" l="-531" r="-532" t="-144"/>
            </a:stretch>
          </a:blipFill>
          <a:ln>
            <a:noFill/>
          </a:ln>
        </p:spPr>
      </p:sp>
      <p:sp>
        <p:nvSpPr>
          <p:cNvPr id="372" name="Google Shape;372;p47"/>
          <p:cNvSpPr txBox="1"/>
          <p:nvPr/>
        </p:nvSpPr>
        <p:spPr>
          <a:xfrm>
            <a:off x="767097" y="155847"/>
            <a:ext cx="7609806" cy="61087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23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РЕЗУЛЬТАТИ ДОСЛІДЖЕНЬ БʼЮТІ-ПРОДУКТІВ ТМ МІЦЕЛЯРНОЇ ТА ЗВИЧАЙНОЇ ВОДИ</a:t>
            </a:r>
            <a:endParaRPr sz="700"/>
          </a:p>
        </p:txBody>
      </p:sp>
      <p:sp>
        <p:nvSpPr>
          <p:cNvPr id="373" name="Google Shape;373;p47"/>
          <p:cNvSpPr txBox="1"/>
          <p:nvPr/>
        </p:nvSpPr>
        <p:spPr>
          <a:xfrm>
            <a:off x="8801100" y="4912668"/>
            <a:ext cx="361304" cy="230832"/>
          </a:xfrm>
          <a:prstGeom prst="rect">
            <a:avLst/>
          </a:prstGeom>
          <a:noFill/>
          <a:ln>
            <a:noFill/>
          </a:ln>
        </p:spPr>
        <p:txBody>
          <a:bodyPr anchorCtr="0" anchor="t" bIns="22850" lIns="45725" spcFirstLastPara="1" rIns="45725" wrap="square" tIns="22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2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rPr>
              <a:t>11</a:t>
            </a:r>
            <a:endParaRPr b="1" sz="1200">
              <a:solidFill>
                <a:schemeClr val="dk1"/>
              </a:solidFill>
              <a:latin typeface="Arimo"/>
              <a:ea typeface="Arimo"/>
              <a:cs typeface="Arimo"/>
              <a:sym typeface="Arimo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78" name="Shape 3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9" name="Google Shape;379;p48"/>
          <p:cNvSpPr/>
          <p:nvPr/>
        </p:nvSpPr>
        <p:spPr>
          <a:xfrm>
            <a:off x="0" y="0"/>
            <a:ext cx="9144000" cy="51435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0" l="0" r="0" t="0"/>
            </a:stretch>
          </a:blipFill>
          <a:ln>
            <a:noFill/>
          </a:ln>
        </p:spPr>
        <p:txBody>
          <a:bodyPr anchorCtr="0" anchor="t" bIns="22850" lIns="45725" spcFirstLastPara="1" rIns="45725" wrap="square" tIns="228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900"/>
              <a:buFont typeface="Calibri"/>
              <a:buNone/>
            </a:pPr>
            <a:r>
              <a:t/>
            </a:r>
            <a:endParaRPr b="0" i="0" sz="9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0" name="Google Shape;380;p48"/>
          <p:cNvSpPr txBox="1"/>
          <p:nvPr/>
        </p:nvSpPr>
        <p:spPr>
          <a:xfrm>
            <a:off x="514350" y="199988"/>
            <a:ext cx="8463498" cy="351790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9998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600"/>
              <a:buFont typeface="Arimo"/>
              <a:buNone/>
            </a:pPr>
            <a:r>
              <a:rPr b="1" i="0" lang="uk" sz="2600" u="none" cap="none" strike="noStrike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СОЦІОЛОГІЧНИЙ ЕТАП ДОСЛІДЖЕННЯ </a:t>
            </a:r>
            <a:endParaRPr b="0" i="0" sz="9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1" name="Google Shape;381;p48"/>
          <p:cNvSpPr txBox="1"/>
          <p:nvPr/>
        </p:nvSpPr>
        <p:spPr>
          <a:xfrm>
            <a:off x="168804" y="638479"/>
            <a:ext cx="8806393" cy="76676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22959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mo"/>
              <a:buNone/>
            </a:pPr>
            <a:r>
              <a:rPr b="1" i="0" lang="uk" sz="1300" u="none" cap="none" strike="noStrike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Провели вихідне онлайн опитування «Міцелярна вода – дієвий засіб чи маркетинговий хід?» , в ньому взяли участь учні/учениці 8 – 10 класів КЗ «Чугуївський ліцей № 2», батьки і друзі. Було проведено з 1 вересня (дедлай 30 вересня) та отримано 123 голоса </a:t>
            </a:r>
            <a:endParaRPr b="0" i="0" sz="900" u="none" cap="none" strike="noStrik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ctr">
              <a:lnSpc>
                <a:spcPct val="122959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300"/>
              <a:buFont typeface="Calibri"/>
              <a:buNone/>
            </a:pPr>
            <a:r>
              <a:t/>
            </a:r>
            <a:endParaRPr b="1" i="0" sz="1300" u="none" cap="none" strike="noStrike">
              <a:solidFill>
                <a:srgbClr val="000000"/>
              </a:solidFill>
              <a:latin typeface="Arimo"/>
              <a:ea typeface="Arimo"/>
              <a:cs typeface="Arimo"/>
              <a:sym typeface="Arimo"/>
            </a:endParaRPr>
          </a:p>
        </p:txBody>
      </p:sp>
      <p:pic>
        <p:nvPicPr>
          <p:cNvPr id="382" name="Google Shape;382;p48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68803" y="3882295"/>
            <a:ext cx="2808573" cy="1210517"/>
          </a:xfrm>
          <a:prstGeom prst="rect">
            <a:avLst/>
          </a:prstGeom>
          <a:noFill/>
          <a:ln>
            <a:noFill/>
          </a:ln>
        </p:spPr>
      </p:pic>
      <p:pic>
        <p:nvPicPr>
          <p:cNvPr id="383" name="Google Shape;383;p48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127684" y="3882294"/>
            <a:ext cx="2828416" cy="1207101"/>
          </a:xfrm>
          <a:prstGeom prst="rect">
            <a:avLst/>
          </a:prstGeom>
          <a:noFill/>
          <a:ln>
            <a:noFill/>
          </a:ln>
        </p:spPr>
      </p:pic>
      <p:pic>
        <p:nvPicPr>
          <p:cNvPr id="384" name="Google Shape;384;p48"/>
          <p:cNvPicPr preferRelativeResize="0"/>
          <p:nvPr/>
        </p:nvPicPr>
        <p:blipFill rotWithShape="1">
          <a:blip r:embed="rId6">
            <a:alphaModFix/>
          </a:blip>
          <a:srcRect b="0" l="0" r="0" t="0"/>
          <a:stretch/>
        </p:blipFill>
        <p:spPr>
          <a:xfrm>
            <a:off x="6127685" y="1269496"/>
            <a:ext cx="2830874" cy="1227867"/>
          </a:xfrm>
          <a:prstGeom prst="rect">
            <a:avLst/>
          </a:prstGeom>
          <a:noFill/>
          <a:ln>
            <a:noFill/>
          </a:ln>
        </p:spPr>
      </p:pic>
      <p:pic>
        <p:nvPicPr>
          <p:cNvPr id="385" name="Google Shape;385;p48"/>
          <p:cNvPicPr preferRelativeResize="0"/>
          <p:nvPr/>
        </p:nvPicPr>
        <p:blipFill rotWithShape="1">
          <a:blip r:embed="rId7">
            <a:alphaModFix/>
          </a:blip>
          <a:srcRect b="0" l="0" r="0" t="0"/>
          <a:stretch/>
        </p:blipFill>
        <p:spPr>
          <a:xfrm>
            <a:off x="168803" y="2595975"/>
            <a:ext cx="2830874" cy="1210517"/>
          </a:xfrm>
          <a:prstGeom prst="rect">
            <a:avLst/>
          </a:prstGeom>
          <a:noFill/>
          <a:ln>
            <a:noFill/>
          </a:ln>
        </p:spPr>
      </p:pic>
      <p:pic>
        <p:nvPicPr>
          <p:cNvPr id="386" name="Google Shape;386;p48"/>
          <p:cNvPicPr preferRelativeResize="0"/>
          <p:nvPr/>
        </p:nvPicPr>
        <p:blipFill rotWithShape="1">
          <a:blip r:embed="rId8">
            <a:alphaModFix/>
          </a:blip>
          <a:srcRect b="0" l="0" r="0" t="0"/>
          <a:stretch/>
        </p:blipFill>
        <p:spPr>
          <a:xfrm>
            <a:off x="168804" y="1268881"/>
            <a:ext cx="2830874" cy="1228480"/>
          </a:xfrm>
          <a:prstGeom prst="rect">
            <a:avLst/>
          </a:prstGeom>
          <a:noFill/>
          <a:ln>
            <a:noFill/>
          </a:ln>
        </p:spPr>
      </p:pic>
      <p:pic>
        <p:nvPicPr>
          <p:cNvPr id="387" name="Google Shape;387;p48"/>
          <p:cNvPicPr preferRelativeResize="0"/>
          <p:nvPr/>
        </p:nvPicPr>
        <p:blipFill rotWithShape="1">
          <a:blip r:embed="rId9">
            <a:alphaModFix/>
          </a:blip>
          <a:srcRect b="0" l="0" r="0" t="0"/>
          <a:stretch/>
        </p:blipFill>
        <p:spPr>
          <a:xfrm>
            <a:off x="6130143" y="2599391"/>
            <a:ext cx="2828416" cy="1207101"/>
          </a:xfrm>
          <a:prstGeom prst="rect">
            <a:avLst/>
          </a:prstGeom>
          <a:noFill/>
          <a:ln>
            <a:noFill/>
          </a:ln>
        </p:spPr>
      </p:pic>
      <p:sp>
        <p:nvSpPr>
          <p:cNvPr id="388" name="Google Shape;388;p48"/>
          <p:cNvSpPr/>
          <p:nvPr/>
        </p:nvSpPr>
        <p:spPr>
          <a:xfrm>
            <a:off x="3898589" y="4114797"/>
            <a:ext cx="1440705" cy="418171"/>
          </a:xfrm>
          <a:prstGeom prst="notchedRightArrow">
            <a:avLst>
              <a:gd fmla="val 38686" name="adj1"/>
              <a:gd fmla="val 54744" name="adj2"/>
            </a:avLst>
          </a:prstGeom>
          <a:solidFill>
            <a:srgbClr val="8CB3E3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22850" lIns="45725" spcFirstLastPara="1" rIns="45725" wrap="square" tIns="228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Calibri"/>
              <a:buNone/>
            </a:pPr>
            <a:r>
              <a:t/>
            </a:r>
            <a:endParaRPr b="0" i="0" sz="9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89" name="Google Shape;389;p48"/>
          <p:cNvSpPr/>
          <p:nvPr/>
        </p:nvSpPr>
        <p:spPr>
          <a:xfrm>
            <a:off x="3898589" y="1684182"/>
            <a:ext cx="1440705" cy="418171"/>
          </a:xfrm>
          <a:prstGeom prst="notchedRightArrow">
            <a:avLst>
              <a:gd fmla="val 38686" name="adj1"/>
              <a:gd fmla="val 54744" name="adj2"/>
            </a:avLst>
          </a:prstGeom>
          <a:solidFill>
            <a:srgbClr val="8CB3E3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22850" lIns="45725" spcFirstLastPara="1" rIns="45725" wrap="square" tIns="228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Calibri"/>
              <a:buNone/>
            </a:pPr>
            <a:r>
              <a:t/>
            </a:r>
            <a:endParaRPr b="0" i="0" sz="9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390" name="Google Shape;390;p48"/>
          <p:cNvSpPr/>
          <p:nvPr/>
        </p:nvSpPr>
        <p:spPr>
          <a:xfrm>
            <a:off x="3898589" y="2899490"/>
            <a:ext cx="1440705" cy="418170"/>
          </a:xfrm>
          <a:prstGeom prst="notchedRightArrow">
            <a:avLst>
              <a:gd fmla="val 38686" name="adj1"/>
              <a:gd fmla="val 54744" name="adj2"/>
            </a:avLst>
          </a:prstGeom>
          <a:solidFill>
            <a:srgbClr val="8CB3E3"/>
          </a:solidFill>
          <a:ln cap="flat" cmpd="sng" w="25400">
            <a:solidFill>
              <a:srgbClr val="395E8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22850" lIns="45725" spcFirstLastPara="1" rIns="45725" wrap="square" tIns="22850">
            <a:no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900"/>
              <a:buFont typeface="Calibri"/>
              <a:buNone/>
            </a:pPr>
            <a:r>
              <a:t/>
            </a:r>
            <a:endParaRPr b="0" i="0" sz="900" u="none" cap="none" strike="noStrike">
              <a:solidFill>
                <a:srgbClr val="FFFFFF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394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5" name="Google Shape;395;p49"/>
          <p:cNvSpPr/>
          <p:nvPr/>
        </p:nvSpPr>
        <p:spPr>
          <a:xfrm>
            <a:off x="0" y="0"/>
            <a:ext cx="9144000" cy="51435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38886" l="-838" r="0" t="-40379"/>
            </a:stretch>
          </a:blipFill>
          <a:ln>
            <a:noFill/>
          </a:ln>
        </p:spPr>
      </p:sp>
      <p:sp>
        <p:nvSpPr>
          <p:cNvPr id="396" name="Google Shape;396;p49"/>
          <p:cNvSpPr txBox="1"/>
          <p:nvPr/>
        </p:nvSpPr>
        <p:spPr>
          <a:xfrm>
            <a:off x="1211335" y="174625"/>
            <a:ext cx="6724674" cy="33972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25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ПРАКТИЧНИЙ ЕТАП ДОСЛІДЖЕННЯ </a:t>
            </a:r>
            <a:endParaRPr sz="700"/>
          </a:p>
        </p:txBody>
      </p:sp>
      <p:grpSp>
        <p:nvGrpSpPr>
          <p:cNvPr id="397" name="Google Shape;397;p49"/>
          <p:cNvGrpSpPr/>
          <p:nvPr/>
        </p:nvGrpSpPr>
        <p:grpSpPr>
          <a:xfrm>
            <a:off x="157321" y="523608"/>
            <a:ext cx="2898708" cy="4471217"/>
            <a:chOff x="0" y="-47625"/>
            <a:chExt cx="1384754" cy="2135964"/>
          </a:xfrm>
        </p:grpSpPr>
        <p:sp>
          <p:nvSpPr>
            <p:cNvPr id="398" name="Google Shape;398;p49"/>
            <p:cNvSpPr/>
            <p:nvPr/>
          </p:nvSpPr>
          <p:spPr>
            <a:xfrm>
              <a:off x="0" y="0"/>
              <a:ext cx="1384754" cy="2088339"/>
            </a:xfrm>
            <a:custGeom>
              <a:rect b="b" l="l" r="r" t="t"/>
              <a:pathLst>
                <a:path extrusionOk="0" h="2088339" w="1384754">
                  <a:moveTo>
                    <a:pt x="68106" y="0"/>
                  </a:moveTo>
                  <a:lnTo>
                    <a:pt x="1316648" y="0"/>
                  </a:lnTo>
                  <a:cubicBezTo>
                    <a:pt x="1334711" y="0"/>
                    <a:pt x="1352034" y="7175"/>
                    <a:pt x="1364806" y="19948"/>
                  </a:cubicBezTo>
                  <a:cubicBezTo>
                    <a:pt x="1377578" y="32720"/>
                    <a:pt x="1384754" y="50043"/>
                    <a:pt x="1384754" y="68106"/>
                  </a:cubicBezTo>
                  <a:lnTo>
                    <a:pt x="1384754" y="2020233"/>
                  </a:lnTo>
                  <a:cubicBezTo>
                    <a:pt x="1384754" y="2038296"/>
                    <a:pt x="1377578" y="2055619"/>
                    <a:pt x="1364806" y="2068391"/>
                  </a:cubicBezTo>
                  <a:cubicBezTo>
                    <a:pt x="1352034" y="2081164"/>
                    <a:pt x="1334711" y="2088339"/>
                    <a:pt x="1316648" y="2088339"/>
                  </a:cubicBezTo>
                  <a:lnTo>
                    <a:pt x="68106" y="2088339"/>
                  </a:lnTo>
                  <a:cubicBezTo>
                    <a:pt x="50043" y="2088339"/>
                    <a:pt x="32720" y="2081164"/>
                    <a:pt x="19948" y="2068391"/>
                  </a:cubicBezTo>
                  <a:cubicBezTo>
                    <a:pt x="7175" y="2055619"/>
                    <a:pt x="0" y="2038296"/>
                    <a:pt x="0" y="2020233"/>
                  </a:cubicBezTo>
                  <a:lnTo>
                    <a:pt x="0" y="68106"/>
                  </a:lnTo>
                  <a:cubicBezTo>
                    <a:pt x="0" y="50043"/>
                    <a:pt x="7175" y="32720"/>
                    <a:pt x="19948" y="19948"/>
                  </a:cubicBezTo>
                  <a:cubicBezTo>
                    <a:pt x="32720" y="7175"/>
                    <a:pt x="50043" y="0"/>
                    <a:pt x="6810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45725" lIns="45725" spcFirstLastPara="1" rIns="45725" wrap="square" tIns="457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399" name="Google Shape;399;p49"/>
            <p:cNvSpPr txBox="1"/>
            <p:nvPr/>
          </p:nvSpPr>
          <p:spPr>
            <a:xfrm>
              <a:off x="0" y="-47625"/>
              <a:ext cx="1384754" cy="213596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25400" lIns="25400" spcFirstLastPara="1" rIns="25400" wrap="square" tIns="25400">
              <a:noAutofit/>
            </a:bodyPr>
            <a:lstStyle/>
            <a:p>
              <a:pPr indent="0" lvl="0" marL="0" marR="0" rtl="0" algn="ctr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00" name="Google Shape;400;p49"/>
          <p:cNvGrpSpPr/>
          <p:nvPr/>
        </p:nvGrpSpPr>
        <p:grpSpPr>
          <a:xfrm>
            <a:off x="6172200" y="553917"/>
            <a:ext cx="2898707" cy="4471217"/>
            <a:chOff x="0" y="-47625"/>
            <a:chExt cx="1384754" cy="2135964"/>
          </a:xfrm>
        </p:grpSpPr>
        <p:sp>
          <p:nvSpPr>
            <p:cNvPr id="401" name="Google Shape;401;p49"/>
            <p:cNvSpPr/>
            <p:nvPr/>
          </p:nvSpPr>
          <p:spPr>
            <a:xfrm>
              <a:off x="0" y="0"/>
              <a:ext cx="1384754" cy="2088339"/>
            </a:xfrm>
            <a:custGeom>
              <a:rect b="b" l="l" r="r" t="t"/>
              <a:pathLst>
                <a:path extrusionOk="0" h="2088339" w="1384754">
                  <a:moveTo>
                    <a:pt x="68106" y="0"/>
                  </a:moveTo>
                  <a:lnTo>
                    <a:pt x="1316648" y="0"/>
                  </a:lnTo>
                  <a:cubicBezTo>
                    <a:pt x="1334711" y="0"/>
                    <a:pt x="1352034" y="7175"/>
                    <a:pt x="1364806" y="19948"/>
                  </a:cubicBezTo>
                  <a:cubicBezTo>
                    <a:pt x="1377578" y="32720"/>
                    <a:pt x="1384754" y="50043"/>
                    <a:pt x="1384754" y="68106"/>
                  </a:cubicBezTo>
                  <a:lnTo>
                    <a:pt x="1384754" y="2020233"/>
                  </a:lnTo>
                  <a:cubicBezTo>
                    <a:pt x="1384754" y="2038296"/>
                    <a:pt x="1377578" y="2055619"/>
                    <a:pt x="1364806" y="2068391"/>
                  </a:cubicBezTo>
                  <a:cubicBezTo>
                    <a:pt x="1352034" y="2081164"/>
                    <a:pt x="1334711" y="2088339"/>
                    <a:pt x="1316648" y="2088339"/>
                  </a:cubicBezTo>
                  <a:lnTo>
                    <a:pt x="68106" y="2088339"/>
                  </a:lnTo>
                  <a:cubicBezTo>
                    <a:pt x="50043" y="2088339"/>
                    <a:pt x="32720" y="2081164"/>
                    <a:pt x="19948" y="2068391"/>
                  </a:cubicBezTo>
                  <a:cubicBezTo>
                    <a:pt x="7175" y="2055619"/>
                    <a:pt x="0" y="2038296"/>
                    <a:pt x="0" y="2020233"/>
                  </a:cubicBezTo>
                  <a:lnTo>
                    <a:pt x="0" y="68106"/>
                  </a:lnTo>
                  <a:cubicBezTo>
                    <a:pt x="0" y="50043"/>
                    <a:pt x="7175" y="32720"/>
                    <a:pt x="19948" y="19948"/>
                  </a:cubicBezTo>
                  <a:cubicBezTo>
                    <a:pt x="32720" y="7175"/>
                    <a:pt x="50043" y="0"/>
                    <a:pt x="68106" y="0"/>
                  </a:cubicBez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</p:spPr>
          <p:txBody>
            <a:bodyPr anchorCtr="0" anchor="ctr" bIns="45725" lIns="45725" spcFirstLastPara="1" rIns="45725" wrap="square" tIns="457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402" name="Google Shape;402;p49"/>
            <p:cNvSpPr txBox="1"/>
            <p:nvPr/>
          </p:nvSpPr>
          <p:spPr>
            <a:xfrm>
              <a:off x="0" y="-47625"/>
              <a:ext cx="1384754" cy="2135964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ctr" bIns="25400" lIns="25400" spcFirstLastPara="1" rIns="25400" wrap="square" tIns="25400">
              <a:noAutofit/>
            </a:bodyPr>
            <a:lstStyle/>
            <a:p>
              <a:pPr indent="0" lvl="0" marL="0" marR="0" rtl="0" algn="ctr">
                <a:lnSpc>
                  <a:spcPct val="147722"/>
                </a:lnSpc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 sz="9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03" name="Google Shape;403;p49"/>
          <p:cNvSpPr txBox="1"/>
          <p:nvPr/>
        </p:nvSpPr>
        <p:spPr>
          <a:xfrm>
            <a:off x="6503960" y="683873"/>
            <a:ext cx="2235473" cy="32075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23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GENIALLY</a:t>
            </a:r>
            <a:endParaRPr sz="700"/>
          </a:p>
        </p:txBody>
      </p:sp>
      <p:sp>
        <p:nvSpPr>
          <p:cNvPr id="404" name="Google Shape;404;p49"/>
          <p:cNvSpPr txBox="1"/>
          <p:nvPr/>
        </p:nvSpPr>
        <p:spPr>
          <a:xfrm>
            <a:off x="488939" y="651876"/>
            <a:ext cx="2235473" cy="320752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23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YOUTUBE</a:t>
            </a:r>
            <a:endParaRPr sz="700"/>
          </a:p>
        </p:txBody>
      </p:sp>
      <p:pic>
        <p:nvPicPr>
          <p:cNvPr id="405" name="Google Shape;405;p4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98409" y="1657350"/>
            <a:ext cx="2323544" cy="2368749"/>
          </a:xfrm>
          <a:prstGeom prst="rect">
            <a:avLst/>
          </a:prstGeom>
          <a:noFill/>
          <a:ln>
            <a:noFill/>
          </a:ln>
          <a:effectLst>
            <a:outerShdw blurRad="292100" rotWithShape="0" algn="tl" dir="2700000" dist="139700">
              <a:srgbClr val="333333">
                <a:alpha val="64705"/>
              </a:srgbClr>
            </a:outerShdw>
          </a:effectLst>
        </p:spPr>
      </p:pic>
      <p:pic>
        <p:nvPicPr>
          <p:cNvPr id="406" name="Google Shape;406;p49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6507647" y="1687045"/>
            <a:ext cx="2315918" cy="2369363"/>
          </a:xfrm>
          <a:prstGeom prst="rect">
            <a:avLst/>
          </a:prstGeom>
          <a:noFill/>
          <a:ln>
            <a:noFill/>
          </a:ln>
          <a:effectLst>
            <a:outerShdw blurRad="292100" rotWithShape="0" algn="tl" dir="2700000" dist="139700">
              <a:srgbClr val="333333">
                <a:alpha val="64705"/>
              </a:srgbClr>
            </a:outerShdw>
          </a:effectLst>
        </p:spPr>
      </p:pic>
      <p:sp>
        <p:nvSpPr>
          <p:cNvPr id="407" name="Google Shape;407;p49"/>
          <p:cNvSpPr txBox="1"/>
          <p:nvPr/>
        </p:nvSpPr>
        <p:spPr>
          <a:xfrm>
            <a:off x="8839200" y="4912668"/>
            <a:ext cx="323204" cy="230832"/>
          </a:xfrm>
          <a:prstGeom prst="rect">
            <a:avLst/>
          </a:prstGeom>
          <a:noFill/>
          <a:ln>
            <a:noFill/>
          </a:ln>
        </p:spPr>
        <p:txBody>
          <a:bodyPr anchorCtr="0" anchor="t" bIns="22850" lIns="45725" spcFirstLastPara="1" rIns="45725" wrap="square" tIns="22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2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rPr>
              <a:t>13</a:t>
            </a:r>
            <a:endParaRPr b="1" sz="1200">
              <a:solidFill>
                <a:schemeClr val="dk1"/>
              </a:solidFill>
              <a:latin typeface="Arimo"/>
              <a:ea typeface="Arimo"/>
              <a:cs typeface="Arimo"/>
              <a:sym typeface="Arimo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11" name="Shape 4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2" name="Google Shape;412;p50"/>
          <p:cNvSpPr/>
          <p:nvPr/>
        </p:nvSpPr>
        <p:spPr>
          <a:xfrm>
            <a:off x="0" y="0"/>
            <a:ext cx="9144000" cy="51435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38883" l="0" r="0" t="-38885"/>
            </a:stretch>
          </a:blipFill>
          <a:ln>
            <a:noFill/>
          </a:ln>
        </p:spPr>
      </p:sp>
      <p:sp>
        <p:nvSpPr>
          <p:cNvPr id="413" name="Google Shape;413;p50"/>
          <p:cNvSpPr/>
          <p:nvPr/>
        </p:nvSpPr>
        <p:spPr>
          <a:xfrm>
            <a:off x="409268" y="299446"/>
            <a:ext cx="8404644" cy="4674757"/>
          </a:xfrm>
          <a:custGeom>
            <a:rect b="b" l="l" r="r" t="t"/>
            <a:pathLst>
              <a:path extrusionOk="0" h="9349513" w="16809287">
                <a:moveTo>
                  <a:pt x="0" y="0"/>
                </a:moveTo>
                <a:lnTo>
                  <a:pt x="16809287" y="0"/>
                </a:lnTo>
                <a:lnTo>
                  <a:pt x="16809287" y="9349513"/>
                </a:lnTo>
                <a:lnTo>
                  <a:pt x="0" y="9349513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4">
              <a:alphaModFix/>
            </a:blip>
            <a:stretch>
              <a:fillRect b="-117159" l="-3918" r="-16864" t="0"/>
            </a:stretch>
          </a:blipFill>
          <a:ln>
            <a:noFill/>
          </a:ln>
        </p:spPr>
      </p:sp>
      <p:sp>
        <p:nvSpPr>
          <p:cNvPr id="414" name="Google Shape;414;p50"/>
          <p:cNvSpPr txBox="1"/>
          <p:nvPr/>
        </p:nvSpPr>
        <p:spPr>
          <a:xfrm>
            <a:off x="2177930" y="812473"/>
            <a:ext cx="4788141" cy="518541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26004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32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ВИСНОВКИ</a:t>
            </a:r>
            <a:endParaRPr sz="700"/>
          </a:p>
        </p:txBody>
      </p:sp>
      <p:sp>
        <p:nvSpPr>
          <p:cNvPr id="415" name="Google Shape;415;p50"/>
          <p:cNvSpPr txBox="1"/>
          <p:nvPr/>
        </p:nvSpPr>
        <p:spPr>
          <a:xfrm>
            <a:off x="845742" y="1381584"/>
            <a:ext cx="7452516" cy="396140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just">
              <a:lnSpc>
                <a:spcPct val="13000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3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1. </a:t>
            </a:r>
            <a:r>
              <a:rPr lang="uk" sz="13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Опрацьовано наукові праці та інтернет-джерела з питання будови і типів шкіри та впливу міцелярної води як бʼюті-продукту в догляді за шкірою обличчя.</a:t>
            </a:r>
            <a:endParaRPr sz="700"/>
          </a:p>
          <a:p>
            <a:pPr indent="0" lvl="0" marL="0" marR="0" rtl="0" algn="just">
              <a:lnSpc>
                <a:spcPct val="13000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3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2.</a:t>
            </a:r>
            <a:r>
              <a:rPr lang="uk" sz="13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Розроблено та проведено вхідне онлайн-опитування респондентів «Міцелярна вода – дієвий засіб чи маркетинговий хід?» за допомогою програмного забезпечення Google Forms.</a:t>
            </a:r>
            <a:endParaRPr sz="700"/>
          </a:p>
          <a:p>
            <a:pPr indent="0" lvl="0" marL="0" marR="0" rtl="0" algn="just">
              <a:lnSpc>
                <a:spcPct val="13000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3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3.</a:t>
            </a:r>
            <a:r>
              <a:rPr lang="uk" sz="13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Опрацьовано методику дослідження бʼюті-продуктів ТМ міцелярної води, проведено дослідження та зроблено порівняння із впливом звичайної води.  </a:t>
            </a:r>
            <a:endParaRPr sz="700"/>
          </a:p>
          <a:p>
            <a:pPr indent="0" lvl="0" marL="0" marR="0" rtl="0" algn="just">
              <a:lnSpc>
                <a:spcPct val="13000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3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4. </a:t>
            </a:r>
            <a:r>
              <a:rPr lang="uk" sz="13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Розроблено відеоролик для каналу YouTube «Міцелярна вода – дієвий засіб чи маркетинговий хід?» та Іnfographics  за допомогою мультизадачного онлайн-сервісу Genially як основу для подальшого розповсюдження інформації в соцмережах. </a:t>
            </a:r>
            <a:endParaRPr sz="700"/>
          </a:p>
          <a:p>
            <a:pPr indent="0" lvl="0" marL="0" marR="0" rtl="0" algn="just">
              <a:lnSpc>
                <a:spcPct val="13000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3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5.</a:t>
            </a:r>
            <a:r>
              <a:rPr lang="uk" sz="13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Проведено вихідне онлайн-опитування респондентів «Міцелярна вода –  дієвий засіб чи маркетинговий хід?» за допомогою програмного забезпечення Google Forms.</a:t>
            </a:r>
            <a:endParaRPr sz="700"/>
          </a:p>
          <a:p>
            <a:pPr indent="0" lvl="0" marL="0" marR="0" rtl="0" algn="just">
              <a:lnSpc>
                <a:spcPct val="13000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3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6.</a:t>
            </a:r>
            <a:r>
              <a:rPr lang="uk" sz="13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Здійснено апробацію результатів науково-дослідницької роботи.</a:t>
            </a:r>
            <a:endParaRPr sz="700"/>
          </a:p>
          <a:p>
            <a:pPr indent="0" lvl="0" marL="0" marR="0" rtl="0" algn="just">
              <a:lnSpc>
                <a:spcPct val="13000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300">
              <a:solidFill>
                <a:srgbClr val="000000"/>
              </a:solidFill>
              <a:latin typeface="Arimo"/>
              <a:ea typeface="Arimo"/>
              <a:cs typeface="Arimo"/>
              <a:sym typeface="Arimo"/>
            </a:endParaRPr>
          </a:p>
          <a:p>
            <a:pPr indent="0" lvl="0" marL="0" marR="0" rtl="0" algn="just">
              <a:lnSpc>
                <a:spcPct val="13000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3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Отже, експериментально доведено що, міцелярна вода є дієвим засобом, а не маркетинговим ходом. Гіпотеза – підтверджена. </a:t>
            </a:r>
            <a:endParaRPr sz="700"/>
          </a:p>
          <a:p>
            <a:pPr indent="0" lvl="0" marL="0" marR="0" rtl="0" algn="just">
              <a:lnSpc>
                <a:spcPct val="13000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300">
              <a:solidFill>
                <a:srgbClr val="000000"/>
              </a:solidFill>
              <a:latin typeface="Arimo"/>
              <a:ea typeface="Arimo"/>
              <a:cs typeface="Arimo"/>
              <a:sym typeface="Arimo"/>
            </a:endParaRPr>
          </a:p>
          <a:p>
            <a:pPr indent="0" lvl="0" marL="0" marR="0" rtl="0" algn="just">
              <a:lnSpc>
                <a:spcPct val="13000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300">
              <a:solidFill>
                <a:srgbClr val="000000"/>
              </a:solidFill>
              <a:latin typeface="Arimo"/>
              <a:ea typeface="Arimo"/>
              <a:cs typeface="Arimo"/>
              <a:sym typeface="Arimo"/>
            </a:endParaRPr>
          </a:p>
          <a:p>
            <a:pPr indent="0" lvl="0" marL="0" marR="0" rtl="0" algn="just">
              <a:lnSpc>
                <a:spcPct val="116083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300">
              <a:solidFill>
                <a:srgbClr val="000000"/>
              </a:solidFill>
              <a:latin typeface="Arimo"/>
              <a:ea typeface="Arimo"/>
              <a:cs typeface="Arimo"/>
              <a:sym typeface="Arimo"/>
            </a:endParaRPr>
          </a:p>
        </p:txBody>
      </p:sp>
      <p:sp>
        <p:nvSpPr>
          <p:cNvPr id="416" name="Google Shape;416;p50"/>
          <p:cNvSpPr txBox="1"/>
          <p:nvPr/>
        </p:nvSpPr>
        <p:spPr>
          <a:xfrm>
            <a:off x="8813912" y="4912668"/>
            <a:ext cx="348493" cy="230832"/>
          </a:xfrm>
          <a:prstGeom prst="rect">
            <a:avLst/>
          </a:prstGeom>
          <a:noFill/>
          <a:ln>
            <a:noFill/>
          </a:ln>
        </p:spPr>
        <p:txBody>
          <a:bodyPr anchorCtr="0" anchor="t" bIns="22850" lIns="45725" spcFirstLastPara="1" rIns="45725" wrap="square" tIns="22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2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rPr>
              <a:t>14</a:t>
            </a:r>
            <a:endParaRPr b="1" sz="1200">
              <a:solidFill>
                <a:schemeClr val="dk1"/>
              </a:solidFill>
              <a:latin typeface="Arimo"/>
              <a:ea typeface="Arimo"/>
              <a:cs typeface="Arimo"/>
              <a:sym typeface="Arimo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420" name="Shape 4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1" name="Google Shape;421;p51"/>
          <p:cNvSpPr/>
          <p:nvPr/>
        </p:nvSpPr>
        <p:spPr>
          <a:xfrm>
            <a:off x="0" y="0"/>
            <a:ext cx="9144000" cy="5143500"/>
          </a:xfrm>
          <a:custGeom>
            <a:rect b="b" l="l" r="r" t="t"/>
            <a:pathLst>
              <a:path extrusionOk="0" h="10287000" w="18288000">
                <a:moveTo>
                  <a:pt x="0" y="0"/>
                </a:moveTo>
                <a:lnTo>
                  <a:pt x="18288000" y="0"/>
                </a:lnTo>
                <a:lnTo>
                  <a:pt x="18288000" y="10287000"/>
                </a:lnTo>
                <a:lnTo>
                  <a:pt x="0" y="10287000"/>
                </a:lnTo>
                <a:lnTo>
                  <a:pt x="0" y="0"/>
                </a:lnTo>
                <a:close/>
              </a:path>
            </a:pathLst>
          </a:custGeom>
          <a:blipFill rotWithShape="1">
            <a:blip r:embed="rId3">
              <a:alphaModFix/>
            </a:blip>
            <a:stretch>
              <a:fillRect b="-3331" l="0" r="0" t="-3332"/>
            </a:stretch>
          </a:blipFill>
          <a:ln>
            <a:noFill/>
          </a:ln>
        </p:spPr>
      </p:sp>
      <p:sp>
        <p:nvSpPr>
          <p:cNvPr id="422" name="Google Shape;422;p51"/>
          <p:cNvSpPr txBox="1"/>
          <p:nvPr/>
        </p:nvSpPr>
        <p:spPr>
          <a:xfrm>
            <a:off x="308171" y="899998"/>
            <a:ext cx="3375218" cy="49752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36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ПІКЛУЙТЕСЬ,</a:t>
            </a:r>
            <a:endParaRPr sz="700"/>
          </a:p>
        </p:txBody>
      </p:sp>
      <p:sp>
        <p:nvSpPr>
          <p:cNvPr id="423" name="Google Shape;423;p51"/>
          <p:cNvSpPr txBox="1"/>
          <p:nvPr/>
        </p:nvSpPr>
        <p:spPr>
          <a:xfrm>
            <a:off x="1661952" y="1454670"/>
            <a:ext cx="2733601" cy="49752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36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ЗМИВАЙТЕ,</a:t>
            </a:r>
            <a:endParaRPr sz="700"/>
          </a:p>
        </p:txBody>
      </p:sp>
      <p:sp>
        <p:nvSpPr>
          <p:cNvPr id="424" name="Google Shape;424;p51"/>
          <p:cNvSpPr txBox="1"/>
          <p:nvPr/>
        </p:nvSpPr>
        <p:spPr>
          <a:xfrm>
            <a:off x="2305938" y="1967911"/>
            <a:ext cx="3691152" cy="502285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37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ВИТИРАЙТЕ,</a:t>
            </a:r>
            <a:endParaRPr sz="700"/>
          </a:p>
        </p:txBody>
      </p:sp>
      <p:sp>
        <p:nvSpPr>
          <p:cNvPr id="425" name="Google Shape;425;p51"/>
          <p:cNvSpPr txBox="1"/>
          <p:nvPr/>
        </p:nvSpPr>
        <p:spPr>
          <a:xfrm>
            <a:off x="8892201" y="2956925"/>
            <a:ext cx="154409" cy="49752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3600">
                <a:solidFill>
                  <a:srgbClr val="D30A0A"/>
                </a:solidFill>
                <a:latin typeface="Arimo"/>
                <a:ea typeface="Arimo"/>
                <a:cs typeface="Arimo"/>
                <a:sym typeface="Arimo"/>
              </a:rPr>
              <a:t>!</a:t>
            </a:r>
            <a:endParaRPr sz="700"/>
          </a:p>
        </p:txBody>
      </p:sp>
      <p:sp>
        <p:nvSpPr>
          <p:cNvPr id="426" name="Google Shape;426;p51"/>
          <p:cNvSpPr txBox="1"/>
          <p:nvPr/>
        </p:nvSpPr>
        <p:spPr>
          <a:xfrm>
            <a:off x="4073338" y="2490677"/>
            <a:ext cx="1923753" cy="497523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3600">
                <a:solidFill>
                  <a:srgbClr val="D30A0A"/>
                </a:solidFill>
                <a:latin typeface="Arimo"/>
                <a:ea typeface="Arimo"/>
                <a:cs typeface="Arimo"/>
                <a:sym typeface="Arimo"/>
              </a:rPr>
              <a:t>ДБАЙТЕ</a:t>
            </a:r>
            <a:endParaRPr sz="700"/>
          </a:p>
        </p:txBody>
      </p:sp>
      <p:sp>
        <p:nvSpPr>
          <p:cNvPr id="427" name="Google Shape;427;p51"/>
          <p:cNvSpPr txBox="1"/>
          <p:nvPr/>
        </p:nvSpPr>
        <p:spPr>
          <a:xfrm>
            <a:off x="2468567" y="3021537"/>
            <a:ext cx="7986614" cy="344487"/>
          </a:xfrm>
          <a:prstGeom prst="rect">
            <a:avLst/>
          </a:prstGeom>
          <a:noFill/>
          <a:ln>
            <a:noFill/>
          </a:ln>
        </p:spPr>
        <p:txBody>
          <a:bodyPr anchorCtr="0" anchor="t" bIns="0" lIns="0" spcFirstLastPara="1" rIns="0" wrap="square" tIns="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250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ПРО ШКІРУ СВОГО ОБЛИЧЧЯ</a:t>
            </a:r>
            <a:endParaRPr sz="700"/>
          </a:p>
        </p:txBody>
      </p:sp>
      <p:sp>
        <p:nvSpPr>
          <p:cNvPr id="428" name="Google Shape;428;p51"/>
          <p:cNvSpPr txBox="1"/>
          <p:nvPr/>
        </p:nvSpPr>
        <p:spPr>
          <a:xfrm>
            <a:off x="8801100" y="4912668"/>
            <a:ext cx="361304" cy="230832"/>
          </a:xfrm>
          <a:prstGeom prst="rect">
            <a:avLst/>
          </a:prstGeom>
          <a:noFill/>
          <a:ln>
            <a:noFill/>
          </a:ln>
        </p:spPr>
        <p:txBody>
          <a:bodyPr anchorCtr="0" anchor="t" bIns="22850" lIns="45725" spcFirstLastPara="1" rIns="45725" wrap="square" tIns="2285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uk" sz="1200">
                <a:solidFill>
                  <a:schemeClr val="dk1"/>
                </a:solidFill>
                <a:latin typeface="Arimo"/>
                <a:ea typeface="Arimo"/>
                <a:cs typeface="Arimo"/>
                <a:sym typeface="Arimo"/>
              </a:rPr>
              <a:t>15</a:t>
            </a:r>
            <a:endParaRPr b="1" sz="1200">
              <a:solidFill>
                <a:schemeClr val="dk1"/>
              </a:solidFill>
              <a:latin typeface="Arimo"/>
              <a:ea typeface="Arimo"/>
              <a:cs typeface="Arimo"/>
              <a:sym typeface="Arimo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3.xml><?xml version="1.0" encoding="utf-8"?>
<a:theme xmlns:a="http://schemas.openxmlformats.org/drawingml/2006/main" xmlns:r="http://schemas.openxmlformats.org/officeDocument/2006/relationships" name="1_Office Theme">
  <a:themeElements>
    <a:clrScheme name="Office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4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