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72" r:id="rId4"/>
    <p:sldId id="257" r:id="rId5"/>
    <p:sldId id="259" r:id="rId6"/>
    <p:sldId id="260" r:id="rId7"/>
    <p:sldId id="273" r:id="rId8"/>
    <p:sldId id="261" r:id="rId9"/>
    <p:sldId id="262" r:id="rId10"/>
    <p:sldId id="263" r:id="rId11"/>
    <p:sldId id="266" r:id="rId12"/>
    <p:sldId id="274" r:id="rId13"/>
    <p:sldId id="275" r:id="rId14"/>
    <p:sldId id="278" r:id="rId15"/>
    <p:sldId id="276" r:id="rId16"/>
    <p:sldId id="277" r:id="rId17"/>
    <p:sldId id="279" r:id="rId18"/>
    <p:sldId id="280" r:id="rId19"/>
    <p:sldId id="281" r:id="rId20"/>
    <p:sldId id="282" r:id="rId21"/>
    <p:sldId id="283" r:id="rId22"/>
    <p:sldId id="28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4" autoAdjust="0"/>
    <p:restoredTop sz="94660"/>
  </p:normalViewPr>
  <p:slideViewPr>
    <p:cSldViewPr>
      <p:cViewPr varScale="1">
        <p:scale>
          <a:sx n="68" d="100"/>
          <a:sy n="68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D0529E8-87B6-4B65-AC38-EE3FF9257591}" type="datetimeFigureOut">
              <a:rPr lang="ru-RU" smtClean="0"/>
              <a:pPr/>
              <a:t>26.03.2014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E3B3582-A70A-4607-88AA-B10DD20CCF5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0"/>
            <a:ext cx="8229600" cy="2643182"/>
          </a:xfrm>
        </p:spPr>
        <p:txBody>
          <a:bodyPr/>
          <a:lstStyle/>
          <a:p>
            <a:r>
              <a:rPr lang="uk-UA" dirty="0" smtClean="0"/>
              <a:t>ЕКОЛОГІЧНИЙ АУДИТ УЖАНСЬКОГО НАЦІОНАЛЬНОГО ПАРКУ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Home\Pictures\політологія\Фекета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928934"/>
            <a:ext cx="4214842" cy="39290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nacionalnii-prirodnii-park-uzhanskii-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side-biosphere-reservat(ru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4731677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06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ликий_Березний_Ужанський_парк_2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dirty="0" smtClean="0"/>
              <a:t>КЛІМАТ</a:t>
            </a:r>
            <a:endParaRPr lang="ru-RU" sz="6000" dirty="0"/>
          </a:p>
        </p:txBody>
      </p:sp>
      <p:pic>
        <p:nvPicPr>
          <p:cNvPr id="4" name="Содержимое 3" descr="загруженное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500174"/>
            <a:ext cx="9715535" cy="535782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uzhanskij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14290"/>
            <a:ext cx="9144000" cy="66437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ano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2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uzha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dirty="0" smtClean="0"/>
              <a:t>ГІДРОГРАФІЯ</a:t>
            </a:r>
            <a:endParaRPr lang="ru-RU" sz="6600" dirty="0"/>
          </a:p>
        </p:txBody>
      </p:sp>
      <p:pic>
        <p:nvPicPr>
          <p:cNvPr id="6" name="Содержимое 5" descr="u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500174"/>
            <a:ext cx="9143999" cy="535782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503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14346" y="0"/>
            <a:ext cx="9358346" cy="67151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dirty="0" smtClean="0"/>
              <a:t>ГРУНТИ</a:t>
            </a:r>
            <a:endParaRPr lang="ru-RU" sz="6600" dirty="0"/>
          </a:p>
        </p:txBody>
      </p:sp>
      <p:pic>
        <p:nvPicPr>
          <p:cNvPr id="4" name="Содержимое 3" descr="101_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811336"/>
            <a:ext cx="9144000" cy="50466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nacionalnii-prirodnii-park-uzhanskii-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58346" cy="70009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 smtClean="0"/>
              <a:t>ЕКОЛОГІЧНА РОБОТА</a:t>
            </a:r>
            <a:endParaRPr lang="ru-RU" sz="5400" dirty="0"/>
          </a:p>
        </p:txBody>
      </p:sp>
      <p:pic>
        <p:nvPicPr>
          <p:cNvPr id="6" name="Содержимое 5" descr="a826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43051"/>
            <a:ext cx="9144000" cy="5214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s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948759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s (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040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5799b65959_10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11618"/>
          </a:xfrm>
        </p:spPr>
        <p:txBody>
          <a:bodyPr>
            <a:noAutofit/>
          </a:bodyPr>
          <a:lstStyle/>
          <a:p>
            <a:r>
              <a:rPr lang="uk-UA" sz="9600" smtClean="0"/>
              <a:t>КІНЕЦЬ!!!!!!!</a:t>
            </a:r>
            <a:endParaRPr lang="ru-RU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61</TotalTime>
  <Words>12</Words>
  <Application>Microsoft Office PowerPoint</Application>
  <PresentationFormat>Экран (4:3)</PresentationFormat>
  <Paragraphs>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Апекс</vt:lpstr>
      <vt:lpstr>ЕКОЛОГІЧНИЙ АУДИТ УЖАНСЬКОГО НАЦІОНАЛЬНОГО ПАРКУ</vt:lpstr>
      <vt:lpstr>Слайд 2</vt:lpstr>
      <vt:lpstr>Слайд 3</vt:lpstr>
      <vt:lpstr>Слайд 4</vt:lpstr>
      <vt:lpstr>Слайд 5</vt:lpstr>
      <vt:lpstr>Слайд 6</vt:lpstr>
      <vt:lpstr>КЛІМАТ</vt:lpstr>
      <vt:lpstr>Слайд 8</vt:lpstr>
      <vt:lpstr>Слайд 9</vt:lpstr>
      <vt:lpstr>Слайд 10</vt:lpstr>
      <vt:lpstr>Слайд 11</vt:lpstr>
      <vt:lpstr>ГІДРОГРАФІЯ</vt:lpstr>
      <vt:lpstr>Слайд 13</vt:lpstr>
      <vt:lpstr>Слайд 14</vt:lpstr>
      <vt:lpstr>ГРУНТИ</vt:lpstr>
      <vt:lpstr>Слайд 16</vt:lpstr>
      <vt:lpstr>ЕКОЛОГІЧНА РОБОТА</vt:lpstr>
      <vt:lpstr>Слайд 18</vt:lpstr>
      <vt:lpstr>Слайд 19</vt:lpstr>
      <vt:lpstr>Слайд 20</vt:lpstr>
      <vt:lpstr>Слайд 21</vt:lpstr>
      <vt:lpstr>КІНЕЦЬ!!!!!!!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ЕКОЛОГІЧНИЙ АУДИТ УЖАНСЬКОГО НАЦІОНАЛЬНОГО ПАРКУ</dc:title>
  <dc:creator>Home</dc:creator>
  <cp:lastModifiedBy>Home</cp:lastModifiedBy>
  <cp:revision>9</cp:revision>
  <dcterms:created xsi:type="dcterms:W3CDTF">2014-03-24T20:00:43Z</dcterms:created>
  <dcterms:modified xsi:type="dcterms:W3CDTF">2014-03-26T12:42:12Z</dcterms:modified>
</cp:coreProperties>
</file>