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69" d="100"/>
          <a:sy n="69" d="100"/>
        </p:scale>
        <p:origin x="-408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265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538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658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90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868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788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006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927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281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269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5240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3749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0983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39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298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533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73EA3-08F7-455A-A056-56A11A1FE803}" type="datetimeFigureOut">
              <a:rPr lang="ru-RU" smtClean="0"/>
              <a:t>07.08.2022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867777B-B932-4EE1-AA40-0421C73FB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23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83348" y="1483568"/>
            <a:ext cx="8301827" cy="446003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</a:t>
            </a:r>
            <a:r>
              <a:rPr lang="ru-RU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</a:t>
            </a:r>
            <a:r>
              <a:rPr lang="uk-UA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ідницьких</a:t>
            </a:r>
            <a:r>
              <a:rPr lang="uk-UA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компетенцій на </a:t>
            </a:r>
            <a:r>
              <a:rPr lang="uk-UA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уроках</a:t>
            </a:r>
            <a:r>
              <a:rPr lang="uk-UA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</a:p>
          <a:p>
            <a:pPr algn="ctr"/>
            <a:r>
              <a:rPr lang="uk-UA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позакласній роботі </a:t>
            </a:r>
          </a:p>
          <a:p>
            <a:pPr algn="ctr"/>
            <a:endParaRPr lang="uk-UA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Вчитель Листопад Н.М.</a:t>
            </a:r>
            <a:endParaRPr lang="ru-RU" sz="20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44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42596" y="2127380"/>
            <a:ext cx="11513976" cy="4441371"/>
          </a:xfrm>
        </p:spPr>
        <p:txBody>
          <a:bodyPr>
            <a:noAutofit/>
          </a:bodyPr>
          <a:lstStyle/>
          <a:p>
            <a: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2979010" y="99244"/>
            <a:ext cx="6282047" cy="3368352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Дослідницька </a:t>
            </a:r>
            <a:r>
              <a:rPr lang="ru-RU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</a:t>
            </a: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вища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форма </a:t>
            </a:r>
            <a:r>
              <a:rPr lang="ru-RU" sz="4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самоосвітної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учня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0" y="3835729"/>
            <a:ext cx="12192000" cy="299852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</a:t>
            </a:r>
            <a:r>
              <a:rPr lang="ru-RU" sz="4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науково-дослідницьких</a:t>
            </a:r>
            <a:r>
              <a:rPr lang="ru-RU" sz="4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вмінь</a:t>
            </a:r>
            <a:r>
              <a:rPr lang="ru-RU" sz="4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4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складний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довготривалий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виникає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порожньому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місці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розвивається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 по </a:t>
            </a:r>
            <a:r>
              <a:rPr lang="ru-RU" sz="4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4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057" y="-1"/>
            <a:ext cx="3029904" cy="3835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81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70619" cy="1362270"/>
          </a:xfrm>
          <a:prstGeom prst="rect">
            <a:avLst/>
          </a:prstGeom>
        </p:spPr>
      </p:pic>
      <p:sp>
        <p:nvSpPr>
          <p:cNvPr id="5" name="Блок-схема: процесс 4"/>
          <p:cNvSpPr/>
          <p:nvPr/>
        </p:nvSpPr>
        <p:spPr>
          <a:xfrm>
            <a:off x="1564395" y="1509311"/>
            <a:ext cx="8226331" cy="4781080"/>
          </a:xfrm>
          <a:prstGeom prst="flowChart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itchFamily="2" charset="2"/>
              <a:buChar char="q"/>
            </a:pP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виконанням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науково-дослідницьких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виправлення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помилок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найкращих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найефективніших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шляхів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членування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певні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складові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розділи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поступове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методичне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дослідницьких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з'ясування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можливостей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подальшого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85340" y="246683"/>
            <a:ext cx="8105386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стоять перед </a:t>
            </a:r>
            <a:r>
              <a:rPr lang="ru-RU" sz="3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вчителем</a:t>
            </a:r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09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944" y="0"/>
            <a:ext cx="2070619" cy="1362270"/>
          </a:xfrm>
          <a:prstGeom prst="rect">
            <a:avLst/>
          </a:prstGeom>
        </p:spPr>
      </p:pic>
      <p:sp>
        <p:nvSpPr>
          <p:cNvPr id="5" name="Блок-схема: процесс 4"/>
          <p:cNvSpPr/>
          <p:nvPr/>
        </p:nvSpPr>
        <p:spPr>
          <a:xfrm>
            <a:off x="1971675" y="972719"/>
            <a:ext cx="8683883" cy="5243027"/>
          </a:xfrm>
          <a:prstGeom prst="flowChart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Wingdings" pitchFamily="2" charset="2"/>
              <a:buChar char="q"/>
            </a:pP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обов'язково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повинен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поєднуватися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навчальною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метою,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загальними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потребами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питаннями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сьогодення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наукове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безперервний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тижнів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науково-дослідницька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обов'язково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керований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3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lvl="0" indent="-457200">
              <a:buFont typeface="Wingdings" pitchFamily="2" charset="2"/>
              <a:buChar char="q"/>
            </a:pP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</a:t>
            </a: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учень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5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</a:t>
            </a:r>
            <a:r>
              <a:rPr lang="ru-RU" sz="3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5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84784" y="173303"/>
            <a:ext cx="9461239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</a:t>
            </a:r>
            <a:r>
              <a:rPr lang="ru-RU" sz="3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дослідницької</a:t>
            </a:r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endParaRPr lang="ru-RU" sz="3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Двойная стрелка влево/вправо 1"/>
          <p:cNvSpPr/>
          <p:nvPr/>
        </p:nvSpPr>
        <p:spPr>
          <a:xfrm>
            <a:off x="4120307" y="5952930"/>
            <a:ext cx="382555" cy="177282"/>
          </a:xfrm>
          <a:prstGeom prst="left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31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86940" y="173303"/>
            <a:ext cx="7564582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Етапи</a:t>
            </a:r>
            <a:r>
              <a:rPr lang="ru-RU" sz="30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дослідницької</a:t>
            </a:r>
            <a:r>
              <a:rPr lang="ru-RU" sz="3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endParaRPr lang="ru-RU" sz="3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Равнобедренный треугольник 1"/>
          <p:cNvSpPr/>
          <p:nvPr/>
        </p:nvSpPr>
        <p:spPr>
          <a:xfrm>
            <a:off x="2248676" y="694581"/>
            <a:ext cx="7215958" cy="6130698"/>
          </a:xfrm>
          <a:prstGeom prst="triangle">
            <a:avLst>
              <a:gd name="adj" fmla="val 4960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373320"/>
              </p:ext>
            </p:extLst>
          </p:nvPr>
        </p:nvGraphicFramePr>
        <p:xfrm>
          <a:off x="3125754" y="6151419"/>
          <a:ext cx="5804490" cy="558140"/>
        </p:xfrm>
        <a:graphic>
          <a:graphicData uri="http://schemas.openxmlformats.org/drawingml/2006/table">
            <a:tbl>
              <a:tblPr/>
              <a:tblGrid>
                <a:gridCol w="5804490"/>
              </a:tblGrid>
              <a:tr h="558140">
                <a:tc>
                  <a:txBody>
                    <a:bodyPr/>
                    <a:lstStyle/>
                    <a:p>
                      <a:pPr algn="l"/>
                      <a:r>
                        <a:rPr lang="uk-UA" sz="15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1.Підготовчий</a:t>
                      </a:r>
                      <a:r>
                        <a:rPr lang="uk-UA" sz="15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5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(підготовка учнів до досліду, визначення теми, мети та завдання дослідження)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634414"/>
              </p:ext>
            </p:extLst>
          </p:nvPr>
        </p:nvGraphicFramePr>
        <p:xfrm>
          <a:off x="3494314" y="4928260"/>
          <a:ext cx="4478693" cy="761548"/>
        </p:xfrm>
        <a:graphic>
          <a:graphicData uri="http://schemas.openxmlformats.org/drawingml/2006/table">
            <a:tbl>
              <a:tblPr/>
              <a:tblGrid>
                <a:gridCol w="4478693"/>
              </a:tblGrid>
              <a:tr h="761548">
                <a:tc>
                  <a:txBody>
                    <a:bodyPr/>
                    <a:lstStyle/>
                    <a:p>
                      <a:r>
                        <a:rPr lang="uk-UA" sz="15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2.Початок</a:t>
                      </a:r>
                      <a:r>
                        <a:rPr lang="uk-UA" sz="15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досліду </a:t>
                      </a:r>
                      <a:r>
                        <a:rPr lang="uk-UA" sz="15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(обговорення умов роботи, припущень тощо)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187697"/>
              </p:ext>
            </p:extLst>
          </p:nvPr>
        </p:nvGraphicFramePr>
        <p:xfrm>
          <a:off x="4105468" y="3621974"/>
          <a:ext cx="3256385" cy="866048"/>
        </p:xfrm>
        <a:graphic>
          <a:graphicData uri="http://schemas.openxmlformats.org/drawingml/2006/table">
            <a:tbl>
              <a:tblPr/>
              <a:tblGrid>
                <a:gridCol w="3256385"/>
              </a:tblGrid>
              <a:tr h="866048">
                <a:tc>
                  <a:txBody>
                    <a:bodyPr/>
                    <a:lstStyle/>
                    <a:p>
                      <a:r>
                        <a:rPr lang="uk-UA" sz="15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3.Хід</a:t>
                      </a:r>
                      <a:r>
                        <a:rPr lang="uk-UA" sz="15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досліду </a:t>
                      </a:r>
                      <a:r>
                        <a:rPr lang="uk-UA" sz="15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(проведення та спостереження над дослідженням, обмін думками, корекція)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782086"/>
              </p:ext>
            </p:extLst>
          </p:nvPr>
        </p:nvGraphicFramePr>
        <p:xfrm>
          <a:off x="5082640" y="2018805"/>
          <a:ext cx="1555666" cy="1082040"/>
        </p:xfrm>
        <a:graphic>
          <a:graphicData uri="http://schemas.openxmlformats.org/drawingml/2006/table">
            <a:tbl>
              <a:tblPr/>
              <a:tblGrid>
                <a:gridCol w="1555666"/>
              </a:tblGrid>
              <a:tr h="997073">
                <a:tc>
                  <a:txBody>
                    <a:bodyPr/>
                    <a:lstStyle/>
                    <a:p>
                      <a:r>
                        <a:rPr lang="uk-UA" sz="13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Заключний </a:t>
                      </a:r>
                      <a:r>
                        <a:rPr lang="uk-UA" sz="13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(результат роботи, впровадження</a:t>
                      </a:r>
                      <a:r>
                        <a:rPr lang="uk-UA" sz="13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захист роботи)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0" name="Стрелка вверх 9"/>
          <p:cNvSpPr/>
          <p:nvPr/>
        </p:nvSpPr>
        <p:spPr>
          <a:xfrm>
            <a:off x="5599956" y="5710844"/>
            <a:ext cx="517744" cy="427079"/>
          </a:xfrm>
          <a:prstGeom prst="up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верх 10"/>
          <p:cNvSpPr/>
          <p:nvPr/>
        </p:nvSpPr>
        <p:spPr>
          <a:xfrm>
            <a:off x="5548533" y="4540002"/>
            <a:ext cx="518803" cy="364507"/>
          </a:xfrm>
          <a:prstGeom prst="up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верх 11"/>
          <p:cNvSpPr/>
          <p:nvPr/>
        </p:nvSpPr>
        <p:spPr>
          <a:xfrm>
            <a:off x="5548533" y="3076249"/>
            <a:ext cx="518803" cy="499187"/>
          </a:xfrm>
          <a:prstGeom prst="up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292" y="-206313"/>
            <a:ext cx="2912707" cy="706431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282" y="1"/>
            <a:ext cx="260331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96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</TotalTime>
  <Words>200</Words>
  <Application>Microsoft Office PowerPoint</Application>
  <PresentationFormat>Произвольный</PresentationFormat>
  <Paragraphs>24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Грань</vt:lpstr>
      <vt:lpstr>Презентация PowerPoint</vt:lpstr>
      <vt:lpstr>  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Natalya</dc:creator>
  <cp:lastModifiedBy>oob</cp:lastModifiedBy>
  <cp:revision>16</cp:revision>
  <dcterms:created xsi:type="dcterms:W3CDTF">2020-02-12T13:51:01Z</dcterms:created>
  <dcterms:modified xsi:type="dcterms:W3CDTF">2022-08-07T15:50:45Z</dcterms:modified>
</cp:coreProperties>
</file>