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5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30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436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163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18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351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4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22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87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676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253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922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BB8D7-BB0D-4655-A1F7-D8F5EC75F611}" type="datetimeFigureOut">
              <a:rPr lang="ru-RU" smtClean="0"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9628D-0ABF-4B40-977F-2267A2AAC5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813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F:\ШУ\gerb-prapor-ukrayini-z-kvitami-pshenitseyu-kalinoj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3328" y="4341787"/>
            <a:ext cx="2520280" cy="2392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F:\ШУ\Петриківк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3" y="32012"/>
            <a:ext cx="2548737" cy="339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F:\ШУ\Петриківк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3" y="3429000"/>
            <a:ext cx="2548737" cy="339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59832" y="260649"/>
            <a:ext cx="5398368" cy="3024335"/>
          </a:xfrm>
        </p:spPr>
        <p:txBody>
          <a:bodyPr>
            <a:noAutofit/>
          </a:bodyPr>
          <a:lstStyle/>
          <a:p>
            <a:r>
              <a:rPr lang="uk-UA" sz="4800" b="1" dirty="0" err="1" smtClean="0"/>
              <a:t>Лепбук</a:t>
            </a:r>
            <a:r>
              <a:rPr lang="uk-UA" sz="4800" b="1" dirty="0" smtClean="0"/>
              <a:t> для дітей старшої групи та педагогів</a:t>
            </a: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11760" y="3886200"/>
            <a:ext cx="5360640" cy="1752600"/>
          </a:xfrm>
        </p:spPr>
        <p:txBody>
          <a:bodyPr>
            <a:normAutofit/>
          </a:bodyPr>
          <a:lstStyle/>
          <a:p>
            <a:r>
              <a:rPr lang="uk-UA" sz="2400" b="1" dirty="0" smtClean="0"/>
              <a:t>Підготувала вихователь</a:t>
            </a:r>
          </a:p>
          <a:p>
            <a:r>
              <a:rPr lang="uk-UA" sz="2400" b="1" dirty="0" err="1" smtClean="0"/>
              <a:t>Новогуйвинського</a:t>
            </a:r>
            <a:r>
              <a:rPr lang="uk-UA" sz="2400" b="1" dirty="0" smtClean="0"/>
              <a:t> ЗДО «Дзвіночок»</a:t>
            </a:r>
          </a:p>
          <a:p>
            <a:r>
              <a:rPr lang="uk-UA" sz="2400" b="1" dirty="0" err="1" smtClean="0"/>
              <a:t>Камінчук</a:t>
            </a:r>
            <a:r>
              <a:rPr lang="uk-UA" sz="2400" b="1" dirty="0" smtClean="0"/>
              <a:t> М.В.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207694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0" descr="F:\ШУ\Петриківк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711892" cy="228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F:\ШУ\Петриківк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0483"/>
            <a:ext cx="1711892" cy="228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F:\ШУ\Петриківк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" y="4552113"/>
            <a:ext cx="1711892" cy="228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911881" y="1065267"/>
            <a:ext cx="6303288" cy="4727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159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Інформаційна карта</a:t>
            </a:r>
            <a:br>
              <a:rPr lang="uk-UA" dirty="0"/>
            </a:br>
            <a:r>
              <a:rPr lang="uk-UA" dirty="0"/>
              <a:t>Мета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 smtClean="0"/>
              <a:t>Поглибити знання та сформувати ставлення до мови</a:t>
            </a:r>
          </a:p>
          <a:p>
            <a:r>
              <a:rPr lang="uk-UA" dirty="0" smtClean="0"/>
              <a:t>Формувати </a:t>
            </a:r>
            <a:r>
              <a:rPr lang="uk-UA" dirty="0"/>
              <a:t>комунікативну </a:t>
            </a:r>
            <a:r>
              <a:rPr lang="uk-UA" dirty="0" smtClean="0"/>
              <a:t>компетентність</a:t>
            </a:r>
          </a:p>
          <a:p>
            <a:r>
              <a:rPr lang="uk-UA" dirty="0" smtClean="0"/>
              <a:t>Розвивати первинні цінності організації в культурній та державній спадщині українського народу</a:t>
            </a:r>
          </a:p>
          <a:p>
            <a:r>
              <a:rPr lang="uk-UA" dirty="0" smtClean="0"/>
              <a:t>Розвивати сталий інтерес, повагу до державної мови та бажання спілкуватися українською мовою</a:t>
            </a:r>
          </a:p>
          <a:p>
            <a:r>
              <a:rPr lang="uk-UA" dirty="0" smtClean="0"/>
              <a:t>Виховувати </a:t>
            </a:r>
            <a:r>
              <a:rPr lang="uk-UA" dirty="0"/>
              <a:t>моральні </a:t>
            </a:r>
            <a:r>
              <a:rPr lang="uk-UA" dirty="0" smtClean="0"/>
              <a:t>якості та любов до </a:t>
            </a:r>
            <a:r>
              <a:rPr lang="uk-UA" dirty="0"/>
              <a:t>України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3426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План виконання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Вибір теми</a:t>
            </a:r>
          </a:p>
          <a:p>
            <a:r>
              <a:rPr lang="uk-UA" dirty="0" smtClean="0"/>
              <a:t>Створення переліку завдань та інформації для отримання потрібного результату</a:t>
            </a:r>
          </a:p>
          <a:p>
            <a:r>
              <a:rPr lang="uk-UA" dirty="0" smtClean="0"/>
              <a:t>Визначення джерел потрібної інформації</a:t>
            </a:r>
          </a:p>
          <a:p>
            <a:r>
              <a:rPr lang="uk-UA" dirty="0" smtClean="0"/>
              <a:t>Створення макету, підготовка складових</a:t>
            </a:r>
            <a:r>
              <a:rPr lang="ru-RU" dirty="0" smtClean="0"/>
              <a:t>, </a:t>
            </a:r>
            <a:r>
              <a:rPr lang="ru-RU" dirty="0" err="1" smtClean="0"/>
              <a:t>поєднання</a:t>
            </a:r>
            <a:r>
              <a:rPr lang="ru-RU" dirty="0" smtClean="0"/>
              <a:t> </a:t>
            </a:r>
            <a:r>
              <a:rPr lang="ru-RU" dirty="0" err="1" smtClean="0"/>
              <a:t>основи</a:t>
            </a:r>
            <a:r>
              <a:rPr lang="ru-RU" dirty="0" smtClean="0"/>
              <a:t> та </a:t>
            </a:r>
            <a:r>
              <a:rPr lang="ru-RU" dirty="0" err="1" smtClean="0"/>
              <a:t>складових</a:t>
            </a:r>
            <a:endParaRPr lang="ru-RU" dirty="0" smtClean="0"/>
          </a:p>
          <a:p>
            <a:r>
              <a:rPr lang="uk-UA" dirty="0" smtClean="0"/>
              <a:t>Кінцеве оформлення</a:t>
            </a:r>
          </a:p>
          <a:p>
            <a:r>
              <a:rPr lang="uk-UA" dirty="0" smtClean="0"/>
              <a:t>Презентація </a:t>
            </a:r>
            <a:r>
              <a:rPr lang="uk-UA" dirty="0" err="1" smtClean="0"/>
              <a:t>лепбука</a:t>
            </a:r>
            <a:endParaRPr lang="uk-UA" dirty="0" smtClean="0"/>
          </a:p>
        </p:txBody>
      </p:sp>
    </p:spTree>
    <p:extLst>
      <p:ext uri="{BB962C8B-B14F-4D97-AF65-F5344CB8AC3E}">
        <p14:creationId xmlns:p14="http://schemas.microsoft.com/office/powerpoint/2010/main" val="2195263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Правила під час взаємодії з </a:t>
            </a:r>
            <a:r>
              <a:rPr lang="uk-UA" dirty="0" err="1" smtClean="0"/>
              <a:t>лепбуком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Вислуховувати</a:t>
            </a:r>
          </a:p>
          <a:p>
            <a:r>
              <a:rPr lang="uk-UA" dirty="0" smtClean="0"/>
              <a:t>Справжня команда</a:t>
            </a:r>
          </a:p>
          <a:p>
            <a:r>
              <a:rPr lang="uk-UA" dirty="0" smtClean="0"/>
              <a:t>Висловлювати свою думку</a:t>
            </a:r>
          </a:p>
          <a:p>
            <a:r>
              <a:rPr lang="uk-UA" dirty="0" err="1" smtClean="0"/>
              <a:t>Відповідально</a:t>
            </a:r>
            <a:r>
              <a:rPr lang="uk-UA" dirty="0" smtClean="0"/>
              <a:t> ставитись до даної теки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950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Дидактичний матеріал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k-UA" dirty="0" smtClean="0"/>
              <a:t>Крилаті вислови про українську мову відомих письменників</a:t>
            </a:r>
          </a:p>
          <a:p>
            <a:r>
              <a:rPr lang="uk-UA" dirty="0" err="1" smtClean="0"/>
              <a:t>Мнемовірші</a:t>
            </a:r>
            <a:r>
              <a:rPr lang="uk-UA" dirty="0" smtClean="0"/>
              <a:t> про українську мову</a:t>
            </a:r>
          </a:p>
          <a:p>
            <a:r>
              <a:rPr lang="uk-UA" dirty="0" smtClean="0"/>
              <a:t>«Намистини складаю рідну мову вивчаєм»</a:t>
            </a:r>
          </a:p>
          <a:p>
            <a:r>
              <a:rPr lang="uk-UA" dirty="0" smtClean="0"/>
              <a:t>Міжнародний день рідної мови</a:t>
            </a:r>
          </a:p>
          <a:p>
            <a:r>
              <a:rPr lang="uk-UA" dirty="0" smtClean="0"/>
              <a:t>«Українські слова»</a:t>
            </a:r>
          </a:p>
          <a:p>
            <a:r>
              <a:rPr lang="uk-UA" dirty="0" smtClean="0"/>
              <a:t>«Мовознавець»</a:t>
            </a:r>
          </a:p>
          <a:p>
            <a:r>
              <a:rPr lang="uk-UA" dirty="0" smtClean="0"/>
              <a:t>«Наша мова - українська»</a:t>
            </a:r>
          </a:p>
          <a:p>
            <a:r>
              <a:rPr lang="uk-UA" dirty="0" smtClean="0"/>
              <a:t>«Мова яка?»</a:t>
            </a:r>
          </a:p>
          <a:p>
            <a:r>
              <a:rPr lang="uk-UA" dirty="0" smtClean="0"/>
              <a:t>Мовленнєвий етикет українців</a:t>
            </a:r>
          </a:p>
          <a:p>
            <a:r>
              <a:rPr lang="uk-UA" dirty="0" smtClean="0"/>
              <a:t>«Моя Україна»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7579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Дамонстрація</a:t>
            </a:r>
            <a:r>
              <a:rPr lang="uk-UA" dirty="0" smtClean="0"/>
              <a:t> </a:t>
            </a:r>
            <a:r>
              <a:rPr lang="uk-UA" dirty="0" err="1" smtClean="0"/>
              <a:t>лепбука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584" y="1417638"/>
            <a:ext cx="7049756" cy="528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410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0800000">
            <a:off x="107504" y="188640"/>
            <a:ext cx="4263594" cy="55586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4716016" y="1484784"/>
            <a:ext cx="3846864" cy="5049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195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1782937" y="97384"/>
            <a:ext cx="5115148" cy="731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4589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158</Words>
  <Application>Microsoft Office PowerPoint</Application>
  <PresentationFormat>Экран (4:3)</PresentationFormat>
  <Paragraphs>34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Лепбук для дітей старшої групи та педагогів</vt:lpstr>
      <vt:lpstr>Презентация PowerPoint</vt:lpstr>
      <vt:lpstr>Інформаційна карта Мета</vt:lpstr>
      <vt:lpstr>План виконання</vt:lpstr>
      <vt:lpstr>Правила під час взаємодії з лепбуком</vt:lpstr>
      <vt:lpstr>Дидактичний матеріал</vt:lpstr>
      <vt:lpstr>Дамонстрація лепбука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 Asus</cp:lastModifiedBy>
  <cp:revision>17</cp:revision>
  <dcterms:created xsi:type="dcterms:W3CDTF">2018-03-15T06:11:23Z</dcterms:created>
  <dcterms:modified xsi:type="dcterms:W3CDTF">2023-02-20T16:43:15Z</dcterms:modified>
</cp:coreProperties>
</file>