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F1F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675B6-37D8-44BB-9B80-498A75E95AF9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9FA40-E579-4FD6-8FEA-58C8854002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675B6-37D8-44BB-9B80-498A75E95AF9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9FA40-E579-4FD6-8FEA-58C8854002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675B6-37D8-44BB-9B80-498A75E95AF9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9FA40-E579-4FD6-8FEA-58C8854002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675B6-37D8-44BB-9B80-498A75E95AF9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9FA40-E579-4FD6-8FEA-58C8854002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675B6-37D8-44BB-9B80-498A75E95AF9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9FA40-E579-4FD6-8FEA-58C8854002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675B6-37D8-44BB-9B80-498A75E95AF9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9FA40-E579-4FD6-8FEA-58C8854002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675B6-37D8-44BB-9B80-498A75E95AF9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9FA40-E579-4FD6-8FEA-58C8854002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675B6-37D8-44BB-9B80-498A75E95AF9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9FA40-E579-4FD6-8FEA-58C8854002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675B6-37D8-44BB-9B80-498A75E95AF9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9FA40-E579-4FD6-8FEA-58C8854002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675B6-37D8-44BB-9B80-498A75E95AF9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9FA40-E579-4FD6-8FEA-58C8854002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675B6-37D8-44BB-9B80-498A75E95AF9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9FA40-E579-4FD6-8FEA-58C8854002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675B6-37D8-44BB-9B80-498A75E95AF9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09FA40-E579-4FD6-8FEA-58C8854002F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_20201002_132718_78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857232"/>
            <a:ext cx="5334036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0" y="71414"/>
            <a:ext cx="8715436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Презентац</a:t>
            </a:r>
            <a:r>
              <a:rPr lang="uk-UA" sz="54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ія</a:t>
            </a:r>
            <a:r>
              <a:rPr lang="uk-UA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вчителя біології</a:t>
            </a:r>
          </a:p>
          <a:p>
            <a:endParaRPr lang="uk-UA" sz="54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uk-UA" sz="54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Криворізького  </a:t>
            </a:r>
          </a:p>
          <a:p>
            <a:r>
              <a:rPr lang="uk-UA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ліцею №113 Криворізької міської ради</a:t>
            </a:r>
          </a:p>
          <a:p>
            <a:endParaRPr lang="uk-UA" sz="5400" b="1" dirty="0" smtClean="0">
              <a:solidFill>
                <a:srgbClr val="34F1F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uk-UA" sz="5400" b="1" dirty="0" smtClean="0">
                <a:solidFill>
                  <a:srgbClr val="34F1F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Рибалко </a:t>
            </a:r>
            <a:r>
              <a:rPr lang="uk-UA" sz="5400" b="1" dirty="0" smtClean="0">
                <a:solidFill>
                  <a:srgbClr val="34F1F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Ірини Вікторівни</a:t>
            </a:r>
            <a:endParaRPr lang="ru-RU" sz="5400" b="1" dirty="0">
              <a:solidFill>
                <a:srgbClr val="34F1F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Записат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43116"/>
            <a:ext cx="4331940" cy="36433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857232"/>
            <a:ext cx="9144000" cy="6000768"/>
          </a:xfrm>
        </p:spPr>
        <p:txBody>
          <a:bodyPr>
            <a:normAutofit lnSpcReduction="10000"/>
          </a:bodyPr>
          <a:lstStyle/>
          <a:p>
            <a:pPr algn="r"/>
            <a:r>
              <a:rPr lang="uk-UA" sz="44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Доброго дня! </a:t>
            </a:r>
          </a:p>
          <a:p>
            <a:pPr algn="r"/>
            <a:r>
              <a:rPr lang="uk-UA" sz="44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 – Рибалко Ірина Вікторівна, вчитель біології </a:t>
            </a:r>
          </a:p>
          <a:p>
            <a:pPr algn="r"/>
            <a:r>
              <a:rPr lang="uk-UA" sz="44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вищої категорії </a:t>
            </a:r>
          </a:p>
          <a:p>
            <a:pPr algn="r"/>
            <a:endParaRPr lang="uk-UA" sz="4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uk-UA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Криворізького  </a:t>
            </a:r>
            <a:endParaRPr lang="uk-UA" sz="4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uk-UA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ліцею №113 Криворізької міської ради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0100" y="571481"/>
            <a:ext cx="7715304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Пропоную вашій увазі метод </a:t>
            </a:r>
            <a:r>
              <a:rPr lang="uk-UA" sz="4400" i="1" u="sng" smtClean="0">
                <a:solidFill>
                  <a:srgbClr val="34F1F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скрайбінгу</a:t>
            </a:r>
            <a:r>
              <a:rPr lang="uk-UA" sz="4400" i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40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уроках біології або “як намалювати розповідь”. </a:t>
            </a:r>
          </a:p>
          <a:p>
            <a:pPr algn="ctr"/>
            <a:endParaRPr lang="ru-RU" sz="3600" i="1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3214686"/>
            <a:ext cx="771530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i="1" u="sng" smtClean="0">
                <a:solidFill>
                  <a:srgbClr val="34F1F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Скрайбінг</a:t>
            </a:r>
            <a:r>
              <a:rPr lang="uk-UA" sz="4400" i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uk-UA" sz="440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 візуалізація складного простими образами-малюнками.</a:t>
            </a:r>
          </a:p>
          <a:p>
            <a:endParaRPr lang="ru-RU"/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Дмитро\Desktop\img0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5206106" y="-623198"/>
            <a:ext cx="3314696" cy="45610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Дмитро\Desktop\img0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06" y="142852"/>
            <a:ext cx="3262627" cy="44894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C:\Users\Дмитро\Desktop\Без имени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3214686"/>
            <a:ext cx="3984627" cy="38956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142852"/>
            <a:ext cx="5367344" cy="3225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3786190"/>
            <a:ext cx="5072067" cy="2915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0" y="0"/>
            <a:ext cx="35718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Чому я обрала цей метод для навчання біології?</a:t>
            </a:r>
            <a:endParaRPr lang="ru-RU" sz="280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4282" y="1500174"/>
            <a:ext cx="335758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uk-UA" sz="2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Одночасно залучає слух, зір та уяву учнів</a:t>
            </a:r>
          </a:p>
          <a:p>
            <a:pPr>
              <a:buFont typeface="Wingdings" pitchFamily="2" charset="2"/>
              <a:buChar char="v"/>
            </a:pPr>
            <a:r>
              <a:rPr lang="uk-UA" sz="2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Суттєво економить час</a:t>
            </a:r>
            <a:r>
              <a:rPr lang="ru-RU" sz="2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вчителя і учнів</a:t>
            </a:r>
          </a:p>
          <a:p>
            <a:pPr>
              <a:buFont typeface="Wingdings" pitchFamily="2" charset="2"/>
              <a:buChar char="v"/>
            </a:pPr>
            <a:endParaRPr lang="uk-UA" sz="2800" smtClean="0"/>
          </a:p>
        </p:txBody>
      </p:sp>
      <p:sp>
        <p:nvSpPr>
          <p:cNvPr id="12" name="TextBox 11"/>
          <p:cNvSpPr txBox="1"/>
          <p:nvPr/>
        </p:nvSpPr>
        <p:spPr>
          <a:xfrm>
            <a:off x="5286380" y="3643314"/>
            <a:ext cx="385762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uk-UA" sz="2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Сприяє кращому розумінню та  запам’ятовуванню навчального матеріалу</a:t>
            </a:r>
          </a:p>
          <a:p>
            <a:pPr>
              <a:buFont typeface="Wingdings" pitchFamily="2" charset="2"/>
              <a:buChar char="v"/>
            </a:pPr>
            <a:r>
              <a:rPr lang="uk-UA" sz="2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Створює атмосферу позитиву на уроці</a:t>
            </a:r>
          </a:p>
          <a:p>
            <a:pPr>
              <a:buFont typeface="Wingdings" pitchFamily="2" charset="2"/>
              <a:buChar char="v"/>
            </a:pPr>
            <a:endParaRPr lang="ru-RU" smtClean="0"/>
          </a:p>
          <a:p>
            <a:pPr>
              <a:buFont typeface="Wingdings" pitchFamily="2" charset="2"/>
              <a:buChar char="v"/>
            </a:pPr>
            <a:endParaRPr lang="ru-RU" smtClean="0"/>
          </a:p>
          <a:p>
            <a:pPr>
              <a:buFont typeface="Wingdings" pitchFamily="2" charset="2"/>
              <a:buChar char="v"/>
            </a:pPr>
            <a:endParaRPr lang="uk-UA" smtClean="0"/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00"/>
                            </p:stCondLst>
                            <p:childTnLst>
                              <p:par>
                                <p:cTn id="2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0" y="0"/>
            <a:ext cx="3357586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uk-UA" sz="280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Широкий спектр застосування методу:</a:t>
            </a:r>
          </a:p>
          <a:p>
            <a:pPr>
              <a:buFont typeface="Wingdings" pitchFamily="2" charset="2"/>
              <a:buChar char="Ø"/>
            </a:pPr>
            <a:r>
              <a:rPr lang="uk-UA" sz="2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пояснення нового матеріалу</a:t>
            </a:r>
          </a:p>
          <a:p>
            <a:pPr>
              <a:buFont typeface="Wingdings" pitchFamily="2" charset="2"/>
              <a:buChar char="Ø"/>
            </a:pPr>
            <a:r>
              <a:rPr lang="uk-UA" sz="2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uk-UA" sz="2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еревірка засвоєного</a:t>
            </a:r>
          </a:p>
          <a:p>
            <a:pPr>
              <a:buFont typeface="Wingdings" pitchFamily="2" charset="2"/>
              <a:buChar char="Ø"/>
            </a:pPr>
            <a:r>
              <a:rPr lang="uk-UA" sz="2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засіб узагальнення вивченого</a:t>
            </a:r>
          </a:p>
          <a:p>
            <a:pPr>
              <a:buFont typeface="Wingdings" pitchFamily="2" charset="2"/>
              <a:buChar char="Ø"/>
            </a:pPr>
            <a:r>
              <a:rPr lang="uk-UA" sz="2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домашнє завдання</a:t>
            </a:r>
          </a:p>
          <a:p>
            <a:pPr>
              <a:buFont typeface="Wingdings" pitchFamily="2" charset="2"/>
              <a:buChar char="Ø"/>
            </a:pPr>
            <a:r>
              <a:rPr lang="uk-UA" sz="2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“мозковий штурм” </a:t>
            </a:r>
          </a:p>
          <a:p>
            <a:pPr>
              <a:buFont typeface="Wingdings" pitchFamily="2" charset="2"/>
              <a:buChar char="Ø"/>
            </a:pPr>
            <a:r>
              <a:rPr lang="uk-UA" sz="2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</a:t>
            </a:r>
            <a:r>
              <a:rPr lang="uk-UA" sz="2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ефлексія на уроці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286380" y="3643314"/>
            <a:ext cx="38576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endParaRPr lang="ru-RU" smtClean="0"/>
          </a:p>
          <a:p>
            <a:pPr>
              <a:buFont typeface="Wingdings" pitchFamily="2" charset="2"/>
              <a:buChar char="v"/>
            </a:pPr>
            <a:endParaRPr lang="ru-RU" smtClean="0"/>
          </a:p>
          <a:p>
            <a:pPr>
              <a:buFont typeface="Wingdings" pitchFamily="2" charset="2"/>
              <a:buChar char="v"/>
            </a:pPr>
            <a:endParaRPr lang="uk-UA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71414"/>
            <a:ext cx="5438782" cy="3273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51736" y="3429000"/>
            <a:ext cx="5501778" cy="332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5286380" y="3643314"/>
            <a:ext cx="38576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endParaRPr lang="ru-RU" smtClean="0"/>
          </a:p>
          <a:p>
            <a:pPr>
              <a:buFont typeface="Wingdings" pitchFamily="2" charset="2"/>
              <a:buChar char="v"/>
            </a:pPr>
            <a:endParaRPr lang="ru-RU" smtClean="0"/>
          </a:p>
          <a:p>
            <a:pPr>
              <a:buFont typeface="Wingdings" pitchFamily="2" charset="2"/>
              <a:buChar char="v"/>
            </a:pPr>
            <a:endParaRPr lang="uk-UA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1" y="2285993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riblet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8000" b="1" cap="none" spc="0" smtClean="0">
                <a:ln w="11430">
                  <a:solidFill>
                    <a:srgbClr val="0070C0"/>
                  </a:solidFill>
                </a:ln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Дякую за увагу!</a:t>
            </a:r>
            <a:endParaRPr lang="ru-RU" sz="8000" b="1" cap="none" spc="0">
              <a:ln w="11430">
                <a:solidFill>
                  <a:srgbClr val="0070C0"/>
                </a:solidFill>
              </a:ln>
              <a:solidFill>
                <a:srgbClr val="00B05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1CF25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1CF25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119</Words>
  <Application>Microsoft Office PowerPoint</Application>
  <PresentationFormat>Экран (4:3)</PresentationFormat>
  <Paragraphs>31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Дмитро</dc:creator>
  <cp:lastModifiedBy>Дмитро</cp:lastModifiedBy>
  <cp:revision>12</cp:revision>
  <dcterms:created xsi:type="dcterms:W3CDTF">2020-10-05T09:18:55Z</dcterms:created>
  <dcterms:modified xsi:type="dcterms:W3CDTF">2023-02-11T14:21:30Z</dcterms:modified>
</cp:coreProperties>
</file>