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59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1499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1992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1282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2485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5695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7040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6182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4908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4771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3586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4E4FB-1F31-4E73-A77C-D8BA9CC63108}" type="datetimeFigureOut">
              <a:rPr lang="uk-UA" smtClean="0"/>
              <a:t>17.01.2025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A4AF5-FE9F-4676-A100-B8EDD00EC03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7548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Активні форми діяльнісного патріотизму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ідзаголовок 3"/>
          <p:cNvSpPr>
            <a:spLocks noGrp="1"/>
          </p:cNvSpPr>
          <p:nvPr>
            <p:ph type="subTitle" idx="1"/>
          </p:nvPr>
        </p:nvSpPr>
        <p:spPr>
          <a:xfrm>
            <a:off x="5098473" y="4572144"/>
            <a:ext cx="3804813" cy="685655"/>
          </a:xfrm>
        </p:spPr>
        <p:txBody>
          <a:bodyPr>
            <a:normAutofit fontScale="25000" lnSpcReduction="20000"/>
          </a:bodyPr>
          <a:lstStyle/>
          <a:p>
            <a:endParaRPr lang="uk-UA" dirty="0" smtClean="0"/>
          </a:p>
          <a:p>
            <a:endParaRPr lang="uk-UA" dirty="0"/>
          </a:p>
          <a:p>
            <a:r>
              <a:rPr lang="uk-UA" sz="7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Практичний психолог: </a:t>
            </a:r>
            <a:r>
              <a:rPr lang="uk-UA" sz="7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Павленко В.І.</a:t>
            </a:r>
            <a:endParaRPr lang="uk-UA" sz="7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714" y="60181"/>
            <a:ext cx="1804572" cy="163387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401782"/>
            <a:ext cx="70987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Звенигородський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перепідготовки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робітничих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кадрів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12473" y="6179127"/>
            <a:ext cx="2347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Звенигородка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2025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523" y="3927763"/>
            <a:ext cx="188595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2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Діяльнісний патріотизм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28650" y="1825625"/>
            <a:ext cx="8307532" cy="1619539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Діяльнісний патріотизм – це активна участь громадян у зміцненні держави та розбудові суспільства через конкретні дії.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628650" y="3748727"/>
            <a:ext cx="83075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Він охоплює кілька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форм, які сприяють розвитку громадянської свідомості та суспільного блага:</a:t>
            </a:r>
          </a:p>
          <a:p>
            <a:pPr marL="457200" indent="-457200">
              <a:buFontTx/>
              <a:buChar char="-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проєктна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діяльність;</a:t>
            </a:r>
          </a:p>
          <a:p>
            <a:pPr marL="457200" indent="-457200">
              <a:buFontTx/>
              <a:buChar char="-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гурткова діяльність;</a:t>
            </a:r>
          </a:p>
          <a:p>
            <a:pPr marL="457200" indent="-457200">
              <a:buFontTx/>
              <a:buChar char="-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просвітницька робота у соціальних мережах.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673" y="365126"/>
            <a:ext cx="8293677" cy="1325563"/>
          </a:xfrm>
        </p:spPr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проєктна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81050" y="3811442"/>
            <a:ext cx="8168986" cy="22845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 smtClean="0"/>
              <a:t>       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Наприклад, організація волонтерських акцій, екологічних кампаній, благодійних заходів або програм підтримки ветеранів та постраждалих від війни.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781050" y="1958109"/>
            <a:ext cx="8168986" cy="14732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проєктна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діяльність – це ініціювання та реалізація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проєктів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спрямованих на вирішення соціальних проблем.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33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Гурткова діяльність 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28649" y="1825625"/>
            <a:ext cx="8390659" cy="4351338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Участь у тематичних гуртках і клубах патріотичного спрямування, де молодь і дорослі мають можливість навчатися, обмінюватися ідеями та впроваджувати свої ініціативи.</a:t>
            </a:r>
          </a:p>
          <a:p>
            <a:pPr mar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 бути організація історичних реконструкцій, проведення культурних заходів або створення молодіжних рухів.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59" y="4940444"/>
            <a:ext cx="1866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8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945" y="365126"/>
            <a:ext cx="8742219" cy="1325563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Просвітницька робота у соціальних мережах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28649" y="2014970"/>
            <a:ext cx="8279823" cy="179503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Просвітницька робота у соціальних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мережах – це використання цифрових платформ для популяризації національних цінностей, культури та історії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522143" y="3810000"/>
            <a:ext cx="8279822" cy="1601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 включає створення контенту, участь у дискусіях, поширення інформації про важливі події, а також протидію дезінформації.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9" y="5029200"/>
            <a:ext cx="1588078" cy="162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6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10176" y="541337"/>
            <a:ext cx="8436841" cy="25066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Такі форми діяльності сприяють формуванню </a:t>
            </a:r>
            <a:r>
              <a:rPr lang="uk-UA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відповідального громадянського суспільства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 усвідомленого патріотизму</a:t>
            </a:r>
            <a:endParaRPr lang="uk-UA" sz="36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47" b="20894"/>
          <a:stretch/>
        </p:blipFill>
        <p:spPr>
          <a:xfrm>
            <a:off x="544512" y="3048000"/>
            <a:ext cx="8018029" cy="308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2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28650" y="1510146"/>
            <a:ext cx="8376805" cy="18565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 «Армія </a:t>
            </a:r>
            <a:r>
              <a:rPr lang="uk-UA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just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«Армія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– це офіційна інформаційна платформа Міністерства оборони України, яка активно працює у соціальних мережах.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628650" y="483845"/>
            <a:ext cx="8265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успішної реалізації просвітницької роботи в соціальних мережах у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контексті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діяльнісного патріотизму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3645086"/>
            <a:ext cx="4479636" cy="27725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727" y="4055960"/>
            <a:ext cx="3158836" cy="195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40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3964" y="544945"/>
            <a:ext cx="8256731" cy="181032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Її </a:t>
            </a:r>
            <a:r>
              <a:rPr lang="uk-UA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метою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є підвищення обізнаності громадян про роботу Збройних сил України, військову історію та актуальні виклики, з якими стикається держава.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2" name="Прямокутник 1"/>
          <p:cNvSpPr/>
          <p:nvPr/>
        </p:nvSpPr>
        <p:spPr>
          <a:xfrm>
            <a:off x="453157" y="2064329"/>
            <a:ext cx="846916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напрямки діяльності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Інформування </a:t>
            </a:r>
            <a:r>
              <a:rPr lang="uk-UA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військові події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соціальних мережах регулярно публікуються новини про успіхи українських військових, їхні героїчні вчинки та історії життя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спричиняє зміцненню довіри суспільства до армії та підтримці бойового духу.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095" y="5172872"/>
            <a:ext cx="1714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374073" y="575438"/>
            <a:ext cx="8769927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Просвітництво через культурні </a:t>
            </a:r>
            <a:r>
              <a:rPr lang="uk-UA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ініціативи</a:t>
            </a:r>
          </a:p>
          <a:p>
            <a:endParaRPr lang="uk-UA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 популяризує історію Збройних сил України, розповідає про видатних військових діячів та ключові битви, створюючи відеоролики,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інфографіку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публікації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цикл дописів «Історія українського війська» викликав широкий інтерес серед молоді.</a:t>
            </a:r>
          </a:p>
          <a:p>
            <a:endParaRPr lang="uk-UA" sz="2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24" y="4111649"/>
            <a:ext cx="2844221" cy="22541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43" y="4111649"/>
            <a:ext cx="4518783" cy="225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67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619" y="1357746"/>
            <a:ext cx="6677890" cy="351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2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346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Активні форми діяльнісного патріотизму</vt:lpstr>
      <vt:lpstr>Діяльнісний патріотизм</vt:lpstr>
      <vt:lpstr>Соціально-проєктна діяльність</vt:lpstr>
      <vt:lpstr>Гурткова діяльність </vt:lpstr>
      <vt:lpstr>Просвітницька робота у соціальних мережах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Активні форми діяльнісногопатріотизму</dc:title>
  <dc:creator>TPCUser</dc:creator>
  <cp:lastModifiedBy>Userty</cp:lastModifiedBy>
  <cp:revision>13</cp:revision>
  <dcterms:created xsi:type="dcterms:W3CDTF">2025-01-06T09:38:12Z</dcterms:created>
  <dcterms:modified xsi:type="dcterms:W3CDTF">2025-01-17T10:55:11Z</dcterms:modified>
</cp:coreProperties>
</file>