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ru-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3187"/>
    <a:srgbClr val="B2220A"/>
    <a:srgbClr val="F5644C"/>
    <a:srgbClr val="5B84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51"/>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BC1B95B2-A95D-D201-AFF1-7ED6EA4E38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2001" cy="6857999"/>
          </a:xfrm>
          <a:prstGeom prst="rect">
            <a:avLst/>
          </a:prstGeom>
        </p:spPr>
      </p:pic>
      <p:sp>
        <p:nvSpPr>
          <p:cNvPr id="2" name="Заголовок 1">
            <a:extLst>
              <a:ext uri="{FF2B5EF4-FFF2-40B4-BE49-F238E27FC236}">
                <a16:creationId xmlns:a16="http://schemas.microsoft.com/office/drawing/2014/main" id="{782E5C64-7C0A-9DE4-19D2-748CFB4E449E}"/>
              </a:ext>
            </a:extLst>
          </p:cNvPr>
          <p:cNvSpPr>
            <a:spLocks noGrp="1"/>
          </p:cNvSpPr>
          <p:nvPr>
            <p:ph type="ctrTitle"/>
          </p:nvPr>
        </p:nvSpPr>
        <p:spPr>
          <a:xfrm>
            <a:off x="3001816" y="320184"/>
            <a:ext cx="6188365" cy="2684892"/>
          </a:xfrm>
        </p:spPr>
        <p:txBody>
          <a:bodyPr anchor="b">
            <a:normAutofit/>
          </a:bodyPr>
          <a:lstStyle>
            <a:lvl1pPr algn="ctr">
              <a:defRPr sz="7200" b="1">
                <a:solidFill>
                  <a:srgbClr val="0F3187"/>
                </a:solidFill>
                <a:latin typeface="Arial" panose="020B0604020202020204" pitchFamily="34" charset="0"/>
                <a:cs typeface="Arial" panose="020B0604020202020204" pitchFamily="34" charset="0"/>
              </a:defRPr>
            </a:lvl1pPr>
          </a:lstStyle>
          <a:p>
            <a:r>
              <a:rPr lang="ru-RU" dirty="0"/>
              <a:t>Образец заголовка</a:t>
            </a:r>
            <a:endParaRPr lang="ru-UA" dirty="0"/>
          </a:p>
        </p:txBody>
      </p:sp>
      <p:sp>
        <p:nvSpPr>
          <p:cNvPr id="3" name="Подзаголовок 2">
            <a:extLst>
              <a:ext uri="{FF2B5EF4-FFF2-40B4-BE49-F238E27FC236}">
                <a16:creationId xmlns:a16="http://schemas.microsoft.com/office/drawing/2014/main" id="{C1F2551F-6158-2508-10F5-164DBEA1079E}"/>
              </a:ext>
            </a:extLst>
          </p:cNvPr>
          <p:cNvSpPr>
            <a:spLocks noGrp="1"/>
          </p:cNvSpPr>
          <p:nvPr>
            <p:ph type="subTitle" idx="1"/>
          </p:nvPr>
        </p:nvSpPr>
        <p:spPr>
          <a:xfrm>
            <a:off x="3001816" y="3140224"/>
            <a:ext cx="6188365" cy="1071554"/>
          </a:xfrm>
        </p:spPr>
        <p:txBody>
          <a:bodyPr/>
          <a:lstStyle>
            <a:lvl1pPr marL="0" indent="0" algn="ctr">
              <a:buNone/>
              <a:defRPr sz="2400" b="1">
                <a:solidFill>
                  <a:srgbClr val="B2220A"/>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a:t>Образец подзаголовка</a:t>
            </a:r>
            <a:endParaRPr lang="ru-UA" dirty="0"/>
          </a:p>
        </p:txBody>
      </p:sp>
      <p:sp>
        <p:nvSpPr>
          <p:cNvPr id="4" name="Дата 3">
            <a:extLst>
              <a:ext uri="{FF2B5EF4-FFF2-40B4-BE49-F238E27FC236}">
                <a16:creationId xmlns:a16="http://schemas.microsoft.com/office/drawing/2014/main" id="{3A67A9DC-16CE-2F48-D411-F90ECBBD3BED}"/>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5" name="Нижний колонтитул 4">
            <a:extLst>
              <a:ext uri="{FF2B5EF4-FFF2-40B4-BE49-F238E27FC236}">
                <a16:creationId xmlns:a16="http://schemas.microsoft.com/office/drawing/2014/main" id="{415517AB-C880-05F1-B457-35044364319A}"/>
              </a:ext>
            </a:extLst>
          </p:cNvPr>
          <p:cNvSpPr>
            <a:spLocks noGrp="1"/>
          </p:cNvSpPr>
          <p:nvPr>
            <p:ph type="ftr" sz="quarter" idx="11"/>
          </p:nvPr>
        </p:nvSpPr>
        <p:spPr/>
        <p:txBody>
          <a:bodyPr/>
          <a:lstStyle/>
          <a:p>
            <a:endParaRPr lang="ru-UA"/>
          </a:p>
        </p:txBody>
      </p:sp>
      <p:sp>
        <p:nvSpPr>
          <p:cNvPr id="6" name="Номер слайда 5">
            <a:extLst>
              <a:ext uri="{FF2B5EF4-FFF2-40B4-BE49-F238E27FC236}">
                <a16:creationId xmlns:a16="http://schemas.microsoft.com/office/drawing/2014/main" id="{C4A65AED-40F6-2F0E-FB5A-BE748E81B37E}"/>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186257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39B040-B387-1CAC-325D-18764E344401}"/>
              </a:ext>
            </a:extLst>
          </p:cNvPr>
          <p:cNvSpPr>
            <a:spLocks noGrp="1"/>
          </p:cNvSpPr>
          <p:nvPr>
            <p:ph type="title"/>
          </p:nvPr>
        </p:nvSpPr>
        <p:spPr/>
        <p:txBody>
          <a:bodyPr/>
          <a:lstStyle/>
          <a:p>
            <a:r>
              <a:rPr lang="ru-RU"/>
              <a:t>Образец заголовка</a:t>
            </a:r>
            <a:endParaRPr lang="ru-UA"/>
          </a:p>
        </p:txBody>
      </p:sp>
      <p:sp>
        <p:nvSpPr>
          <p:cNvPr id="3" name="Объект 2">
            <a:extLst>
              <a:ext uri="{FF2B5EF4-FFF2-40B4-BE49-F238E27FC236}">
                <a16:creationId xmlns:a16="http://schemas.microsoft.com/office/drawing/2014/main" id="{334A5386-C660-E45B-44C4-43AB1595C921}"/>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5043E344-205E-671F-AF2C-E1B54717F26F}"/>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5" name="Нижний колонтитул 4">
            <a:extLst>
              <a:ext uri="{FF2B5EF4-FFF2-40B4-BE49-F238E27FC236}">
                <a16:creationId xmlns:a16="http://schemas.microsoft.com/office/drawing/2014/main" id="{7DEE1867-8F8B-BFF3-CC0C-026B575F3447}"/>
              </a:ext>
            </a:extLst>
          </p:cNvPr>
          <p:cNvSpPr>
            <a:spLocks noGrp="1"/>
          </p:cNvSpPr>
          <p:nvPr>
            <p:ph type="ftr" sz="quarter" idx="11"/>
          </p:nvPr>
        </p:nvSpPr>
        <p:spPr/>
        <p:txBody>
          <a:bodyPr/>
          <a:lstStyle/>
          <a:p>
            <a:endParaRPr lang="ru-UA"/>
          </a:p>
        </p:txBody>
      </p:sp>
      <p:sp>
        <p:nvSpPr>
          <p:cNvPr id="6" name="Номер слайда 5">
            <a:extLst>
              <a:ext uri="{FF2B5EF4-FFF2-40B4-BE49-F238E27FC236}">
                <a16:creationId xmlns:a16="http://schemas.microsoft.com/office/drawing/2014/main" id="{BC512D5F-4C12-1F43-1F33-C9A65A386D61}"/>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283854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998C02A-A011-1173-B82B-E54B0F7A96FB}"/>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ru-UA"/>
          </a:p>
        </p:txBody>
      </p:sp>
      <p:sp>
        <p:nvSpPr>
          <p:cNvPr id="3" name="Текст 2">
            <a:extLst>
              <a:ext uri="{FF2B5EF4-FFF2-40B4-BE49-F238E27FC236}">
                <a16:creationId xmlns:a16="http://schemas.microsoft.com/office/drawing/2014/main" id="{868B7844-FAC2-9C7E-7FC9-0D47208896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39F37676-FB92-8060-5879-C06AA16DE6C9}"/>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5" name="Нижний колонтитул 4">
            <a:extLst>
              <a:ext uri="{FF2B5EF4-FFF2-40B4-BE49-F238E27FC236}">
                <a16:creationId xmlns:a16="http://schemas.microsoft.com/office/drawing/2014/main" id="{34CCDCDE-4F03-2AB2-2F25-32C144C10EF7}"/>
              </a:ext>
            </a:extLst>
          </p:cNvPr>
          <p:cNvSpPr>
            <a:spLocks noGrp="1"/>
          </p:cNvSpPr>
          <p:nvPr>
            <p:ph type="ftr" sz="quarter" idx="11"/>
          </p:nvPr>
        </p:nvSpPr>
        <p:spPr/>
        <p:txBody>
          <a:bodyPr/>
          <a:lstStyle/>
          <a:p>
            <a:endParaRPr lang="ru-UA"/>
          </a:p>
        </p:txBody>
      </p:sp>
      <p:sp>
        <p:nvSpPr>
          <p:cNvPr id="6" name="Номер слайда 5">
            <a:extLst>
              <a:ext uri="{FF2B5EF4-FFF2-40B4-BE49-F238E27FC236}">
                <a16:creationId xmlns:a16="http://schemas.microsoft.com/office/drawing/2014/main" id="{9B0F9D81-62AE-6AA0-7125-BB15C5B32760}"/>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3641419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F3D062-4425-9D60-8860-52D778891F84}"/>
              </a:ext>
            </a:extLst>
          </p:cNvPr>
          <p:cNvSpPr>
            <a:spLocks noGrp="1"/>
          </p:cNvSpPr>
          <p:nvPr>
            <p:ph type="title"/>
          </p:nvPr>
        </p:nvSpPr>
        <p:spPr/>
        <p:txBody>
          <a:bodyPr/>
          <a:lstStyle/>
          <a:p>
            <a:r>
              <a:rPr lang="ru-RU"/>
              <a:t>Образец заголовка</a:t>
            </a:r>
            <a:endParaRPr lang="ru-UA"/>
          </a:p>
        </p:txBody>
      </p:sp>
      <p:sp>
        <p:nvSpPr>
          <p:cNvPr id="3" name="Объект 2">
            <a:extLst>
              <a:ext uri="{FF2B5EF4-FFF2-40B4-BE49-F238E27FC236}">
                <a16:creationId xmlns:a16="http://schemas.microsoft.com/office/drawing/2014/main" id="{7CF1E99D-ADFD-F3BB-8C51-492941D0999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Объект 3">
            <a:extLst>
              <a:ext uri="{FF2B5EF4-FFF2-40B4-BE49-F238E27FC236}">
                <a16:creationId xmlns:a16="http://schemas.microsoft.com/office/drawing/2014/main" id="{797EF27E-A528-0BC6-27A5-DC9B594EEE0D}"/>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5" name="Дата 4">
            <a:extLst>
              <a:ext uri="{FF2B5EF4-FFF2-40B4-BE49-F238E27FC236}">
                <a16:creationId xmlns:a16="http://schemas.microsoft.com/office/drawing/2014/main" id="{CEDAC4A9-3E73-AD92-7B86-05A1A862F569}"/>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6" name="Нижний колонтитул 5">
            <a:extLst>
              <a:ext uri="{FF2B5EF4-FFF2-40B4-BE49-F238E27FC236}">
                <a16:creationId xmlns:a16="http://schemas.microsoft.com/office/drawing/2014/main" id="{B6DA6579-D497-3F7E-E4C0-6DF21BBD33CA}"/>
              </a:ext>
            </a:extLst>
          </p:cNvPr>
          <p:cNvSpPr>
            <a:spLocks noGrp="1"/>
          </p:cNvSpPr>
          <p:nvPr>
            <p:ph type="ftr" sz="quarter" idx="11"/>
          </p:nvPr>
        </p:nvSpPr>
        <p:spPr/>
        <p:txBody>
          <a:bodyPr/>
          <a:lstStyle/>
          <a:p>
            <a:endParaRPr lang="ru-UA"/>
          </a:p>
        </p:txBody>
      </p:sp>
      <p:sp>
        <p:nvSpPr>
          <p:cNvPr id="7" name="Номер слайда 6">
            <a:extLst>
              <a:ext uri="{FF2B5EF4-FFF2-40B4-BE49-F238E27FC236}">
                <a16:creationId xmlns:a16="http://schemas.microsoft.com/office/drawing/2014/main" id="{CC010233-4FE4-9507-8C5D-00E076115732}"/>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1992082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EE4343-2D39-2A67-F5CE-DAB69296D51A}"/>
              </a:ext>
            </a:extLst>
          </p:cNvPr>
          <p:cNvSpPr>
            <a:spLocks noGrp="1"/>
          </p:cNvSpPr>
          <p:nvPr>
            <p:ph type="title"/>
          </p:nvPr>
        </p:nvSpPr>
        <p:spPr>
          <a:xfrm>
            <a:off x="839788" y="365125"/>
            <a:ext cx="10515600" cy="1325563"/>
          </a:xfrm>
        </p:spPr>
        <p:txBody>
          <a:bodyPr/>
          <a:lstStyle/>
          <a:p>
            <a:r>
              <a:rPr lang="ru-RU"/>
              <a:t>Образец заголовка</a:t>
            </a:r>
            <a:endParaRPr lang="ru-UA"/>
          </a:p>
        </p:txBody>
      </p:sp>
      <p:sp>
        <p:nvSpPr>
          <p:cNvPr id="3" name="Текст 2">
            <a:extLst>
              <a:ext uri="{FF2B5EF4-FFF2-40B4-BE49-F238E27FC236}">
                <a16:creationId xmlns:a16="http://schemas.microsoft.com/office/drawing/2014/main" id="{460264FF-12C9-1576-6585-BD872E875D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853080B-9435-C377-D8D2-9EF982CC673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5" name="Текст 4">
            <a:extLst>
              <a:ext uri="{FF2B5EF4-FFF2-40B4-BE49-F238E27FC236}">
                <a16:creationId xmlns:a16="http://schemas.microsoft.com/office/drawing/2014/main" id="{35C746C8-1D45-9982-DAC9-809C2177C3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5547FBD6-3F82-4ECD-55A4-21ABF61B5674}"/>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7" name="Дата 6">
            <a:extLst>
              <a:ext uri="{FF2B5EF4-FFF2-40B4-BE49-F238E27FC236}">
                <a16:creationId xmlns:a16="http://schemas.microsoft.com/office/drawing/2014/main" id="{1B60F596-5724-1000-BF04-1356D13D155D}"/>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8" name="Нижний колонтитул 7">
            <a:extLst>
              <a:ext uri="{FF2B5EF4-FFF2-40B4-BE49-F238E27FC236}">
                <a16:creationId xmlns:a16="http://schemas.microsoft.com/office/drawing/2014/main" id="{D63BF29E-1967-2D5B-F360-095290C65A94}"/>
              </a:ext>
            </a:extLst>
          </p:cNvPr>
          <p:cNvSpPr>
            <a:spLocks noGrp="1"/>
          </p:cNvSpPr>
          <p:nvPr>
            <p:ph type="ftr" sz="quarter" idx="11"/>
          </p:nvPr>
        </p:nvSpPr>
        <p:spPr/>
        <p:txBody>
          <a:bodyPr/>
          <a:lstStyle/>
          <a:p>
            <a:endParaRPr lang="ru-UA"/>
          </a:p>
        </p:txBody>
      </p:sp>
      <p:sp>
        <p:nvSpPr>
          <p:cNvPr id="9" name="Номер слайда 8">
            <a:extLst>
              <a:ext uri="{FF2B5EF4-FFF2-40B4-BE49-F238E27FC236}">
                <a16:creationId xmlns:a16="http://schemas.microsoft.com/office/drawing/2014/main" id="{AFE94024-10EB-8E88-A180-DEEE73E83E5F}"/>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2487250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7F7E27-131A-C1A8-7E9F-5D12D7A722D4}"/>
              </a:ext>
            </a:extLst>
          </p:cNvPr>
          <p:cNvSpPr>
            <a:spLocks noGrp="1"/>
          </p:cNvSpPr>
          <p:nvPr>
            <p:ph type="title"/>
          </p:nvPr>
        </p:nvSpPr>
        <p:spPr/>
        <p:txBody>
          <a:bodyPr/>
          <a:lstStyle/>
          <a:p>
            <a:r>
              <a:rPr lang="ru-RU"/>
              <a:t>Образец заголовка</a:t>
            </a:r>
            <a:endParaRPr lang="ru-UA"/>
          </a:p>
        </p:txBody>
      </p:sp>
      <p:sp>
        <p:nvSpPr>
          <p:cNvPr id="3" name="Дата 2">
            <a:extLst>
              <a:ext uri="{FF2B5EF4-FFF2-40B4-BE49-F238E27FC236}">
                <a16:creationId xmlns:a16="http://schemas.microsoft.com/office/drawing/2014/main" id="{3D1BDBAA-B2A3-13F9-3EAD-FF8CC6F8F863}"/>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4" name="Нижний колонтитул 3">
            <a:extLst>
              <a:ext uri="{FF2B5EF4-FFF2-40B4-BE49-F238E27FC236}">
                <a16:creationId xmlns:a16="http://schemas.microsoft.com/office/drawing/2014/main" id="{DCAFB9A4-76A8-0A34-E74D-9B691C5E31B4}"/>
              </a:ext>
            </a:extLst>
          </p:cNvPr>
          <p:cNvSpPr>
            <a:spLocks noGrp="1"/>
          </p:cNvSpPr>
          <p:nvPr>
            <p:ph type="ftr" sz="quarter" idx="11"/>
          </p:nvPr>
        </p:nvSpPr>
        <p:spPr/>
        <p:txBody>
          <a:bodyPr/>
          <a:lstStyle/>
          <a:p>
            <a:endParaRPr lang="ru-UA"/>
          </a:p>
        </p:txBody>
      </p:sp>
      <p:sp>
        <p:nvSpPr>
          <p:cNvPr id="5" name="Номер слайда 4">
            <a:extLst>
              <a:ext uri="{FF2B5EF4-FFF2-40B4-BE49-F238E27FC236}">
                <a16:creationId xmlns:a16="http://schemas.microsoft.com/office/drawing/2014/main" id="{C8184BE3-03E7-060D-3855-36E671AB69F0}"/>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3938967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CC6ACB9-A759-9B7D-8A23-B7C1F1247156}"/>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3" name="Нижний колонтитул 2">
            <a:extLst>
              <a:ext uri="{FF2B5EF4-FFF2-40B4-BE49-F238E27FC236}">
                <a16:creationId xmlns:a16="http://schemas.microsoft.com/office/drawing/2014/main" id="{6C554224-1FFB-E129-775C-5B80F84C09FC}"/>
              </a:ext>
            </a:extLst>
          </p:cNvPr>
          <p:cNvSpPr>
            <a:spLocks noGrp="1"/>
          </p:cNvSpPr>
          <p:nvPr>
            <p:ph type="ftr" sz="quarter" idx="11"/>
          </p:nvPr>
        </p:nvSpPr>
        <p:spPr/>
        <p:txBody>
          <a:bodyPr/>
          <a:lstStyle/>
          <a:p>
            <a:endParaRPr lang="ru-UA"/>
          </a:p>
        </p:txBody>
      </p:sp>
      <p:sp>
        <p:nvSpPr>
          <p:cNvPr id="4" name="Номер слайда 3">
            <a:extLst>
              <a:ext uri="{FF2B5EF4-FFF2-40B4-BE49-F238E27FC236}">
                <a16:creationId xmlns:a16="http://schemas.microsoft.com/office/drawing/2014/main" id="{7FD37E5B-B512-BA59-8077-986615987C30}"/>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3047406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405C690-56A1-B502-1BE4-91C1FF16714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ru-UA"/>
          </a:p>
        </p:txBody>
      </p:sp>
      <p:sp>
        <p:nvSpPr>
          <p:cNvPr id="3" name="Объект 2">
            <a:extLst>
              <a:ext uri="{FF2B5EF4-FFF2-40B4-BE49-F238E27FC236}">
                <a16:creationId xmlns:a16="http://schemas.microsoft.com/office/drawing/2014/main" id="{AC8ECEB9-3575-7275-55A4-D5E4FA764A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Текст 3">
            <a:extLst>
              <a:ext uri="{FF2B5EF4-FFF2-40B4-BE49-F238E27FC236}">
                <a16:creationId xmlns:a16="http://schemas.microsoft.com/office/drawing/2014/main" id="{7DA71A8D-F1E6-5842-A870-DDCE63B96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8A8E596-85AF-62E4-B613-990663CC90C7}"/>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6" name="Нижний колонтитул 5">
            <a:extLst>
              <a:ext uri="{FF2B5EF4-FFF2-40B4-BE49-F238E27FC236}">
                <a16:creationId xmlns:a16="http://schemas.microsoft.com/office/drawing/2014/main" id="{1F2EA5A0-15D6-3596-E59E-783FFADE31FD}"/>
              </a:ext>
            </a:extLst>
          </p:cNvPr>
          <p:cNvSpPr>
            <a:spLocks noGrp="1"/>
          </p:cNvSpPr>
          <p:nvPr>
            <p:ph type="ftr" sz="quarter" idx="11"/>
          </p:nvPr>
        </p:nvSpPr>
        <p:spPr/>
        <p:txBody>
          <a:bodyPr/>
          <a:lstStyle/>
          <a:p>
            <a:endParaRPr lang="ru-UA"/>
          </a:p>
        </p:txBody>
      </p:sp>
      <p:sp>
        <p:nvSpPr>
          <p:cNvPr id="7" name="Номер слайда 6">
            <a:extLst>
              <a:ext uri="{FF2B5EF4-FFF2-40B4-BE49-F238E27FC236}">
                <a16:creationId xmlns:a16="http://schemas.microsoft.com/office/drawing/2014/main" id="{497E598C-17E3-A727-DD78-E9AA793F3F4F}"/>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955427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908C2F-0CAA-C674-6E6C-B1662325832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ru-UA"/>
          </a:p>
        </p:txBody>
      </p:sp>
      <p:sp>
        <p:nvSpPr>
          <p:cNvPr id="3" name="Рисунок 2">
            <a:extLst>
              <a:ext uri="{FF2B5EF4-FFF2-40B4-BE49-F238E27FC236}">
                <a16:creationId xmlns:a16="http://schemas.microsoft.com/office/drawing/2014/main" id="{5F513C53-054C-2F1E-26CA-8C8D73DA02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UA"/>
          </a:p>
        </p:txBody>
      </p:sp>
      <p:sp>
        <p:nvSpPr>
          <p:cNvPr id="4" name="Текст 3">
            <a:extLst>
              <a:ext uri="{FF2B5EF4-FFF2-40B4-BE49-F238E27FC236}">
                <a16:creationId xmlns:a16="http://schemas.microsoft.com/office/drawing/2014/main" id="{EB6E5D19-1074-F7E1-9CAA-9AC3BE713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0070542-28BA-C4AE-D59D-83DF59CD4D11}"/>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6" name="Нижний колонтитул 5">
            <a:extLst>
              <a:ext uri="{FF2B5EF4-FFF2-40B4-BE49-F238E27FC236}">
                <a16:creationId xmlns:a16="http://schemas.microsoft.com/office/drawing/2014/main" id="{CD2747B3-E881-7CE4-EA4C-12CF3330827E}"/>
              </a:ext>
            </a:extLst>
          </p:cNvPr>
          <p:cNvSpPr>
            <a:spLocks noGrp="1"/>
          </p:cNvSpPr>
          <p:nvPr>
            <p:ph type="ftr" sz="quarter" idx="11"/>
          </p:nvPr>
        </p:nvSpPr>
        <p:spPr/>
        <p:txBody>
          <a:bodyPr/>
          <a:lstStyle/>
          <a:p>
            <a:endParaRPr lang="ru-UA"/>
          </a:p>
        </p:txBody>
      </p:sp>
      <p:sp>
        <p:nvSpPr>
          <p:cNvPr id="7" name="Номер слайда 6">
            <a:extLst>
              <a:ext uri="{FF2B5EF4-FFF2-40B4-BE49-F238E27FC236}">
                <a16:creationId xmlns:a16="http://schemas.microsoft.com/office/drawing/2014/main" id="{11044392-C8A2-346F-B842-4696A1D761BD}"/>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2095706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B14D8-F247-41E0-D377-6BB8842FAEC8}"/>
              </a:ext>
            </a:extLst>
          </p:cNvPr>
          <p:cNvSpPr>
            <a:spLocks noGrp="1"/>
          </p:cNvSpPr>
          <p:nvPr>
            <p:ph type="title"/>
          </p:nvPr>
        </p:nvSpPr>
        <p:spPr/>
        <p:txBody>
          <a:bodyPr/>
          <a:lstStyle/>
          <a:p>
            <a:r>
              <a:rPr lang="ru-RU"/>
              <a:t>Образец заголовка</a:t>
            </a:r>
            <a:endParaRPr lang="ru-UA"/>
          </a:p>
        </p:txBody>
      </p:sp>
      <p:sp>
        <p:nvSpPr>
          <p:cNvPr id="3" name="Вертикальный текст 2">
            <a:extLst>
              <a:ext uri="{FF2B5EF4-FFF2-40B4-BE49-F238E27FC236}">
                <a16:creationId xmlns:a16="http://schemas.microsoft.com/office/drawing/2014/main" id="{D530AF41-2C56-404E-F13A-824A8887BD78}"/>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146E2EF0-B45A-BE32-57B6-B1347AAD975A}"/>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5" name="Нижний колонтитул 4">
            <a:extLst>
              <a:ext uri="{FF2B5EF4-FFF2-40B4-BE49-F238E27FC236}">
                <a16:creationId xmlns:a16="http://schemas.microsoft.com/office/drawing/2014/main" id="{7616F66E-C556-E3B8-7B31-0FD54123F864}"/>
              </a:ext>
            </a:extLst>
          </p:cNvPr>
          <p:cNvSpPr>
            <a:spLocks noGrp="1"/>
          </p:cNvSpPr>
          <p:nvPr>
            <p:ph type="ftr" sz="quarter" idx="11"/>
          </p:nvPr>
        </p:nvSpPr>
        <p:spPr/>
        <p:txBody>
          <a:bodyPr/>
          <a:lstStyle/>
          <a:p>
            <a:endParaRPr lang="ru-UA"/>
          </a:p>
        </p:txBody>
      </p:sp>
      <p:sp>
        <p:nvSpPr>
          <p:cNvPr id="6" name="Номер слайда 5">
            <a:extLst>
              <a:ext uri="{FF2B5EF4-FFF2-40B4-BE49-F238E27FC236}">
                <a16:creationId xmlns:a16="http://schemas.microsoft.com/office/drawing/2014/main" id="{01E39993-4E2D-BBA4-D639-CB640F79A1D8}"/>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1913045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06B065BA-F926-5FD0-5678-DF6BAD051B85}"/>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ru-UA"/>
          </a:p>
        </p:txBody>
      </p:sp>
      <p:sp>
        <p:nvSpPr>
          <p:cNvPr id="3" name="Вертикальный текст 2">
            <a:extLst>
              <a:ext uri="{FF2B5EF4-FFF2-40B4-BE49-F238E27FC236}">
                <a16:creationId xmlns:a16="http://schemas.microsoft.com/office/drawing/2014/main" id="{4813FEBE-2FEA-66F0-637A-45BA9483591A}"/>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298A7CE6-3990-98D5-3432-3042FAD3DFFE}"/>
              </a:ext>
            </a:extLst>
          </p:cNvPr>
          <p:cNvSpPr>
            <a:spLocks noGrp="1"/>
          </p:cNvSpPr>
          <p:nvPr>
            <p:ph type="dt" sz="half" idx="10"/>
          </p:nvPr>
        </p:nvSpPr>
        <p:spPr/>
        <p:txBody>
          <a:bodyPr/>
          <a:lstStyle/>
          <a:p>
            <a:fld id="{61FDD822-E1D6-4A37-BD16-9B04252F3360}" type="datetimeFigureOut">
              <a:rPr lang="ru-UA" smtClean="0"/>
              <a:t>12/20/2024</a:t>
            </a:fld>
            <a:endParaRPr lang="ru-UA"/>
          </a:p>
        </p:txBody>
      </p:sp>
      <p:sp>
        <p:nvSpPr>
          <p:cNvPr id="5" name="Нижний колонтитул 4">
            <a:extLst>
              <a:ext uri="{FF2B5EF4-FFF2-40B4-BE49-F238E27FC236}">
                <a16:creationId xmlns:a16="http://schemas.microsoft.com/office/drawing/2014/main" id="{01DACD99-FA7A-EA70-8C22-2279E4CD32E8}"/>
              </a:ext>
            </a:extLst>
          </p:cNvPr>
          <p:cNvSpPr>
            <a:spLocks noGrp="1"/>
          </p:cNvSpPr>
          <p:nvPr>
            <p:ph type="ftr" sz="quarter" idx="11"/>
          </p:nvPr>
        </p:nvSpPr>
        <p:spPr/>
        <p:txBody>
          <a:bodyPr/>
          <a:lstStyle/>
          <a:p>
            <a:endParaRPr lang="ru-UA"/>
          </a:p>
        </p:txBody>
      </p:sp>
      <p:sp>
        <p:nvSpPr>
          <p:cNvPr id="6" name="Номер слайда 5">
            <a:extLst>
              <a:ext uri="{FF2B5EF4-FFF2-40B4-BE49-F238E27FC236}">
                <a16:creationId xmlns:a16="http://schemas.microsoft.com/office/drawing/2014/main" id="{3237D339-F955-C2BA-0A0A-7B9E519C5E2E}"/>
              </a:ext>
            </a:extLst>
          </p:cNvPr>
          <p:cNvSpPr>
            <a:spLocks noGrp="1"/>
          </p:cNvSpPr>
          <p:nvPr>
            <p:ph type="sldNum" sz="quarter" idx="12"/>
          </p:nvPr>
        </p:nvSpPr>
        <p:spPr/>
        <p:txBody>
          <a:bodyPr/>
          <a:lstStyle/>
          <a:p>
            <a:fld id="{FC0768D9-33DA-4284-A555-419477651C20}" type="slidenum">
              <a:rPr lang="ru-UA" smtClean="0"/>
              <a:t>‹№›</a:t>
            </a:fld>
            <a:endParaRPr lang="ru-UA"/>
          </a:p>
        </p:txBody>
      </p:sp>
    </p:spTree>
    <p:extLst>
      <p:ext uri="{BB962C8B-B14F-4D97-AF65-F5344CB8AC3E}">
        <p14:creationId xmlns:p14="http://schemas.microsoft.com/office/powerpoint/2010/main" val="2158161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a:extLst>
              <a:ext uri="{FF2B5EF4-FFF2-40B4-BE49-F238E27FC236}">
                <a16:creationId xmlns:a16="http://schemas.microsoft.com/office/drawing/2014/main" id="{E9A00F3D-1198-7FB6-6AD0-E1BE3356C189}"/>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2" name="Заголовок 1">
            <a:extLst>
              <a:ext uri="{FF2B5EF4-FFF2-40B4-BE49-F238E27FC236}">
                <a16:creationId xmlns:a16="http://schemas.microsoft.com/office/drawing/2014/main" id="{AD974F1F-D43E-933E-020D-1AA065D050AE}"/>
              </a:ext>
            </a:extLst>
          </p:cNvPr>
          <p:cNvSpPr>
            <a:spLocks noGrp="1"/>
          </p:cNvSpPr>
          <p:nvPr>
            <p:ph type="title"/>
          </p:nvPr>
        </p:nvSpPr>
        <p:spPr>
          <a:xfrm>
            <a:off x="570346" y="365126"/>
            <a:ext cx="10515600" cy="410730"/>
          </a:xfrm>
          <a:prstGeom prst="rect">
            <a:avLst/>
          </a:prstGeom>
        </p:spPr>
        <p:txBody>
          <a:bodyPr vert="horz" lIns="91440" tIns="45720" rIns="91440" bIns="45720" rtlCol="0" anchor="ctr">
            <a:normAutofit/>
          </a:bodyPr>
          <a:lstStyle/>
          <a:p>
            <a:r>
              <a:rPr lang="ru-RU" dirty="0"/>
              <a:t>Образец заголовка</a:t>
            </a:r>
            <a:endParaRPr lang="ru-UA" dirty="0"/>
          </a:p>
        </p:txBody>
      </p:sp>
      <p:sp>
        <p:nvSpPr>
          <p:cNvPr id="3" name="Текст 2">
            <a:extLst>
              <a:ext uri="{FF2B5EF4-FFF2-40B4-BE49-F238E27FC236}">
                <a16:creationId xmlns:a16="http://schemas.microsoft.com/office/drawing/2014/main" id="{3C5AF68E-BFC0-624F-412A-19607A85CB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65231973-D871-0356-AFEB-F078BEE819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FDD822-E1D6-4A37-BD16-9B04252F3360}" type="datetimeFigureOut">
              <a:rPr lang="ru-UA" smtClean="0"/>
              <a:t>12/20/2024</a:t>
            </a:fld>
            <a:endParaRPr lang="ru-UA"/>
          </a:p>
        </p:txBody>
      </p:sp>
      <p:sp>
        <p:nvSpPr>
          <p:cNvPr id="5" name="Нижний колонтитул 4">
            <a:extLst>
              <a:ext uri="{FF2B5EF4-FFF2-40B4-BE49-F238E27FC236}">
                <a16:creationId xmlns:a16="http://schemas.microsoft.com/office/drawing/2014/main" id="{9B69EF2B-0101-C21C-E784-DB1DB6DAD1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UA"/>
          </a:p>
        </p:txBody>
      </p:sp>
      <p:sp>
        <p:nvSpPr>
          <p:cNvPr id="6" name="Номер слайда 5">
            <a:extLst>
              <a:ext uri="{FF2B5EF4-FFF2-40B4-BE49-F238E27FC236}">
                <a16:creationId xmlns:a16="http://schemas.microsoft.com/office/drawing/2014/main" id="{C689B8C0-9231-7967-3808-B3180809E9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0768D9-33DA-4284-A555-419477651C20}" type="slidenum">
              <a:rPr lang="ru-UA" smtClean="0"/>
              <a:t>‹№›</a:t>
            </a:fld>
            <a:endParaRPr lang="ru-UA"/>
          </a:p>
        </p:txBody>
      </p:sp>
    </p:spTree>
    <p:extLst>
      <p:ext uri="{BB962C8B-B14F-4D97-AF65-F5344CB8AC3E}">
        <p14:creationId xmlns:p14="http://schemas.microsoft.com/office/powerpoint/2010/main" val="1395266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drive.google.com/drive/folders/13RTWBN2-Czb6HQ9s1OkzGthQvmSzdbXO?usp=sharing" TargetMode="External"/><Relationship Id="rId7" Type="http://schemas.openxmlformats.org/officeDocument/2006/relationships/hyperlink" Target="https://drive.google.com/drive/folders/11KL6HMBT7VBLY9z2WZYx08Jaw7gYDHiY" TargetMode="External"/><Relationship Id="rId2" Type="http://schemas.openxmlformats.org/officeDocument/2006/relationships/hyperlink" Target="https://drive.google.com/drive/folders/13EDO_na2C1ZNenEAfuR3z4OKmRhCoP_3?usp=sharing" TargetMode="External"/><Relationship Id="rId1" Type="http://schemas.openxmlformats.org/officeDocument/2006/relationships/slideLayout" Target="../slideLayouts/slideLayout5.xml"/><Relationship Id="rId6" Type="http://schemas.openxmlformats.org/officeDocument/2006/relationships/hyperlink" Target="https://drive.google.com/drive/folders/11JwzWBK1iIG7FwkEnbiwsFqpsq9hGKjI" TargetMode="External"/><Relationship Id="rId5" Type="http://schemas.openxmlformats.org/officeDocument/2006/relationships/hyperlink" Target="https://docs.google.com/document/d/11R0IoPUml8Y3YBl38iKH1msW7WuvU9uV/edit" TargetMode="External"/><Relationship Id="rId4" Type="http://schemas.openxmlformats.org/officeDocument/2006/relationships/hyperlink" Target="https://drive.google.com/drive/folders/13msyk5fmD9hqtD1cr46KqRGgcg8uUYKP?usp=sharing"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drive.google.com/drive/folders/16bdL54LnhIrn5wDKJ95IEM2SzftD3DSv" TargetMode="External"/><Relationship Id="rId7" Type="http://schemas.openxmlformats.org/officeDocument/2006/relationships/hyperlink" Target="https://docs.google.com/document/d/1FZBaWz9MjZidUd4Di36mTHkqQ4w3itzB/view" TargetMode="External"/><Relationship Id="rId2" Type="http://schemas.openxmlformats.org/officeDocument/2006/relationships/hyperlink" Target="https://drive.google.com/drive/folders/16dMclg3Ps1PEk4J_jUdvYRy4gmSi1OW8" TargetMode="External"/><Relationship Id="rId1" Type="http://schemas.openxmlformats.org/officeDocument/2006/relationships/slideLayout" Target="../slideLayouts/slideLayout5.xml"/><Relationship Id="rId6" Type="http://schemas.openxmlformats.org/officeDocument/2006/relationships/hyperlink" Target="https://docs.google.com/document/d/12_q8gXSvUJGv3CEpl2K0K0xA1jVpKRmC/view" TargetMode="External"/><Relationship Id="rId5" Type="http://schemas.openxmlformats.org/officeDocument/2006/relationships/hyperlink" Target="https://docs.google.com/document/d/1Bl4SimSZEA-jQkAYz0BR20tzvZgneBmS/view" TargetMode="External"/><Relationship Id="rId4" Type="http://schemas.openxmlformats.org/officeDocument/2006/relationships/hyperlink" Target="https://drive.google.com/drive/folders/16ZHgFsCS6P7hxRqHkhYZ-v6ONBcyGNSa"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drive.google.com/file/d/10oMSHwqiXCKX6RdJ5I3NrZzdQzg8lpRt/view" TargetMode="External"/><Relationship Id="rId3" Type="http://schemas.openxmlformats.org/officeDocument/2006/relationships/hyperlink" Target="https://docs.google.com/document/d/10PdVixAxXPpc9ET4j9s6qvnhTw2lRtk4/edit" TargetMode="External"/><Relationship Id="rId7" Type="http://schemas.openxmlformats.org/officeDocument/2006/relationships/hyperlink" Target="https://docs.google.com/document/d/1fKOHWVl1OfKwGB9jpolaCrAC3r30CoKm/edit" TargetMode="External"/><Relationship Id="rId2" Type="http://schemas.openxmlformats.org/officeDocument/2006/relationships/hyperlink" Target="https://docs.google.com/document/d/10OJBM7lSOfzFGhPFSgwwO93N3KwxGNv0/edit" TargetMode="External"/><Relationship Id="rId1" Type="http://schemas.openxmlformats.org/officeDocument/2006/relationships/slideLayout" Target="../slideLayouts/slideLayout5.xml"/><Relationship Id="rId6" Type="http://schemas.openxmlformats.org/officeDocument/2006/relationships/hyperlink" Target="https://docs.google.com/document/d/1fJawErEOQXRd21ui5duznq8QkPkIHSQ7/edit" TargetMode="External"/><Relationship Id="rId5" Type="http://schemas.openxmlformats.org/officeDocument/2006/relationships/hyperlink" Target="https://docs.google.com/document/d/1fJpfGrnVH2aeN0ZJcBEkiaxMK6K8mtsb/edit" TargetMode="External"/><Relationship Id="rId4" Type="http://schemas.openxmlformats.org/officeDocument/2006/relationships/hyperlink" Target="https://docs.google.com/document/d/10WWuJxusO8h4fv1sX4E9B5KcK21Y3PYN/edit"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mon.gov.ua/static-objects/mon/uploads/public/66d/ffe/c4c/66dffec4c92d2958213439.pdf" TargetMode="External"/><Relationship Id="rId2" Type="http://schemas.openxmlformats.org/officeDocument/2006/relationships/hyperlink" Target="https://teach-inf.com.ua/" TargetMode="External"/><Relationship Id="rId1" Type="http://schemas.openxmlformats.org/officeDocument/2006/relationships/slideLayout" Target="../slideLayouts/slideLayout2.xml"/><Relationship Id="rId4" Type="http://schemas.openxmlformats.org/officeDocument/2006/relationships/hyperlink" Target="https://vseosvita.ua/library/rekomendacii-po-rozroblennu-kalendarno-tematicnogo-planuvanna-nova-ukrainska-skola-348141.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BF5D1A-91C3-BC2B-D724-3DC1FE7C2F40}"/>
              </a:ext>
            </a:extLst>
          </p:cNvPr>
          <p:cNvSpPr>
            <a:spLocks noGrp="1"/>
          </p:cNvSpPr>
          <p:nvPr>
            <p:ph type="ctrTitle"/>
          </p:nvPr>
        </p:nvSpPr>
        <p:spPr>
          <a:xfrm>
            <a:off x="2273432" y="621842"/>
            <a:ext cx="7871381" cy="2684892"/>
          </a:xfrm>
          <a:noFill/>
        </p:spPr>
        <p:txBody>
          <a:bodyPr>
            <a:normAutofit/>
          </a:bodyPr>
          <a:lstStyle/>
          <a:p>
            <a:r>
              <a:rPr lang="uk-UA" sz="4400"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Georgia" panose="02040502050405020303" pitchFamily="18" charset="0"/>
                <a:ea typeface="Times" panose="02020603050405020304" pitchFamily="18" charset="0"/>
              </a:rPr>
              <a:t>Календарно-тематичне планування вчителя інформатики</a:t>
            </a:r>
            <a:endParaRPr lang="ru-UA" sz="4400"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Georgia" panose="02040502050405020303" pitchFamily="18" charset="0"/>
            </a:endParaRPr>
          </a:p>
        </p:txBody>
      </p:sp>
    </p:spTree>
    <p:extLst>
      <p:ext uri="{BB962C8B-B14F-4D97-AF65-F5344CB8AC3E}">
        <p14:creationId xmlns:p14="http://schemas.microsoft.com/office/powerpoint/2010/main" val="4276295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Місце для вмісту 7">
            <a:extLst>
              <a:ext uri="{FF2B5EF4-FFF2-40B4-BE49-F238E27FC236}">
                <a16:creationId xmlns:a16="http://schemas.microsoft.com/office/drawing/2014/main" id="{D48E4DA8-FBDF-B9EC-559C-131E0ABDBE80}"/>
              </a:ext>
            </a:extLst>
          </p:cNvPr>
          <p:cNvSpPr>
            <a:spLocks noGrp="1"/>
          </p:cNvSpPr>
          <p:nvPr>
            <p:ph sz="half" idx="1"/>
          </p:nvPr>
        </p:nvSpPr>
        <p:spPr>
          <a:xfrm>
            <a:off x="847627" y="996066"/>
            <a:ext cx="5181600" cy="4351338"/>
          </a:xfrm>
        </p:spPr>
        <p:txBody>
          <a:bodyPr/>
          <a:lstStyle/>
          <a:p>
            <a:pPr indent="0" algn="just">
              <a:lnSpc>
                <a:spcPct val="115000"/>
              </a:lnSpc>
              <a:spcAft>
                <a:spcPts val="1000"/>
              </a:spcAft>
              <a:buNone/>
            </a:pPr>
            <a:r>
              <a:rPr lang="uk-UA" sz="1800" b="1" i="1" dirty="0">
                <a:effectLst/>
                <a:latin typeface="Times New Roman" panose="02020603050405020304" pitchFamily="18" charset="0"/>
                <a:ea typeface="MS Mincho" panose="02020609040205080304" pitchFamily="49" charset="-128"/>
                <a:cs typeface="Times New Roman" panose="02020603050405020304" pitchFamily="18" charset="0"/>
              </a:rPr>
              <a:t>Календарне планування</a:t>
            </a:r>
            <a:r>
              <a:rPr lang="uk-UA" sz="1800" dirty="0">
                <a:effectLst/>
                <a:latin typeface="Times New Roman" panose="02020603050405020304" pitchFamily="18" charset="0"/>
                <a:ea typeface="MS Mincho" panose="02020609040205080304" pitchFamily="49" charset="-128"/>
                <a:cs typeface="Times New Roman" panose="02020603050405020304" pitchFamily="18" charset="0"/>
              </a:rPr>
              <a:t> – це розподіл у часі окремих тем з врахуванням кількості годин, що визначаються програмою на кожну тему, кількості тижневих годин (визначених навчальним планом) і розкладу занять. </a:t>
            </a:r>
            <a:r>
              <a:rPr lang="uk-UA" sz="1800" b="1" i="1" dirty="0">
                <a:effectLst/>
                <a:latin typeface="Times New Roman" panose="02020603050405020304" pitchFamily="18" charset="0"/>
                <a:ea typeface="MS Mincho" panose="02020609040205080304" pitchFamily="49" charset="-128"/>
                <a:cs typeface="Times New Roman" panose="02020603050405020304" pitchFamily="18" charset="0"/>
              </a:rPr>
              <a:t>Тематичне планування</a:t>
            </a:r>
            <a:r>
              <a:rPr lang="uk-UA" sz="1800" dirty="0">
                <a:effectLst/>
                <a:latin typeface="Times New Roman" panose="02020603050405020304" pitchFamily="18" charset="0"/>
                <a:ea typeface="MS Mincho" panose="02020609040205080304" pitchFamily="49" charset="-128"/>
                <a:cs typeface="Times New Roman" panose="02020603050405020304" pitchFamily="18" charset="0"/>
              </a:rPr>
              <a:t> – визначення послідовності уроків, основних видів роботи на </a:t>
            </a:r>
            <a:r>
              <a:rPr lang="uk-UA" sz="1800" dirty="0" err="1">
                <a:effectLst/>
                <a:latin typeface="Times New Roman" panose="02020603050405020304" pitchFamily="18" charset="0"/>
                <a:ea typeface="MS Mincho" panose="02020609040205080304" pitchFamily="49" charset="-128"/>
                <a:cs typeface="Times New Roman" panose="02020603050405020304" pitchFamily="18" charset="0"/>
              </a:rPr>
              <a:t>уроці</a:t>
            </a:r>
            <a:r>
              <a:rPr lang="uk-UA" sz="1800" dirty="0">
                <a:effectLst/>
                <a:latin typeface="Times New Roman" panose="02020603050405020304" pitchFamily="18" charset="0"/>
                <a:ea typeface="MS Mincho" panose="02020609040205080304" pitchFamily="49" charset="-128"/>
                <a:cs typeface="Times New Roman" panose="02020603050405020304" pitchFamily="18" charset="0"/>
              </a:rPr>
              <a:t>. У ході тематичного планування вчитель визначає послідовність вивчення окремих питань теми, відбирає зміст, продумує систему уроків навчання, повторення, закріплення і форми контролю.</a:t>
            </a:r>
            <a:r>
              <a:rPr lang="uk-UA" sz="1800" dirty="0">
                <a:effectLst/>
                <a:latin typeface="Times New Roman" panose="02020603050405020304" pitchFamily="18" charset="0"/>
                <a:ea typeface="MS Mincho" panose="02020609040205080304" pitchFamily="49" charset="-128"/>
                <a:cs typeface="Arial" panose="020B0604020202020204" pitchFamily="34" charset="0"/>
              </a:rPr>
              <a:t> </a:t>
            </a:r>
            <a:endParaRPr lang="uk-UA" sz="1800" dirty="0">
              <a:effectLst/>
              <a:latin typeface="Calibri" panose="020F0502020204030204" pitchFamily="34" charset="0"/>
              <a:ea typeface="MS Mincho" panose="02020609040205080304" pitchFamily="49" charset="-128"/>
              <a:cs typeface="Arial" panose="020B0604020202020204" pitchFamily="34" charset="0"/>
            </a:endParaRPr>
          </a:p>
          <a:p>
            <a:pPr marL="0" indent="0">
              <a:buNone/>
            </a:pPr>
            <a:endParaRPr lang="uk-UA" dirty="0"/>
          </a:p>
        </p:txBody>
      </p:sp>
      <p:sp>
        <p:nvSpPr>
          <p:cNvPr id="9" name="Місце для вмісту 8">
            <a:extLst>
              <a:ext uri="{FF2B5EF4-FFF2-40B4-BE49-F238E27FC236}">
                <a16:creationId xmlns:a16="http://schemas.microsoft.com/office/drawing/2014/main" id="{C97C36B1-112B-9055-AE15-BF807E00D5FE}"/>
              </a:ext>
            </a:extLst>
          </p:cNvPr>
          <p:cNvSpPr>
            <a:spLocks noGrp="1"/>
          </p:cNvSpPr>
          <p:nvPr>
            <p:ph sz="half" idx="2"/>
          </p:nvPr>
        </p:nvSpPr>
        <p:spPr>
          <a:xfrm>
            <a:off x="6162775" y="1002318"/>
            <a:ext cx="5181600" cy="4351338"/>
          </a:xfrm>
        </p:spPr>
        <p:txBody>
          <a:bodyPr/>
          <a:lstStyle/>
          <a:p>
            <a:pPr indent="0" algn="just">
              <a:lnSpc>
                <a:spcPts val="1250"/>
              </a:lnSpc>
              <a:buNone/>
            </a:pPr>
            <a:r>
              <a:rPr lang="uk-UA" sz="1800" b="1" dirty="0">
                <a:effectLst/>
                <a:latin typeface="Times New Roman" panose="02020603050405020304" pitchFamily="18" charset="0"/>
                <a:ea typeface="Times New Roman" panose="02020603050405020304" pitchFamily="18" charset="0"/>
                <a:cs typeface="Times New Roman" panose="02020603050405020304" pitchFamily="18" charset="0"/>
              </a:rPr>
              <a:t>Завдання календарно-тематичного планування:</a:t>
            </a:r>
            <a:endParaRPr lang="uk-UA" sz="1800" b="1"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визначення місця кожної теми в річному курсі й місце кожного уроку в темі;</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визначення взаємозв'язку між окремими </a:t>
            </a:r>
            <a:r>
              <a:rPr lang="uk-UA" sz="1800" dirty="0" err="1">
                <a:effectLst/>
                <a:latin typeface="Times New Roman" panose="02020603050405020304" pitchFamily="18" charset="0"/>
                <a:ea typeface="Times New Roman" panose="02020603050405020304" pitchFamily="18" charset="0"/>
                <a:cs typeface="Times New Roman" panose="02020603050405020304" pitchFamily="18" charset="0"/>
              </a:rPr>
              <a:t>уроками</a:t>
            </a: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 темами річного курсу;</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організація раціональної роботи й озброєння учнів системою знань, умінь, навичок із предмета.</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0" indent="0">
              <a:buNone/>
            </a:pPr>
            <a:endParaRPr lang="uk-UA" b="1" dirty="0"/>
          </a:p>
        </p:txBody>
      </p:sp>
    </p:spTree>
    <p:extLst>
      <p:ext uri="{BB962C8B-B14F-4D97-AF65-F5344CB8AC3E}">
        <p14:creationId xmlns:p14="http://schemas.microsoft.com/office/powerpoint/2010/main" val="1922464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Місце для вмісту 5">
            <a:extLst>
              <a:ext uri="{FF2B5EF4-FFF2-40B4-BE49-F238E27FC236}">
                <a16:creationId xmlns:a16="http://schemas.microsoft.com/office/drawing/2014/main" id="{1D2A030C-97EE-85DE-EA2A-1B7FB7597061}"/>
              </a:ext>
            </a:extLst>
          </p:cNvPr>
          <p:cNvSpPr>
            <a:spLocks noGrp="1"/>
          </p:cNvSpPr>
          <p:nvPr>
            <p:ph idx="1"/>
          </p:nvPr>
        </p:nvSpPr>
        <p:spPr>
          <a:xfrm>
            <a:off x="838200" y="1394733"/>
            <a:ext cx="10515600" cy="4351338"/>
          </a:xfrm>
        </p:spPr>
        <p:txBody>
          <a:bodyPr>
            <a:normAutofit/>
          </a:bodyPr>
          <a:lstStyle/>
          <a:p>
            <a:pPr marL="0" indent="0" algn="just">
              <a:buNone/>
            </a:pPr>
            <a:r>
              <a:rPr lang="uk-UA" sz="2400" dirty="0">
                <a:latin typeface="Times New Roman" panose="02020603050405020304" pitchFamily="18" charset="0"/>
                <a:cs typeface="Times New Roman" panose="02020603050405020304" pitchFamily="18" charset="0"/>
              </a:rPr>
              <a:t>Календарно-тематичне та поурочне планування здійснюється вчителем у довільній формі, у тому числі з використанням друкованих чи електронних джерел тощо. Формат, обсяг, структура, зміст та оформлення календарно-тематичних планів та поурочних планів-конспектів є індивідуальною справою вчителя. Встановлення універсальних стандартів таких документів у межах закладу загальної середньої освіти міста, району чи області є неприпустимим.</a:t>
            </a:r>
          </a:p>
        </p:txBody>
      </p:sp>
    </p:spTree>
    <p:extLst>
      <p:ext uri="{BB962C8B-B14F-4D97-AF65-F5344CB8AC3E}">
        <p14:creationId xmlns:p14="http://schemas.microsoft.com/office/powerpoint/2010/main" val="1473469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Місце для вмісту 5">
            <a:extLst>
              <a:ext uri="{FF2B5EF4-FFF2-40B4-BE49-F238E27FC236}">
                <a16:creationId xmlns:a16="http://schemas.microsoft.com/office/drawing/2014/main" id="{1D2A030C-97EE-85DE-EA2A-1B7FB7597061}"/>
              </a:ext>
            </a:extLst>
          </p:cNvPr>
          <p:cNvSpPr>
            <a:spLocks noGrp="1"/>
          </p:cNvSpPr>
          <p:nvPr>
            <p:ph idx="1"/>
          </p:nvPr>
        </p:nvSpPr>
        <p:spPr>
          <a:xfrm>
            <a:off x="838200" y="1394733"/>
            <a:ext cx="10515600" cy="4351338"/>
          </a:xfrm>
        </p:spPr>
        <p:txBody>
          <a:bodyPr>
            <a:normAutofit/>
          </a:bodyPr>
          <a:lstStyle/>
          <a:p>
            <a:pPr marL="0" indent="0" algn="just">
              <a:buNone/>
            </a:pPr>
            <a:r>
              <a:rPr lang="uk-UA" sz="2000" dirty="0">
                <a:latin typeface="Times New Roman" panose="02020603050405020304" pitchFamily="18" charset="0"/>
                <a:cs typeface="Times New Roman" panose="02020603050405020304" pitchFamily="18" charset="0"/>
              </a:rPr>
              <a:t>Під час розроблення календарно-тематичного та системи поурочного планування вчитель має самостійно вибудовувати послідовність формування очікуваних результатів навчання, враховуючи при цьому послідовність розгортання змісту в підручнику. Учитель може переносити теми уроків, відповідно до того, як учні засвоїли навчальний матеріал визначати кількість годин на вивчення окремих тем. Адміністрація закладу загальної середньої освіти або працівники методичних служб можуть лише надавати методичну  допомогу вчителю, з метою покращення освітнього процесу, а не контролювати його. </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Календарно-тематичне планування розробляється вчителем на кожний клас на основі Закону України «Про освіту», у відповідності з навчальною програмою, вимогами Державного освітнього стандарту загальної освіти в контексті Концепції «Нова українська школа».</a:t>
            </a:r>
          </a:p>
          <a:p>
            <a:pPr marL="0" indent="0" algn="just">
              <a:buNone/>
            </a:pPr>
            <a:endParaRPr lang="uk-U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7419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D926DC-CCC7-EAED-96BB-C3ABBF7F2E11}"/>
              </a:ext>
            </a:extLst>
          </p:cNvPr>
          <p:cNvSpPr>
            <a:spLocks noGrp="1"/>
          </p:cNvSpPr>
          <p:nvPr>
            <p:ph type="title"/>
          </p:nvPr>
        </p:nvSpPr>
        <p:spPr>
          <a:xfrm>
            <a:off x="570346" y="475672"/>
            <a:ext cx="10515600" cy="410730"/>
          </a:xfrm>
        </p:spPr>
        <p:txBody>
          <a:bodyPr>
            <a:normAutofit fontScale="90000"/>
          </a:bodyPr>
          <a:lstStyle/>
          <a:p>
            <a:pPr algn="ctr"/>
            <a:r>
              <a:rPr lang="uk-UA" dirty="0">
                <a:latin typeface="Georgia" panose="02040502050405020303" pitchFamily="18" charset="0"/>
              </a:rPr>
              <a:t>Рекомендації щодо оформлення календарно-тематичного планування</a:t>
            </a:r>
          </a:p>
        </p:txBody>
      </p:sp>
      <p:sp>
        <p:nvSpPr>
          <p:cNvPr id="3" name="Місце для вмісту 2">
            <a:extLst>
              <a:ext uri="{FF2B5EF4-FFF2-40B4-BE49-F238E27FC236}">
                <a16:creationId xmlns:a16="http://schemas.microsoft.com/office/drawing/2014/main" id="{97585F76-0393-CF94-733F-C03F180C8BAD}"/>
              </a:ext>
            </a:extLst>
          </p:cNvPr>
          <p:cNvSpPr>
            <a:spLocks noGrp="1"/>
          </p:cNvSpPr>
          <p:nvPr>
            <p:ph sz="half" idx="1"/>
          </p:nvPr>
        </p:nvSpPr>
        <p:spPr/>
        <p:txBody>
          <a:bodyPr/>
          <a:lstStyle/>
          <a:p>
            <a:pPr indent="0" algn="just">
              <a:lnSpc>
                <a:spcPts val="1250"/>
              </a:lnSpc>
              <a:buNone/>
              <a:tabLst>
                <a:tab pos="685800" algn="l"/>
              </a:tabLst>
            </a:pPr>
            <a:r>
              <a:rPr lang="uk-UA" sz="1800" b="1" dirty="0">
                <a:effectLst/>
                <a:latin typeface="Times New Roman" panose="02020603050405020304" pitchFamily="18" charset="0"/>
                <a:ea typeface="Times New Roman" panose="02020603050405020304" pitchFamily="18" charset="0"/>
                <a:cs typeface="Times New Roman" panose="02020603050405020304" pitchFamily="18" charset="0"/>
              </a:rPr>
              <a:t> Титульний лист містить наступні відомості:</a:t>
            </a:r>
            <a:endParaRPr lang="uk-UA" sz="1800" b="1"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096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найменування освітнього закладу;</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096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назву документа (календарно-тематичне планування);</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назву предмета (повинна відповідати назві предмета в робочому плані навчального закладу);</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навчальний рік;</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класи;</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прізвище, ім'я та по батькові вчителя.</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0" indent="0">
              <a:buNone/>
            </a:pPr>
            <a:endParaRPr lang="uk-UA" dirty="0"/>
          </a:p>
        </p:txBody>
      </p:sp>
      <p:sp>
        <p:nvSpPr>
          <p:cNvPr id="4" name="Місце для вмісту 3">
            <a:extLst>
              <a:ext uri="{FF2B5EF4-FFF2-40B4-BE49-F238E27FC236}">
                <a16:creationId xmlns:a16="http://schemas.microsoft.com/office/drawing/2014/main" id="{BC7948DC-29CA-023F-19EF-0619047968FA}"/>
              </a:ext>
            </a:extLst>
          </p:cNvPr>
          <p:cNvSpPr>
            <a:spLocks noGrp="1"/>
          </p:cNvSpPr>
          <p:nvPr>
            <p:ph sz="half" idx="2"/>
          </p:nvPr>
        </p:nvSpPr>
        <p:spPr/>
        <p:txBody>
          <a:bodyPr/>
          <a:lstStyle/>
          <a:p>
            <a:pPr marL="182880" indent="0" algn="just">
              <a:lnSpc>
                <a:spcPts val="1250"/>
              </a:lnSpc>
              <a:buNone/>
            </a:pPr>
            <a:r>
              <a:rPr lang="uk-UA" sz="1800" b="1" dirty="0">
                <a:effectLst/>
                <a:latin typeface="Times New Roman" panose="02020603050405020304" pitchFamily="18" charset="0"/>
                <a:ea typeface="Times New Roman" panose="02020603050405020304" pitchFamily="18" charset="0"/>
                <a:cs typeface="Times New Roman" panose="02020603050405020304" pitchFamily="18" charset="0"/>
              </a:rPr>
              <a:t>Навчально-методичне забезпечення навчального плану включає наступні відомості:</a:t>
            </a:r>
            <a:endParaRPr lang="uk-UA" sz="1800" b="1"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річна кількість годин;</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кількість годин на тиждень згідно з програмою;</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планова кількість контрольних робіт;</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реквізити програми;</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ts val="1250"/>
              </a:lnSpc>
              <a:buFont typeface="Times New Roman" panose="02020603050405020304" pitchFamily="18" charset="0"/>
              <a:buChar char="–"/>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навчально-методичні комплекси.</a:t>
            </a:r>
            <a:endParaRPr lang="uk-UA" sz="1800" dirty="0">
              <a:effectLst/>
              <a:latin typeface="Microsoft Sans Serif" panose="020B0604020202020204" pitchFamily="34" charset="0"/>
              <a:ea typeface="Times New Roman" panose="02020603050405020304" pitchFamily="18" charset="0"/>
              <a:cs typeface="Times New Roman" panose="02020603050405020304" pitchFamily="18" charset="0"/>
            </a:endParaRPr>
          </a:p>
          <a:p>
            <a:pPr marL="0" indent="0">
              <a:buNone/>
            </a:pPr>
            <a:endParaRPr lang="uk-UA" dirty="0"/>
          </a:p>
        </p:txBody>
      </p:sp>
    </p:spTree>
    <p:extLst>
      <p:ext uri="{BB962C8B-B14F-4D97-AF65-F5344CB8AC3E}">
        <p14:creationId xmlns:p14="http://schemas.microsoft.com/office/powerpoint/2010/main" val="321732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D926DC-CCC7-EAED-96BB-C3ABBF7F2E11}"/>
              </a:ext>
            </a:extLst>
          </p:cNvPr>
          <p:cNvSpPr>
            <a:spLocks noGrp="1"/>
          </p:cNvSpPr>
          <p:nvPr>
            <p:ph type="title"/>
          </p:nvPr>
        </p:nvSpPr>
        <p:spPr>
          <a:xfrm>
            <a:off x="570346" y="681037"/>
            <a:ext cx="10515600" cy="410730"/>
          </a:xfrm>
        </p:spPr>
        <p:txBody>
          <a:bodyPr>
            <a:normAutofit fontScale="90000"/>
          </a:bodyPr>
          <a:lstStyle/>
          <a:p>
            <a:pPr algn="ctr"/>
            <a:r>
              <a:rPr lang="uk-UA" dirty="0">
                <a:latin typeface="Georgia" panose="02040502050405020303" pitchFamily="18" charset="0"/>
              </a:rPr>
              <a:t>Рекомендації щодо оформлення календарно-тематичного планування</a:t>
            </a:r>
          </a:p>
        </p:txBody>
      </p:sp>
      <p:sp>
        <p:nvSpPr>
          <p:cNvPr id="3" name="Місце для вмісту 2">
            <a:extLst>
              <a:ext uri="{FF2B5EF4-FFF2-40B4-BE49-F238E27FC236}">
                <a16:creationId xmlns:a16="http://schemas.microsoft.com/office/drawing/2014/main" id="{97585F76-0393-CF94-733F-C03F180C8BAD}"/>
              </a:ext>
            </a:extLst>
          </p:cNvPr>
          <p:cNvSpPr>
            <a:spLocks noGrp="1"/>
          </p:cNvSpPr>
          <p:nvPr>
            <p:ph idx="1"/>
          </p:nvPr>
        </p:nvSpPr>
        <p:spPr>
          <a:xfrm>
            <a:off x="838200" y="1684223"/>
            <a:ext cx="10515600" cy="4351338"/>
          </a:xfrm>
        </p:spPr>
        <p:txBody>
          <a:bodyPr/>
          <a:lstStyle/>
          <a:p>
            <a:pPr indent="0" algn="just">
              <a:lnSpc>
                <a:spcPct val="100000"/>
              </a:lnSpc>
              <a:buNone/>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Календарно-тематичне планування повинно включати номер і дату проведення уроку, зміст (тему) уроку, примітку.</a:t>
            </a:r>
          </a:p>
          <a:p>
            <a:pPr indent="0" algn="just">
              <a:lnSpc>
                <a:spcPct val="100000"/>
              </a:lnSpc>
              <a:buNone/>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Графа «Зміст (тема) уроку» включає:</a:t>
            </a:r>
          </a:p>
          <a:p>
            <a:pPr lvl="0" algn="just">
              <a:lnSpc>
                <a:spcPct val="100000"/>
              </a:lnSpc>
              <a:buFont typeface="Wingdings" panose="05000000000000000000" pitchFamily="2" charset="2"/>
              <a:buChar char="ü"/>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загальні назви теми;</a:t>
            </a:r>
          </a:p>
          <a:p>
            <a:pPr lvl="0" algn="just">
              <a:lnSpc>
                <a:spcPct val="100000"/>
              </a:lnSpc>
              <a:buFont typeface="Wingdings" panose="05000000000000000000" pitchFamily="2" charset="2"/>
              <a:buChar char="ü"/>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кількість годин, відведених на вивчення даної теми;</a:t>
            </a:r>
          </a:p>
          <a:p>
            <a:pPr lvl="0" algn="just">
              <a:lnSpc>
                <a:spcPct val="100000"/>
              </a:lnSpc>
              <a:buFont typeface="Wingdings" panose="05000000000000000000" pitchFamily="2" charset="2"/>
              <a:buChar char="ü"/>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теми кожного уроку;</a:t>
            </a:r>
          </a:p>
          <a:p>
            <a:pPr lvl="0" algn="just">
              <a:lnSpc>
                <a:spcPct val="100000"/>
              </a:lnSpc>
              <a:buFont typeface="Wingdings" panose="05000000000000000000" pitchFamily="2" charset="2"/>
              <a:buChar char="ü"/>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контроль по завершенню вивчення даної теми.</a:t>
            </a:r>
            <a:endParaRPr lang="uk-UA" sz="1800"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lnSpc>
                <a:spcPct val="100000"/>
              </a:lnSpc>
              <a:buNone/>
              <a:tabLst>
                <a:tab pos="685800" algn="l"/>
              </a:tabLst>
            </a:pP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    У графі «Примітка» можуть міститися помітки, зроблені вчителем у процесі роботи з даним тематичним плануванням (використання додаткової літератури, зміст індивідуальних завдань для учнів, які відстають у навчанні, нетрадиційні форми роботи на </a:t>
            </a:r>
            <a:r>
              <a:rPr lang="uk-UA" sz="1800" dirty="0" err="1">
                <a:effectLst/>
                <a:latin typeface="Times New Roman" panose="02020603050405020304" pitchFamily="18" charset="0"/>
                <a:ea typeface="Times New Roman" panose="02020603050405020304" pitchFamily="18" charset="0"/>
                <a:cs typeface="Times New Roman" panose="02020603050405020304" pitchFamily="18" charset="0"/>
              </a:rPr>
              <a:t>уроках</a:t>
            </a: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 індивідуальна діяльність, яка планується, необхідне обладнання, тип провідної діяльності учнів на </a:t>
            </a:r>
            <a:r>
              <a:rPr lang="uk-UA" sz="1800" dirty="0" err="1">
                <a:effectLst/>
                <a:latin typeface="Times New Roman" panose="02020603050405020304" pitchFamily="18" charset="0"/>
                <a:ea typeface="Times New Roman" panose="02020603050405020304" pitchFamily="18" charset="0"/>
                <a:cs typeface="Times New Roman" panose="02020603050405020304" pitchFamily="18" charset="0"/>
              </a:rPr>
              <a:t>уроці</a:t>
            </a: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 види уроків).</a:t>
            </a:r>
          </a:p>
          <a:p>
            <a:pPr marL="0" indent="0">
              <a:buNone/>
            </a:pPr>
            <a:endParaRPr lang="uk-UA" dirty="0"/>
          </a:p>
        </p:txBody>
      </p:sp>
    </p:spTree>
    <p:extLst>
      <p:ext uri="{BB962C8B-B14F-4D97-AF65-F5344CB8AC3E}">
        <p14:creationId xmlns:p14="http://schemas.microsoft.com/office/powerpoint/2010/main" val="2884686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8B98F5-4C08-B3B7-D776-7160B4D26949}"/>
              </a:ext>
            </a:extLst>
          </p:cNvPr>
          <p:cNvSpPr>
            <a:spLocks noGrp="1"/>
          </p:cNvSpPr>
          <p:nvPr>
            <p:ph type="title"/>
          </p:nvPr>
        </p:nvSpPr>
        <p:spPr/>
        <p:txBody>
          <a:bodyPr>
            <a:normAutofit/>
          </a:bodyPr>
          <a:lstStyle/>
          <a:p>
            <a:pPr algn="ctr"/>
            <a:r>
              <a:rPr lang="uk-UA" dirty="0">
                <a:latin typeface="Times New Roman" panose="02020603050405020304" pitchFamily="18" charset="0"/>
                <a:cs typeface="Times New Roman" panose="02020603050405020304" pitchFamily="18" charset="0"/>
              </a:rPr>
              <a:t>Приклади календарно-тематичного планування</a:t>
            </a:r>
          </a:p>
        </p:txBody>
      </p:sp>
      <p:sp>
        <p:nvSpPr>
          <p:cNvPr id="4" name="Місце для тексту 3">
            <a:extLst>
              <a:ext uri="{FF2B5EF4-FFF2-40B4-BE49-F238E27FC236}">
                <a16:creationId xmlns:a16="http://schemas.microsoft.com/office/drawing/2014/main" id="{71D9C7BE-335A-2BB3-D553-979234C3FB13}"/>
              </a:ext>
            </a:extLst>
          </p:cNvPr>
          <p:cNvSpPr>
            <a:spLocks noGrp="1"/>
          </p:cNvSpPr>
          <p:nvPr>
            <p:ph type="body" idx="1"/>
          </p:nvPr>
        </p:nvSpPr>
        <p:spPr/>
        <p:txBody>
          <a:bodyPr/>
          <a:lstStyle/>
          <a:p>
            <a:pPr algn="ctr"/>
            <a:r>
              <a:rPr lang="uk-UA" dirty="0">
                <a:latin typeface="Georgia" panose="02040502050405020303" pitchFamily="18" charset="0"/>
              </a:rPr>
              <a:t>  5 клас  </a:t>
            </a:r>
          </a:p>
        </p:txBody>
      </p:sp>
      <p:sp>
        <p:nvSpPr>
          <p:cNvPr id="5" name="Місце для вмісту 4">
            <a:extLst>
              <a:ext uri="{FF2B5EF4-FFF2-40B4-BE49-F238E27FC236}">
                <a16:creationId xmlns:a16="http://schemas.microsoft.com/office/drawing/2014/main" id="{52F41B9E-B4BE-4B02-5FF8-7830BD95D2D1}"/>
              </a:ext>
            </a:extLst>
          </p:cNvPr>
          <p:cNvSpPr>
            <a:spLocks noGrp="1"/>
          </p:cNvSpPr>
          <p:nvPr>
            <p:ph sz="half" idx="2"/>
          </p:nvPr>
        </p:nvSpPr>
        <p:spPr/>
        <p:txBody>
          <a:bodyPr>
            <a:normAutofit/>
          </a:bodyPr>
          <a:lstStyle/>
          <a:p>
            <a:pPr algn="just"/>
            <a:r>
              <a:rPr lang="ru-RU" sz="1600" dirty="0">
                <a:latin typeface="Times New Roman" panose="02020603050405020304" pitchFamily="18" charset="0"/>
                <a:cs typeface="Times New Roman" panose="02020603050405020304" pitchFamily="18" charset="0"/>
                <a:hlinkClick r:id="rId2"/>
              </a:rPr>
              <a:t>Календарно-</a:t>
            </a:r>
            <a:r>
              <a:rPr lang="ru-RU" sz="1600" dirty="0" err="1">
                <a:latin typeface="Times New Roman" panose="02020603050405020304" pitchFamily="18" charset="0"/>
                <a:cs typeface="Times New Roman" panose="02020603050405020304" pitchFamily="18" charset="0"/>
                <a:hlinkClick r:id="rId2"/>
              </a:rPr>
              <a:t>тематичне</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планування</a:t>
            </a:r>
            <a:r>
              <a:rPr lang="ru-RU" sz="1600" dirty="0">
                <a:latin typeface="Times New Roman" panose="02020603050405020304" pitchFamily="18" charset="0"/>
                <a:cs typeface="Times New Roman" panose="02020603050405020304" pitchFamily="18" charset="0"/>
                <a:hlinkClick r:id="rId2"/>
              </a:rPr>
              <a:t> для 5 </a:t>
            </a:r>
            <a:r>
              <a:rPr lang="ru-RU" sz="1600" dirty="0" err="1">
                <a:latin typeface="Times New Roman" panose="02020603050405020304" pitchFamily="18" charset="0"/>
                <a:cs typeface="Times New Roman" panose="02020603050405020304" pitchFamily="18" charset="0"/>
                <a:hlinkClick r:id="rId2"/>
              </a:rPr>
              <a:t>класу</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Інформатика</a:t>
            </a:r>
            <a:r>
              <a:rPr lang="ru-RU" sz="1600" dirty="0">
                <a:latin typeface="Times New Roman" panose="02020603050405020304" pitchFamily="18" charset="0"/>
                <a:cs typeface="Times New Roman" panose="02020603050405020304" pitchFamily="18" charset="0"/>
                <a:hlinkClick r:id="rId2"/>
              </a:rPr>
              <a:t> 5 </a:t>
            </a:r>
            <a:r>
              <a:rPr lang="ru-RU" sz="1600" dirty="0" err="1">
                <a:latin typeface="Times New Roman" panose="02020603050405020304" pitchFamily="18" charset="0"/>
                <a:cs typeface="Times New Roman" panose="02020603050405020304" pitchFamily="18" charset="0"/>
                <a:hlinkClick r:id="rId2"/>
              </a:rPr>
              <a:t>клас</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Ривкінд</a:t>
            </a:r>
            <a:r>
              <a:rPr lang="ru-RU" sz="1600" dirty="0">
                <a:latin typeface="Times New Roman" panose="02020603050405020304" pitchFamily="18" charset="0"/>
                <a:cs typeface="Times New Roman" panose="02020603050405020304" pitchFamily="18" charset="0"/>
                <a:hlinkClick r:id="rId2"/>
              </a:rPr>
              <a:t> Й.Я., Лисенко Т.І., </a:t>
            </a:r>
            <a:r>
              <a:rPr lang="ru-RU" sz="1600" dirty="0" err="1">
                <a:latin typeface="Times New Roman" panose="02020603050405020304" pitchFamily="18" charset="0"/>
                <a:cs typeface="Times New Roman" panose="02020603050405020304" pitchFamily="18" charset="0"/>
                <a:hlinkClick r:id="rId2"/>
              </a:rPr>
              <a:t>Чернікова</a:t>
            </a:r>
            <a:r>
              <a:rPr lang="ru-RU" sz="1600" dirty="0">
                <a:latin typeface="Times New Roman" panose="02020603050405020304" pitchFamily="18" charset="0"/>
                <a:cs typeface="Times New Roman" panose="02020603050405020304" pitchFamily="18" charset="0"/>
                <a:hlinkClick r:id="rId2"/>
              </a:rPr>
              <a:t> Л.А., </a:t>
            </a:r>
            <a:r>
              <a:rPr lang="ru-RU" sz="1600" dirty="0" err="1">
                <a:latin typeface="Times New Roman" panose="02020603050405020304" pitchFamily="18" charset="0"/>
                <a:cs typeface="Times New Roman" panose="02020603050405020304" pitchFamily="18" charset="0"/>
                <a:hlinkClick r:id="rId2"/>
              </a:rPr>
              <a:t>Шакотько</a:t>
            </a:r>
            <a:r>
              <a:rPr lang="ru-RU" sz="1600" dirty="0">
                <a:latin typeface="Times New Roman" panose="02020603050405020304" pitchFamily="18" charset="0"/>
                <a:cs typeface="Times New Roman" panose="02020603050405020304" pitchFamily="18" charset="0"/>
                <a:hlinkClick r:id="rId2"/>
              </a:rPr>
              <a:t> В.В)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3"/>
              </a:rPr>
              <a:t>Календарно-</a:t>
            </a:r>
            <a:r>
              <a:rPr lang="ru-RU" sz="1600" dirty="0" err="1">
                <a:latin typeface="Times New Roman" panose="02020603050405020304" pitchFamily="18" charset="0"/>
                <a:cs typeface="Times New Roman" panose="02020603050405020304" pitchFamily="18" charset="0"/>
                <a:hlinkClick r:id="rId3"/>
              </a:rPr>
              <a:t>тематичне</a:t>
            </a:r>
            <a:r>
              <a:rPr lang="ru-RU" sz="1600" dirty="0">
                <a:latin typeface="Times New Roman" panose="02020603050405020304" pitchFamily="18" charset="0"/>
                <a:cs typeface="Times New Roman" panose="02020603050405020304" pitchFamily="18" charset="0"/>
                <a:hlinkClick r:id="rId3"/>
              </a:rPr>
              <a:t> </a:t>
            </a:r>
            <a:r>
              <a:rPr lang="ru-RU" sz="1600" dirty="0" err="1">
                <a:latin typeface="Times New Roman" panose="02020603050405020304" pitchFamily="18" charset="0"/>
                <a:cs typeface="Times New Roman" panose="02020603050405020304" pitchFamily="18" charset="0"/>
                <a:hlinkClick r:id="rId3"/>
              </a:rPr>
              <a:t>планування</a:t>
            </a:r>
            <a:r>
              <a:rPr lang="ru-RU" sz="1600" dirty="0">
                <a:latin typeface="Times New Roman" panose="02020603050405020304" pitchFamily="18" charset="0"/>
                <a:cs typeface="Times New Roman" panose="02020603050405020304" pitchFamily="18" charset="0"/>
                <a:hlinkClick r:id="rId3"/>
              </a:rPr>
              <a:t> для 5 </a:t>
            </a:r>
            <a:r>
              <a:rPr lang="ru-RU" sz="1600" dirty="0" err="1">
                <a:latin typeface="Times New Roman" panose="02020603050405020304" pitchFamily="18" charset="0"/>
                <a:cs typeface="Times New Roman" panose="02020603050405020304" pitchFamily="18" charset="0"/>
                <a:hlinkClick r:id="rId3"/>
              </a:rPr>
              <a:t>класу</a:t>
            </a:r>
            <a:r>
              <a:rPr lang="ru-RU" sz="1600" dirty="0">
                <a:latin typeface="Times New Roman" panose="02020603050405020304" pitchFamily="18" charset="0"/>
                <a:cs typeface="Times New Roman" panose="02020603050405020304" pitchFamily="18" charset="0"/>
                <a:hlinkClick r:id="rId3"/>
              </a:rPr>
              <a:t> (</a:t>
            </a:r>
            <a:r>
              <a:rPr lang="ru-RU" sz="1600" dirty="0" err="1">
                <a:latin typeface="Times New Roman" panose="02020603050405020304" pitchFamily="18" charset="0"/>
                <a:cs typeface="Times New Roman" panose="02020603050405020304" pitchFamily="18" charset="0"/>
                <a:hlinkClick r:id="rId3"/>
              </a:rPr>
              <a:t>Інформатика</a:t>
            </a:r>
            <a:r>
              <a:rPr lang="ru-RU" sz="1600" dirty="0">
                <a:latin typeface="Times New Roman" panose="02020603050405020304" pitchFamily="18" charset="0"/>
                <a:cs typeface="Times New Roman" panose="02020603050405020304" pitchFamily="18" charset="0"/>
                <a:hlinkClick r:id="rId3"/>
              </a:rPr>
              <a:t> 5 </a:t>
            </a:r>
            <a:r>
              <a:rPr lang="ru-RU" sz="1600" dirty="0" err="1">
                <a:latin typeface="Times New Roman" panose="02020603050405020304" pitchFamily="18" charset="0"/>
                <a:cs typeface="Times New Roman" panose="02020603050405020304" pitchFamily="18" charset="0"/>
                <a:hlinkClick r:id="rId3"/>
              </a:rPr>
              <a:t>клас</a:t>
            </a:r>
            <a:r>
              <a:rPr lang="ru-RU" sz="1600" dirty="0">
                <a:latin typeface="Times New Roman" panose="02020603050405020304" pitchFamily="18" charset="0"/>
                <a:cs typeface="Times New Roman" panose="02020603050405020304" pitchFamily="18" charset="0"/>
                <a:hlinkClick r:id="rId3"/>
              </a:rPr>
              <a:t>, Морзе Н.В., Барна О.В.)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4"/>
              </a:rPr>
              <a:t>Календарно-</a:t>
            </a:r>
            <a:r>
              <a:rPr lang="ru-RU" sz="1600" dirty="0" err="1">
                <a:latin typeface="Times New Roman" panose="02020603050405020304" pitchFamily="18" charset="0"/>
                <a:cs typeface="Times New Roman" panose="02020603050405020304" pitchFamily="18" charset="0"/>
                <a:hlinkClick r:id="rId4"/>
              </a:rPr>
              <a:t>тематичне</a:t>
            </a:r>
            <a:r>
              <a:rPr lang="ru-RU" sz="1600" dirty="0">
                <a:latin typeface="Times New Roman" panose="02020603050405020304" pitchFamily="18" charset="0"/>
                <a:cs typeface="Times New Roman" panose="02020603050405020304" pitchFamily="18" charset="0"/>
                <a:hlinkClick r:id="rId4"/>
              </a:rPr>
              <a:t> </a:t>
            </a:r>
            <a:r>
              <a:rPr lang="ru-RU" sz="1600" dirty="0" err="1">
                <a:latin typeface="Times New Roman" panose="02020603050405020304" pitchFamily="18" charset="0"/>
                <a:cs typeface="Times New Roman" panose="02020603050405020304" pitchFamily="18" charset="0"/>
                <a:hlinkClick r:id="rId4"/>
              </a:rPr>
              <a:t>планування</a:t>
            </a:r>
            <a:r>
              <a:rPr lang="ru-RU" sz="1600" dirty="0">
                <a:latin typeface="Times New Roman" panose="02020603050405020304" pitchFamily="18" charset="0"/>
                <a:cs typeface="Times New Roman" panose="02020603050405020304" pitchFamily="18" charset="0"/>
                <a:hlinkClick r:id="rId4"/>
              </a:rPr>
              <a:t> для 5 </a:t>
            </a:r>
            <a:r>
              <a:rPr lang="ru-RU" sz="1600" dirty="0" err="1">
                <a:latin typeface="Times New Roman" panose="02020603050405020304" pitchFamily="18" charset="0"/>
                <a:cs typeface="Times New Roman" panose="02020603050405020304" pitchFamily="18" charset="0"/>
                <a:hlinkClick r:id="rId4"/>
              </a:rPr>
              <a:t>класу</a:t>
            </a:r>
            <a:r>
              <a:rPr lang="ru-RU" sz="1600" dirty="0">
                <a:latin typeface="Times New Roman" panose="02020603050405020304" pitchFamily="18" charset="0"/>
                <a:cs typeface="Times New Roman" panose="02020603050405020304" pitchFamily="18" charset="0"/>
                <a:hlinkClick r:id="rId4"/>
              </a:rPr>
              <a:t> (</a:t>
            </a:r>
            <a:r>
              <a:rPr lang="ru-RU" sz="1600" dirty="0" err="1">
                <a:latin typeface="Times New Roman" panose="02020603050405020304" pitchFamily="18" charset="0"/>
                <a:cs typeface="Times New Roman" panose="02020603050405020304" pitchFamily="18" charset="0"/>
                <a:hlinkClick r:id="rId4"/>
              </a:rPr>
              <a:t>Інформатика</a:t>
            </a:r>
            <a:r>
              <a:rPr lang="ru-RU" sz="1600" dirty="0">
                <a:latin typeface="Times New Roman" panose="02020603050405020304" pitchFamily="18" charset="0"/>
                <a:cs typeface="Times New Roman" panose="02020603050405020304" pitchFamily="18" charset="0"/>
                <a:hlinkClick r:id="rId4"/>
              </a:rPr>
              <a:t> 5 </a:t>
            </a:r>
            <a:r>
              <a:rPr lang="ru-RU" sz="1600" dirty="0" err="1">
                <a:latin typeface="Times New Roman" panose="02020603050405020304" pitchFamily="18" charset="0"/>
                <a:cs typeface="Times New Roman" panose="02020603050405020304" pitchFamily="18" charset="0"/>
                <a:hlinkClick r:id="rId4"/>
              </a:rPr>
              <a:t>клас</a:t>
            </a:r>
            <a:r>
              <a:rPr lang="ru-RU" sz="1600" dirty="0">
                <a:latin typeface="Times New Roman" panose="02020603050405020304" pitchFamily="18" charset="0"/>
                <a:cs typeface="Times New Roman" panose="02020603050405020304" pitchFamily="18" charset="0"/>
                <a:hlinkClick r:id="rId4"/>
              </a:rPr>
              <a:t>, О.О. Бондаренко)</a:t>
            </a:r>
            <a:endParaRPr lang="ru-RU" sz="1600" dirty="0">
              <a:latin typeface="Times New Roman" panose="02020603050405020304" pitchFamily="18" charset="0"/>
              <a:cs typeface="Times New Roman" panose="02020603050405020304" pitchFamily="18" charset="0"/>
            </a:endParaRPr>
          </a:p>
          <a:p>
            <a:pPr marL="0" indent="0" algn="just">
              <a:buNone/>
            </a:pPr>
            <a:endParaRPr lang="ru-RU" sz="1600" dirty="0">
              <a:latin typeface="Times New Roman" panose="02020603050405020304" pitchFamily="18" charset="0"/>
              <a:cs typeface="Times New Roman" panose="02020603050405020304" pitchFamily="18" charset="0"/>
            </a:endParaRPr>
          </a:p>
        </p:txBody>
      </p:sp>
      <p:sp>
        <p:nvSpPr>
          <p:cNvPr id="6" name="Місце для тексту 5">
            <a:extLst>
              <a:ext uri="{FF2B5EF4-FFF2-40B4-BE49-F238E27FC236}">
                <a16:creationId xmlns:a16="http://schemas.microsoft.com/office/drawing/2014/main" id="{3B8912B3-41EE-4D1E-37C2-EC836B7365D9}"/>
              </a:ext>
            </a:extLst>
          </p:cNvPr>
          <p:cNvSpPr>
            <a:spLocks noGrp="1"/>
          </p:cNvSpPr>
          <p:nvPr>
            <p:ph type="body" sz="quarter" idx="3"/>
          </p:nvPr>
        </p:nvSpPr>
        <p:spPr/>
        <p:txBody>
          <a:bodyPr/>
          <a:lstStyle/>
          <a:p>
            <a:pPr algn="ctr"/>
            <a:r>
              <a:rPr lang="uk-UA" dirty="0">
                <a:latin typeface="Georgia" panose="02040502050405020303" pitchFamily="18" charset="0"/>
              </a:rPr>
              <a:t>6 клас</a:t>
            </a:r>
          </a:p>
        </p:txBody>
      </p:sp>
      <p:sp>
        <p:nvSpPr>
          <p:cNvPr id="7" name="Місце для вмісту 6">
            <a:extLst>
              <a:ext uri="{FF2B5EF4-FFF2-40B4-BE49-F238E27FC236}">
                <a16:creationId xmlns:a16="http://schemas.microsoft.com/office/drawing/2014/main" id="{A49D64EF-7F83-F758-728E-BA3271476E4C}"/>
              </a:ext>
            </a:extLst>
          </p:cNvPr>
          <p:cNvSpPr>
            <a:spLocks noGrp="1"/>
          </p:cNvSpPr>
          <p:nvPr>
            <p:ph sz="quarter" idx="4"/>
          </p:nvPr>
        </p:nvSpPr>
        <p:spPr/>
        <p:txBody>
          <a:bodyPr>
            <a:normAutofit/>
          </a:bodyPr>
          <a:lstStyle/>
          <a:p>
            <a:pPr algn="just"/>
            <a:r>
              <a:rPr lang="ru-RU" sz="1600" dirty="0">
                <a:latin typeface="Times New Roman" panose="02020603050405020304" pitchFamily="18" charset="0"/>
                <a:cs typeface="Times New Roman" panose="02020603050405020304" pitchFamily="18" charset="0"/>
                <a:hlinkClick r:id="rId5"/>
              </a:rPr>
              <a:t>Календарно-</a:t>
            </a:r>
            <a:r>
              <a:rPr lang="ru-RU" sz="1600" dirty="0" err="1">
                <a:latin typeface="Times New Roman" panose="02020603050405020304" pitchFamily="18" charset="0"/>
                <a:cs typeface="Times New Roman" panose="02020603050405020304" pitchFamily="18" charset="0"/>
                <a:hlinkClick r:id="rId5"/>
              </a:rPr>
              <a:t>тематичне</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планування</a:t>
            </a:r>
            <a:r>
              <a:rPr lang="ru-RU" sz="1600" dirty="0">
                <a:latin typeface="Times New Roman" panose="02020603050405020304" pitchFamily="18" charset="0"/>
                <a:cs typeface="Times New Roman" panose="02020603050405020304" pitchFamily="18" charset="0"/>
                <a:hlinkClick r:id="rId5"/>
              </a:rPr>
              <a:t> для 6 </a:t>
            </a:r>
            <a:r>
              <a:rPr lang="ru-RU" sz="1600" dirty="0" err="1">
                <a:latin typeface="Times New Roman" panose="02020603050405020304" pitchFamily="18" charset="0"/>
                <a:cs typeface="Times New Roman" panose="02020603050405020304" pitchFamily="18" charset="0"/>
                <a:hlinkClick r:id="rId5"/>
              </a:rPr>
              <a:t>класу</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Інформатика</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Ривкінд</a:t>
            </a:r>
            <a:r>
              <a:rPr lang="ru-RU" sz="1600" dirty="0">
                <a:latin typeface="Times New Roman" panose="02020603050405020304" pitchFamily="18" charset="0"/>
                <a:cs typeface="Times New Roman" panose="02020603050405020304" pitchFamily="18" charset="0"/>
                <a:hlinkClick r:id="rId5"/>
              </a:rPr>
              <a:t> Й.Я., Лисенко Т.І.,</a:t>
            </a:r>
            <a:r>
              <a:rPr lang="ru-RU" sz="1600" dirty="0" err="1">
                <a:latin typeface="Times New Roman" panose="02020603050405020304" pitchFamily="18" charset="0"/>
                <a:cs typeface="Times New Roman" panose="02020603050405020304" pitchFamily="18" charset="0"/>
                <a:hlinkClick r:id="rId5"/>
              </a:rPr>
              <a:t>Чернікова</a:t>
            </a:r>
            <a:r>
              <a:rPr lang="ru-RU" sz="1600" dirty="0">
                <a:latin typeface="Times New Roman" panose="02020603050405020304" pitchFamily="18" charset="0"/>
                <a:cs typeface="Times New Roman" panose="02020603050405020304" pitchFamily="18" charset="0"/>
                <a:hlinkClick r:id="rId5"/>
              </a:rPr>
              <a:t> Л.А., </a:t>
            </a:r>
            <a:r>
              <a:rPr lang="ru-RU" sz="1600" dirty="0" err="1">
                <a:latin typeface="Times New Roman" panose="02020603050405020304" pitchFamily="18" charset="0"/>
                <a:cs typeface="Times New Roman" panose="02020603050405020304" pitchFamily="18" charset="0"/>
                <a:hlinkClick r:id="rId5"/>
              </a:rPr>
              <a:t>Шакотько</a:t>
            </a:r>
            <a:r>
              <a:rPr lang="ru-RU" sz="1600" dirty="0">
                <a:latin typeface="Times New Roman" panose="02020603050405020304" pitchFamily="18" charset="0"/>
                <a:cs typeface="Times New Roman" panose="02020603050405020304" pitchFamily="18" charset="0"/>
                <a:hlinkClick r:id="rId5"/>
              </a:rPr>
              <a:t> В.В.)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6"/>
              </a:rPr>
              <a:t>Календарно-</a:t>
            </a:r>
            <a:r>
              <a:rPr lang="ru-RU" sz="1600" dirty="0" err="1">
                <a:latin typeface="Times New Roman" panose="02020603050405020304" pitchFamily="18" charset="0"/>
                <a:cs typeface="Times New Roman" panose="02020603050405020304" pitchFamily="18" charset="0"/>
                <a:hlinkClick r:id="rId6"/>
              </a:rPr>
              <a:t>тематичне</a:t>
            </a:r>
            <a:r>
              <a:rPr lang="ru-RU" sz="1600" dirty="0">
                <a:latin typeface="Times New Roman" panose="02020603050405020304" pitchFamily="18" charset="0"/>
                <a:cs typeface="Times New Roman" panose="02020603050405020304" pitchFamily="18" charset="0"/>
                <a:hlinkClick r:id="rId6"/>
              </a:rPr>
              <a:t> </a:t>
            </a:r>
            <a:r>
              <a:rPr lang="ru-RU" sz="1600" dirty="0" err="1">
                <a:latin typeface="Times New Roman" panose="02020603050405020304" pitchFamily="18" charset="0"/>
                <a:cs typeface="Times New Roman" panose="02020603050405020304" pitchFamily="18" charset="0"/>
                <a:hlinkClick r:id="rId6"/>
              </a:rPr>
              <a:t>планування</a:t>
            </a:r>
            <a:r>
              <a:rPr lang="ru-RU" sz="1600" dirty="0">
                <a:latin typeface="Times New Roman" panose="02020603050405020304" pitchFamily="18" charset="0"/>
                <a:cs typeface="Times New Roman" panose="02020603050405020304" pitchFamily="18" charset="0"/>
                <a:hlinkClick r:id="rId6"/>
              </a:rPr>
              <a:t> для 6 </a:t>
            </a:r>
            <a:r>
              <a:rPr lang="ru-RU" sz="1600" dirty="0" err="1">
                <a:latin typeface="Times New Roman" panose="02020603050405020304" pitchFamily="18" charset="0"/>
                <a:cs typeface="Times New Roman" panose="02020603050405020304" pitchFamily="18" charset="0"/>
                <a:hlinkClick r:id="rId6"/>
              </a:rPr>
              <a:t>класу</a:t>
            </a:r>
            <a:r>
              <a:rPr lang="ru-RU" sz="1600" dirty="0">
                <a:latin typeface="Times New Roman" panose="02020603050405020304" pitchFamily="18" charset="0"/>
                <a:cs typeface="Times New Roman" panose="02020603050405020304" pitchFamily="18" charset="0"/>
                <a:hlinkClick r:id="rId6"/>
              </a:rPr>
              <a:t> (</a:t>
            </a:r>
            <a:r>
              <a:rPr lang="ru-RU" sz="1600" dirty="0" err="1">
                <a:latin typeface="Times New Roman" panose="02020603050405020304" pitchFamily="18" charset="0"/>
                <a:cs typeface="Times New Roman" panose="02020603050405020304" pitchFamily="18" charset="0"/>
                <a:hlinkClick r:id="rId6"/>
              </a:rPr>
              <a:t>Інформатика</a:t>
            </a:r>
            <a:r>
              <a:rPr lang="ru-RU" sz="1600" dirty="0">
                <a:latin typeface="Times New Roman" panose="02020603050405020304" pitchFamily="18" charset="0"/>
                <a:cs typeface="Times New Roman" panose="02020603050405020304" pitchFamily="18" charset="0"/>
                <a:hlinkClick r:id="rId6"/>
              </a:rPr>
              <a:t> 6 </a:t>
            </a:r>
            <a:r>
              <a:rPr lang="ru-RU" sz="1600" dirty="0" err="1">
                <a:latin typeface="Times New Roman" panose="02020603050405020304" pitchFamily="18" charset="0"/>
                <a:cs typeface="Times New Roman" panose="02020603050405020304" pitchFamily="18" charset="0"/>
                <a:hlinkClick r:id="rId6"/>
              </a:rPr>
              <a:t>клас</a:t>
            </a:r>
            <a:r>
              <a:rPr lang="ru-RU" sz="1600" dirty="0">
                <a:latin typeface="Times New Roman" panose="02020603050405020304" pitchFamily="18" charset="0"/>
                <a:cs typeface="Times New Roman" panose="02020603050405020304" pitchFamily="18" charset="0"/>
                <a:hlinkClick r:id="rId6"/>
              </a:rPr>
              <a:t>, Морзе Н.В., Барна О.В.)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7"/>
              </a:rPr>
              <a:t>Календарно-</a:t>
            </a:r>
            <a:r>
              <a:rPr lang="ru-RU" sz="1600" dirty="0" err="1">
                <a:latin typeface="Times New Roman" panose="02020603050405020304" pitchFamily="18" charset="0"/>
                <a:cs typeface="Times New Roman" panose="02020603050405020304" pitchFamily="18" charset="0"/>
                <a:hlinkClick r:id="rId7"/>
              </a:rPr>
              <a:t>тематичне</a:t>
            </a:r>
            <a:r>
              <a:rPr lang="ru-RU" sz="1600" dirty="0">
                <a:latin typeface="Times New Roman" panose="02020603050405020304" pitchFamily="18" charset="0"/>
                <a:cs typeface="Times New Roman" panose="02020603050405020304" pitchFamily="18" charset="0"/>
                <a:hlinkClick r:id="rId7"/>
              </a:rPr>
              <a:t> </a:t>
            </a:r>
            <a:r>
              <a:rPr lang="ru-RU" sz="1600" dirty="0" err="1">
                <a:latin typeface="Times New Roman" panose="02020603050405020304" pitchFamily="18" charset="0"/>
                <a:cs typeface="Times New Roman" panose="02020603050405020304" pitchFamily="18" charset="0"/>
                <a:hlinkClick r:id="rId7"/>
              </a:rPr>
              <a:t>планування</a:t>
            </a:r>
            <a:r>
              <a:rPr lang="ru-RU" sz="1600" dirty="0">
                <a:latin typeface="Times New Roman" panose="02020603050405020304" pitchFamily="18" charset="0"/>
                <a:cs typeface="Times New Roman" panose="02020603050405020304" pitchFamily="18" charset="0"/>
                <a:hlinkClick r:id="rId7"/>
              </a:rPr>
              <a:t> для 6 </a:t>
            </a:r>
            <a:r>
              <a:rPr lang="ru-RU" sz="1600" dirty="0" err="1">
                <a:latin typeface="Times New Roman" panose="02020603050405020304" pitchFamily="18" charset="0"/>
                <a:cs typeface="Times New Roman" panose="02020603050405020304" pitchFamily="18" charset="0"/>
                <a:hlinkClick r:id="rId7"/>
              </a:rPr>
              <a:t>класу</a:t>
            </a:r>
            <a:r>
              <a:rPr lang="ru-RU" sz="1600" dirty="0">
                <a:latin typeface="Times New Roman" panose="02020603050405020304" pitchFamily="18" charset="0"/>
                <a:cs typeface="Times New Roman" panose="02020603050405020304" pitchFamily="18" charset="0"/>
                <a:hlinkClick r:id="rId7"/>
              </a:rPr>
              <a:t> (</a:t>
            </a:r>
            <a:r>
              <a:rPr lang="ru-RU" sz="1600" dirty="0" err="1">
                <a:latin typeface="Times New Roman" panose="02020603050405020304" pitchFamily="18" charset="0"/>
                <a:cs typeface="Times New Roman" panose="02020603050405020304" pitchFamily="18" charset="0"/>
                <a:hlinkClick r:id="rId7"/>
              </a:rPr>
              <a:t>Інформатика</a:t>
            </a:r>
            <a:r>
              <a:rPr lang="ru-RU" sz="1600" dirty="0">
                <a:latin typeface="Times New Roman" panose="02020603050405020304" pitchFamily="18" charset="0"/>
                <a:cs typeface="Times New Roman" panose="02020603050405020304" pitchFamily="18" charset="0"/>
                <a:hlinkClick r:id="rId7"/>
              </a:rPr>
              <a:t> 6 </a:t>
            </a:r>
            <a:r>
              <a:rPr lang="ru-RU" sz="1600" dirty="0" err="1">
                <a:latin typeface="Times New Roman" panose="02020603050405020304" pitchFamily="18" charset="0"/>
                <a:cs typeface="Times New Roman" panose="02020603050405020304" pitchFamily="18" charset="0"/>
                <a:hlinkClick r:id="rId7"/>
              </a:rPr>
              <a:t>клас</a:t>
            </a:r>
            <a:r>
              <a:rPr lang="ru-RU" sz="1600" dirty="0">
                <a:latin typeface="Times New Roman" panose="02020603050405020304" pitchFamily="18" charset="0"/>
                <a:cs typeface="Times New Roman" panose="02020603050405020304" pitchFamily="18" charset="0"/>
                <a:hlinkClick r:id="rId7"/>
              </a:rPr>
              <a:t>, О.О. Бондаренко)</a:t>
            </a:r>
            <a:endParaRPr lang="ru-RU" sz="1600" dirty="0">
              <a:latin typeface="Times New Roman" panose="02020603050405020304" pitchFamily="18" charset="0"/>
              <a:cs typeface="Times New Roman" panose="02020603050405020304" pitchFamily="18" charset="0"/>
            </a:endParaRPr>
          </a:p>
          <a:p>
            <a:pPr algn="just"/>
            <a:endParaRPr lang="ru-RU" sz="1600" dirty="0">
              <a:latin typeface="Times New Roman" panose="02020603050405020304" pitchFamily="18" charset="0"/>
              <a:cs typeface="Times New Roman" panose="02020603050405020304" pitchFamily="18" charset="0"/>
            </a:endParaRPr>
          </a:p>
          <a:p>
            <a:pPr marL="0" indent="0" algn="just">
              <a:buNone/>
            </a:pPr>
            <a:endParaRPr lang="uk-UA"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9993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8B98F5-4C08-B3B7-D776-7160B4D26949}"/>
              </a:ext>
            </a:extLst>
          </p:cNvPr>
          <p:cNvSpPr>
            <a:spLocks noGrp="1"/>
          </p:cNvSpPr>
          <p:nvPr>
            <p:ph type="title"/>
          </p:nvPr>
        </p:nvSpPr>
        <p:spPr/>
        <p:txBody>
          <a:bodyPr>
            <a:normAutofit/>
          </a:bodyPr>
          <a:lstStyle/>
          <a:p>
            <a:pPr algn="ctr"/>
            <a:r>
              <a:rPr lang="uk-UA" dirty="0">
                <a:latin typeface="Times New Roman" panose="02020603050405020304" pitchFamily="18" charset="0"/>
                <a:cs typeface="Times New Roman" panose="02020603050405020304" pitchFamily="18" charset="0"/>
              </a:rPr>
              <a:t>Приклади календарно-тематичного планування</a:t>
            </a:r>
          </a:p>
        </p:txBody>
      </p:sp>
      <p:sp>
        <p:nvSpPr>
          <p:cNvPr id="4" name="Місце для тексту 3">
            <a:extLst>
              <a:ext uri="{FF2B5EF4-FFF2-40B4-BE49-F238E27FC236}">
                <a16:creationId xmlns:a16="http://schemas.microsoft.com/office/drawing/2014/main" id="{71D9C7BE-335A-2BB3-D553-979234C3FB13}"/>
              </a:ext>
            </a:extLst>
          </p:cNvPr>
          <p:cNvSpPr>
            <a:spLocks noGrp="1"/>
          </p:cNvSpPr>
          <p:nvPr>
            <p:ph type="body" idx="1"/>
          </p:nvPr>
        </p:nvSpPr>
        <p:spPr/>
        <p:txBody>
          <a:bodyPr/>
          <a:lstStyle/>
          <a:p>
            <a:pPr algn="ctr"/>
            <a:r>
              <a:rPr lang="uk-UA" dirty="0">
                <a:latin typeface="Georgia" panose="02040502050405020303" pitchFamily="18" charset="0"/>
              </a:rPr>
              <a:t>  7 клас  </a:t>
            </a:r>
          </a:p>
        </p:txBody>
      </p:sp>
      <p:sp>
        <p:nvSpPr>
          <p:cNvPr id="5" name="Місце для вмісту 4">
            <a:extLst>
              <a:ext uri="{FF2B5EF4-FFF2-40B4-BE49-F238E27FC236}">
                <a16:creationId xmlns:a16="http://schemas.microsoft.com/office/drawing/2014/main" id="{52F41B9E-B4BE-4B02-5FF8-7830BD95D2D1}"/>
              </a:ext>
            </a:extLst>
          </p:cNvPr>
          <p:cNvSpPr>
            <a:spLocks noGrp="1"/>
          </p:cNvSpPr>
          <p:nvPr>
            <p:ph sz="half" idx="2"/>
          </p:nvPr>
        </p:nvSpPr>
        <p:spPr/>
        <p:txBody>
          <a:bodyPr>
            <a:normAutofit/>
          </a:bodyPr>
          <a:lstStyle/>
          <a:p>
            <a:pPr algn="just"/>
            <a:r>
              <a:rPr lang="ru-RU" sz="1600" dirty="0">
                <a:latin typeface="Times New Roman" panose="02020603050405020304" pitchFamily="18" charset="0"/>
                <a:cs typeface="Times New Roman" panose="02020603050405020304" pitchFamily="18" charset="0"/>
                <a:hlinkClick r:id="rId2"/>
              </a:rPr>
              <a:t>Календарно-</a:t>
            </a:r>
            <a:r>
              <a:rPr lang="ru-RU" sz="1600" dirty="0" err="1">
                <a:latin typeface="Times New Roman" panose="02020603050405020304" pitchFamily="18" charset="0"/>
                <a:cs typeface="Times New Roman" panose="02020603050405020304" pitchFamily="18" charset="0"/>
                <a:hlinkClick r:id="rId2"/>
              </a:rPr>
              <a:t>тематичне</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планування</a:t>
            </a:r>
            <a:r>
              <a:rPr lang="ru-RU" sz="1600" dirty="0">
                <a:latin typeface="Times New Roman" panose="02020603050405020304" pitchFamily="18" charset="0"/>
                <a:cs typeface="Times New Roman" panose="02020603050405020304" pitchFamily="18" charset="0"/>
                <a:hlinkClick r:id="rId2"/>
              </a:rPr>
              <a:t> для 7 </a:t>
            </a:r>
            <a:r>
              <a:rPr lang="ru-RU" sz="1600" dirty="0" err="1">
                <a:latin typeface="Times New Roman" panose="02020603050405020304" pitchFamily="18" charset="0"/>
                <a:cs typeface="Times New Roman" panose="02020603050405020304" pitchFamily="18" charset="0"/>
                <a:hlinkClick r:id="rId2"/>
              </a:rPr>
              <a:t>класу</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Інформатика</a:t>
            </a:r>
            <a:r>
              <a:rPr lang="ru-RU" sz="1600" dirty="0">
                <a:latin typeface="Times New Roman" panose="02020603050405020304" pitchFamily="18" charset="0"/>
                <a:cs typeface="Times New Roman" panose="02020603050405020304" pitchFamily="18" charset="0"/>
                <a:hlinkClick r:id="rId2"/>
              </a:rPr>
              <a:t> 7 </a:t>
            </a:r>
            <a:r>
              <a:rPr lang="ru-RU" sz="1600" dirty="0" err="1">
                <a:latin typeface="Times New Roman" panose="02020603050405020304" pitchFamily="18" charset="0"/>
                <a:cs typeface="Times New Roman" panose="02020603050405020304" pitchFamily="18" charset="0"/>
                <a:hlinkClick r:id="rId2"/>
              </a:rPr>
              <a:t>клас</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Ривкінд</a:t>
            </a:r>
            <a:r>
              <a:rPr lang="ru-RU" sz="1600" dirty="0">
                <a:latin typeface="Times New Roman" panose="02020603050405020304" pitchFamily="18" charset="0"/>
                <a:cs typeface="Times New Roman" panose="02020603050405020304" pitchFamily="18" charset="0"/>
                <a:hlinkClick r:id="rId2"/>
              </a:rPr>
              <a:t> Й.Я., Лисенко Т.І., </a:t>
            </a:r>
            <a:r>
              <a:rPr lang="ru-RU" sz="1600" dirty="0" err="1">
                <a:latin typeface="Times New Roman" panose="02020603050405020304" pitchFamily="18" charset="0"/>
                <a:cs typeface="Times New Roman" panose="02020603050405020304" pitchFamily="18" charset="0"/>
                <a:hlinkClick r:id="rId2"/>
              </a:rPr>
              <a:t>Чернікова</a:t>
            </a:r>
            <a:r>
              <a:rPr lang="ru-RU" sz="1600" dirty="0">
                <a:latin typeface="Times New Roman" panose="02020603050405020304" pitchFamily="18" charset="0"/>
                <a:cs typeface="Times New Roman" panose="02020603050405020304" pitchFamily="18" charset="0"/>
                <a:hlinkClick r:id="rId2"/>
              </a:rPr>
              <a:t> Л.А., </a:t>
            </a:r>
            <a:r>
              <a:rPr lang="ru-RU" sz="1600" dirty="0" err="1">
                <a:latin typeface="Times New Roman" panose="02020603050405020304" pitchFamily="18" charset="0"/>
                <a:cs typeface="Times New Roman" panose="02020603050405020304" pitchFamily="18" charset="0"/>
                <a:hlinkClick r:id="rId2"/>
              </a:rPr>
              <a:t>Шакотько</a:t>
            </a:r>
            <a:r>
              <a:rPr lang="ru-RU" sz="1600" dirty="0">
                <a:latin typeface="Times New Roman" panose="02020603050405020304" pitchFamily="18" charset="0"/>
                <a:cs typeface="Times New Roman" panose="02020603050405020304" pitchFamily="18" charset="0"/>
                <a:hlinkClick r:id="rId2"/>
              </a:rPr>
              <a:t> В.В)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3"/>
              </a:rPr>
              <a:t>Календарно-</a:t>
            </a:r>
            <a:r>
              <a:rPr lang="ru-RU" sz="1600" dirty="0" err="1">
                <a:latin typeface="Times New Roman" panose="02020603050405020304" pitchFamily="18" charset="0"/>
                <a:cs typeface="Times New Roman" panose="02020603050405020304" pitchFamily="18" charset="0"/>
                <a:hlinkClick r:id="rId3"/>
              </a:rPr>
              <a:t>тематичне</a:t>
            </a:r>
            <a:r>
              <a:rPr lang="ru-RU" sz="1600" dirty="0">
                <a:latin typeface="Times New Roman" panose="02020603050405020304" pitchFamily="18" charset="0"/>
                <a:cs typeface="Times New Roman" panose="02020603050405020304" pitchFamily="18" charset="0"/>
                <a:hlinkClick r:id="rId3"/>
              </a:rPr>
              <a:t> </a:t>
            </a:r>
            <a:r>
              <a:rPr lang="ru-RU" sz="1600" dirty="0" err="1">
                <a:latin typeface="Times New Roman" panose="02020603050405020304" pitchFamily="18" charset="0"/>
                <a:cs typeface="Times New Roman" panose="02020603050405020304" pitchFamily="18" charset="0"/>
                <a:hlinkClick r:id="rId3"/>
              </a:rPr>
              <a:t>планування</a:t>
            </a:r>
            <a:r>
              <a:rPr lang="ru-RU" sz="1600" dirty="0">
                <a:latin typeface="Times New Roman" panose="02020603050405020304" pitchFamily="18" charset="0"/>
                <a:cs typeface="Times New Roman" panose="02020603050405020304" pitchFamily="18" charset="0"/>
                <a:hlinkClick r:id="rId3"/>
              </a:rPr>
              <a:t> для 7 </a:t>
            </a:r>
            <a:r>
              <a:rPr lang="ru-RU" sz="1600" dirty="0" err="1">
                <a:latin typeface="Times New Roman" panose="02020603050405020304" pitchFamily="18" charset="0"/>
                <a:cs typeface="Times New Roman" panose="02020603050405020304" pitchFamily="18" charset="0"/>
                <a:hlinkClick r:id="rId3"/>
              </a:rPr>
              <a:t>класу</a:t>
            </a:r>
            <a:r>
              <a:rPr lang="ru-RU" sz="1600" dirty="0">
                <a:latin typeface="Times New Roman" panose="02020603050405020304" pitchFamily="18" charset="0"/>
                <a:cs typeface="Times New Roman" panose="02020603050405020304" pitchFamily="18" charset="0"/>
                <a:hlinkClick r:id="rId3"/>
              </a:rPr>
              <a:t> (</a:t>
            </a:r>
            <a:r>
              <a:rPr lang="ru-RU" sz="1600" dirty="0" err="1">
                <a:latin typeface="Times New Roman" panose="02020603050405020304" pitchFamily="18" charset="0"/>
                <a:cs typeface="Times New Roman" panose="02020603050405020304" pitchFamily="18" charset="0"/>
                <a:hlinkClick r:id="rId3"/>
              </a:rPr>
              <a:t>Інформатика</a:t>
            </a:r>
            <a:r>
              <a:rPr lang="ru-RU" sz="1600" dirty="0">
                <a:latin typeface="Times New Roman" panose="02020603050405020304" pitchFamily="18" charset="0"/>
                <a:cs typeface="Times New Roman" panose="02020603050405020304" pitchFamily="18" charset="0"/>
                <a:hlinkClick r:id="rId3"/>
              </a:rPr>
              <a:t> 7 </a:t>
            </a:r>
            <a:r>
              <a:rPr lang="ru-RU" sz="1600" dirty="0" err="1">
                <a:latin typeface="Times New Roman" panose="02020603050405020304" pitchFamily="18" charset="0"/>
                <a:cs typeface="Times New Roman" panose="02020603050405020304" pitchFamily="18" charset="0"/>
                <a:hlinkClick r:id="rId3"/>
              </a:rPr>
              <a:t>клас</a:t>
            </a:r>
            <a:r>
              <a:rPr lang="ru-RU" sz="1600" dirty="0">
                <a:latin typeface="Times New Roman" panose="02020603050405020304" pitchFamily="18" charset="0"/>
                <a:cs typeface="Times New Roman" panose="02020603050405020304" pitchFamily="18" charset="0"/>
                <a:hlinkClick r:id="rId3"/>
              </a:rPr>
              <a:t>, Морзе Н.В., Барна О.В.)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4"/>
              </a:rPr>
              <a:t>Календарно-</a:t>
            </a:r>
            <a:r>
              <a:rPr lang="ru-RU" sz="1600" dirty="0" err="1">
                <a:latin typeface="Times New Roman" panose="02020603050405020304" pitchFamily="18" charset="0"/>
                <a:cs typeface="Times New Roman" panose="02020603050405020304" pitchFamily="18" charset="0"/>
                <a:hlinkClick r:id="rId4"/>
              </a:rPr>
              <a:t>тематичне</a:t>
            </a:r>
            <a:r>
              <a:rPr lang="ru-RU" sz="1600" dirty="0">
                <a:latin typeface="Times New Roman" panose="02020603050405020304" pitchFamily="18" charset="0"/>
                <a:cs typeface="Times New Roman" panose="02020603050405020304" pitchFamily="18" charset="0"/>
                <a:hlinkClick r:id="rId4"/>
              </a:rPr>
              <a:t> </a:t>
            </a:r>
            <a:r>
              <a:rPr lang="ru-RU" sz="1600" dirty="0" err="1">
                <a:latin typeface="Times New Roman" panose="02020603050405020304" pitchFamily="18" charset="0"/>
                <a:cs typeface="Times New Roman" panose="02020603050405020304" pitchFamily="18" charset="0"/>
                <a:hlinkClick r:id="rId4"/>
              </a:rPr>
              <a:t>планування</a:t>
            </a:r>
            <a:r>
              <a:rPr lang="ru-RU" sz="1600" dirty="0">
                <a:latin typeface="Times New Roman" panose="02020603050405020304" pitchFamily="18" charset="0"/>
                <a:cs typeface="Times New Roman" panose="02020603050405020304" pitchFamily="18" charset="0"/>
                <a:hlinkClick r:id="rId4"/>
              </a:rPr>
              <a:t> для 7 </a:t>
            </a:r>
            <a:r>
              <a:rPr lang="ru-RU" sz="1600" dirty="0" err="1">
                <a:latin typeface="Times New Roman" panose="02020603050405020304" pitchFamily="18" charset="0"/>
                <a:cs typeface="Times New Roman" panose="02020603050405020304" pitchFamily="18" charset="0"/>
                <a:hlinkClick r:id="rId4"/>
              </a:rPr>
              <a:t>класу</a:t>
            </a:r>
            <a:r>
              <a:rPr lang="ru-RU" sz="1600" dirty="0">
                <a:latin typeface="Times New Roman" panose="02020603050405020304" pitchFamily="18" charset="0"/>
                <a:cs typeface="Times New Roman" panose="02020603050405020304" pitchFamily="18" charset="0"/>
                <a:hlinkClick r:id="rId4"/>
              </a:rPr>
              <a:t> (</a:t>
            </a:r>
            <a:r>
              <a:rPr lang="ru-RU" sz="1600" dirty="0" err="1">
                <a:latin typeface="Times New Roman" panose="02020603050405020304" pitchFamily="18" charset="0"/>
                <a:cs typeface="Times New Roman" panose="02020603050405020304" pitchFamily="18" charset="0"/>
                <a:hlinkClick r:id="rId4"/>
              </a:rPr>
              <a:t>Інформатика</a:t>
            </a:r>
            <a:r>
              <a:rPr lang="ru-RU" sz="1600" dirty="0">
                <a:latin typeface="Times New Roman" panose="02020603050405020304" pitchFamily="18" charset="0"/>
                <a:cs typeface="Times New Roman" panose="02020603050405020304" pitchFamily="18" charset="0"/>
                <a:hlinkClick r:id="rId4"/>
              </a:rPr>
              <a:t> 7 </a:t>
            </a:r>
            <a:r>
              <a:rPr lang="ru-RU" sz="1600" dirty="0" err="1">
                <a:latin typeface="Times New Roman" panose="02020603050405020304" pitchFamily="18" charset="0"/>
                <a:cs typeface="Times New Roman" panose="02020603050405020304" pitchFamily="18" charset="0"/>
                <a:hlinkClick r:id="rId4"/>
              </a:rPr>
              <a:t>клас</a:t>
            </a:r>
            <a:r>
              <a:rPr lang="ru-RU" sz="1600" dirty="0">
                <a:latin typeface="Times New Roman" panose="02020603050405020304" pitchFamily="18" charset="0"/>
                <a:cs typeface="Times New Roman" panose="02020603050405020304" pitchFamily="18" charset="0"/>
                <a:hlinkClick r:id="rId4"/>
              </a:rPr>
              <a:t>, О.О. Бондаренко)</a:t>
            </a:r>
            <a:endParaRPr lang="ru-RU" sz="1600" dirty="0">
              <a:latin typeface="Times New Roman" panose="02020603050405020304" pitchFamily="18" charset="0"/>
              <a:cs typeface="Times New Roman" panose="02020603050405020304" pitchFamily="18" charset="0"/>
            </a:endParaRPr>
          </a:p>
          <a:p>
            <a:pPr marL="0" indent="0" algn="just">
              <a:buNone/>
            </a:pPr>
            <a:endParaRPr lang="ru-RU" sz="1600" dirty="0">
              <a:latin typeface="Times New Roman" panose="02020603050405020304" pitchFamily="18" charset="0"/>
              <a:cs typeface="Times New Roman" panose="02020603050405020304" pitchFamily="18" charset="0"/>
            </a:endParaRPr>
          </a:p>
        </p:txBody>
      </p:sp>
      <p:sp>
        <p:nvSpPr>
          <p:cNvPr id="6" name="Місце для тексту 5">
            <a:extLst>
              <a:ext uri="{FF2B5EF4-FFF2-40B4-BE49-F238E27FC236}">
                <a16:creationId xmlns:a16="http://schemas.microsoft.com/office/drawing/2014/main" id="{3B8912B3-41EE-4D1E-37C2-EC836B7365D9}"/>
              </a:ext>
            </a:extLst>
          </p:cNvPr>
          <p:cNvSpPr>
            <a:spLocks noGrp="1"/>
          </p:cNvSpPr>
          <p:nvPr>
            <p:ph type="body" sz="quarter" idx="3"/>
          </p:nvPr>
        </p:nvSpPr>
        <p:spPr/>
        <p:txBody>
          <a:bodyPr/>
          <a:lstStyle/>
          <a:p>
            <a:pPr algn="ctr"/>
            <a:r>
              <a:rPr lang="uk-UA" dirty="0">
                <a:latin typeface="Georgia" panose="02040502050405020303" pitchFamily="18" charset="0"/>
              </a:rPr>
              <a:t>8 клас</a:t>
            </a:r>
          </a:p>
        </p:txBody>
      </p:sp>
      <p:sp>
        <p:nvSpPr>
          <p:cNvPr id="7" name="Місце для вмісту 6">
            <a:extLst>
              <a:ext uri="{FF2B5EF4-FFF2-40B4-BE49-F238E27FC236}">
                <a16:creationId xmlns:a16="http://schemas.microsoft.com/office/drawing/2014/main" id="{A49D64EF-7F83-F758-728E-BA3271476E4C}"/>
              </a:ext>
            </a:extLst>
          </p:cNvPr>
          <p:cNvSpPr>
            <a:spLocks noGrp="1"/>
          </p:cNvSpPr>
          <p:nvPr>
            <p:ph sz="quarter" idx="4"/>
          </p:nvPr>
        </p:nvSpPr>
        <p:spPr/>
        <p:txBody>
          <a:bodyPr>
            <a:normAutofit/>
          </a:bodyPr>
          <a:lstStyle/>
          <a:p>
            <a:pPr algn="just"/>
            <a:r>
              <a:rPr lang="ru-RU" sz="1600" dirty="0">
                <a:latin typeface="Times New Roman" panose="02020603050405020304" pitchFamily="18" charset="0"/>
                <a:cs typeface="Times New Roman" panose="02020603050405020304" pitchFamily="18" charset="0"/>
                <a:hlinkClick r:id="rId5"/>
              </a:rPr>
              <a:t>Календарно-</a:t>
            </a:r>
            <a:r>
              <a:rPr lang="ru-RU" sz="1600" dirty="0" err="1">
                <a:latin typeface="Times New Roman" panose="02020603050405020304" pitchFamily="18" charset="0"/>
                <a:cs typeface="Times New Roman" panose="02020603050405020304" pitchFamily="18" charset="0"/>
                <a:hlinkClick r:id="rId5"/>
              </a:rPr>
              <a:t>тематичне</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планування</a:t>
            </a:r>
            <a:r>
              <a:rPr lang="ru-RU" sz="1600" dirty="0">
                <a:latin typeface="Times New Roman" panose="02020603050405020304" pitchFamily="18" charset="0"/>
                <a:cs typeface="Times New Roman" panose="02020603050405020304" pitchFamily="18" charset="0"/>
                <a:hlinkClick r:id="rId5"/>
              </a:rPr>
              <a:t> для 8 </a:t>
            </a:r>
            <a:r>
              <a:rPr lang="ru-RU" sz="1600" dirty="0" err="1">
                <a:latin typeface="Times New Roman" panose="02020603050405020304" pitchFamily="18" charset="0"/>
                <a:cs typeface="Times New Roman" panose="02020603050405020304" pitchFamily="18" charset="0"/>
                <a:hlinkClick r:id="rId5"/>
              </a:rPr>
              <a:t>класу</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Інформатика</a:t>
            </a:r>
            <a:r>
              <a:rPr lang="ru-RU" sz="1600" dirty="0">
                <a:latin typeface="Times New Roman" panose="02020603050405020304" pitchFamily="18" charset="0"/>
                <a:cs typeface="Times New Roman" panose="02020603050405020304" pitchFamily="18" charset="0"/>
                <a:hlinkClick r:id="rId5"/>
              </a:rPr>
              <a:t> 8 </a:t>
            </a:r>
            <a:r>
              <a:rPr lang="ru-RU" sz="1600" dirty="0" err="1">
                <a:latin typeface="Times New Roman" panose="02020603050405020304" pitchFamily="18" charset="0"/>
                <a:cs typeface="Times New Roman" panose="02020603050405020304" pitchFamily="18" charset="0"/>
                <a:hlinkClick r:id="rId5"/>
              </a:rPr>
              <a:t>клас</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Ривкінд</a:t>
            </a:r>
            <a:r>
              <a:rPr lang="ru-RU" sz="1600" dirty="0">
                <a:latin typeface="Times New Roman" panose="02020603050405020304" pitchFamily="18" charset="0"/>
                <a:cs typeface="Times New Roman" panose="02020603050405020304" pitchFamily="18" charset="0"/>
                <a:hlinkClick r:id="rId5"/>
              </a:rPr>
              <a:t> Й.Я., Лисенко Т.І.,</a:t>
            </a:r>
            <a:r>
              <a:rPr lang="ru-RU" sz="1600" dirty="0" err="1">
                <a:latin typeface="Times New Roman" panose="02020603050405020304" pitchFamily="18" charset="0"/>
                <a:cs typeface="Times New Roman" panose="02020603050405020304" pitchFamily="18" charset="0"/>
                <a:hlinkClick r:id="rId5"/>
              </a:rPr>
              <a:t>Чернікова</a:t>
            </a:r>
            <a:r>
              <a:rPr lang="ru-RU" sz="1600" dirty="0">
                <a:latin typeface="Times New Roman" panose="02020603050405020304" pitchFamily="18" charset="0"/>
                <a:cs typeface="Times New Roman" panose="02020603050405020304" pitchFamily="18" charset="0"/>
                <a:hlinkClick r:id="rId5"/>
              </a:rPr>
              <a:t> Л.А., </a:t>
            </a:r>
            <a:r>
              <a:rPr lang="ru-RU" sz="1600" dirty="0" err="1">
                <a:latin typeface="Times New Roman" panose="02020603050405020304" pitchFamily="18" charset="0"/>
                <a:cs typeface="Times New Roman" panose="02020603050405020304" pitchFamily="18" charset="0"/>
                <a:hlinkClick r:id="rId5"/>
              </a:rPr>
              <a:t>Шакотько</a:t>
            </a:r>
            <a:r>
              <a:rPr lang="ru-RU" sz="1600" dirty="0">
                <a:latin typeface="Times New Roman" panose="02020603050405020304" pitchFamily="18" charset="0"/>
                <a:cs typeface="Times New Roman" panose="02020603050405020304" pitchFamily="18" charset="0"/>
                <a:hlinkClick r:id="rId5"/>
              </a:rPr>
              <a:t> В.В.)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6"/>
              </a:rPr>
              <a:t>Календарно-</a:t>
            </a:r>
            <a:r>
              <a:rPr lang="ru-RU" sz="1600" dirty="0" err="1">
                <a:latin typeface="Times New Roman" panose="02020603050405020304" pitchFamily="18" charset="0"/>
                <a:cs typeface="Times New Roman" panose="02020603050405020304" pitchFamily="18" charset="0"/>
                <a:hlinkClick r:id="rId6"/>
              </a:rPr>
              <a:t>тематичне</a:t>
            </a:r>
            <a:r>
              <a:rPr lang="ru-RU" sz="1600" dirty="0">
                <a:latin typeface="Times New Roman" panose="02020603050405020304" pitchFamily="18" charset="0"/>
                <a:cs typeface="Times New Roman" panose="02020603050405020304" pitchFamily="18" charset="0"/>
                <a:hlinkClick r:id="rId6"/>
              </a:rPr>
              <a:t> </a:t>
            </a:r>
            <a:r>
              <a:rPr lang="ru-RU" sz="1600" dirty="0" err="1">
                <a:latin typeface="Times New Roman" panose="02020603050405020304" pitchFamily="18" charset="0"/>
                <a:cs typeface="Times New Roman" panose="02020603050405020304" pitchFamily="18" charset="0"/>
                <a:hlinkClick r:id="rId6"/>
              </a:rPr>
              <a:t>планування</a:t>
            </a:r>
            <a:r>
              <a:rPr lang="ru-RU" sz="1600" dirty="0">
                <a:latin typeface="Times New Roman" panose="02020603050405020304" pitchFamily="18" charset="0"/>
                <a:cs typeface="Times New Roman" panose="02020603050405020304" pitchFamily="18" charset="0"/>
                <a:hlinkClick r:id="rId6"/>
              </a:rPr>
              <a:t> для 8 </a:t>
            </a:r>
            <a:r>
              <a:rPr lang="ru-RU" sz="1600" dirty="0" err="1">
                <a:latin typeface="Times New Roman" panose="02020603050405020304" pitchFamily="18" charset="0"/>
                <a:cs typeface="Times New Roman" panose="02020603050405020304" pitchFamily="18" charset="0"/>
                <a:hlinkClick r:id="rId6"/>
              </a:rPr>
              <a:t>класу</a:t>
            </a:r>
            <a:r>
              <a:rPr lang="ru-RU" sz="1600" dirty="0">
                <a:latin typeface="Times New Roman" panose="02020603050405020304" pitchFamily="18" charset="0"/>
                <a:cs typeface="Times New Roman" panose="02020603050405020304" pitchFamily="18" charset="0"/>
                <a:hlinkClick r:id="rId6"/>
              </a:rPr>
              <a:t> (</a:t>
            </a:r>
            <a:r>
              <a:rPr lang="ru-RU" sz="1600" dirty="0" err="1">
                <a:latin typeface="Times New Roman" panose="02020603050405020304" pitchFamily="18" charset="0"/>
                <a:cs typeface="Times New Roman" panose="02020603050405020304" pitchFamily="18" charset="0"/>
                <a:hlinkClick r:id="rId6"/>
              </a:rPr>
              <a:t>Інформатика</a:t>
            </a:r>
            <a:r>
              <a:rPr lang="ru-RU" sz="1600" dirty="0">
                <a:latin typeface="Times New Roman" panose="02020603050405020304" pitchFamily="18" charset="0"/>
                <a:cs typeface="Times New Roman" panose="02020603050405020304" pitchFamily="18" charset="0"/>
                <a:hlinkClick r:id="rId6"/>
              </a:rPr>
              <a:t> 8 </a:t>
            </a:r>
            <a:r>
              <a:rPr lang="ru-RU" sz="1600" dirty="0" err="1">
                <a:latin typeface="Times New Roman" panose="02020603050405020304" pitchFamily="18" charset="0"/>
                <a:cs typeface="Times New Roman" panose="02020603050405020304" pitchFamily="18" charset="0"/>
                <a:hlinkClick r:id="rId6"/>
              </a:rPr>
              <a:t>клас</a:t>
            </a:r>
            <a:r>
              <a:rPr lang="ru-RU" sz="1600" dirty="0">
                <a:latin typeface="Times New Roman" panose="02020603050405020304" pitchFamily="18" charset="0"/>
                <a:cs typeface="Times New Roman" panose="02020603050405020304" pitchFamily="18" charset="0"/>
                <a:hlinkClick r:id="rId6"/>
              </a:rPr>
              <a:t>, Морзе Н.В., Барна О.В.)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7"/>
              </a:rPr>
              <a:t>Календарно-</a:t>
            </a:r>
            <a:r>
              <a:rPr lang="ru-RU" sz="1600" dirty="0" err="1">
                <a:latin typeface="Times New Roman" panose="02020603050405020304" pitchFamily="18" charset="0"/>
                <a:cs typeface="Times New Roman" panose="02020603050405020304" pitchFamily="18" charset="0"/>
                <a:hlinkClick r:id="rId7"/>
              </a:rPr>
              <a:t>тематичне</a:t>
            </a:r>
            <a:r>
              <a:rPr lang="ru-RU" sz="1600" dirty="0">
                <a:latin typeface="Times New Roman" panose="02020603050405020304" pitchFamily="18" charset="0"/>
                <a:cs typeface="Times New Roman" panose="02020603050405020304" pitchFamily="18" charset="0"/>
                <a:hlinkClick r:id="rId7"/>
              </a:rPr>
              <a:t> </a:t>
            </a:r>
            <a:r>
              <a:rPr lang="ru-RU" sz="1600" dirty="0" err="1">
                <a:latin typeface="Times New Roman" panose="02020603050405020304" pitchFamily="18" charset="0"/>
                <a:cs typeface="Times New Roman" panose="02020603050405020304" pitchFamily="18" charset="0"/>
                <a:hlinkClick r:id="rId7"/>
              </a:rPr>
              <a:t>планування</a:t>
            </a:r>
            <a:r>
              <a:rPr lang="ru-RU" sz="1600" dirty="0">
                <a:latin typeface="Times New Roman" panose="02020603050405020304" pitchFamily="18" charset="0"/>
                <a:cs typeface="Times New Roman" panose="02020603050405020304" pitchFamily="18" charset="0"/>
                <a:hlinkClick r:id="rId7"/>
              </a:rPr>
              <a:t> для 8 </a:t>
            </a:r>
            <a:r>
              <a:rPr lang="ru-RU" sz="1600" dirty="0" err="1">
                <a:latin typeface="Times New Roman" panose="02020603050405020304" pitchFamily="18" charset="0"/>
                <a:cs typeface="Times New Roman" panose="02020603050405020304" pitchFamily="18" charset="0"/>
                <a:hlinkClick r:id="rId7"/>
              </a:rPr>
              <a:t>класу</a:t>
            </a:r>
            <a:r>
              <a:rPr lang="ru-RU" sz="1600" dirty="0">
                <a:latin typeface="Times New Roman" panose="02020603050405020304" pitchFamily="18" charset="0"/>
                <a:cs typeface="Times New Roman" panose="02020603050405020304" pitchFamily="18" charset="0"/>
                <a:hlinkClick r:id="rId7"/>
              </a:rPr>
              <a:t> (</a:t>
            </a:r>
            <a:r>
              <a:rPr lang="ru-RU" sz="1600" dirty="0" err="1">
                <a:latin typeface="Times New Roman" panose="02020603050405020304" pitchFamily="18" charset="0"/>
                <a:cs typeface="Times New Roman" panose="02020603050405020304" pitchFamily="18" charset="0"/>
                <a:hlinkClick r:id="rId7"/>
              </a:rPr>
              <a:t>Інформатика</a:t>
            </a:r>
            <a:r>
              <a:rPr lang="ru-RU" sz="1600" dirty="0">
                <a:latin typeface="Times New Roman" panose="02020603050405020304" pitchFamily="18" charset="0"/>
                <a:cs typeface="Times New Roman" panose="02020603050405020304" pitchFamily="18" charset="0"/>
                <a:hlinkClick r:id="rId7"/>
              </a:rPr>
              <a:t> 8 </a:t>
            </a:r>
            <a:r>
              <a:rPr lang="ru-RU" sz="1600" dirty="0" err="1">
                <a:latin typeface="Times New Roman" panose="02020603050405020304" pitchFamily="18" charset="0"/>
                <a:cs typeface="Times New Roman" panose="02020603050405020304" pitchFamily="18" charset="0"/>
                <a:hlinkClick r:id="rId7"/>
              </a:rPr>
              <a:t>клас</a:t>
            </a:r>
            <a:r>
              <a:rPr lang="ru-RU" sz="1600" dirty="0">
                <a:latin typeface="Times New Roman" panose="02020603050405020304" pitchFamily="18" charset="0"/>
                <a:cs typeface="Times New Roman" panose="02020603050405020304" pitchFamily="18" charset="0"/>
                <a:hlinkClick r:id="rId7"/>
              </a:rPr>
              <a:t>, О.О. Бондаренко)</a:t>
            </a:r>
            <a:endParaRPr lang="ru-RU" sz="1600" dirty="0">
              <a:latin typeface="Times New Roman" panose="02020603050405020304" pitchFamily="18" charset="0"/>
              <a:cs typeface="Times New Roman" panose="02020603050405020304" pitchFamily="18" charset="0"/>
            </a:endParaRPr>
          </a:p>
          <a:p>
            <a:pPr algn="just"/>
            <a:endParaRPr lang="ru-RU" sz="1600" dirty="0">
              <a:latin typeface="Times New Roman" panose="02020603050405020304" pitchFamily="18" charset="0"/>
              <a:cs typeface="Times New Roman" panose="02020603050405020304" pitchFamily="18" charset="0"/>
            </a:endParaRPr>
          </a:p>
          <a:p>
            <a:pPr marL="0" indent="0" algn="just">
              <a:buNone/>
            </a:pPr>
            <a:endParaRPr lang="uk-UA"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412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8B98F5-4C08-B3B7-D776-7160B4D26949}"/>
              </a:ext>
            </a:extLst>
          </p:cNvPr>
          <p:cNvSpPr>
            <a:spLocks noGrp="1"/>
          </p:cNvSpPr>
          <p:nvPr>
            <p:ph type="title"/>
          </p:nvPr>
        </p:nvSpPr>
        <p:spPr/>
        <p:txBody>
          <a:bodyPr>
            <a:normAutofit/>
          </a:bodyPr>
          <a:lstStyle/>
          <a:p>
            <a:pPr algn="ctr"/>
            <a:r>
              <a:rPr lang="uk-UA" dirty="0">
                <a:latin typeface="Times New Roman" panose="02020603050405020304" pitchFamily="18" charset="0"/>
                <a:cs typeface="Times New Roman" panose="02020603050405020304" pitchFamily="18" charset="0"/>
              </a:rPr>
              <a:t>Приклади календарно-тематичного планування</a:t>
            </a:r>
          </a:p>
        </p:txBody>
      </p:sp>
      <p:sp>
        <p:nvSpPr>
          <p:cNvPr id="4" name="Місце для тексту 3">
            <a:extLst>
              <a:ext uri="{FF2B5EF4-FFF2-40B4-BE49-F238E27FC236}">
                <a16:creationId xmlns:a16="http://schemas.microsoft.com/office/drawing/2014/main" id="{71D9C7BE-335A-2BB3-D553-979234C3FB13}"/>
              </a:ext>
            </a:extLst>
          </p:cNvPr>
          <p:cNvSpPr>
            <a:spLocks noGrp="1"/>
          </p:cNvSpPr>
          <p:nvPr>
            <p:ph type="body" idx="1"/>
          </p:nvPr>
        </p:nvSpPr>
        <p:spPr/>
        <p:txBody>
          <a:bodyPr/>
          <a:lstStyle/>
          <a:p>
            <a:pPr algn="ctr"/>
            <a:r>
              <a:rPr lang="uk-UA" dirty="0">
                <a:latin typeface="Georgia" panose="02040502050405020303" pitchFamily="18" charset="0"/>
              </a:rPr>
              <a:t>  9 клас  </a:t>
            </a:r>
          </a:p>
        </p:txBody>
      </p:sp>
      <p:sp>
        <p:nvSpPr>
          <p:cNvPr id="5" name="Місце для вмісту 4">
            <a:extLst>
              <a:ext uri="{FF2B5EF4-FFF2-40B4-BE49-F238E27FC236}">
                <a16:creationId xmlns:a16="http://schemas.microsoft.com/office/drawing/2014/main" id="{52F41B9E-B4BE-4B02-5FF8-7830BD95D2D1}"/>
              </a:ext>
            </a:extLst>
          </p:cNvPr>
          <p:cNvSpPr>
            <a:spLocks noGrp="1"/>
          </p:cNvSpPr>
          <p:nvPr>
            <p:ph sz="half" idx="2"/>
          </p:nvPr>
        </p:nvSpPr>
        <p:spPr/>
        <p:txBody>
          <a:bodyPr>
            <a:normAutofit/>
          </a:bodyPr>
          <a:lstStyle/>
          <a:p>
            <a:pPr algn="just"/>
            <a:r>
              <a:rPr lang="ru-RU" sz="1600" dirty="0">
                <a:latin typeface="Times New Roman" panose="02020603050405020304" pitchFamily="18" charset="0"/>
                <a:cs typeface="Times New Roman" panose="02020603050405020304" pitchFamily="18" charset="0"/>
                <a:hlinkClick r:id="rId2"/>
              </a:rPr>
              <a:t>Календарно-</a:t>
            </a:r>
            <a:r>
              <a:rPr lang="ru-RU" sz="1600" dirty="0" err="1">
                <a:latin typeface="Times New Roman" panose="02020603050405020304" pitchFamily="18" charset="0"/>
                <a:cs typeface="Times New Roman" panose="02020603050405020304" pitchFamily="18" charset="0"/>
                <a:hlinkClick r:id="rId2"/>
              </a:rPr>
              <a:t>тематичне</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планування</a:t>
            </a:r>
            <a:r>
              <a:rPr lang="ru-RU" sz="1600" dirty="0">
                <a:latin typeface="Times New Roman" panose="02020603050405020304" pitchFamily="18" charset="0"/>
                <a:cs typeface="Times New Roman" panose="02020603050405020304" pitchFamily="18" charset="0"/>
                <a:hlinkClick r:id="rId2"/>
              </a:rPr>
              <a:t> для 9 </a:t>
            </a:r>
            <a:r>
              <a:rPr lang="ru-RU" sz="1600" dirty="0" err="1">
                <a:latin typeface="Times New Roman" panose="02020603050405020304" pitchFamily="18" charset="0"/>
                <a:cs typeface="Times New Roman" panose="02020603050405020304" pitchFamily="18" charset="0"/>
                <a:hlinkClick r:id="rId2"/>
              </a:rPr>
              <a:t>класу</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Інформатика</a:t>
            </a:r>
            <a:r>
              <a:rPr lang="ru-RU" sz="1600" dirty="0">
                <a:latin typeface="Times New Roman" panose="02020603050405020304" pitchFamily="18" charset="0"/>
                <a:cs typeface="Times New Roman" panose="02020603050405020304" pitchFamily="18" charset="0"/>
                <a:hlinkClick r:id="rId2"/>
              </a:rPr>
              <a:t> 9 </a:t>
            </a:r>
            <a:r>
              <a:rPr lang="ru-RU" sz="1600" dirty="0" err="1">
                <a:latin typeface="Times New Roman" panose="02020603050405020304" pitchFamily="18" charset="0"/>
                <a:cs typeface="Times New Roman" panose="02020603050405020304" pitchFamily="18" charset="0"/>
                <a:hlinkClick r:id="rId2"/>
              </a:rPr>
              <a:t>клас</a:t>
            </a:r>
            <a:r>
              <a:rPr lang="ru-RU" sz="1600" dirty="0">
                <a:latin typeface="Times New Roman" panose="02020603050405020304" pitchFamily="18" charset="0"/>
                <a:cs typeface="Times New Roman" panose="02020603050405020304" pitchFamily="18" charset="0"/>
                <a:hlinkClick r:id="rId2"/>
              </a:rPr>
              <a:t>, </a:t>
            </a:r>
            <a:r>
              <a:rPr lang="ru-RU" sz="1600" dirty="0" err="1">
                <a:latin typeface="Times New Roman" panose="02020603050405020304" pitchFamily="18" charset="0"/>
                <a:cs typeface="Times New Roman" panose="02020603050405020304" pitchFamily="18" charset="0"/>
                <a:hlinkClick r:id="rId2"/>
              </a:rPr>
              <a:t>Ривкінд</a:t>
            </a:r>
            <a:r>
              <a:rPr lang="ru-RU" sz="1600" dirty="0">
                <a:latin typeface="Times New Roman" panose="02020603050405020304" pitchFamily="18" charset="0"/>
                <a:cs typeface="Times New Roman" panose="02020603050405020304" pitchFamily="18" charset="0"/>
                <a:hlinkClick r:id="rId2"/>
              </a:rPr>
              <a:t> Й.Я., Лисенко Т.І., </a:t>
            </a:r>
            <a:r>
              <a:rPr lang="ru-RU" sz="1600" dirty="0" err="1">
                <a:latin typeface="Times New Roman" panose="02020603050405020304" pitchFamily="18" charset="0"/>
                <a:cs typeface="Times New Roman" panose="02020603050405020304" pitchFamily="18" charset="0"/>
                <a:hlinkClick r:id="rId2"/>
              </a:rPr>
              <a:t>Чернікова</a:t>
            </a:r>
            <a:r>
              <a:rPr lang="ru-RU" sz="1600" dirty="0">
                <a:latin typeface="Times New Roman" panose="02020603050405020304" pitchFamily="18" charset="0"/>
                <a:cs typeface="Times New Roman" panose="02020603050405020304" pitchFamily="18" charset="0"/>
                <a:hlinkClick r:id="rId2"/>
              </a:rPr>
              <a:t> Л.А., </a:t>
            </a:r>
            <a:r>
              <a:rPr lang="ru-RU" sz="1600" dirty="0" err="1">
                <a:latin typeface="Times New Roman" panose="02020603050405020304" pitchFamily="18" charset="0"/>
                <a:cs typeface="Times New Roman" panose="02020603050405020304" pitchFamily="18" charset="0"/>
                <a:hlinkClick r:id="rId2"/>
              </a:rPr>
              <a:t>Шакотько</a:t>
            </a:r>
            <a:r>
              <a:rPr lang="ru-RU" sz="1600" dirty="0">
                <a:latin typeface="Times New Roman" panose="02020603050405020304" pitchFamily="18" charset="0"/>
                <a:cs typeface="Times New Roman" panose="02020603050405020304" pitchFamily="18" charset="0"/>
                <a:hlinkClick r:id="rId2"/>
              </a:rPr>
              <a:t> В.В)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3"/>
              </a:rPr>
              <a:t>Календарно-</a:t>
            </a:r>
            <a:r>
              <a:rPr lang="ru-RU" sz="1600" dirty="0" err="1">
                <a:latin typeface="Times New Roman" panose="02020603050405020304" pitchFamily="18" charset="0"/>
                <a:cs typeface="Times New Roman" panose="02020603050405020304" pitchFamily="18" charset="0"/>
                <a:hlinkClick r:id="rId3"/>
              </a:rPr>
              <a:t>тематичне</a:t>
            </a:r>
            <a:r>
              <a:rPr lang="ru-RU" sz="1600" dirty="0">
                <a:latin typeface="Times New Roman" panose="02020603050405020304" pitchFamily="18" charset="0"/>
                <a:cs typeface="Times New Roman" panose="02020603050405020304" pitchFamily="18" charset="0"/>
                <a:hlinkClick r:id="rId3"/>
              </a:rPr>
              <a:t> </a:t>
            </a:r>
            <a:r>
              <a:rPr lang="ru-RU" sz="1600" dirty="0" err="1">
                <a:latin typeface="Times New Roman" panose="02020603050405020304" pitchFamily="18" charset="0"/>
                <a:cs typeface="Times New Roman" panose="02020603050405020304" pitchFamily="18" charset="0"/>
                <a:hlinkClick r:id="rId3"/>
              </a:rPr>
              <a:t>планування</a:t>
            </a:r>
            <a:r>
              <a:rPr lang="ru-RU" sz="1600" dirty="0">
                <a:latin typeface="Times New Roman" panose="02020603050405020304" pitchFamily="18" charset="0"/>
                <a:cs typeface="Times New Roman" panose="02020603050405020304" pitchFamily="18" charset="0"/>
                <a:hlinkClick r:id="rId3"/>
              </a:rPr>
              <a:t> для 9 </a:t>
            </a:r>
            <a:r>
              <a:rPr lang="ru-RU" sz="1600" dirty="0" err="1">
                <a:latin typeface="Times New Roman" panose="02020603050405020304" pitchFamily="18" charset="0"/>
                <a:cs typeface="Times New Roman" panose="02020603050405020304" pitchFamily="18" charset="0"/>
                <a:hlinkClick r:id="rId3"/>
              </a:rPr>
              <a:t>класу</a:t>
            </a:r>
            <a:r>
              <a:rPr lang="ru-RU" sz="1600" dirty="0">
                <a:latin typeface="Times New Roman" panose="02020603050405020304" pitchFamily="18" charset="0"/>
                <a:cs typeface="Times New Roman" panose="02020603050405020304" pitchFamily="18" charset="0"/>
                <a:hlinkClick r:id="rId3"/>
              </a:rPr>
              <a:t> (</a:t>
            </a:r>
            <a:r>
              <a:rPr lang="ru-RU" sz="1600" dirty="0" err="1">
                <a:latin typeface="Times New Roman" panose="02020603050405020304" pitchFamily="18" charset="0"/>
                <a:cs typeface="Times New Roman" panose="02020603050405020304" pitchFamily="18" charset="0"/>
                <a:hlinkClick r:id="rId3"/>
              </a:rPr>
              <a:t>Інформатика</a:t>
            </a:r>
            <a:r>
              <a:rPr lang="ru-RU" sz="1600" dirty="0">
                <a:latin typeface="Times New Roman" panose="02020603050405020304" pitchFamily="18" charset="0"/>
                <a:cs typeface="Times New Roman" panose="02020603050405020304" pitchFamily="18" charset="0"/>
                <a:hlinkClick r:id="rId3"/>
              </a:rPr>
              <a:t> 9 </a:t>
            </a:r>
            <a:r>
              <a:rPr lang="ru-RU" sz="1600" dirty="0" err="1">
                <a:latin typeface="Times New Roman" panose="02020603050405020304" pitchFamily="18" charset="0"/>
                <a:cs typeface="Times New Roman" panose="02020603050405020304" pitchFamily="18" charset="0"/>
                <a:hlinkClick r:id="rId3"/>
              </a:rPr>
              <a:t>клас</a:t>
            </a:r>
            <a:r>
              <a:rPr lang="ru-RU" sz="1600" dirty="0">
                <a:latin typeface="Times New Roman" panose="02020603050405020304" pitchFamily="18" charset="0"/>
                <a:cs typeface="Times New Roman" panose="02020603050405020304" pitchFamily="18" charset="0"/>
                <a:hlinkClick r:id="rId3"/>
              </a:rPr>
              <a:t>, Морзе Н.В., Барна О.В.)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4"/>
              </a:rPr>
              <a:t>Календарно-</a:t>
            </a:r>
            <a:r>
              <a:rPr lang="ru-RU" sz="1600" dirty="0" err="1">
                <a:latin typeface="Times New Roman" panose="02020603050405020304" pitchFamily="18" charset="0"/>
                <a:cs typeface="Times New Roman" panose="02020603050405020304" pitchFamily="18" charset="0"/>
                <a:hlinkClick r:id="rId4"/>
              </a:rPr>
              <a:t>тематичне</a:t>
            </a:r>
            <a:r>
              <a:rPr lang="ru-RU" sz="1600" dirty="0">
                <a:latin typeface="Times New Roman" panose="02020603050405020304" pitchFamily="18" charset="0"/>
                <a:cs typeface="Times New Roman" panose="02020603050405020304" pitchFamily="18" charset="0"/>
                <a:hlinkClick r:id="rId4"/>
              </a:rPr>
              <a:t> </a:t>
            </a:r>
            <a:r>
              <a:rPr lang="ru-RU" sz="1600" dirty="0" err="1">
                <a:latin typeface="Times New Roman" panose="02020603050405020304" pitchFamily="18" charset="0"/>
                <a:cs typeface="Times New Roman" panose="02020603050405020304" pitchFamily="18" charset="0"/>
                <a:hlinkClick r:id="rId4"/>
              </a:rPr>
              <a:t>планування</a:t>
            </a:r>
            <a:r>
              <a:rPr lang="ru-RU" sz="1600" dirty="0">
                <a:latin typeface="Times New Roman" panose="02020603050405020304" pitchFamily="18" charset="0"/>
                <a:cs typeface="Times New Roman" panose="02020603050405020304" pitchFamily="18" charset="0"/>
                <a:hlinkClick r:id="rId4"/>
              </a:rPr>
              <a:t> для 9 </a:t>
            </a:r>
            <a:r>
              <a:rPr lang="ru-RU" sz="1600" dirty="0" err="1">
                <a:latin typeface="Times New Roman" panose="02020603050405020304" pitchFamily="18" charset="0"/>
                <a:cs typeface="Times New Roman" panose="02020603050405020304" pitchFamily="18" charset="0"/>
                <a:hlinkClick r:id="rId4"/>
              </a:rPr>
              <a:t>класу</a:t>
            </a:r>
            <a:r>
              <a:rPr lang="ru-RU" sz="1600" dirty="0">
                <a:latin typeface="Times New Roman" panose="02020603050405020304" pitchFamily="18" charset="0"/>
                <a:cs typeface="Times New Roman" panose="02020603050405020304" pitchFamily="18" charset="0"/>
                <a:hlinkClick r:id="rId4"/>
              </a:rPr>
              <a:t> (</a:t>
            </a:r>
            <a:r>
              <a:rPr lang="ru-RU" sz="1600" dirty="0" err="1">
                <a:latin typeface="Times New Roman" panose="02020603050405020304" pitchFamily="18" charset="0"/>
                <a:cs typeface="Times New Roman" panose="02020603050405020304" pitchFamily="18" charset="0"/>
                <a:hlinkClick r:id="rId4"/>
              </a:rPr>
              <a:t>Інформатика</a:t>
            </a:r>
            <a:r>
              <a:rPr lang="ru-RU" sz="1600" dirty="0">
                <a:latin typeface="Times New Roman" panose="02020603050405020304" pitchFamily="18" charset="0"/>
                <a:cs typeface="Times New Roman" panose="02020603050405020304" pitchFamily="18" charset="0"/>
                <a:hlinkClick r:id="rId4"/>
              </a:rPr>
              <a:t> 9 </a:t>
            </a:r>
            <a:r>
              <a:rPr lang="ru-RU" sz="1600" dirty="0" err="1">
                <a:latin typeface="Times New Roman" panose="02020603050405020304" pitchFamily="18" charset="0"/>
                <a:cs typeface="Times New Roman" panose="02020603050405020304" pitchFamily="18" charset="0"/>
                <a:hlinkClick r:id="rId4"/>
              </a:rPr>
              <a:t>клас</a:t>
            </a:r>
            <a:r>
              <a:rPr lang="ru-RU" sz="1600" dirty="0">
                <a:latin typeface="Times New Roman" panose="02020603050405020304" pitchFamily="18" charset="0"/>
                <a:cs typeface="Times New Roman" panose="02020603050405020304" pitchFamily="18" charset="0"/>
                <a:hlinkClick r:id="rId4"/>
              </a:rPr>
              <a:t>, О.О. Бондаренко)</a:t>
            </a:r>
            <a:endParaRPr lang="ru-RU" sz="1600" dirty="0">
              <a:latin typeface="Times New Roman" panose="02020603050405020304" pitchFamily="18" charset="0"/>
              <a:cs typeface="Times New Roman" panose="02020603050405020304" pitchFamily="18" charset="0"/>
            </a:endParaRPr>
          </a:p>
          <a:p>
            <a:pPr marL="0" indent="0" algn="just">
              <a:buNone/>
            </a:pPr>
            <a:endParaRPr lang="ru-RU" sz="1600" dirty="0">
              <a:latin typeface="Times New Roman" panose="02020603050405020304" pitchFamily="18" charset="0"/>
              <a:cs typeface="Times New Roman" panose="02020603050405020304" pitchFamily="18" charset="0"/>
            </a:endParaRPr>
          </a:p>
        </p:txBody>
      </p:sp>
      <p:sp>
        <p:nvSpPr>
          <p:cNvPr id="6" name="Місце для тексту 5">
            <a:extLst>
              <a:ext uri="{FF2B5EF4-FFF2-40B4-BE49-F238E27FC236}">
                <a16:creationId xmlns:a16="http://schemas.microsoft.com/office/drawing/2014/main" id="{3B8912B3-41EE-4D1E-37C2-EC836B7365D9}"/>
              </a:ext>
            </a:extLst>
          </p:cNvPr>
          <p:cNvSpPr>
            <a:spLocks noGrp="1"/>
          </p:cNvSpPr>
          <p:nvPr>
            <p:ph type="body" sz="quarter" idx="3"/>
          </p:nvPr>
        </p:nvSpPr>
        <p:spPr/>
        <p:txBody>
          <a:bodyPr/>
          <a:lstStyle/>
          <a:p>
            <a:pPr algn="ctr"/>
            <a:r>
              <a:rPr lang="uk-UA" dirty="0">
                <a:latin typeface="Georgia" panose="02040502050405020303" pitchFamily="18" charset="0"/>
              </a:rPr>
              <a:t>10(11) клас</a:t>
            </a:r>
          </a:p>
        </p:txBody>
      </p:sp>
      <p:sp>
        <p:nvSpPr>
          <p:cNvPr id="7" name="Місце для вмісту 6">
            <a:extLst>
              <a:ext uri="{FF2B5EF4-FFF2-40B4-BE49-F238E27FC236}">
                <a16:creationId xmlns:a16="http://schemas.microsoft.com/office/drawing/2014/main" id="{A49D64EF-7F83-F758-728E-BA3271476E4C}"/>
              </a:ext>
            </a:extLst>
          </p:cNvPr>
          <p:cNvSpPr>
            <a:spLocks noGrp="1"/>
          </p:cNvSpPr>
          <p:nvPr>
            <p:ph sz="quarter" idx="4"/>
          </p:nvPr>
        </p:nvSpPr>
        <p:spPr/>
        <p:txBody>
          <a:bodyPr>
            <a:normAutofit/>
          </a:bodyPr>
          <a:lstStyle/>
          <a:p>
            <a:pPr algn="just"/>
            <a:r>
              <a:rPr lang="ru-RU" sz="1600" dirty="0">
                <a:latin typeface="Times New Roman" panose="02020603050405020304" pitchFamily="18" charset="0"/>
                <a:cs typeface="Times New Roman" panose="02020603050405020304" pitchFamily="18" charset="0"/>
                <a:hlinkClick r:id="rId5"/>
              </a:rPr>
              <a:t>Календарно-</a:t>
            </a:r>
            <a:r>
              <a:rPr lang="ru-RU" sz="1600" dirty="0" err="1">
                <a:latin typeface="Times New Roman" panose="02020603050405020304" pitchFamily="18" charset="0"/>
                <a:cs typeface="Times New Roman" panose="02020603050405020304" pitchFamily="18" charset="0"/>
                <a:hlinkClick r:id="rId5"/>
              </a:rPr>
              <a:t>тематичне</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планування</a:t>
            </a:r>
            <a:r>
              <a:rPr lang="ru-RU" sz="1600" dirty="0">
                <a:latin typeface="Times New Roman" panose="02020603050405020304" pitchFamily="18" charset="0"/>
                <a:cs typeface="Times New Roman" panose="02020603050405020304" pitchFamily="18" charset="0"/>
                <a:hlinkClick r:id="rId5"/>
              </a:rPr>
              <a:t> для 10 </a:t>
            </a:r>
            <a:r>
              <a:rPr lang="ru-RU" sz="1600" dirty="0" err="1">
                <a:latin typeface="Times New Roman" panose="02020603050405020304" pitchFamily="18" charset="0"/>
                <a:cs typeface="Times New Roman" panose="02020603050405020304" pitchFamily="18" charset="0"/>
                <a:hlinkClick r:id="rId5"/>
              </a:rPr>
              <a:t>класу</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Інформатика</a:t>
            </a:r>
            <a:r>
              <a:rPr lang="ru-RU" sz="1600" dirty="0">
                <a:latin typeface="Times New Roman" panose="02020603050405020304" pitchFamily="18" charset="0"/>
                <a:cs typeface="Times New Roman" panose="02020603050405020304" pitchFamily="18" charset="0"/>
                <a:hlinkClick r:id="rId5"/>
              </a:rPr>
              <a:t> 10 </a:t>
            </a:r>
            <a:r>
              <a:rPr lang="ru-RU" sz="1600" dirty="0" err="1">
                <a:latin typeface="Times New Roman" panose="02020603050405020304" pitchFamily="18" charset="0"/>
                <a:cs typeface="Times New Roman" panose="02020603050405020304" pitchFamily="18" charset="0"/>
                <a:hlinkClick r:id="rId5"/>
              </a:rPr>
              <a:t>клас</a:t>
            </a:r>
            <a:r>
              <a:rPr lang="ru-RU" sz="1600" dirty="0">
                <a:latin typeface="Times New Roman" panose="02020603050405020304" pitchFamily="18" charset="0"/>
                <a:cs typeface="Times New Roman" panose="02020603050405020304" pitchFamily="18" charset="0"/>
                <a:hlinkClick r:id="rId5"/>
              </a:rPr>
              <a:t>, </a:t>
            </a:r>
            <a:r>
              <a:rPr lang="ru-RU" sz="1600" dirty="0" err="1">
                <a:latin typeface="Times New Roman" panose="02020603050405020304" pitchFamily="18" charset="0"/>
                <a:cs typeface="Times New Roman" panose="02020603050405020304" pitchFamily="18" charset="0"/>
                <a:hlinkClick r:id="rId5"/>
              </a:rPr>
              <a:t>Ривкінд</a:t>
            </a:r>
            <a:r>
              <a:rPr lang="ru-RU" sz="1600" dirty="0">
                <a:latin typeface="Times New Roman" panose="02020603050405020304" pitchFamily="18" charset="0"/>
                <a:cs typeface="Times New Roman" panose="02020603050405020304" pitchFamily="18" charset="0"/>
                <a:hlinkClick r:id="rId5"/>
              </a:rPr>
              <a:t> Й.Я., Лисенко Т.І.,</a:t>
            </a:r>
            <a:r>
              <a:rPr lang="ru-RU" sz="1600" dirty="0" err="1">
                <a:latin typeface="Times New Roman" panose="02020603050405020304" pitchFamily="18" charset="0"/>
                <a:cs typeface="Times New Roman" panose="02020603050405020304" pitchFamily="18" charset="0"/>
                <a:hlinkClick r:id="rId5"/>
              </a:rPr>
              <a:t>Чернікова</a:t>
            </a:r>
            <a:r>
              <a:rPr lang="ru-RU" sz="1600" dirty="0">
                <a:latin typeface="Times New Roman" panose="02020603050405020304" pitchFamily="18" charset="0"/>
                <a:cs typeface="Times New Roman" panose="02020603050405020304" pitchFamily="18" charset="0"/>
                <a:hlinkClick r:id="rId5"/>
              </a:rPr>
              <a:t> Л.А., </a:t>
            </a:r>
            <a:r>
              <a:rPr lang="ru-RU" sz="1600" dirty="0" err="1">
                <a:latin typeface="Times New Roman" panose="02020603050405020304" pitchFamily="18" charset="0"/>
                <a:cs typeface="Times New Roman" panose="02020603050405020304" pitchFamily="18" charset="0"/>
                <a:hlinkClick r:id="rId5"/>
              </a:rPr>
              <a:t>Шакотько</a:t>
            </a:r>
            <a:r>
              <a:rPr lang="ru-RU" sz="1600" dirty="0">
                <a:latin typeface="Times New Roman" panose="02020603050405020304" pitchFamily="18" charset="0"/>
                <a:cs typeface="Times New Roman" panose="02020603050405020304" pitchFamily="18" charset="0"/>
                <a:hlinkClick r:id="rId5"/>
              </a:rPr>
              <a:t> В.В.)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6"/>
              </a:rPr>
              <a:t>Календарно-</a:t>
            </a:r>
            <a:r>
              <a:rPr lang="ru-RU" sz="1600" dirty="0" err="1">
                <a:latin typeface="Times New Roman" panose="02020603050405020304" pitchFamily="18" charset="0"/>
                <a:cs typeface="Times New Roman" panose="02020603050405020304" pitchFamily="18" charset="0"/>
                <a:hlinkClick r:id="rId6"/>
              </a:rPr>
              <a:t>тематичне</a:t>
            </a:r>
            <a:r>
              <a:rPr lang="ru-RU" sz="1600" dirty="0">
                <a:latin typeface="Times New Roman" panose="02020603050405020304" pitchFamily="18" charset="0"/>
                <a:cs typeface="Times New Roman" panose="02020603050405020304" pitchFamily="18" charset="0"/>
                <a:hlinkClick r:id="rId6"/>
              </a:rPr>
              <a:t> </a:t>
            </a:r>
            <a:r>
              <a:rPr lang="ru-RU" sz="1600" dirty="0" err="1">
                <a:latin typeface="Times New Roman" panose="02020603050405020304" pitchFamily="18" charset="0"/>
                <a:cs typeface="Times New Roman" panose="02020603050405020304" pitchFamily="18" charset="0"/>
                <a:hlinkClick r:id="rId6"/>
              </a:rPr>
              <a:t>планування</a:t>
            </a:r>
            <a:r>
              <a:rPr lang="ru-RU" sz="1600" dirty="0">
                <a:latin typeface="Times New Roman" panose="02020603050405020304" pitchFamily="18" charset="0"/>
                <a:cs typeface="Times New Roman" panose="02020603050405020304" pitchFamily="18" charset="0"/>
                <a:hlinkClick r:id="rId6"/>
              </a:rPr>
              <a:t> для 10 </a:t>
            </a:r>
            <a:r>
              <a:rPr lang="ru-RU" sz="1600" dirty="0" err="1">
                <a:latin typeface="Times New Roman" panose="02020603050405020304" pitchFamily="18" charset="0"/>
                <a:cs typeface="Times New Roman" panose="02020603050405020304" pitchFamily="18" charset="0"/>
                <a:hlinkClick r:id="rId6"/>
              </a:rPr>
              <a:t>класу</a:t>
            </a:r>
            <a:r>
              <a:rPr lang="ru-RU" sz="1600" dirty="0">
                <a:latin typeface="Times New Roman" panose="02020603050405020304" pitchFamily="18" charset="0"/>
                <a:cs typeface="Times New Roman" panose="02020603050405020304" pitchFamily="18" charset="0"/>
                <a:hlinkClick r:id="rId6"/>
              </a:rPr>
              <a:t> (</a:t>
            </a:r>
            <a:r>
              <a:rPr lang="ru-RU" sz="1600" dirty="0" err="1">
                <a:latin typeface="Times New Roman" panose="02020603050405020304" pitchFamily="18" charset="0"/>
                <a:cs typeface="Times New Roman" panose="02020603050405020304" pitchFamily="18" charset="0"/>
                <a:hlinkClick r:id="rId6"/>
              </a:rPr>
              <a:t>Інформатика</a:t>
            </a:r>
            <a:r>
              <a:rPr lang="ru-RU" sz="1600" dirty="0">
                <a:latin typeface="Times New Roman" panose="02020603050405020304" pitchFamily="18" charset="0"/>
                <a:cs typeface="Times New Roman" panose="02020603050405020304" pitchFamily="18" charset="0"/>
                <a:hlinkClick r:id="rId6"/>
              </a:rPr>
              <a:t> 10 </a:t>
            </a:r>
            <a:r>
              <a:rPr lang="ru-RU" sz="1600" dirty="0" err="1">
                <a:latin typeface="Times New Roman" panose="02020603050405020304" pitchFamily="18" charset="0"/>
                <a:cs typeface="Times New Roman" panose="02020603050405020304" pitchFamily="18" charset="0"/>
                <a:hlinkClick r:id="rId6"/>
              </a:rPr>
              <a:t>клас</a:t>
            </a:r>
            <a:r>
              <a:rPr lang="ru-RU" sz="1600" dirty="0">
                <a:latin typeface="Times New Roman" panose="02020603050405020304" pitchFamily="18" charset="0"/>
                <a:cs typeface="Times New Roman" panose="02020603050405020304" pitchFamily="18" charset="0"/>
                <a:hlinkClick r:id="rId6"/>
              </a:rPr>
              <a:t>, Морзе Н.В., Барна О.В.)</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7"/>
              </a:rPr>
              <a:t>Календарно-</a:t>
            </a:r>
            <a:r>
              <a:rPr lang="ru-RU" sz="1600" dirty="0" err="1">
                <a:latin typeface="Times New Roman" panose="02020603050405020304" pitchFamily="18" charset="0"/>
                <a:cs typeface="Times New Roman" panose="02020603050405020304" pitchFamily="18" charset="0"/>
                <a:hlinkClick r:id="rId7"/>
              </a:rPr>
              <a:t>тематичне</a:t>
            </a:r>
            <a:r>
              <a:rPr lang="ru-RU" sz="1600" dirty="0">
                <a:latin typeface="Times New Roman" panose="02020603050405020304" pitchFamily="18" charset="0"/>
                <a:cs typeface="Times New Roman" panose="02020603050405020304" pitchFamily="18" charset="0"/>
                <a:hlinkClick r:id="rId7"/>
              </a:rPr>
              <a:t> </a:t>
            </a:r>
            <a:r>
              <a:rPr lang="ru-RU" sz="1600" dirty="0" err="1">
                <a:latin typeface="Times New Roman" panose="02020603050405020304" pitchFamily="18" charset="0"/>
                <a:cs typeface="Times New Roman" panose="02020603050405020304" pitchFamily="18" charset="0"/>
                <a:hlinkClick r:id="rId7"/>
              </a:rPr>
              <a:t>планування</a:t>
            </a:r>
            <a:r>
              <a:rPr lang="ru-RU" sz="1600" dirty="0">
                <a:latin typeface="Times New Roman" panose="02020603050405020304" pitchFamily="18" charset="0"/>
                <a:cs typeface="Times New Roman" panose="02020603050405020304" pitchFamily="18" charset="0"/>
                <a:hlinkClick r:id="rId7"/>
              </a:rPr>
              <a:t> для 10 </a:t>
            </a:r>
            <a:r>
              <a:rPr lang="ru-RU" sz="1600" dirty="0" err="1">
                <a:latin typeface="Times New Roman" panose="02020603050405020304" pitchFamily="18" charset="0"/>
                <a:cs typeface="Times New Roman" panose="02020603050405020304" pitchFamily="18" charset="0"/>
                <a:hlinkClick r:id="rId7"/>
              </a:rPr>
              <a:t>класу</a:t>
            </a:r>
            <a:r>
              <a:rPr lang="ru-RU" sz="1600" dirty="0">
                <a:latin typeface="Times New Roman" panose="02020603050405020304" pitchFamily="18" charset="0"/>
                <a:cs typeface="Times New Roman" panose="02020603050405020304" pitchFamily="18" charset="0"/>
                <a:hlinkClick r:id="rId7"/>
              </a:rPr>
              <a:t> (</a:t>
            </a:r>
            <a:r>
              <a:rPr lang="ru-RU" sz="1600" dirty="0" err="1">
                <a:latin typeface="Times New Roman" panose="02020603050405020304" pitchFamily="18" charset="0"/>
                <a:cs typeface="Times New Roman" panose="02020603050405020304" pitchFamily="18" charset="0"/>
                <a:hlinkClick r:id="rId7"/>
              </a:rPr>
              <a:t>Інформатика</a:t>
            </a:r>
            <a:r>
              <a:rPr lang="ru-RU" sz="1600" dirty="0">
                <a:latin typeface="Times New Roman" panose="02020603050405020304" pitchFamily="18" charset="0"/>
                <a:cs typeface="Times New Roman" panose="02020603050405020304" pitchFamily="18" charset="0"/>
                <a:hlinkClick r:id="rId7"/>
              </a:rPr>
              <a:t> 10 </a:t>
            </a:r>
            <a:r>
              <a:rPr lang="ru-RU" sz="1600" dirty="0" err="1">
                <a:latin typeface="Times New Roman" panose="02020603050405020304" pitchFamily="18" charset="0"/>
                <a:cs typeface="Times New Roman" panose="02020603050405020304" pitchFamily="18" charset="0"/>
                <a:hlinkClick r:id="rId7"/>
              </a:rPr>
              <a:t>клас</a:t>
            </a:r>
            <a:r>
              <a:rPr lang="ru-RU" sz="1600" dirty="0">
                <a:latin typeface="Times New Roman" panose="02020603050405020304" pitchFamily="18" charset="0"/>
                <a:cs typeface="Times New Roman" panose="02020603050405020304" pitchFamily="18" charset="0"/>
                <a:hlinkClick r:id="rId7"/>
              </a:rPr>
              <a:t>, О.О. Бондаренко)</a:t>
            </a:r>
            <a:endParaRPr lang="ru-RU" sz="1600" dirty="0">
              <a:latin typeface="Times New Roman" panose="02020603050405020304" pitchFamily="18" charset="0"/>
              <a:cs typeface="Times New Roman" panose="02020603050405020304" pitchFamily="18" charset="0"/>
            </a:endParaRPr>
          </a:p>
          <a:p>
            <a:pPr algn="just"/>
            <a:r>
              <a:rPr lang="ru-RU" sz="1600" dirty="0">
                <a:latin typeface="Times New Roman" panose="02020603050405020304" pitchFamily="18" charset="0"/>
                <a:cs typeface="Times New Roman" panose="02020603050405020304" pitchFamily="18" charset="0"/>
                <a:hlinkClick r:id="rId8"/>
              </a:rPr>
              <a:t>Календарно-</a:t>
            </a:r>
            <a:r>
              <a:rPr lang="ru-RU" sz="1600" dirty="0" err="1">
                <a:latin typeface="Times New Roman" panose="02020603050405020304" pitchFamily="18" charset="0"/>
                <a:cs typeface="Times New Roman" panose="02020603050405020304" pitchFamily="18" charset="0"/>
                <a:hlinkClick r:id="rId8"/>
              </a:rPr>
              <a:t>тематичне</a:t>
            </a:r>
            <a:r>
              <a:rPr lang="ru-RU" sz="1600" dirty="0">
                <a:latin typeface="Times New Roman" panose="02020603050405020304" pitchFamily="18" charset="0"/>
                <a:cs typeface="Times New Roman" panose="02020603050405020304" pitchFamily="18" charset="0"/>
                <a:hlinkClick r:id="rId8"/>
              </a:rPr>
              <a:t> </a:t>
            </a:r>
            <a:r>
              <a:rPr lang="ru-RU" sz="1600" dirty="0" err="1">
                <a:latin typeface="Times New Roman" panose="02020603050405020304" pitchFamily="18" charset="0"/>
                <a:cs typeface="Times New Roman" panose="02020603050405020304" pitchFamily="18" charset="0"/>
                <a:hlinkClick r:id="rId8"/>
              </a:rPr>
              <a:t>планування</a:t>
            </a:r>
            <a:r>
              <a:rPr lang="ru-RU" sz="1600" dirty="0">
                <a:latin typeface="Times New Roman" panose="02020603050405020304" pitchFamily="18" charset="0"/>
                <a:cs typeface="Times New Roman" panose="02020603050405020304" pitchFamily="18" charset="0"/>
                <a:hlinkClick r:id="rId8"/>
              </a:rPr>
              <a:t>. </a:t>
            </a:r>
            <a:r>
              <a:rPr lang="ru-RU" sz="1600" dirty="0" err="1">
                <a:latin typeface="Times New Roman" panose="02020603050405020304" pitchFamily="18" charset="0"/>
                <a:cs typeface="Times New Roman" panose="02020603050405020304" pitchFamily="18" charset="0"/>
                <a:hlinkClick r:id="rId8"/>
              </a:rPr>
              <a:t>Інформатика</a:t>
            </a:r>
            <a:r>
              <a:rPr lang="ru-RU" sz="1600" dirty="0">
                <a:latin typeface="Times New Roman" panose="02020603050405020304" pitchFamily="18" charset="0"/>
                <a:cs typeface="Times New Roman" panose="02020603050405020304" pitchFamily="18" charset="0"/>
                <a:hlinkClick r:id="rId8"/>
              </a:rPr>
              <a:t> 11 </a:t>
            </a:r>
            <a:r>
              <a:rPr lang="ru-RU" sz="1600" dirty="0" err="1">
                <a:latin typeface="Times New Roman" panose="02020603050405020304" pitchFamily="18" charset="0"/>
                <a:cs typeface="Times New Roman" panose="02020603050405020304" pitchFamily="18" charset="0"/>
                <a:hlinkClick r:id="rId8"/>
              </a:rPr>
              <a:t>клас</a:t>
            </a:r>
            <a:r>
              <a:rPr lang="ru-RU" sz="1600" dirty="0">
                <a:latin typeface="Times New Roman" panose="02020603050405020304" pitchFamily="18" charset="0"/>
                <a:cs typeface="Times New Roman" panose="02020603050405020304" pitchFamily="18" charset="0"/>
                <a:hlinkClick r:id="rId8"/>
              </a:rPr>
              <a:t>. </a:t>
            </a:r>
            <a:r>
              <a:rPr lang="ru-RU" sz="1600" dirty="0" err="1">
                <a:latin typeface="Times New Roman" panose="02020603050405020304" pitchFamily="18" charset="0"/>
                <a:cs typeface="Times New Roman" panose="02020603050405020304" pitchFamily="18" charset="0"/>
                <a:hlinkClick r:id="rId8"/>
              </a:rPr>
              <a:t>Профільний</a:t>
            </a:r>
            <a:r>
              <a:rPr lang="ru-RU" sz="1600" dirty="0">
                <a:latin typeface="Times New Roman" panose="02020603050405020304" pitchFamily="18" charset="0"/>
                <a:cs typeface="Times New Roman" panose="02020603050405020304" pitchFamily="18" charset="0"/>
                <a:hlinkClick r:id="rId8"/>
              </a:rPr>
              <a:t> </a:t>
            </a:r>
            <a:r>
              <a:rPr lang="ru-RU" sz="1600" dirty="0" err="1">
                <a:latin typeface="Times New Roman" panose="02020603050405020304" pitchFamily="18" charset="0"/>
                <a:cs typeface="Times New Roman" panose="02020603050405020304" pitchFamily="18" charset="0"/>
                <a:hlinkClick r:id="rId8"/>
              </a:rPr>
              <a:t>рівень</a:t>
            </a:r>
            <a:r>
              <a:rPr lang="ru-RU" sz="1600" dirty="0">
                <a:latin typeface="Times New Roman" panose="02020603050405020304" pitchFamily="18" charset="0"/>
                <a:cs typeface="Times New Roman" panose="02020603050405020304" pitchFamily="18" charset="0"/>
                <a:hlinkClick r:id="rId8"/>
              </a:rPr>
              <a:t>.</a:t>
            </a:r>
            <a:endParaRPr lang="ru-RU" sz="1600" dirty="0">
              <a:latin typeface="Times New Roman" panose="02020603050405020304" pitchFamily="18" charset="0"/>
              <a:cs typeface="Times New Roman" panose="02020603050405020304" pitchFamily="18" charset="0"/>
            </a:endParaRPr>
          </a:p>
          <a:p>
            <a:pPr algn="just"/>
            <a:endParaRPr lang="ru-RU" sz="1600" dirty="0">
              <a:latin typeface="Times New Roman" panose="02020603050405020304" pitchFamily="18" charset="0"/>
              <a:cs typeface="Times New Roman" panose="02020603050405020304" pitchFamily="18" charset="0"/>
            </a:endParaRPr>
          </a:p>
          <a:p>
            <a:pPr marL="0" indent="0" algn="just">
              <a:buNone/>
            </a:pPr>
            <a:endParaRPr lang="uk-UA"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8219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BC677EC4-697C-44ED-5DC9-AC41C0301FBB}"/>
              </a:ext>
            </a:extLst>
          </p:cNvPr>
          <p:cNvSpPr>
            <a:spLocks noGrp="1"/>
          </p:cNvSpPr>
          <p:nvPr>
            <p:ph type="title"/>
          </p:nvPr>
        </p:nvSpPr>
        <p:spPr/>
        <p:txBody>
          <a:bodyPr>
            <a:normAutofit fontScale="90000"/>
          </a:bodyPr>
          <a:lstStyle/>
          <a:p>
            <a:pPr algn="ctr"/>
            <a:r>
              <a:rPr lang="uk-UA" dirty="0">
                <a:latin typeface="Georgia" panose="02040502050405020303" pitchFamily="18" charset="0"/>
              </a:rPr>
              <a:t>Список використаної літератури</a:t>
            </a:r>
          </a:p>
        </p:txBody>
      </p:sp>
      <p:sp>
        <p:nvSpPr>
          <p:cNvPr id="8" name="Місце для вмісту 7">
            <a:extLst>
              <a:ext uri="{FF2B5EF4-FFF2-40B4-BE49-F238E27FC236}">
                <a16:creationId xmlns:a16="http://schemas.microsoft.com/office/drawing/2014/main" id="{D936EED1-A652-4C45-996E-5CB396301C31}"/>
              </a:ext>
            </a:extLst>
          </p:cNvPr>
          <p:cNvSpPr>
            <a:spLocks noGrp="1"/>
          </p:cNvSpPr>
          <p:nvPr>
            <p:ph idx="1"/>
          </p:nvPr>
        </p:nvSpPr>
        <p:spPr>
          <a:xfrm>
            <a:off x="838200" y="1253331"/>
            <a:ext cx="10515600" cy="4351338"/>
          </a:xfrm>
        </p:spPr>
        <p:txBody>
          <a:bodyPr>
            <a:normAutofit/>
          </a:bodyPr>
          <a:lstStyle/>
          <a:p>
            <a:pPr marL="342900" indent="-342900" algn="just">
              <a:buFont typeface="+mj-lt"/>
              <a:buAutoNum type="arabicPeriod"/>
            </a:pPr>
            <a:r>
              <a:rPr lang="uk-UA" sz="1800" b="0" i="0" cap="all" dirty="0">
                <a:effectLst/>
                <a:latin typeface="Times New Roman" panose="02020603050405020304" pitchFamily="18" charset="0"/>
                <a:cs typeface="Times New Roman" panose="02020603050405020304" pitchFamily="18" charset="0"/>
              </a:rPr>
              <a:t>Вивчаємо інформатику. </a:t>
            </a:r>
            <a:r>
              <a:rPr lang="en-US" sz="1800" b="0" i="0" dirty="0">
                <a:solidFill>
                  <a:srgbClr val="333333"/>
                </a:solidFill>
                <a:effectLst/>
                <a:latin typeface="Times New Roman" panose="02020603050405020304" pitchFamily="18" charset="0"/>
                <a:cs typeface="Times New Roman" panose="02020603050405020304" pitchFamily="18" charset="0"/>
              </a:rPr>
              <a:t>URL</a:t>
            </a:r>
            <a:r>
              <a:rPr lang="uk-UA" sz="1800" dirty="0">
                <a:solidFill>
                  <a:srgbClr val="333333"/>
                </a:solidFill>
                <a:latin typeface="Times New Roman" panose="02020603050405020304" pitchFamily="18" charset="0"/>
                <a:cs typeface="Times New Roman" panose="02020603050405020304" pitchFamily="18" charset="0"/>
              </a:rPr>
              <a:t>: </a:t>
            </a:r>
            <a:r>
              <a:rPr lang="en-US" sz="1800" dirty="0">
                <a:solidFill>
                  <a:srgbClr val="333333"/>
                </a:solidFill>
                <a:latin typeface="Times New Roman" panose="02020603050405020304" pitchFamily="18" charset="0"/>
                <a:cs typeface="Times New Roman" panose="02020603050405020304" pitchFamily="18" charset="0"/>
                <a:hlinkClick r:id="rId2"/>
              </a:rPr>
              <a:t>https://teach-inf.com.ua/</a:t>
            </a:r>
            <a:r>
              <a:rPr lang="uk-UA" sz="1800" dirty="0">
                <a:solidFill>
                  <a:srgbClr val="333333"/>
                </a:solidFill>
                <a:latin typeface="Times New Roman" panose="02020603050405020304" pitchFamily="18" charset="0"/>
                <a:cs typeface="Times New Roman" panose="02020603050405020304" pitchFamily="18" charset="0"/>
              </a:rPr>
              <a:t> (Дата звернення:15.09.2024)</a:t>
            </a:r>
          </a:p>
          <a:p>
            <a:pPr marL="342900" indent="-342900" algn="just">
              <a:buFont typeface="+mj-lt"/>
              <a:buAutoNum type="arabicPeriod"/>
            </a:pPr>
            <a:r>
              <a:rPr lang="uk-UA" sz="1800" b="0" i="0" dirty="0" err="1">
                <a:solidFill>
                  <a:srgbClr val="333333"/>
                </a:solidFill>
                <a:effectLst/>
                <a:latin typeface="Times New Roman" panose="02020603050405020304" pitchFamily="18" charset="0"/>
                <a:cs typeface="Times New Roman" panose="02020603050405020304" pitchFamily="18" charset="0"/>
              </a:rPr>
              <a:t>Інструктивно</a:t>
            </a:r>
            <a:r>
              <a:rPr lang="uk-UA" sz="1800" b="0" i="0" dirty="0">
                <a:solidFill>
                  <a:srgbClr val="333333"/>
                </a:solidFill>
                <a:effectLst/>
                <a:latin typeface="Times New Roman" panose="02020603050405020304" pitchFamily="18" charset="0"/>
                <a:cs typeface="Times New Roman" panose="02020603050405020304" pitchFamily="18" charset="0"/>
              </a:rPr>
              <a:t>-методичні рекомендації щодо викладання навчальних предметів / інтегрованих курсів у закладах загальної середньої освіти у 2024/2025 навчальному році. </a:t>
            </a:r>
            <a:r>
              <a:rPr lang="en-US" sz="1800" b="0" i="0" dirty="0">
                <a:solidFill>
                  <a:srgbClr val="333333"/>
                </a:solidFill>
                <a:effectLst/>
                <a:latin typeface="Times New Roman" panose="02020603050405020304" pitchFamily="18" charset="0"/>
                <a:cs typeface="Times New Roman" panose="02020603050405020304" pitchFamily="18" charset="0"/>
              </a:rPr>
              <a:t>URL</a:t>
            </a:r>
            <a:r>
              <a:rPr lang="uk-UA" sz="1800" dirty="0">
                <a:solidFill>
                  <a:srgbClr val="333333"/>
                </a:solidFill>
                <a:latin typeface="Times New Roman" panose="02020603050405020304" pitchFamily="18" charset="0"/>
                <a:cs typeface="Times New Roman" panose="02020603050405020304" pitchFamily="18" charset="0"/>
              </a:rPr>
              <a:t>: </a:t>
            </a:r>
            <a:r>
              <a:rPr lang="en-US" sz="1800" dirty="0">
                <a:solidFill>
                  <a:srgbClr val="333333"/>
                </a:solidFill>
                <a:latin typeface="Times New Roman" panose="02020603050405020304" pitchFamily="18" charset="0"/>
                <a:cs typeface="Times New Roman" panose="02020603050405020304" pitchFamily="18" charset="0"/>
                <a:hlinkClick r:id="rId3"/>
              </a:rPr>
              <a:t>https://mon.gov.ua/static-objects/mon/uploads/public/66d/ffe/c4c/66dffec4c92d2958213439.pdf</a:t>
            </a:r>
            <a:r>
              <a:rPr lang="uk-UA" sz="1800" dirty="0">
                <a:solidFill>
                  <a:srgbClr val="333333"/>
                </a:solidFill>
                <a:latin typeface="Times New Roman" panose="02020603050405020304" pitchFamily="18" charset="0"/>
                <a:cs typeface="Times New Roman" panose="02020603050405020304" pitchFamily="18" charset="0"/>
              </a:rPr>
              <a:t> (Дата звернення : 15.09.2024)</a:t>
            </a:r>
          </a:p>
          <a:p>
            <a:pPr marL="342900" indent="-342900" algn="just">
              <a:buFont typeface="+mj-lt"/>
              <a:buAutoNum type="arabicPeriod"/>
            </a:pPr>
            <a:r>
              <a:rPr lang="uk-UA" sz="1800" i="0" dirty="0">
                <a:solidFill>
                  <a:srgbClr val="000000"/>
                </a:solidFill>
                <a:effectLst/>
                <a:latin typeface="Times New Roman" panose="02020603050405020304" pitchFamily="18" charset="0"/>
                <a:cs typeface="Times New Roman" panose="02020603050405020304" pitchFamily="18" charset="0"/>
              </a:rPr>
              <a:t>Рекомендації по розробленню календарно-тематичного планування. </a:t>
            </a:r>
            <a:r>
              <a:rPr lang="en-US" sz="1800" b="0" i="0" dirty="0">
                <a:solidFill>
                  <a:srgbClr val="333333"/>
                </a:solidFill>
                <a:effectLst/>
                <a:latin typeface="Times New Roman" panose="02020603050405020304" pitchFamily="18" charset="0"/>
                <a:cs typeface="Times New Roman" panose="02020603050405020304" pitchFamily="18" charset="0"/>
              </a:rPr>
              <a:t>URL</a:t>
            </a:r>
            <a:r>
              <a:rPr lang="uk-UA" sz="1800" dirty="0">
                <a:solidFill>
                  <a:srgbClr val="333333"/>
                </a:solidFill>
                <a:latin typeface="Times New Roman" panose="02020603050405020304" pitchFamily="18" charset="0"/>
                <a:cs typeface="Times New Roman" panose="02020603050405020304" pitchFamily="18" charset="0"/>
              </a:rPr>
              <a:t>: </a:t>
            </a:r>
            <a:r>
              <a:rPr lang="en-US" sz="1800" dirty="0">
                <a:solidFill>
                  <a:srgbClr val="333333"/>
                </a:solidFill>
                <a:latin typeface="Times New Roman" panose="02020603050405020304" pitchFamily="18" charset="0"/>
                <a:cs typeface="Times New Roman" panose="02020603050405020304" pitchFamily="18" charset="0"/>
                <a:hlinkClick r:id="rId4"/>
              </a:rPr>
              <a:t>https://vseosvita.ua/library/rekomendacii-po-rozroblennu-kalendarno-tematicnogo-planuvanna-nova-ukrainska-skola-348141.html</a:t>
            </a:r>
            <a:r>
              <a:rPr lang="uk-UA" sz="1800" dirty="0">
                <a:solidFill>
                  <a:srgbClr val="333333"/>
                </a:solidFill>
                <a:latin typeface="Times New Roman" panose="02020603050405020304" pitchFamily="18" charset="0"/>
                <a:cs typeface="Times New Roman" panose="02020603050405020304" pitchFamily="18" charset="0"/>
              </a:rPr>
              <a:t> (Дата звернення:15.09.2024)</a:t>
            </a:r>
          </a:p>
        </p:txBody>
      </p:sp>
    </p:spTree>
    <p:extLst>
      <p:ext uri="{BB962C8B-B14F-4D97-AF65-F5344CB8AC3E}">
        <p14:creationId xmlns:p14="http://schemas.microsoft.com/office/powerpoint/2010/main" val="1890793221"/>
      </p:ext>
    </p:extLst>
  </p:cSld>
  <p:clrMapOvr>
    <a:masterClrMapping/>
  </p:clrMapOvr>
</p:sld>
</file>

<file path=ppt/theme/theme1.xml><?xml version="1.0" encoding="utf-8"?>
<a:theme xmlns:a="http://schemas.openxmlformats.org/drawingml/2006/main" name="Тема Office">
  <a:themeElements>
    <a:clrScheme name="Custom 49">
      <a:dk1>
        <a:srgbClr val="000000"/>
      </a:dk1>
      <a:lt1>
        <a:srgbClr val="FFFFFF"/>
      </a:lt1>
      <a:dk2>
        <a:srgbClr val="44546A"/>
      </a:dk2>
      <a:lt2>
        <a:srgbClr val="E7E6E6"/>
      </a:lt2>
      <a:accent1>
        <a:srgbClr val="4472C4"/>
      </a:accent1>
      <a:accent2>
        <a:srgbClr val="F4745F"/>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1015</Words>
  <Application>Microsoft Office PowerPoint</Application>
  <PresentationFormat>Широкий екран</PresentationFormat>
  <Paragraphs>62</Paragraphs>
  <Slides>10</Slides>
  <Notes>0</Notes>
  <HiddenSlides>0</HiddenSlides>
  <MMClips>0</MMClips>
  <ScaleCrop>false</ScaleCrop>
  <HeadingPairs>
    <vt:vector size="6" baseType="variant">
      <vt:variant>
        <vt:lpstr>Використані шрифти</vt:lpstr>
      </vt:variant>
      <vt:variant>
        <vt:i4>7</vt:i4>
      </vt:variant>
      <vt:variant>
        <vt:lpstr>Тема</vt:lpstr>
      </vt:variant>
      <vt:variant>
        <vt:i4>1</vt:i4>
      </vt:variant>
      <vt:variant>
        <vt:lpstr>Заголовки слайдів</vt:lpstr>
      </vt:variant>
      <vt:variant>
        <vt:i4>10</vt:i4>
      </vt:variant>
    </vt:vector>
  </HeadingPairs>
  <TitlesOfParts>
    <vt:vector size="18" baseType="lpstr">
      <vt:lpstr>Arial</vt:lpstr>
      <vt:lpstr>Calibri</vt:lpstr>
      <vt:lpstr>Calibri Light</vt:lpstr>
      <vt:lpstr>Georgia</vt:lpstr>
      <vt:lpstr>Microsoft Sans Serif</vt:lpstr>
      <vt:lpstr>Times New Roman</vt:lpstr>
      <vt:lpstr>Wingdings</vt:lpstr>
      <vt:lpstr>Тема Office</vt:lpstr>
      <vt:lpstr>Календарно-тематичне планування вчителя інформатики</vt:lpstr>
      <vt:lpstr>Презентація PowerPoint</vt:lpstr>
      <vt:lpstr>Презентація PowerPoint</vt:lpstr>
      <vt:lpstr>Презентація PowerPoint</vt:lpstr>
      <vt:lpstr>Рекомендації щодо оформлення календарно-тематичного планування</vt:lpstr>
      <vt:lpstr>Рекомендації щодо оформлення календарно-тематичного планування</vt:lpstr>
      <vt:lpstr>Приклади календарно-тематичного планування</vt:lpstr>
      <vt:lpstr>Приклади календарно-тематичного планування</vt:lpstr>
      <vt:lpstr>Приклади календарно-тематичного планування</vt:lpstr>
      <vt:lpstr>Список використаної літератури</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Марина Маркасьян</dc:creator>
  <cp:lastModifiedBy>User</cp:lastModifiedBy>
  <cp:revision>5</cp:revision>
  <dcterms:created xsi:type="dcterms:W3CDTF">2023-02-10T14:56:58Z</dcterms:created>
  <dcterms:modified xsi:type="dcterms:W3CDTF">2024-12-20T17:53:53Z</dcterms:modified>
</cp:coreProperties>
</file>