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5" r:id="rId5"/>
    <p:sldId id="259" r:id="rId6"/>
    <p:sldId id="266" r:id="rId7"/>
    <p:sldId id="260" r:id="rId8"/>
    <p:sldId id="267" r:id="rId9"/>
    <p:sldId id="261" r:id="rId10"/>
    <p:sldId id="262" r:id="rId11"/>
    <p:sldId id="263" r:id="rId12"/>
    <p:sldId id="264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5FE1F-EDB4-4D3C-92F6-1433779BB18D}" type="datetimeFigureOut">
              <a:rPr lang="ru-RU" smtClean="0"/>
              <a:t>17.01.2025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ACED-DC5A-41C5-8D12-153E3CBF84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34892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5FE1F-EDB4-4D3C-92F6-1433779BB18D}" type="datetimeFigureOut">
              <a:rPr lang="ru-RU" smtClean="0"/>
              <a:t>17.01.2025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ACED-DC5A-41C5-8D12-153E3CBF84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31792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5FE1F-EDB4-4D3C-92F6-1433779BB18D}" type="datetimeFigureOut">
              <a:rPr lang="ru-RU" smtClean="0"/>
              <a:t>17.01.2025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ACED-DC5A-41C5-8D12-153E3CBF84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82078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5FE1F-EDB4-4D3C-92F6-1433779BB18D}" type="datetimeFigureOut">
              <a:rPr lang="ru-RU" smtClean="0"/>
              <a:t>17.01.2025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ACED-DC5A-41C5-8D12-153E3CBF84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71378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5FE1F-EDB4-4D3C-92F6-1433779BB18D}" type="datetimeFigureOut">
              <a:rPr lang="ru-RU" smtClean="0"/>
              <a:t>17.01.2025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ACED-DC5A-41C5-8D12-153E3CBF84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50096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5FE1F-EDB4-4D3C-92F6-1433779BB18D}" type="datetimeFigureOut">
              <a:rPr lang="ru-RU" smtClean="0"/>
              <a:t>17.01.2025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ACED-DC5A-41C5-8D12-153E3CBF84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14831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5FE1F-EDB4-4D3C-92F6-1433779BB18D}" type="datetimeFigureOut">
              <a:rPr lang="ru-RU" smtClean="0"/>
              <a:t>17.01.2025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ACED-DC5A-41C5-8D12-153E3CBF84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38565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5FE1F-EDB4-4D3C-92F6-1433779BB18D}" type="datetimeFigureOut">
              <a:rPr lang="ru-RU" smtClean="0"/>
              <a:t>17.01.2025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ACED-DC5A-41C5-8D12-153E3CBF84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65996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5FE1F-EDB4-4D3C-92F6-1433779BB18D}" type="datetimeFigureOut">
              <a:rPr lang="ru-RU" smtClean="0"/>
              <a:t>17.01.2025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ACED-DC5A-41C5-8D12-153E3CBF84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93008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5FE1F-EDB4-4D3C-92F6-1433779BB18D}" type="datetimeFigureOut">
              <a:rPr lang="ru-RU" smtClean="0"/>
              <a:t>17.01.2025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ACED-DC5A-41C5-8D12-153E3CBF84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54188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5FE1F-EDB4-4D3C-92F6-1433779BB18D}" type="datetimeFigureOut">
              <a:rPr lang="ru-RU" smtClean="0"/>
              <a:t>17.01.2025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ACED-DC5A-41C5-8D12-153E3CBF84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19933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45FE1F-EDB4-4D3C-92F6-1433779BB18D}" type="datetimeFigureOut">
              <a:rPr lang="ru-RU" smtClean="0"/>
              <a:t>17.01.2025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F2ACED-DC5A-41C5-8D12-153E3CBF84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3791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138"/>
            <a:ext cx="12191999" cy="6838862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-1" y="4311180"/>
            <a:ext cx="1205345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ПАТРІОТИЧНЕ ВИХОВАННЯ </a:t>
            </a:r>
          </a:p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УЧНІВСЬКОЇ МОЛОДІ ПТНЗ ЯК ОДНА З ОСНОВ ДУХОВНОСТІ УКРАЇНСЬКОГО СУСПІЛЬСТВА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9138"/>
            <a:ext cx="1804572" cy="163387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019317" y="83348"/>
            <a:ext cx="1003413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Державний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навчальний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заклад </a:t>
            </a:r>
          </a:p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Звенигородський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центр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підготовки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перепідготовки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робітничих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кадрів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7818" y="6276109"/>
            <a:ext cx="7813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672945" y="6096000"/>
            <a:ext cx="36763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Підготував викладач:</a:t>
            </a:r>
          </a:p>
          <a:p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Михайло БАБЕНКО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46866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364" y="96982"/>
            <a:ext cx="12002654" cy="676101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11927" y="96982"/>
            <a:ext cx="8229599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ВСТУП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/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Становлення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учнівської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молоді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відбувається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професійно-технічному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навчальному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закладі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є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освітньо-культурним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середовищем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життєдіяльності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функціонування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учнівської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молоді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На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сучасному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етапі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існує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необхідність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акцентувати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увагу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категорії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учнівської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молоді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від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залежить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майбутнє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становлення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нашої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країни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Мета </a:t>
            </a:r>
            <a:r>
              <a:rPr lang="ru-RU" sz="20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нашого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закладу </a:t>
            </a:r>
            <a:r>
              <a:rPr lang="ru-RU" sz="20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освіти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є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просто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підготувати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професійного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конкурентоспроможного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мобільного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кваліфікованого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робітника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й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виховати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високо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патріотичну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особистість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Тому, 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умовах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набуває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проблема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патріотичного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виховання 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учнівської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молоді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є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важливою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запорукою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успішного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держави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1927" y="3649658"/>
            <a:ext cx="4824845" cy="271174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6773" y="3649658"/>
            <a:ext cx="3667992" cy="2711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5798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664" y="96950"/>
            <a:ext cx="12004064" cy="676105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842655" y="429490"/>
            <a:ext cx="8285018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Патріотичне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виховання </a:t>
            </a:r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ДНЗ «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Звенигородський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ЦППРК»: </a:t>
            </a:r>
          </a:p>
          <a:p>
            <a:pPr algn="just"/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покликане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сформувати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духовні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цінності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учнівської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молоді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Духовні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цінності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учнів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мають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бути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покладені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основу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патріотичного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виховання за такими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якостями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моральні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(доброта,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справедливість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толерантність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щирість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взаємодопомога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власна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гідність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відповідальність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принциповість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непримиренне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ставлення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протилежних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явищ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дійсності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2655" y="3048000"/>
            <a:ext cx="3995042" cy="299258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5624" y="3048001"/>
            <a:ext cx="4165285" cy="2992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99828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19" y="48475"/>
            <a:ext cx="12010161" cy="676105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870364" y="512618"/>
            <a:ext cx="8409709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Tx/>
              <a:buChar char="-"/>
            </a:pP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громадянські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патріотизм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уболівання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долю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Батьківщини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готовність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практичними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справами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зміцнювати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усвідомлена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потреба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віддавати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сили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служінню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співвітчизникам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вірність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громадянському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обов’язку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громадянська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дисциплінованість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повага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державної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мови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Tx/>
              <a:buChar char="-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професійні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діяльнісні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усвідомлення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учнем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своїх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обов’язків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щодо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активного і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творчого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навчання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як одна 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найвищих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моральних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патріотичних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цінностей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є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своєрідною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квінтесенцією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таких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цінностей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як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шанобливе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ставлення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національно-історичних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традицій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звичаїв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народу,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традицій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закладу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освіти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3309" y="3097941"/>
            <a:ext cx="6010048" cy="3383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05099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19" y="48475"/>
            <a:ext cx="12010161" cy="676105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801091" y="252672"/>
            <a:ext cx="8562109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Tx/>
              <a:buChar char="-"/>
            </a:pP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творче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ставлення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обов’язків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учнів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Tx/>
              <a:buChar char="-"/>
            </a:pP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прагнення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постійно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вдосконалювати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професійні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навички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вміння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Tx/>
              <a:buChar char="-"/>
            </a:pP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готовність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усвідомленого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конституційного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обов’язку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щодо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захисту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лавах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Збройних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сил;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Tx/>
              <a:buChar char="-"/>
            </a:pP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виявлення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поваги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керівників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товаришів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Tx/>
              <a:buChar char="-"/>
            </a:pP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намагання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зміцнювати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духовну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єдність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учнівських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колективів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тощо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Tx/>
              <a:buChar char="-"/>
            </a:pP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світоглядні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національна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ідея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ідеали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цінності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українців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тощо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1527" y="2807217"/>
            <a:ext cx="6761018" cy="3662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52147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19" y="48475"/>
            <a:ext cx="12010161" cy="676105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981199" y="235527"/>
            <a:ext cx="8465127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інтелектуальні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здатність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мислити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критично й самокритично,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спроможність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плекати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об’єктивні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оцінки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погляди на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різні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явища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на саму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сенс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як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запорука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здатності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самостійного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вибору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 </a:t>
            </a:r>
          </a:p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естетичні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розвиненість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естетичних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смаків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відчуття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прекрасного,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вміння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відрізняти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справжню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красу від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імітацій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вульгарності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 </a:t>
            </a:r>
          </a:p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екологічні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глибоке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усвідомлення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неоціненного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навколишнього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природного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життєдіяльності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будь-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якої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суспільства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цілому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бережливе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ставлення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тощо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 </a:t>
            </a:r>
          </a:p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валеологічні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відповідальне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ставлення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фізичного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психічного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здоров’я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здатність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фізичного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духовного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самовдосконалення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1201" y="3592678"/>
            <a:ext cx="2092632" cy="279986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1160" y="3429000"/>
            <a:ext cx="2949677" cy="211666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2971" y="3592678"/>
            <a:ext cx="2235078" cy="2812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03065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10161" cy="676105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832764" y="263236"/>
            <a:ext cx="4073236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Формування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духовності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відбувається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через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наступні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патріотичного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виховання</a:t>
            </a:r>
            <a:endParaRPr lang="ru-RU" dirty="0"/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принцип духовно-морального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дійства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вшанування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пам’яті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загиблих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воїнів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принцип духовно-морального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занурювання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героїчне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минуле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краю,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героїв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малої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Батьківщини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принцип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вторинного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емоційного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переживання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героїчних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подвигів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співвітчизників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принцип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готовності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наслідування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героїки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патріотизму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яскравих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особистостей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краю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Науковець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Й.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Сележан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виокремлює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наступні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напрямки,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спрямовані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виховання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патріотизму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розвиток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духовності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них:</a:t>
            </a:r>
          </a:p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9868" y="263236"/>
            <a:ext cx="4252896" cy="3920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79692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19" y="48475"/>
            <a:ext cx="12010161" cy="676105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699600" y="193964"/>
            <a:ext cx="5802146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утвердження в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масовій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свідомості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високих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моральних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цінностей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спрямованих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засвоєння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духовної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спадщини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сприяння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ствердженню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соціального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оптимізму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світогляді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забезпечення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духовно-морального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населення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виховання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високої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політичної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запобігання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негативному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впливу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свідомість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громадян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негативної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інформації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яка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вміщує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себе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елементи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жорстокості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насильства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девіантної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антисоціальної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поведінки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впровадження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свідомість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молоді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переваг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здорового способу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культу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соціально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активої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здорової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духовно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багатої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особистості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активізації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культурно-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просвітницької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виховної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роботи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населення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7236" y="1230079"/>
            <a:ext cx="2912363" cy="4288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31453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839" y="69273"/>
            <a:ext cx="12010161" cy="676105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696691" y="193964"/>
            <a:ext cx="5694217" cy="6400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Зміни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духовно-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світоглядних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орієнтирах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учнівської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молоді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зумовлені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впливом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глобалізаційного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суспільства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яке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позначається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цінностях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поглядах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позиції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молоді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руйнуючи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набуті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роками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зв’язки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традиційні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вірування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сучасна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соціально-економічна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ситуація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країні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призводить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безробіття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молоді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нестабільності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завтрашньому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нереалізованості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професії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тощо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Отже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можемо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визначити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важливим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зовнішнім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фактором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виступає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соціальне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якому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знаходиться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здобувач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освіти.Сучасне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суспільство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яке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переживає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зміни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соціальній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економічній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політичній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культурній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сфері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відносин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неабияк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потребує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освічених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відповідальних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самостійних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креативних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кваліфікованих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робітників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 могли достойно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представляти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країну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світовому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рівні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Відтак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зростає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роль та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необхідність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виховання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патріотичної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позиції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учнівської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молоді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3781" y="346364"/>
            <a:ext cx="3532909" cy="5853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86963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19" y="48475"/>
            <a:ext cx="12010161" cy="676105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842655" y="263236"/>
            <a:ext cx="8575963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трансформація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суспільства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накладає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значний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відбиток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сучасну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учнівську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молодь ПТНЗ.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патріотичної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позиції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учнівської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молоді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впливатиме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тільки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власне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майбутнє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й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майбутнє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всієї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країни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У свою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чергу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сформовані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патріотичні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почуття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збережені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традиції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передаватимуть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покоління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покоління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слугуватиме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основою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міцної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держави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Важливо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патріотичного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виховання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відродити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національне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традиційне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буття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моральність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культуру.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патріотичного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виховання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учнівська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молодь буде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здатна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засвоїти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духовні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цінності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сформуватися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як духовна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зріла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патріотична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особистість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Патріотичне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виховання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учнів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ПТНЗ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необхідно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розглядати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як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багатоаспектний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має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сформувати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відповідальне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ставлення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країни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популяризувати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мову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пропагувати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вітчизняняне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сприяти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активній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громадській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позиції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виховувати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почуття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гордості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приналежність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етносу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Духовні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ж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цінності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мають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бути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покладені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основу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патріотичного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виховання учнівської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молоді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ПТНЗ,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сприятимуть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консолідації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відродженню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української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нації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11614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19" y="48475"/>
            <a:ext cx="12010161" cy="676105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105891" y="58847"/>
            <a:ext cx="7841673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36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Висновок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Отже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моделюючи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патріотичного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виховання педагоги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мають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зважати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різноманітні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аспекти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забезпечення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оптимальних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умов для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особистості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перелічених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принципів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патріотичного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виховання є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необхідною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умовою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ефективного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навчально-виховного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зокрема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патріотизму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учнівської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молоді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патріотичного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виховання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спрямованні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розвиток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становлення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культурної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високоморальної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творчої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гармонійної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особистості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патріотичного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виховання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впливають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відбиваються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усіх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напрямках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виховання та є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пріоритетними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течіями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реформування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виховання.Система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принципів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має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бути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взаємопов’язаною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того,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щоб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застосуванні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сукупності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отримати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позитивний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результат, так як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кожен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принципів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має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вагомий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вплив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виховний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патріотичної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особистості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Особливістю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ж виховання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патріотично-налаштованого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здобувача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освіти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є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широкого кола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світогляду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активної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життєвої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позиції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зацікавленості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розбудові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держави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високої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духовно-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моральної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2535923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32579" y="731286"/>
            <a:ext cx="7126842" cy="539542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919" y="48475"/>
            <a:ext cx="12010161" cy="676105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4979" y="883686"/>
            <a:ext cx="7126842" cy="539542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60266" y="3581400"/>
            <a:ext cx="2871465" cy="75597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87694" y="4111785"/>
            <a:ext cx="2920237" cy="75597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087091" y="731286"/>
            <a:ext cx="513461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Дякую за увагу !!!</a:t>
            </a:r>
            <a:endParaRPr lang="ru-RU" sz="44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107482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216</TotalTime>
  <Words>986</Words>
  <Application>Microsoft Office PowerPoint</Application>
  <PresentationFormat>Широкоэкранный</PresentationFormat>
  <Paragraphs>42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Userty</dc:creator>
  <cp:lastModifiedBy>Userty</cp:lastModifiedBy>
  <cp:revision>18</cp:revision>
  <cp:lastPrinted>2025-01-06T13:09:59Z</cp:lastPrinted>
  <dcterms:created xsi:type="dcterms:W3CDTF">2025-01-06T09:31:48Z</dcterms:created>
  <dcterms:modified xsi:type="dcterms:W3CDTF">2025-01-17T11:22:43Z</dcterms:modified>
</cp:coreProperties>
</file>